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9" r:id="rId3"/>
    <p:sldId id="425" r:id="rId4"/>
    <p:sldId id="426" r:id="rId5"/>
    <p:sldId id="428" r:id="rId6"/>
    <p:sldId id="429" r:id="rId7"/>
    <p:sldId id="430" r:id="rId8"/>
    <p:sldId id="431" r:id="rId9"/>
    <p:sldId id="424" r:id="rId10"/>
    <p:sldId id="271" r:id="rId11"/>
    <p:sldId id="421" r:id="rId12"/>
    <p:sldId id="298" r:id="rId13"/>
    <p:sldId id="299" r:id="rId14"/>
    <p:sldId id="300" r:id="rId15"/>
    <p:sldId id="301" r:id="rId16"/>
    <p:sldId id="423" r:id="rId17"/>
    <p:sldId id="432" r:id="rId18"/>
    <p:sldId id="272" r:id="rId19"/>
    <p:sldId id="296" r:id="rId20"/>
    <p:sldId id="297" r:id="rId21"/>
    <p:sldId id="309" r:id="rId22"/>
    <p:sldId id="303" r:id="rId23"/>
    <p:sldId id="302" r:id="rId24"/>
    <p:sldId id="305" r:id="rId25"/>
    <p:sldId id="433" r:id="rId26"/>
    <p:sldId id="434" r:id="rId27"/>
    <p:sldId id="410" r:id="rId28"/>
    <p:sldId id="411" r:id="rId29"/>
    <p:sldId id="412" r:id="rId30"/>
    <p:sldId id="413" r:id="rId31"/>
    <p:sldId id="414" r:id="rId32"/>
    <p:sldId id="415" r:id="rId33"/>
    <p:sldId id="416" r:id="rId34"/>
    <p:sldId id="334" r:id="rId35"/>
    <p:sldId id="398" r:id="rId36"/>
    <p:sldId id="399" r:id="rId37"/>
    <p:sldId id="400" r:id="rId38"/>
    <p:sldId id="401" r:id="rId39"/>
    <p:sldId id="402" r:id="rId40"/>
    <p:sldId id="403" r:id="rId41"/>
    <p:sldId id="404" r:id="rId42"/>
    <p:sldId id="260" r:id="rId43"/>
    <p:sldId id="307" r:id="rId44"/>
    <p:sldId id="332" r:id="rId45"/>
    <p:sldId id="333" r:id="rId46"/>
    <p:sldId id="418" r:id="rId47"/>
    <p:sldId id="26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27"/>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EF87AF-6101-47BF-AC0F-9CDFE8E2FEBC}" v="1214" dt="2023-03-31T03:43:36.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88" autoAdjust="0"/>
  </p:normalViewPr>
  <p:slideViewPr>
    <p:cSldViewPr snapToGrid="0">
      <p:cViewPr varScale="1">
        <p:scale>
          <a:sx n="77" d="100"/>
          <a:sy n="77" d="100"/>
        </p:scale>
        <p:origin x="1618" y="62"/>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ường Lê Văn" userId="239b20554a2b77b9" providerId="LiveId" clId="{3EEF87AF-6101-47BF-AC0F-9CDFE8E2FEBC}"/>
    <pc:docChg chg="undo redo custSel addSld delSld modSld sldOrd">
      <pc:chgData name="Cường Lê Văn" userId="239b20554a2b77b9" providerId="LiveId" clId="{3EEF87AF-6101-47BF-AC0F-9CDFE8E2FEBC}" dt="2023-03-31T12:58:07.153" v="7887" actId="1035"/>
      <pc:docMkLst>
        <pc:docMk/>
      </pc:docMkLst>
      <pc:sldChg chg="addSp delSp modSp mod">
        <pc:chgData name="Cường Lê Văn" userId="239b20554a2b77b9" providerId="LiveId" clId="{3EEF87AF-6101-47BF-AC0F-9CDFE8E2FEBC}" dt="2023-03-31T05:10:00.384" v="7879"/>
        <pc:sldMkLst>
          <pc:docMk/>
          <pc:sldMk cId="1350002830" sldId="256"/>
        </pc:sldMkLst>
        <pc:spChg chg="mod">
          <ac:chgData name="Cường Lê Văn" userId="239b20554a2b77b9" providerId="LiveId" clId="{3EEF87AF-6101-47BF-AC0F-9CDFE8E2FEBC}" dt="2023-03-31T05:10:00.384" v="7879"/>
          <ac:spMkLst>
            <pc:docMk/>
            <pc:sldMk cId="1350002830" sldId="256"/>
            <ac:spMk id="8" creationId="{04EA65B4-2929-E7D6-6FFA-0882B3E46481}"/>
          </ac:spMkLst>
        </pc:spChg>
        <pc:spChg chg="add del mod">
          <ac:chgData name="Cường Lê Văn" userId="239b20554a2b77b9" providerId="LiveId" clId="{3EEF87AF-6101-47BF-AC0F-9CDFE8E2FEBC}" dt="2023-03-31T04:28:01.498" v="7877" actId="1076"/>
          <ac:spMkLst>
            <pc:docMk/>
            <pc:sldMk cId="1350002830" sldId="256"/>
            <ac:spMk id="11" creationId="{F6E35502-708C-8DEF-684C-9866CFDB7FEF}"/>
          </ac:spMkLst>
        </pc:spChg>
        <pc:spChg chg="mod">
          <ac:chgData name="Cường Lê Văn" userId="239b20554a2b77b9" providerId="LiveId" clId="{3EEF87AF-6101-47BF-AC0F-9CDFE8E2FEBC}" dt="2023-03-31T04:27:55.983" v="7873" actId="1076"/>
          <ac:spMkLst>
            <pc:docMk/>
            <pc:sldMk cId="1350002830" sldId="256"/>
            <ac:spMk id="14" creationId="{C4962D3A-8D32-A8B6-80A7-41D3A333CC30}"/>
          </ac:spMkLst>
        </pc:spChg>
      </pc:sldChg>
      <pc:sldChg chg="addSp delSp modSp mod">
        <pc:chgData name="Cường Lê Văn" userId="239b20554a2b77b9" providerId="LiveId" clId="{3EEF87AF-6101-47BF-AC0F-9CDFE8E2FEBC}" dt="2023-03-31T12:58:07.153" v="7887" actId="1035"/>
        <pc:sldMkLst>
          <pc:docMk/>
          <pc:sldMk cId="185404744" sldId="258"/>
        </pc:sldMkLst>
        <pc:spChg chg="mod">
          <ac:chgData name="Cường Lê Văn" userId="239b20554a2b77b9" providerId="LiveId" clId="{3EEF87AF-6101-47BF-AC0F-9CDFE8E2FEBC}" dt="2023-03-30T15:42:00.893" v="550" actId="1036"/>
          <ac:spMkLst>
            <pc:docMk/>
            <pc:sldMk cId="185404744" sldId="258"/>
            <ac:spMk id="4" creationId="{DE8D2295-DACE-9FBF-45C1-D9C66282C188}"/>
          </ac:spMkLst>
        </pc:spChg>
        <pc:spChg chg="mod">
          <ac:chgData name="Cường Lê Văn" userId="239b20554a2b77b9" providerId="LiveId" clId="{3EEF87AF-6101-47BF-AC0F-9CDFE8E2FEBC}" dt="2023-03-30T15:41:34.474" v="528" actId="20577"/>
          <ac:spMkLst>
            <pc:docMk/>
            <pc:sldMk cId="185404744" sldId="258"/>
            <ac:spMk id="5" creationId="{3DA8815F-05CE-8EDE-3B27-6B6B1A35A7C7}"/>
          </ac:spMkLst>
        </pc:spChg>
        <pc:spChg chg="mod">
          <ac:chgData name="Cường Lê Văn" userId="239b20554a2b77b9" providerId="LiveId" clId="{3EEF87AF-6101-47BF-AC0F-9CDFE8E2FEBC}" dt="2023-03-31T12:58:07.153" v="7887" actId="1035"/>
          <ac:spMkLst>
            <pc:docMk/>
            <pc:sldMk cId="185404744" sldId="258"/>
            <ac:spMk id="11" creationId="{F07E487F-5392-F3B6-BA0F-7186F30FC0FB}"/>
          </ac:spMkLst>
        </pc:spChg>
        <pc:spChg chg="del">
          <ac:chgData name="Cường Lê Văn" userId="239b20554a2b77b9" providerId="LiveId" clId="{3EEF87AF-6101-47BF-AC0F-9CDFE8E2FEBC}" dt="2023-03-31T04:11:35.106" v="7604" actId="478"/>
          <ac:spMkLst>
            <pc:docMk/>
            <pc:sldMk cId="185404744" sldId="258"/>
            <ac:spMk id="12" creationId="{42BB9BEF-9646-AB1C-B9A6-B0B505397A14}"/>
          </ac:spMkLst>
        </pc:spChg>
        <pc:picChg chg="add mod">
          <ac:chgData name="Cường Lê Văn" userId="239b20554a2b77b9" providerId="LiveId" clId="{3EEF87AF-6101-47BF-AC0F-9CDFE8E2FEBC}" dt="2023-03-30T15:43:03.866" v="562" actId="1076"/>
          <ac:picMkLst>
            <pc:docMk/>
            <pc:sldMk cId="185404744" sldId="258"/>
            <ac:picMk id="7" creationId="{216DC7D2-2A82-9453-D647-FBA260E0CCA1}"/>
          </ac:picMkLst>
        </pc:picChg>
        <pc:picChg chg="del">
          <ac:chgData name="Cường Lê Văn" userId="239b20554a2b77b9" providerId="LiveId" clId="{3EEF87AF-6101-47BF-AC0F-9CDFE8E2FEBC}" dt="2023-03-30T15:42:30.873" v="554" actId="478"/>
          <ac:picMkLst>
            <pc:docMk/>
            <pc:sldMk cId="185404744" sldId="258"/>
            <ac:picMk id="1026" creationId="{728660EB-D74D-22CA-B086-A60D34D841D9}"/>
          </ac:picMkLst>
        </pc:picChg>
      </pc:sldChg>
      <pc:sldChg chg="addSp delSp modSp mod">
        <pc:chgData name="Cường Lê Văn" userId="239b20554a2b77b9" providerId="LiveId" clId="{3EEF87AF-6101-47BF-AC0F-9CDFE8E2FEBC}" dt="2023-03-31T04:25:11.662" v="7818" actId="1076"/>
        <pc:sldMkLst>
          <pc:docMk/>
          <pc:sldMk cId="2807690963" sldId="259"/>
        </pc:sldMkLst>
        <pc:spChg chg="del mod">
          <ac:chgData name="Cường Lê Văn" userId="239b20554a2b77b9" providerId="LiveId" clId="{3EEF87AF-6101-47BF-AC0F-9CDFE8E2FEBC}" dt="2023-03-30T16:06:20.151" v="1228"/>
          <ac:spMkLst>
            <pc:docMk/>
            <pc:sldMk cId="2807690963" sldId="259"/>
            <ac:spMk id="4" creationId="{A77D3DEB-C98D-B3DC-03ED-90B4EF5E76A8}"/>
          </ac:spMkLst>
        </pc:spChg>
        <pc:spChg chg="mod">
          <ac:chgData name="Cường Lê Văn" userId="239b20554a2b77b9" providerId="LiveId" clId="{3EEF87AF-6101-47BF-AC0F-9CDFE8E2FEBC}" dt="2023-03-30T16:04:49.484" v="1224" actId="1036"/>
          <ac:spMkLst>
            <pc:docMk/>
            <pc:sldMk cId="2807690963" sldId="259"/>
            <ac:spMk id="5" creationId="{92194917-6E5C-70ED-EE78-2FFAEA8C016B}"/>
          </ac:spMkLst>
        </pc:spChg>
        <pc:spChg chg="del">
          <ac:chgData name="Cường Lê Văn" userId="239b20554a2b77b9" providerId="LiveId" clId="{3EEF87AF-6101-47BF-AC0F-9CDFE8E2FEBC}" dt="2023-03-31T04:11:40.612" v="7605" actId="478"/>
          <ac:spMkLst>
            <pc:docMk/>
            <pc:sldMk cId="2807690963" sldId="259"/>
            <ac:spMk id="6" creationId="{92069DAF-F4C2-D5A3-870D-BF66FA4897E8}"/>
          </ac:spMkLst>
        </pc:spChg>
        <pc:spChg chg="add mod">
          <ac:chgData name="Cường Lê Văn" userId="239b20554a2b77b9" providerId="LiveId" clId="{3EEF87AF-6101-47BF-AC0F-9CDFE8E2FEBC}" dt="2023-03-31T04:25:11.662" v="7818" actId="1076"/>
          <ac:spMkLst>
            <pc:docMk/>
            <pc:sldMk cId="2807690963" sldId="259"/>
            <ac:spMk id="7" creationId="{DDBA9673-0B7C-AB50-E521-2DC7375C5973}"/>
          </ac:spMkLst>
        </pc:spChg>
        <pc:spChg chg="mod">
          <ac:chgData name="Cường Lê Văn" userId="239b20554a2b77b9" providerId="LiveId" clId="{3EEF87AF-6101-47BF-AC0F-9CDFE8E2FEBC}" dt="2023-03-30T17:42:33.998" v="4856" actId="20577"/>
          <ac:spMkLst>
            <pc:docMk/>
            <pc:sldMk cId="2807690963" sldId="259"/>
            <ac:spMk id="9" creationId="{4B5D73D3-99DB-5034-276D-51B9CCE2BD00}"/>
          </ac:spMkLst>
        </pc:spChg>
        <pc:spChg chg="add del mod">
          <ac:chgData name="Cường Lê Văn" userId="239b20554a2b77b9" providerId="LiveId" clId="{3EEF87AF-6101-47BF-AC0F-9CDFE8E2FEBC}" dt="2023-03-30T16:06:46.132" v="1234" actId="478"/>
          <ac:spMkLst>
            <pc:docMk/>
            <pc:sldMk cId="2807690963" sldId="259"/>
            <ac:spMk id="11" creationId="{7B0D3DB8-D5C8-961D-787B-E8F2B11A1507}"/>
          </ac:spMkLst>
        </pc:spChg>
        <pc:spChg chg="add mod">
          <ac:chgData name="Cường Lê Văn" userId="239b20554a2b77b9" providerId="LiveId" clId="{3EEF87AF-6101-47BF-AC0F-9CDFE8E2FEBC}" dt="2023-03-30T16:18:59.786" v="2116" actId="1037"/>
          <ac:spMkLst>
            <pc:docMk/>
            <pc:sldMk cId="2807690963" sldId="259"/>
            <ac:spMk id="12" creationId="{50B846B1-901A-F585-BAB4-D212FC91ADBF}"/>
          </ac:spMkLst>
        </pc:spChg>
        <pc:spChg chg="add mod">
          <ac:chgData name="Cường Lê Văn" userId="239b20554a2b77b9" providerId="LiveId" clId="{3EEF87AF-6101-47BF-AC0F-9CDFE8E2FEBC}" dt="2023-03-30T16:10:22.809" v="1348" actId="571"/>
          <ac:spMkLst>
            <pc:docMk/>
            <pc:sldMk cId="2807690963" sldId="259"/>
            <ac:spMk id="14" creationId="{EE69F726-E458-6050-1505-3B010316C753}"/>
          </ac:spMkLst>
        </pc:spChg>
        <pc:spChg chg="add mod">
          <ac:chgData name="Cường Lê Văn" userId="239b20554a2b77b9" providerId="LiveId" clId="{3EEF87AF-6101-47BF-AC0F-9CDFE8E2FEBC}" dt="2023-03-30T16:18:59.786" v="2116" actId="1037"/>
          <ac:spMkLst>
            <pc:docMk/>
            <pc:sldMk cId="2807690963" sldId="259"/>
            <ac:spMk id="15" creationId="{1ED6105B-ADDD-6C74-0A5C-D10330E15902}"/>
          </ac:spMkLst>
        </pc:spChg>
        <pc:spChg chg="add del mod">
          <ac:chgData name="Cường Lê Văn" userId="239b20554a2b77b9" providerId="LiveId" clId="{3EEF87AF-6101-47BF-AC0F-9CDFE8E2FEBC}" dt="2023-03-30T16:13:19.790" v="1461" actId="478"/>
          <ac:spMkLst>
            <pc:docMk/>
            <pc:sldMk cId="2807690963" sldId="259"/>
            <ac:spMk id="17" creationId="{EA2FBA42-CCE7-C691-F2F6-C0482C0318F7}"/>
          </ac:spMkLst>
        </pc:spChg>
        <pc:spChg chg="add mod">
          <ac:chgData name="Cường Lê Văn" userId="239b20554a2b77b9" providerId="LiveId" clId="{3EEF87AF-6101-47BF-AC0F-9CDFE8E2FEBC}" dt="2023-03-30T16:17:55.174" v="1972" actId="1035"/>
          <ac:spMkLst>
            <pc:docMk/>
            <pc:sldMk cId="2807690963" sldId="259"/>
            <ac:spMk id="19" creationId="{A0D33B03-4CF5-A11D-92C9-024B528E42C8}"/>
          </ac:spMkLst>
        </pc:spChg>
        <pc:spChg chg="add mod">
          <ac:chgData name="Cường Lê Văn" userId="239b20554a2b77b9" providerId="LiveId" clId="{3EEF87AF-6101-47BF-AC0F-9CDFE8E2FEBC}" dt="2023-03-30T16:17:56.947" v="1981" actId="1035"/>
          <ac:spMkLst>
            <pc:docMk/>
            <pc:sldMk cId="2807690963" sldId="259"/>
            <ac:spMk id="21" creationId="{EFC413AB-592A-AEFD-DCE7-7D40E97F1728}"/>
          </ac:spMkLst>
        </pc:spChg>
        <pc:spChg chg="add mod">
          <ac:chgData name="Cường Lê Văn" userId="239b20554a2b77b9" providerId="LiveId" clId="{3EEF87AF-6101-47BF-AC0F-9CDFE8E2FEBC}" dt="2023-03-30T16:17:59.803" v="1995" actId="1035"/>
          <ac:spMkLst>
            <pc:docMk/>
            <pc:sldMk cId="2807690963" sldId="259"/>
            <ac:spMk id="23" creationId="{E2E124BA-CA80-C3B3-63ED-CCCD2C6AB393}"/>
          </ac:spMkLst>
        </pc:spChg>
        <pc:spChg chg="add mod">
          <ac:chgData name="Cường Lê Văn" userId="239b20554a2b77b9" providerId="LiveId" clId="{3EEF87AF-6101-47BF-AC0F-9CDFE8E2FEBC}" dt="2023-03-30T16:18:08.017" v="2025" actId="1035"/>
          <ac:spMkLst>
            <pc:docMk/>
            <pc:sldMk cId="2807690963" sldId="259"/>
            <ac:spMk id="25" creationId="{A4F0C1FF-41AF-27E4-FDFD-3D4D70F20C1E}"/>
          </ac:spMkLst>
        </pc:spChg>
        <pc:spChg chg="add mod">
          <ac:chgData name="Cường Lê Văn" userId="239b20554a2b77b9" providerId="LiveId" clId="{3EEF87AF-6101-47BF-AC0F-9CDFE8E2FEBC}" dt="2023-03-30T16:18:59.786" v="2116" actId="1037"/>
          <ac:spMkLst>
            <pc:docMk/>
            <pc:sldMk cId="2807690963" sldId="259"/>
            <ac:spMk id="26" creationId="{138C157B-6A76-7C27-42A1-C602BAFD6B4E}"/>
          </ac:spMkLst>
        </pc:spChg>
        <pc:spChg chg="add mod">
          <ac:chgData name="Cường Lê Văn" userId="239b20554a2b77b9" providerId="LiveId" clId="{3EEF87AF-6101-47BF-AC0F-9CDFE8E2FEBC}" dt="2023-03-30T16:21:40.003" v="2252" actId="1038"/>
          <ac:spMkLst>
            <pc:docMk/>
            <pc:sldMk cId="2807690963" sldId="259"/>
            <ac:spMk id="29" creationId="{2FDA1164-6137-C34A-C9E9-60BD2EFFD046}"/>
          </ac:spMkLst>
        </pc:spChg>
        <pc:graphicFrameChg chg="add del mod modGraphic">
          <ac:chgData name="Cường Lê Văn" userId="239b20554a2b77b9" providerId="LiveId" clId="{3EEF87AF-6101-47BF-AC0F-9CDFE8E2FEBC}" dt="2023-03-30T16:11:21.434" v="1402" actId="478"/>
          <ac:graphicFrameMkLst>
            <pc:docMk/>
            <pc:sldMk cId="2807690963" sldId="259"/>
            <ac:graphicFrameMk id="13" creationId="{61DB0AAB-4ACD-4E97-1CA2-53ACCD1E96A7}"/>
          </ac:graphicFrameMkLst>
        </pc:graphicFrameChg>
        <pc:picChg chg="add mod">
          <ac:chgData name="Cường Lê Văn" userId="239b20554a2b77b9" providerId="LiveId" clId="{3EEF87AF-6101-47BF-AC0F-9CDFE8E2FEBC}" dt="2023-03-30T16:18:23.893" v="2093" actId="1038"/>
          <ac:picMkLst>
            <pc:docMk/>
            <pc:sldMk cId="2807690963" sldId="259"/>
            <ac:picMk id="8" creationId="{9A1535AB-6CED-AA0F-D5FB-A0B7EF932770}"/>
          </ac:picMkLst>
        </pc:picChg>
        <pc:picChg chg="add del mod modCrop">
          <ac:chgData name="Cường Lê Văn" userId="239b20554a2b77b9" providerId="LiveId" clId="{3EEF87AF-6101-47BF-AC0F-9CDFE8E2FEBC}" dt="2023-03-30T16:23:45.812" v="2379" actId="478"/>
          <ac:picMkLst>
            <pc:docMk/>
            <pc:sldMk cId="2807690963" sldId="259"/>
            <ac:picMk id="27" creationId="{58B91F4F-061E-1F9C-ECCB-F3FC4CB268BD}"/>
          </ac:picMkLst>
        </pc:picChg>
        <pc:picChg chg="add mod ord modCrop">
          <ac:chgData name="Cường Lê Văn" userId="239b20554a2b77b9" providerId="LiveId" clId="{3EEF87AF-6101-47BF-AC0F-9CDFE8E2FEBC}" dt="2023-03-30T16:24:07.429" v="2385" actId="1076"/>
          <ac:picMkLst>
            <pc:docMk/>
            <pc:sldMk cId="2807690963" sldId="259"/>
            <ac:picMk id="30" creationId="{464033CF-5F32-3C09-CB0A-B5E72B643B63}"/>
          </ac:picMkLst>
        </pc:picChg>
      </pc:sldChg>
      <pc:sldChg chg="addSp delSp modSp mod">
        <pc:chgData name="Cường Lê Văn" userId="239b20554a2b77b9" providerId="LiveId" clId="{3EEF87AF-6101-47BF-AC0F-9CDFE8E2FEBC}" dt="2023-03-31T03:52:18.299" v="6596" actId="20577"/>
        <pc:sldMkLst>
          <pc:docMk/>
          <pc:sldMk cId="1666147123" sldId="260"/>
        </pc:sldMkLst>
        <pc:spChg chg="mod">
          <ac:chgData name="Cường Lê Văn" userId="239b20554a2b77b9" providerId="LiveId" clId="{3EEF87AF-6101-47BF-AC0F-9CDFE8E2FEBC}" dt="2023-03-30T17:47:15.512" v="5159" actId="20577"/>
          <ac:spMkLst>
            <pc:docMk/>
            <pc:sldMk cId="1666147123" sldId="260"/>
            <ac:spMk id="4" creationId="{06CEF76A-3B51-2954-8DEB-BD731D9CCF06}"/>
          </ac:spMkLst>
        </pc:spChg>
        <pc:spChg chg="add mod">
          <ac:chgData name="Cường Lê Văn" userId="239b20554a2b77b9" providerId="LiveId" clId="{3EEF87AF-6101-47BF-AC0F-9CDFE8E2FEBC}" dt="2023-03-30T17:49:34.197" v="5572" actId="1035"/>
          <ac:spMkLst>
            <pc:docMk/>
            <pc:sldMk cId="1666147123" sldId="260"/>
            <ac:spMk id="6" creationId="{C558A04A-5250-2C5B-E5AF-9743C5924A2B}"/>
          </ac:spMkLst>
        </pc:spChg>
        <pc:spChg chg="add mod ord">
          <ac:chgData name="Cường Lê Văn" userId="239b20554a2b77b9" providerId="LiveId" clId="{3EEF87AF-6101-47BF-AC0F-9CDFE8E2FEBC}" dt="2023-03-30T17:49:29.868" v="5559" actId="1035"/>
          <ac:spMkLst>
            <pc:docMk/>
            <pc:sldMk cId="1666147123" sldId="260"/>
            <ac:spMk id="7" creationId="{5F7CD859-463B-C0CC-8C0B-50E81869B53D}"/>
          </ac:spMkLst>
        </pc:spChg>
        <pc:spChg chg="add mod">
          <ac:chgData name="Cường Lê Văn" userId="239b20554a2b77b9" providerId="LiveId" clId="{3EEF87AF-6101-47BF-AC0F-9CDFE8E2FEBC}" dt="2023-03-31T03:52:18.299" v="6596" actId="20577"/>
          <ac:spMkLst>
            <pc:docMk/>
            <pc:sldMk cId="1666147123" sldId="260"/>
            <ac:spMk id="8" creationId="{8F011320-DCB1-C891-A044-47B5250DE927}"/>
          </ac:spMkLst>
        </pc:spChg>
        <pc:spChg chg="add del mod">
          <ac:chgData name="Cường Lê Văn" userId="239b20554a2b77b9" providerId="LiveId" clId="{3EEF87AF-6101-47BF-AC0F-9CDFE8E2FEBC}" dt="2023-03-30T17:45:10.988" v="4981" actId="478"/>
          <ac:spMkLst>
            <pc:docMk/>
            <pc:sldMk cId="1666147123" sldId="260"/>
            <ac:spMk id="9" creationId="{BB5C9194-1207-D556-1AFB-4C3A1DFFA498}"/>
          </ac:spMkLst>
        </pc:spChg>
        <pc:spChg chg="add mod">
          <ac:chgData name="Cường Lê Văn" userId="239b20554a2b77b9" providerId="LiveId" clId="{3EEF87AF-6101-47BF-AC0F-9CDFE8E2FEBC}" dt="2023-03-30T17:49:35.831" v="5574" actId="1036"/>
          <ac:spMkLst>
            <pc:docMk/>
            <pc:sldMk cId="1666147123" sldId="260"/>
            <ac:spMk id="10" creationId="{B60129D4-EF01-A718-22DB-4A6138B07234}"/>
          </ac:spMkLst>
        </pc:spChg>
        <pc:spChg chg="mod">
          <ac:chgData name="Cường Lê Văn" userId="239b20554a2b77b9" providerId="LiveId" clId="{3EEF87AF-6101-47BF-AC0F-9CDFE8E2FEBC}" dt="2023-03-30T16:56:51.336" v="3438" actId="20577"/>
          <ac:spMkLst>
            <pc:docMk/>
            <pc:sldMk cId="1666147123" sldId="260"/>
            <ac:spMk id="15" creationId="{BE9D9151-4A76-E16A-651E-B6E4FFD2E7FB}"/>
          </ac:spMkLst>
        </pc:spChg>
        <pc:spChg chg="mod">
          <ac:chgData name="Cường Lê Văn" userId="239b20554a2b77b9" providerId="LiveId" clId="{3EEF87AF-6101-47BF-AC0F-9CDFE8E2FEBC}" dt="2023-03-30T16:56:55.131" v="3441" actId="20577"/>
          <ac:spMkLst>
            <pc:docMk/>
            <pc:sldMk cId="1666147123" sldId="260"/>
            <ac:spMk id="16" creationId="{A28ABA5C-FE2B-0526-D0F5-220BE19DC002}"/>
          </ac:spMkLst>
        </pc:spChg>
        <pc:spChg chg="del">
          <ac:chgData name="Cường Lê Văn" userId="239b20554a2b77b9" providerId="LiveId" clId="{3EEF87AF-6101-47BF-AC0F-9CDFE8E2FEBC}" dt="2023-03-30T16:57:17.398" v="3474" actId="478"/>
          <ac:spMkLst>
            <pc:docMk/>
            <pc:sldMk cId="1666147123" sldId="260"/>
            <ac:spMk id="29" creationId="{AE811414-17E9-FE04-DB5A-633F3F53F131}"/>
          </ac:spMkLst>
        </pc:spChg>
        <pc:picChg chg="add del mod">
          <ac:chgData name="Cường Lê Văn" userId="239b20554a2b77b9" providerId="LiveId" clId="{3EEF87AF-6101-47BF-AC0F-9CDFE8E2FEBC}" dt="2023-03-30T17:48:54.948" v="5450" actId="478"/>
          <ac:picMkLst>
            <pc:docMk/>
            <pc:sldMk cId="1666147123" sldId="260"/>
            <ac:picMk id="5" creationId="{8307BA55-EBA6-B7CB-073B-D6D81352B87C}"/>
          </ac:picMkLst>
        </pc:picChg>
        <pc:picChg chg="del">
          <ac:chgData name="Cường Lê Văn" userId="239b20554a2b77b9" providerId="LiveId" clId="{3EEF87AF-6101-47BF-AC0F-9CDFE8E2FEBC}" dt="2023-03-30T16:57:02.616" v="3442" actId="478"/>
          <ac:picMkLst>
            <pc:docMk/>
            <pc:sldMk cId="1666147123" sldId="260"/>
            <ac:picMk id="18" creationId="{E54C2D26-8C47-A28B-A003-3E543AF3EF73}"/>
          </ac:picMkLst>
        </pc:picChg>
      </pc:sldChg>
      <pc:sldChg chg="del">
        <pc:chgData name="Cường Lê Văn" userId="239b20554a2b77b9" providerId="LiveId" clId="{3EEF87AF-6101-47BF-AC0F-9CDFE8E2FEBC}" dt="2023-03-30T17:23:54.619" v="4670" actId="47"/>
        <pc:sldMkLst>
          <pc:docMk/>
          <pc:sldMk cId="4069053799" sldId="261"/>
        </pc:sldMkLst>
      </pc:sldChg>
      <pc:sldChg chg="del">
        <pc:chgData name="Cường Lê Văn" userId="239b20554a2b77b9" providerId="LiveId" clId="{3EEF87AF-6101-47BF-AC0F-9CDFE8E2FEBC}" dt="2023-03-30T17:23:56.059" v="4671" actId="47"/>
        <pc:sldMkLst>
          <pc:docMk/>
          <pc:sldMk cId="2676061851" sldId="262"/>
        </pc:sldMkLst>
      </pc:sldChg>
      <pc:sldChg chg="del">
        <pc:chgData name="Cường Lê Văn" userId="239b20554a2b77b9" providerId="LiveId" clId="{3EEF87AF-6101-47BF-AC0F-9CDFE8E2FEBC}" dt="2023-03-30T17:23:58.656" v="4672" actId="47"/>
        <pc:sldMkLst>
          <pc:docMk/>
          <pc:sldMk cId="3242782970" sldId="263"/>
        </pc:sldMkLst>
      </pc:sldChg>
      <pc:sldChg chg="delSp del mod">
        <pc:chgData name="Cường Lê Văn" userId="239b20554a2b77b9" providerId="LiveId" clId="{3EEF87AF-6101-47BF-AC0F-9CDFE8E2FEBC}" dt="2023-03-30T17:23:53.744" v="4669" actId="47"/>
        <pc:sldMkLst>
          <pc:docMk/>
          <pc:sldMk cId="3084667746" sldId="266"/>
        </pc:sldMkLst>
        <pc:graphicFrameChg chg="del">
          <ac:chgData name="Cường Lê Văn" userId="239b20554a2b77b9" providerId="LiveId" clId="{3EEF87AF-6101-47BF-AC0F-9CDFE8E2FEBC}" dt="2023-03-30T17:07:21.403" v="3797" actId="478"/>
          <ac:graphicFrameMkLst>
            <pc:docMk/>
            <pc:sldMk cId="3084667746" sldId="266"/>
            <ac:graphicFrameMk id="4" creationId="{4604BCF3-9BE4-021D-9722-D2788345CC00}"/>
          </ac:graphicFrameMkLst>
        </pc:graphicFrameChg>
      </pc:sldChg>
      <pc:sldChg chg="delSp modSp mod">
        <pc:chgData name="Cường Lê Văn" userId="239b20554a2b77b9" providerId="LiveId" clId="{3EEF87AF-6101-47BF-AC0F-9CDFE8E2FEBC}" dt="2023-03-30T17:42:18.840" v="4839" actId="20577"/>
        <pc:sldMkLst>
          <pc:docMk/>
          <pc:sldMk cId="2172819396" sldId="269"/>
        </pc:sldMkLst>
        <pc:spChg chg="mod">
          <ac:chgData name="Cường Lê Văn" userId="239b20554a2b77b9" providerId="LiveId" clId="{3EEF87AF-6101-47BF-AC0F-9CDFE8E2FEBC}" dt="2023-03-30T15:35:15.144" v="160" actId="20577"/>
          <ac:spMkLst>
            <pc:docMk/>
            <pc:sldMk cId="2172819396" sldId="269"/>
            <ac:spMk id="4" creationId="{DBC102AE-A7B6-810E-2E76-FA5DE8A9883E}"/>
          </ac:spMkLst>
        </pc:spChg>
        <pc:spChg chg="mod">
          <ac:chgData name="Cường Lê Văn" userId="239b20554a2b77b9" providerId="LiveId" clId="{3EEF87AF-6101-47BF-AC0F-9CDFE8E2FEBC}" dt="2023-03-30T15:40:51.527" v="484" actId="14100"/>
          <ac:spMkLst>
            <pc:docMk/>
            <pc:sldMk cId="2172819396" sldId="269"/>
            <ac:spMk id="6" creationId="{271B9A2C-1591-C52C-F2C2-33487C9816B3}"/>
          </ac:spMkLst>
        </pc:spChg>
        <pc:spChg chg="mod">
          <ac:chgData name="Cường Lê Văn" userId="239b20554a2b77b9" providerId="LiveId" clId="{3EEF87AF-6101-47BF-AC0F-9CDFE8E2FEBC}" dt="2023-03-30T17:42:18.840" v="4839" actId="20577"/>
          <ac:spMkLst>
            <pc:docMk/>
            <pc:sldMk cId="2172819396" sldId="269"/>
            <ac:spMk id="9" creationId="{6733DBD5-C5A1-7977-02BE-0EAC9C97E984}"/>
          </ac:spMkLst>
        </pc:spChg>
        <pc:spChg chg="mod">
          <ac:chgData name="Cường Lê Văn" userId="239b20554a2b77b9" providerId="LiveId" clId="{3EEF87AF-6101-47BF-AC0F-9CDFE8E2FEBC}" dt="2023-03-30T15:41:05.631" v="491" actId="1036"/>
          <ac:spMkLst>
            <pc:docMk/>
            <pc:sldMk cId="2172819396" sldId="269"/>
            <ac:spMk id="10" creationId="{EE153F29-1D42-EB2B-F45F-5DABA9772707}"/>
          </ac:spMkLst>
        </pc:spChg>
        <pc:spChg chg="mod">
          <ac:chgData name="Cường Lê Văn" userId="239b20554a2b77b9" providerId="LiveId" clId="{3EEF87AF-6101-47BF-AC0F-9CDFE8E2FEBC}" dt="2023-03-30T17:40:16.171" v="4787" actId="20577"/>
          <ac:spMkLst>
            <pc:docMk/>
            <pc:sldMk cId="2172819396" sldId="269"/>
            <ac:spMk id="12" creationId="{71B3F95F-75C6-1916-F818-06D47E015C68}"/>
          </ac:spMkLst>
        </pc:spChg>
        <pc:spChg chg="mod">
          <ac:chgData name="Cường Lê Văn" userId="239b20554a2b77b9" providerId="LiveId" clId="{3EEF87AF-6101-47BF-AC0F-9CDFE8E2FEBC}" dt="2023-03-30T15:41:07.735" v="494" actId="1036"/>
          <ac:spMkLst>
            <pc:docMk/>
            <pc:sldMk cId="2172819396" sldId="269"/>
            <ac:spMk id="13" creationId="{0E58E76E-EB92-716F-D6D4-8507AC70401B}"/>
          </ac:spMkLst>
        </pc:spChg>
        <pc:spChg chg="mod">
          <ac:chgData name="Cường Lê Văn" userId="239b20554a2b77b9" providerId="LiveId" clId="{3EEF87AF-6101-47BF-AC0F-9CDFE8E2FEBC}" dt="2023-03-30T15:41:09.794" v="497" actId="1036"/>
          <ac:spMkLst>
            <pc:docMk/>
            <pc:sldMk cId="2172819396" sldId="269"/>
            <ac:spMk id="15" creationId="{BD855092-0EEC-7BB8-1E20-463D6070EB3D}"/>
          </ac:spMkLst>
        </pc:spChg>
        <pc:spChg chg="mod">
          <ac:chgData name="Cường Lê Văn" userId="239b20554a2b77b9" providerId="LiveId" clId="{3EEF87AF-6101-47BF-AC0F-9CDFE8E2FEBC}" dt="2023-03-30T15:41:09.794" v="497" actId="1036"/>
          <ac:spMkLst>
            <pc:docMk/>
            <pc:sldMk cId="2172819396" sldId="269"/>
            <ac:spMk id="16" creationId="{C10B23B1-838E-2884-78DF-9B511E011465}"/>
          </ac:spMkLst>
        </pc:spChg>
        <pc:spChg chg="mod">
          <ac:chgData name="Cường Lê Văn" userId="239b20554a2b77b9" providerId="LiveId" clId="{3EEF87AF-6101-47BF-AC0F-9CDFE8E2FEBC}" dt="2023-03-30T15:41:11.302" v="500" actId="1036"/>
          <ac:spMkLst>
            <pc:docMk/>
            <pc:sldMk cId="2172819396" sldId="269"/>
            <ac:spMk id="18" creationId="{F56E0F49-F900-D750-CC58-8BE860F4AC38}"/>
          </ac:spMkLst>
        </pc:spChg>
        <pc:spChg chg="mod">
          <ac:chgData name="Cường Lê Văn" userId="239b20554a2b77b9" providerId="LiveId" clId="{3EEF87AF-6101-47BF-AC0F-9CDFE8E2FEBC}" dt="2023-03-30T15:41:11.302" v="500" actId="1036"/>
          <ac:spMkLst>
            <pc:docMk/>
            <pc:sldMk cId="2172819396" sldId="269"/>
            <ac:spMk id="19" creationId="{67B524DD-F45B-E151-53CC-6DE2F88399B0}"/>
          </ac:spMkLst>
        </pc:spChg>
        <pc:spChg chg="del">
          <ac:chgData name="Cường Lê Văn" userId="239b20554a2b77b9" providerId="LiveId" clId="{3EEF87AF-6101-47BF-AC0F-9CDFE8E2FEBC}" dt="2023-03-30T15:40:46.178" v="483" actId="478"/>
          <ac:spMkLst>
            <pc:docMk/>
            <pc:sldMk cId="2172819396" sldId="269"/>
            <ac:spMk id="21" creationId="{88958B1E-1F98-6EC8-1DF6-084EE7EC33F1}"/>
          </ac:spMkLst>
        </pc:spChg>
        <pc:spChg chg="del">
          <ac:chgData name="Cường Lê Văn" userId="239b20554a2b77b9" providerId="LiveId" clId="{3EEF87AF-6101-47BF-AC0F-9CDFE8E2FEBC}" dt="2023-03-30T15:40:44.079" v="482" actId="478"/>
          <ac:spMkLst>
            <pc:docMk/>
            <pc:sldMk cId="2172819396" sldId="269"/>
            <ac:spMk id="22" creationId="{00CD7220-77B8-E8A4-D4AA-1C099B6E2FD7}"/>
          </ac:spMkLst>
        </pc:spChg>
      </pc:sldChg>
      <pc:sldChg chg="addSp delSp modSp del mod">
        <pc:chgData name="Cường Lê Văn" userId="239b20554a2b77b9" providerId="LiveId" clId="{3EEF87AF-6101-47BF-AC0F-9CDFE8E2FEBC}" dt="2023-03-30T16:30:04.236" v="2462" actId="47"/>
        <pc:sldMkLst>
          <pc:docMk/>
          <pc:sldMk cId="676457759" sldId="270"/>
        </pc:sldMkLst>
        <pc:spChg chg="del">
          <ac:chgData name="Cường Lê Văn" userId="239b20554a2b77b9" providerId="LiveId" clId="{3EEF87AF-6101-47BF-AC0F-9CDFE8E2FEBC}" dt="2023-03-30T16:29:15.298" v="2439" actId="478"/>
          <ac:spMkLst>
            <pc:docMk/>
            <pc:sldMk cId="676457759" sldId="270"/>
            <ac:spMk id="5" creationId="{1D1F53AE-6C7B-243D-25A5-E154C139D217}"/>
          </ac:spMkLst>
        </pc:spChg>
        <pc:spChg chg="add del mod">
          <ac:chgData name="Cường Lê Văn" userId="239b20554a2b77b9" providerId="LiveId" clId="{3EEF87AF-6101-47BF-AC0F-9CDFE8E2FEBC}" dt="2023-03-30T16:29:05.625" v="2438" actId="478"/>
          <ac:spMkLst>
            <pc:docMk/>
            <pc:sldMk cId="676457759" sldId="270"/>
            <ac:spMk id="6" creationId="{30A42516-EA86-F841-2C7D-9DE44EB75A96}"/>
          </ac:spMkLst>
        </pc:spChg>
        <pc:spChg chg="add del mod">
          <ac:chgData name="Cường Lê Văn" userId="239b20554a2b77b9" providerId="LiveId" clId="{3EEF87AF-6101-47BF-AC0F-9CDFE8E2FEBC}" dt="2023-03-30T16:29:24.514" v="2452"/>
          <ac:spMkLst>
            <pc:docMk/>
            <pc:sldMk cId="676457759" sldId="270"/>
            <ac:spMk id="9" creationId="{D54F21F6-8337-2C0C-1DFB-0CE7731C8F61}"/>
          </ac:spMkLst>
        </pc:spChg>
        <pc:spChg chg="add del mod">
          <ac:chgData name="Cường Lê Văn" userId="239b20554a2b77b9" providerId="LiveId" clId="{3EEF87AF-6101-47BF-AC0F-9CDFE8E2FEBC}" dt="2023-03-30T16:29:24.514" v="2452"/>
          <ac:spMkLst>
            <pc:docMk/>
            <pc:sldMk cId="676457759" sldId="270"/>
            <ac:spMk id="12" creationId="{61755079-A7E8-EAD8-48F8-064529C3C8E5}"/>
          </ac:spMkLst>
        </pc:spChg>
        <pc:spChg chg="add del mod">
          <ac:chgData name="Cường Lê Văn" userId="239b20554a2b77b9" providerId="LiveId" clId="{3EEF87AF-6101-47BF-AC0F-9CDFE8E2FEBC}" dt="2023-03-30T16:29:24.514" v="2452"/>
          <ac:spMkLst>
            <pc:docMk/>
            <pc:sldMk cId="676457759" sldId="270"/>
            <ac:spMk id="13" creationId="{07A017D9-B042-4145-CB02-5AD078D8BEF8}"/>
          </ac:spMkLst>
        </pc:spChg>
        <pc:spChg chg="add del mod">
          <ac:chgData name="Cường Lê Văn" userId="239b20554a2b77b9" providerId="LiveId" clId="{3EEF87AF-6101-47BF-AC0F-9CDFE8E2FEBC}" dt="2023-03-30T16:29:24.514" v="2452"/>
          <ac:spMkLst>
            <pc:docMk/>
            <pc:sldMk cId="676457759" sldId="270"/>
            <ac:spMk id="14" creationId="{AFCB32BA-8633-0F50-1C5D-64D1709711EE}"/>
          </ac:spMkLst>
        </pc:spChg>
        <pc:spChg chg="add del mod">
          <ac:chgData name="Cường Lê Văn" userId="239b20554a2b77b9" providerId="LiveId" clId="{3EEF87AF-6101-47BF-AC0F-9CDFE8E2FEBC}" dt="2023-03-30T16:29:24.514" v="2452"/>
          <ac:spMkLst>
            <pc:docMk/>
            <pc:sldMk cId="676457759" sldId="270"/>
            <ac:spMk id="15" creationId="{F8E4D6DE-938F-5AC1-F7F5-382DD3431B40}"/>
          </ac:spMkLst>
        </pc:spChg>
        <pc:spChg chg="add del mod">
          <ac:chgData name="Cường Lê Văn" userId="239b20554a2b77b9" providerId="LiveId" clId="{3EEF87AF-6101-47BF-AC0F-9CDFE8E2FEBC}" dt="2023-03-30T16:29:24.514" v="2452"/>
          <ac:spMkLst>
            <pc:docMk/>
            <pc:sldMk cId="676457759" sldId="270"/>
            <ac:spMk id="16" creationId="{7F2198DB-DC12-8FCB-BD84-D261F61D8C59}"/>
          </ac:spMkLst>
        </pc:spChg>
        <pc:spChg chg="add del mod">
          <ac:chgData name="Cường Lê Văn" userId="239b20554a2b77b9" providerId="LiveId" clId="{3EEF87AF-6101-47BF-AC0F-9CDFE8E2FEBC}" dt="2023-03-30T16:29:24.514" v="2452"/>
          <ac:spMkLst>
            <pc:docMk/>
            <pc:sldMk cId="676457759" sldId="270"/>
            <ac:spMk id="17" creationId="{E6183B6F-0A80-FF4F-6411-C983EDBCA036}"/>
          </ac:spMkLst>
        </pc:spChg>
        <pc:spChg chg="add del mod">
          <ac:chgData name="Cường Lê Văn" userId="239b20554a2b77b9" providerId="LiveId" clId="{3EEF87AF-6101-47BF-AC0F-9CDFE8E2FEBC}" dt="2023-03-30T16:29:24.514" v="2452"/>
          <ac:spMkLst>
            <pc:docMk/>
            <pc:sldMk cId="676457759" sldId="270"/>
            <ac:spMk id="18" creationId="{02F4DE56-F5BB-ACDD-3659-D9BB206DF08F}"/>
          </ac:spMkLst>
        </pc:spChg>
        <pc:spChg chg="add del mod">
          <ac:chgData name="Cường Lê Văn" userId="239b20554a2b77b9" providerId="LiveId" clId="{3EEF87AF-6101-47BF-AC0F-9CDFE8E2FEBC}" dt="2023-03-30T16:29:24.514" v="2452"/>
          <ac:spMkLst>
            <pc:docMk/>
            <pc:sldMk cId="676457759" sldId="270"/>
            <ac:spMk id="19" creationId="{31E21FBD-69AE-BD4C-09FC-A536FD81870A}"/>
          </ac:spMkLst>
        </pc:spChg>
        <pc:spChg chg="add del mod">
          <ac:chgData name="Cường Lê Văn" userId="239b20554a2b77b9" providerId="LiveId" clId="{3EEF87AF-6101-47BF-AC0F-9CDFE8E2FEBC}" dt="2023-03-30T16:29:24.514" v="2452"/>
          <ac:spMkLst>
            <pc:docMk/>
            <pc:sldMk cId="676457759" sldId="270"/>
            <ac:spMk id="20" creationId="{2677E01F-AF7E-ACF9-D093-557431341D45}"/>
          </ac:spMkLst>
        </pc:spChg>
        <pc:spChg chg="add del mod">
          <ac:chgData name="Cường Lê Văn" userId="239b20554a2b77b9" providerId="LiveId" clId="{3EEF87AF-6101-47BF-AC0F-9CDFE8E2FEBC}" dt="2023-03-30T16:29:24.514" v="2452"/>
          <ac:spMkLst>
            <pc:docMk/>
            <pc:sldMk cId="676457759" sldId="270"/>
            <ac:spMk id="21" creationId="{4B35405F-E21E-3A58-A958-220D4ED733E7}"/>
          </ac:spMkLst>
        </pc:spChg>
        <pc:spChg chg="add del mod">
          <ac:chgData name="Cường Lê Văn" userId="239b20554a2b77b9" providerId="LiveId" clId="{3EEF87AF-6101-47BF-AC0F-9CDFE8E2FEBC}" dt="2023-03-30T16:29:24.514" v="2452"/>
          <ac:spMkLst>
            <pc:docMk/>
            <pc:sldMk cId="676457759" sldId="270"/>
            <ac:spMk id="22" creationId="{9CFB5E61-8FB5-0A2C-A7A8-383C34C2BE5C}"/>
          </ac:spMkLst>
        </pc:spChg>
        <pc:spChg chg="add del mod">
          <ac:chgData name="Cường Lê Văn" userId="239b20554a2b77b9" providerId="LiveId" clId="{3EEF87AF-6101-47BF-AC0F-9CDFE8E2FEBC}" dt="2023-03-30T16:29:24.514" v="2452"/>
          <ac:spMkLst>
            <pc:docMk/>
            <pc:sldMk cId="676457759" sldId="270"/>
            <ac:spMk id="23" creationId="{E185D15F-FD7D-96DB-B4D3-A3F432C24AC9}"/>
          </ac:spMkLst>
        </pc:spChg>
        <pc:spChg chg="add del mod">
          <ac:chgData name="Cường Lê Văn" userId="239b20554a2b77b9" providerId="LiveId" clId="{3EEF87AF-6101-47BF-AC0F-9CDFE8E2FEBC}" dt="2023-03-30T16:29:24.514" v="2452"/>
          <ac:spMkLst>
            <pc:docMk/>
            <pc:sldMk cId="676457759" sldId="270"/>
            <ac:spMk id="24" creationId="{582AAF19-4607-0EE8-F800-8AC306E64B02}"/>
          </ac:spMkLst>
        </pc:spChg>
        <pc:spChg chg="add del mod">
          <ac:chgData name="Cường Lê Văn" userId="239b20554a2b77b9" providerId="LiveId" clId="{3EEF87AF-6101-47BF-AC0F-9CDFE8E2FEBC}" dt="2023-03-30T16:29:24.514" v="2452"/>
          <ac:spMkLst>
            <pc:docMk/>
            <pc:sldMk cId="676457759" sldId="270"/>
            <ac:spMk id="25" creationId="{59F6E3C6-3E9B-EADF-C2A5-DDADCCA2C8A7}"/>
          </ac:spMkLst>
        </pc:spChg>
        <pc:spChg chg="add del mod">
          <ac:chgData name="Cường Lê Văn" userId="239b20554a2b77b9" providerId="LiveId" clId="{3EEF87AF-6101-47BF-AC0F-9CDFE8E2FEBC}" dt="2023-03-30T16:29:24.514" v="2452"/>
          <ac:spMkLst>
            <pc:docMk/>
            <pc:sldMk cId="676457759" sldId="270"/>
            <ac:spMk id="26" creationId="{EC91E085-5C98-A32C-58AB-602C217681BD}"/>
          </ac:spMkLst>
        </pc:spChg>
        <pc:spChg chg="add mod">
          <ac:chgData name="Cường Lê Văn" userId="239b20554a2b77b9" providerId="LiveId" clId="{3EEF87AF-6101-47BF-AC0F-9CDFE8E2FEBC}" dt="2023-03-30T16:29:30.559" v="2453"/>
          <ac:spMkLst>
            <pc:docMk/>
            <pc:sldMk cId="676457759" sldId="270"/>
            <ac:spMk id="28" creationId="{50AB6E18-531E-74C8-9307-96B065939369}"/>
          </ac:spMkLst>
        </pc:spChg>
        <pc:spChg chg="add mod">
          <ac:chgData name="Cường Lê Văn" userId="239b20554a2b77b9" providerId="LiveId" clId="{3EEF87AF-6101-47BF-AC0F-9CDFE8E2FEBC}" dt="2023-03-30T16:29:30.559" v="2453"/>
          <ac:spMkLst>
            <pc:docMk/>
            <pc:sldMk cId="676457759" sldId="270"/>
            <ac:spMk id="29" creationId="{369BA3E6-1552-62DD-80E1-813E86F361A0}"/>
          </ac:spMkLst>
        </pc:spChg>
        <pc:spChg chg="add mod">
          <ac:chgData name="Cường Lê Văn" userId="239b20554a2b77b9" providerId="LiveId" clId="{3EEF87AF-6101-47BF-AC0F-9CDFE8E2FEBC}" dt="2023-03-30T16:29:30.559" v="2453"/>
          <ac:spMkLst>
            <pc:docMk/>
            <pc:sldMk cId="676457759" sldId="270"/>
            <ac:spMk id="30" creationId="{840EADC4-F2A8-4B30-2E03-3911E8B90C76}"/>
          </ac:spMkLst>
        </pc:spChg>
        <pc:spChg chg="add mod">
          <ac:chgData name="Cường Lê Văn" userId="239b20554a2b77b9" providerId="LiveId" clId="{3EEF87AF-6101-47BF-AC0F-9CDFE8E2FEBC}" dt="2023-03-30T16:29:30.559" v="2453"/>
          <ac:spMkLst>
            <pc:docMk/>
            <pc:sldMk cId="676457759" sldId="270"/>
            <ac:spMk id="31" creationId="{0BCC7AEB-ADE5-2725-9566-D7999E897AF5}"/>
          </ac:spMkLst>
        </pc:spChg>
        <pc:spChg chg="add mod">
          <ac:chgData name="Cường Lê Văn" userId="239b20554a2b77b9" providerId="LiveId" clId="{3EEF87AF-6101-47BF-AC0F-9CDFE8E2FEBC}" dt="2023-03-30T16:29:30.559" v="2453"/>
          <ac:spMkLst>
            <pc:docMk/>
            <pc:sldMk cId="676457759" sldId="270"/>
            <ac:spMk id="32" creationId="{313FD7A1-1794-4105-8282-438E00F22709}"/>
          </ac:spMkLst>
        </pc:spChg>
        <pc:spChg chg="add mod">
          <ac:chgData name="Cường Lê Văn" userId="239b20554a2b77b9" providerId="LiveId" clId="{3EEF87AF-6101-47BF-AC0F-9CDFE8E2FEBC}" dt="2023-03-30T16:29:30.559" v="2453"/>
          <ac:spMkLst>
            <pc:docMk/>
            <pc:sldMk cId="676457759" sldId="270"/>
            <ac:spMk id="33" creationId="{1B406463-B2FE-1267-F835-61742093C6E1}"/>
          </ac:spMkLst>
        </pc:spChg>
        <pc:spChg chg="add mod">
          <ac:chgData name="Cường Lê Văn" userId="239b20554a2b77b9" providerId="LiveId" clId="{3EEF87AF-6101-47BF-AC0F-9CDFE8E2FEBC}" dt="2023-03-30T16:29:30.559" v="2453"/>
          <ac:spMkLst>
            <pc:docMk/>
            <pc:sldMk cId="676457759" sldId="270"/>
            <ac:spMk id="34" creationId="{ED459D29-45CD-F8B5-F642-F7504A398853}"/>
          </ac:spMkLst>
        </pc:spChg>
        <pc:spChg chg="add mod">
          <ac:chgData name="Cường Lê Văn" userId="239b20554a2b77b9" providerId="LiveId" clId="{3EEF87AF-6101-47BF-AC0F-9CDFE8E2FEBC}" dt="2023-03-30T16:29:30.559" v="2453"/>
          <ac:spMkLst>
            <pc:docMk/>
            <pc:sldMk cId="676457759" sldId="270"/>
            <ac:spMk id="35" creationId="{5639CB57-EA1F-B252-889E-5EFDA6EBCC03}"/>
          </ac:spMkLst>
        </pc:spChg>
        <pc:spChg chg="add mod">
          <ac:chgData name="Cường Lê Văn" userId="239b20554a2b77b9" providerId="LiveId" clId="{3EEF87AF-6101-47BF-AC0F-9CDFE8E2FEBC}" dt="2023-03-30T16:29:30.559" v="2453"/>
          <ac:spMkLst>
            <pc:docMk/>
            <pc:sldMk cId="676457759" sldId="270"/>
            <ac:spMk id="36" creationId="{D48EB1E2-FE59-6A04-59F5-51B97B9DAF54}"/>
          </ac:spMkLst>
        </pc:spChg>
        <pc:spChg chg="add mod">
          <ac:chgData name="Cường Lê Văn" userId="239b20554a2b77b9" providerId="LiveId" clId="{3EEF87AF-6101-47BF-AC0F-9CDFE8E2FEBC}" dt="2023-03-30T16:29:30.559" v="2453"/>
          <ac:spMkLst>
            <pc:docMk/>
            <pc:sldMk cId="676457759" sldId="270"/>
            <ac:spMk id="37" creationId="{C67F517A-DB93-36AD-AF94-F38BE1FE1F78}"/>
          </ac:spMkLst>
        </pc:spChg>
        <pc:spChg chg="add mod">
          <ac:chgData name="Cường Lê Văn" userId="239b20554a2b77b9" providerId="LiveId" clId="{3EEF87AF-6101-47BF-AC0F-9CDFE8E2FEBC}" dt="2023-03-30T16:29:30.559" v="2453"/>
          <ac:spMkLst>
            <pc:docMk/>
            <pc:sldMk cId="676457759" sldId="270"/>
            <ac:spMk id="38" creationId="{40C5664F-B004-78F2-2784-51789F211FF8}"/>
          </ac:spMkLst>
        </pc:spChg>
        <pc:spChg chg="add mod">
          <ac:chgData name="Cường Lê Văn" userId="239b20554a2b77b9" providerId="LiveId" clId="{3EEF87AF-6101-47BF-AC0F-9CDFE8E2FEBC}" dt="2023-03-30T16:29:30.559" v="2453"/>
          <ac:spMkLst>
            <pc:docMk/>
            <pc:sldMk cId="676457759" sldId="270"/>
            <ac:spMk id="39" creationId="{B84576C9-84BD-D296-967A-9C62648CA539}"/>
          </ac:spMkLst>
        </pc:spChg>
        <pc:spChg chg="add mod">
          <ac:chgData name="Cường Lê Văn" userId="239b20554a2b77b9" providerId="LiveId" clId="{3EEF87AF-6101-47BF-AC0F-9CDFE8E2FEBC}" dt="2023-03-30T16:29:30.559" v="2453"/>
          <ac:spMkLst>
            <pc:docMk/>
            <pc:sldMk cId="676457759" sldId="270"/>
            <ac:spMk id="40" creationId="{3B159098-0943-19FF-E89A-11F8157215C7}"/>
          </ac:spMkLst>
        </pc:spChg>
        <pc:spChg chg="add mod">
          <ac:chgData name="Cường Lê Văn" userId="239b20554a2b77b9" providerId="LiveId" clId="{3EEF87AF-6101-47BF-AC0F-9CDFE8E2FEBC}" dt="2023-03-30T16:29:30.559" v="2453"/>
          <ac:spMkLst>
            <pc:docMk/>
            <pc:sldMk cId="676457759" sldId="270"/>
            <ac:spMk id="41" creationId="{2B364824-F7E2-6354-AE52-705748A59A8F}"/>
          </ac:spMkLst>
        </pc:spChg>
        <pc:spChg chg="add mod">
          <ac:chgData name="Cường Lê Văn" userId="239b20554a2b77b9" providerId="LiveId" clId="{3EEF87AF-6101-47BF-AC0F-9CDFE8E2FEBC}" dt="2023-03-30T16:29:30.559" v="2453"/>
          <ac:spMkLst>
            <pc:docMk/>
            <pc:sldMk cId="676457759" sldId="270"/>
            <ac:spMk id="42" creationId="{8FBE32AC-3BB0-5BC3-5816-EC3E63900F30}"/>
          </ac:spMkLst>
        </pc:spChg>
        <pc:spChg chg="add mod">
          <ac:chgData name="Cường Lê Văn" userId="239b20554a2b77b9" providerId="LiveId" clId="{3EEF87AF-6101-47BF-AC0F-9CDFE8E2FEBC}" dt="2023-03-30T16:29:53.994" v="2460" actId="20577"/>
          <ac:spMkLst>
            <pc:docMk/>
            <pc:sldMk cId="676457759" sldId="270"/>
            <ac:spMk id="43" creationId="{8E2564BE-A315-1B9C-C60A-A05A68AA5135}"/>
          </ac:spMkLst>
        </pc:spChg>
        <pc:graphicFrameChg chg="del">
          <ac:chgData name="Cường Lê Văn" userId="239b20554a2b77b9" providerId="LiveId" clId="{3EEF87AF-6101-47BF-AC0F-9CDFE8E2FEBC}" dt="2023-03-30T16:21:59.951" v="2254" actId="478"/>
          <ac:graphicFrameMkLst>
            <pc:docMk/>
            <pc:sldMk cId="676457759" sldId="270"/>
            <ac:graphicFrameMk id="8" creationId="{94C3D923-95FC-9941-BA4B-B890A2B701FB}"/>
          </ac:graphicFrameMkLst>
        </pc:graphicFrameChg>
        <pc:picChg chg="add del mod">
          <ac:chgData name="Cường Lê Văn" userId="239b20554a2b77b9" providerId="LiveId" clId="{3EEF87AF-6101-47BF-AC0F-9CDFE8E2FEBC}" dt="2023-03-30T16:29:24.514" v="2452"/>
          <ac:picMkLst>
            <pc:docMk/>
            <pc:sldMk cId="676457759" sldId="270"/>
            <ac:picMk id="27" creationId="{8CBB6529-D983-4BA2-1073-296C0EA043BC}"/>
          </ac:picMkLst>
        </pc:picChg>
        <pc:picChg chg="add mod">
          <ac:chgData name="Cường Lê Văn" userId="239b20554a2b77b9" providerId="LiveId" clId="{3EEF87AF-6101-47BF-AC0F-9CDFE8E2FEBC}" dt="2023-03-30T16:29:30.559" v="2453"/>
          <ac:picMkLst>
            <pc:docMk/>
            <pc:sldMk cId="676457759" sldId="270"/>
            <ac:picMk id="44" creationId="{BC060CBD-3AF2-885A-2F95-9C6DCB82FBDF}"/>
          </ac:picMkLst>
        </pc:picChg>
      </pc:sldChg>
      <pc:sldChg chg="addSp delSp modSp add mod">
        <pc:chgData name="Cường Lê Văn" userId="239b20554a2b77b9" providerId="LiveId" clId="{3EEF87AF-6101-47BF-AC0F-9CDFE8E2FEBC}" dt="2023-03-31T04:11:42.884" v="7606" actId="478"/>
        <pc:sldMkLst>
          <pc:docMk/>
          <pc:sldMk cId="3367418697" sldId="271"/>
        </pc:sldMkLst>
        <pc:spChg chg="mod">
          <ac:chgData name="Cường Lê Văn" userId="239b20554a2b77b9" providerId="LiveId" clId="{3EEF87AF-6101-47BF-AC0F-9CDFE8E2FEBC}" dt="2023-03-30T16:26:17.756" v="2404" actId="1036"/>
          <ac:spMkLst>
            <pc:docMk/>
            <pc:sldMk cId="3367418697" sldId="271"/>
            <ac:spMk id="4" creationId="{DE8D2295-DACE-9FBF-45C1-D9C66282C188}"/>
          </ac:spMkLst>
        </pc:spChg>
        <pc:spChg chg="add del mod">
          <ac:chgData name="Cường Lê Văn" userId="239b20554a2b77b9" providerId="LiveId" clId="{3EEF87AF-6101-47BF-AC0F-9CDFE8E2FEBC}" dt="2023-03-30T15:48:15.238" v="652" actId="478"/>
          <ac:spMkLst>
            <pc:docMk/>
            <pc:sldMk cId="3367418697" sldId="271"/>
            <ac:spMk id="9" creationId="{54C88EA0-68FA-BF85-715B-9AB44C5C6007}"/>
          </ac:spMkLst>
        </pc:spChg>
        <pc:spChg chg="mod">
          <ac:chgData name="Cường Lê Văn" userId="239b20554a2b77b9" providerId="LiveId" clId="{3EEF87AF-6101-47BF-AC0F-9CDFE8E2FEBC}" dt="2023-03-30T16:13:55.489" v="1483" actId="20577"/>
          <ac:spMkLst>
            <pc:docMk/>
            <pc:sldMk cId="3367418697" sldId="271"/>
            <ac:spMk id="11" creationId="{F07E487F-5392-F3B6-BA0F-7186F30FC0FB}"/>
          </ac:spMkLst>
        </pc:spChg>
        <pc:spChg chg="del">
          <ac:chgData name="Cường Lê Văn" userId="239b20554a2b77b9" providerId="LiveId" clId="{3EEF87AF-6101-47BF-AC0F-9CDFE8E2FEBC}" dt="2023-03-31T04:11:42.884" v="7606" actId="478"/>
          <ac:spMkLst>
            <pc:docMk/>
            <pc:sldMk cId="3367418697" sldId="271"/>
            <ac:spMk id="12" creationId="{42BB9BEF-9646-AB1C-B9A6-B0B505397A14}"/>
          </ac:spMkLst>
        </pc:spChg>
        <pc:spChg chg="add mod">
          <ac:chgData name="Cường Lê Văn" userId="239b20554a2b77b9" providerId="LiveId" clId="{3EEF87AF-6101-47BF-AC0F-9CDFE8E2FEBC}" dt="2023-03-30T16:03:49.393" v="1032" actId="1035"/>
          <ac:spMkLst>
            <pc:docMk/>
            <pc:sldMk cId="3367418697" sldId="271"/>
            <ac:spMk id="13" creationId="{7C19008B-F7E3-CBAB-5DB4-892CDC64F186}"/>
          </ac:spMkLst>
        </pc:spChg>
        <pc:graphicFrameChg chg="add mod modGraphic">
          <ac:chgData name="Cường Lê Văn" userId="239b20554a2b77b9" providerId="LiveId" clId="{3EEF87AF-6101-47BF-AC0F-9CDFE8E2FEBC}" dt="2023-03-30T16:03:05.579" v="1018" actId="14100"/>
          <ac:graphicFrameMkLst>
            <pc:docMk/>
            <pc:sldMk cId="3367418697" sldId="271"/>
            <ac:graphicFrameMk id="10" creationId="{ADD72AF6-9004-45E6-30AA-AF332276C305}"/>
          </ac:graphicFrameMkLst>
        </pc:graphicFrameChg>
        <pc:graphicFrameChg chg="add mod modGraphic">
          <ac:chgData name="Cường Lê Văn" userId="239b20554a2b77b9" providerId="LiveId" clId="{3EEF87AF-6101-47BF-AC0F-9CDFE8E2FEBC}" dt="2023-03-30T15:56:47.763" v="1015" actId="20577"/>
          <ac:graphicFrameMkLst>
            <pc:docMk/>
            <pc:sldMk cId="3367418697" sldId="271"/>
            <ac:graphicFrameMk id="14" creationId="{F1C87E15-FDAD-A76E-DDD8-EE90BBF3DC0A}"/>
          </ac:graphicFrameMkLst>
        </pc:graphicFrameChg>
        <pc:picChg chg="del">
          <ac:chgData name="Cường Lê Văn" userId="239b20554a2b77b9" providerId="LiveId" clId="{3EEF87AF-6101-47BF-AC0F-9CDFE8E2FEBC}" dt="2023-03-30T15:45:51.864" v="634" actId="478"/>
          <ac:picMkLst>
            <pc:docMk/>
            <pc:sldMk cId="3367418697" sldId="271"/>
            <ac:picMk id="7" creationId="{216DC7D2-2A82-9453-D647-FBA260E0CCA1}"/>
          </ac:picMkLst>
        </pc:picChg>
      </pc:sldChg>
      <pc:sldChg chg="addSp delSp modSp add del mod">
        <pc:chgData name="Cường Lê Văn" userId="239b20554a2b77b9" providerId="LiveId" clId="{3EEF87AF-6101-47BF-AC0F-9CDFE8E2FEBC}" dt="2023-03-31T04:23:06.623" v="7805" actId="404"/>
        <pc:sldMkLst>
          <pc:docMk/>
          <pc:sldMk cId="4219006887" sldId="272"/>
        </pc:sldMkLst>
        <pc:spChg chg="add mod">
          <ac:chgData name="Cường Lê Văn" userId="239b20554a2b77b9" providerId="LiveId" clId="{3EEF87AF-6101-47BF-AC0F-9CDFE8E2FEBC}" dt="2023-03-30T16:25:44.781" v="2397" actId="207"/>
          <ac:spMkLst>
            <pc:docMk/>
            <pc:sldMk cId="4219006887" sldId="272"/>
            <ac:spMk id="4" creationId="{D545C294-D3A9-EF43-AA2F-9C1DECC53A99}"/>
          </ac:spMkLst>
        </pc:spChg>
        <pc:spChg chg="mod">
          <ac:chgData name="Cường Lê Văn" userId="239b20554a2b77b9" providerId="LiveId" clId="{3EEF87AF-6101-47BF-AC0F-9CDFE8E2FEBC}" dt="2023-03-30T16:22:45.379" v="2378" actId="20577"/>
          <ac:spMkLst>
            <pc:docMk/>
            <pc:sldMk cId="4219006887" sldId="272"/>
            <ac:spMk id="5" creationId="{92194917-6E5C-70ED-EE78-2FFAEA8C016B}"/>
          </ac:spMkLst>
        </pc:spChg>
        <pc:spChg chg="del">
          <ac:chgData name="Cường Lê Văn" userId="239b20554a2b77b9" providerId="LiveId" clId="{3EEF87AF-6101-47BF-AC0F-9CDFE8E2FEBC}" dt="2023-03-31T04:11:47.488" v="7607" actId="478"/>
          <ac:spMkLst>
            <pc:docMk/>
            <pc:sldMk cId="4219006887" sldId="272"/>
            <ac:spMk id="6" creationId="{92069DAF-F4C2-D5A3-870D-BF66FA4897E8}"/>
          </ac:spMkLst>
        </pc:spChg>
        <pc:spChg chg="mod">
          <ac:chgData name="Cường Lê Văn" userId="239b20554a2b77b9" providerId="LiveId" clId="{3EEF87AF-6101-47BF-AC0F-9CDFE8E2FEBC}" dt="2023-03-30T17:42:39.414" v="4873" actId="20577"/>
          <ac:spMkLst>
            <pc:docMk/>
            <pc:sldMk cId="4219006887" sldId="272"/>
            <ac:spMk id="9" creationId="{4B5D73D3-99DB-5034-276D-51B9CCE2BD00}"/>
          </ac:spMkLst>
        </pc:spChg>
        <pc:spChg chg="add mod">
          <ac:chgData name="Cường Lê Văn" userId="239b20554a2b77b9" providerId="LiveId" clId="{3EEF87AF-6101-47BF-AC0F-9CDFE8E2FEBC}" dt="2023-03-31T04:23:06.623" v="7805" actId="404"/>
          <ac:spMkLst>
            <pc:docMk/>
            <pc:sldMk cId="4219006887" sldId="272"/>
            <ac:spMk id="12" creationId="{18130AEC-E341-3F57-BC19-0C32D51E3F51}"/>
          </ac:spMkLst>
        </pc:spChg>
        <pc:spChg chg="del">
          <ac:chgData name="Cường Lê Văn" userId="239b20554a2b77b9" providerId="LiveId" clId="{3EEF87AF-6101-47BF-AC0F-9CDFE8E2FEBC}" dt="2023-03-30T16:22:13.889" v="2261" actId="478"/>
          <ac:spMkLst>
            <pc:docMk/>
            <pc:sldMk cId="4219006887" sldId="272"/>
            <ac:spMk id="12" creationId="{50B846B1-901A-F585-BAB4-D212FC91ADBF}"/>
          </ac:spMkLst>
        </pc:spChg>
        <pc:spChg chg="mod">
          <ac:chgData name="Cường Lê Văn" userId="239b20554a2b77b9" providerId="LiveId" clId="{3EEF87AF-6101-47BF-AC0F-9CDFE8E2FEBC}" dt="2023-03-30T16:25:52.122" v="2398"/>
          <ac:spMkLst>
            <pc:docMk/>
            <pc:sldMk cId="4219006887" sldId="272"/>
            <ac:spMk id="13" creationId="{7D2B4FB3-CE98-F03D-67E2-3400A5C4B4D6}"/>
          </ac:spMkLst>
        </pc:spChg>
        <pc:spChg chg="add mod">
          <ac:chgData name="Cường Lê Văn" userId="239b20554a2b77b9" providerId="LiveId" clId="{3EEF87AF-6101-47BF-AC0F-9CDFE8E2FEBC}" dt="2023-03-30T16:25:57.624" v="2399"/>
          <ac:spMkLst>
            <pc:docMk/>
            <pc:sldMk cId="4219006887" sldId="272"/>
            <ac:spMk id="14" creationId="{D75D98F0-91E5-4076-D164-C68988BE92A8}"/>
          </ac:spMkLst>
        </pc:spChg>
        <pc:spChg chg="del">
          <ac:chgData name="Cường Lê Văn" userId="239b20554a2b77b9" providerId="LiveId" clId="{3EEF87AF-6101-47BF-AC0F-9CDFE8E2FEBC}" dt="2023-03-30T16:22:12.068" v="2260" actId="478"/>
          <ac:spMkLst>
            <pc:docMk/>
            <pc:sldMk cId="4219006887" sldId="272"/>
            <ac:spMk id="15" creationId="{1ED6105B-ADDD-6C74-0A5C-D10330E15902}"/>
          </ac:spMkLst>
        </pc:spChg>
        <pc:spChg chg="del">
          <ac:chgData name="Cường Lê Văn" userId="239b20554a2b77b9" providerId="LiveId" clId="{3EEF87AF-6101-47BF-AC0F-9CDFE8E2FEBC}" dt="2023-03-30T16:22:12.068" v="2260" actId="478"/>
          <ac:spMkLst>
            <pc:docMk/>
            <pc:sldMk cId="4219006887" sldId="272"/>
            <ac:spMk id="19" creationId="{A0D33B03-4CF5-A11D-92C9-024B528E42C8}"/>
          </ac:spMkLst>
        </pc:spChg>
        <pc:spChg chg="del">
          <ac:chgData name="Cường Lê Văn" userId="239b20554a2b77b9" providerId="LiveId" clId="{3EEF87AF-6101-47BF-AC0F-9CDFE8E2FEBC}" dt="2023-03-30T16:22:12.068" v="2260" actId="478"/>
          <ac:spMkLst>
            <pc:docMk/>
            <pc:sldMk cId="4219006887" sldId="272"/>
            <ac:spMk id="21" creationId="{EFC413AB-592A-AEFD-DCE7-7D40E97F1728}"/>
          </ac:spMkLst>
        </pc:spChg>
        <pc:spChg chg="del">
          <ac:chgData name="Cường Lê Văn" userId="239b20554a2b77b9" providerId="LiveId" clId="{3EEF87AF-6101-47BF-AC0F-9CDFE8E2FEBC}" dt="2023-03-30T16:22:12.068" v="2260" actId="478"/>
          <ac:spMkLst>
            <pc:docMk/>
            <pc:sldMk cId="4219006887" sldId="272"/>
            <ac:spMk id="23" creationId="{E2E124BA-CA80-C3B3-63ED-CCCD2C6AB393}"/>
          </ac:spMkLst>
        </pc:spChg>
        <pc:spChg chg="del">
          <ac:chgData name="Cường Lê Văn" userId="239b20554a2b77b9" providerId="LiveId" clId="{3EEF87AF-6101-47BF-AC0F-9CDFE8E2FEBC}" dt="2023-03-30T16:22:12.068" v="2260" actId="478"/>
          <ac:spMkLst>
            <pc:docMk/>
            <pc:sldMk cId="4219006887" sldId="272"/>
            <ac:spMk id="25" creationId="{A4F0C1FF-41AF-27E4-FDFD-3D4D70F20C1E}"/>
          </ac:spMkLst>
        </pc:spChg>
        <pc:spChg chg="del">
          <ac:chgData name="Cường Lê Văn" userId="239b20554a2b77b9" providerId="LiveId" clId="{3EEF87AF-6101-47BF-AC0F-9CDFE8E2FEBC}" dt="2023-03-30T16:22:07.132" v="2256" actId="478"/>
          <ac:spMkLst>
            <pc:docMk/>
            <pc:sldMk cId="4219006887" sldId="272"/>
            <ac:spMk id="26" creationId="{138C157B-6A76-7C27-42A1-C602BAFD6B4E}"/>
          </ac:spMkLst>
        </pc:spChg>
        <pc:spChg chg="del">
          <ac:chgData name="Cường Lê Văn" userId="239b20554a2b77b9" providerId="LiveId" clId="{3EEF87AF-6101-47BF-AC0F-9CDFE8E2FEBC}" dt="2023-03-30T16:22:08.611" v="2257" actId="478"/>
          <ac:spMkLst>
            <pc:docMk/>
            <pc:sldMk cId="4219006887" sldId="272"/>
            <ac:spMk id="29" creationId="{2FDA1164-6137-C34A-C9E9-60BD2EFFD046}"/>
          </ac:spMkLst>
        </pc:spChg>
        <pc:grpChg chg="add mod">
          <ac:chgData name="Cường Lê Văn" userId="239b20554a2b77b9" providerId="LiveId" clId="{3EEF87AF-6101-47BF-AC0F-9CDFE8E2FEBC}" dt="2023-03-30T16:25:52.122" v="2398"/>
          <ac:grpSpMkLst>
            <pc:docMk/>
            <pc:sldMk cId="4219006887" sldId="272"/>
            <ac:grpSpMk id="7" creationId="{DE71C0B9-4A79-6232-F79B-85C64AE84CC6}"/>
          </ac:grpSpMkLst>
        </pc:grpChg>
        <pc:picChg chg="del">
          <ac:chgData name="Cường Lê Văn" userId="239b20554a2b77b9" providerId="LiveId" clId="{3EEF87AF-6101-47BF-AC0F-9CDFE8E2FEBC}" dt="2023-03-30T16:22:09.864" v="2259" actId="478"/>
          <ac:picMkLst>
            <pc:docMk/>
            <pc:sldMk cId="4219006887" sldId="272"/>
            <ac:picMk id="8" creationId="{9A1535AB-6CED-AA0F-D5FB-A0B7EF932770}"/>
          </ac:picMkLst>
        </pc:picChg>
        <pc:picChg chg="mod">
          <ac:chgData name="Cường Lê Văn" userId="239b20554a2b77b9" providerId="LiveId" clId="{3EEF87AF-6101-47BF-AC0F-9CDFE8E2FEBC}" dt="2023-03-30T16:25:52.122" v="2398"/>
          <ac:picMkLst>
            <pc:docMk/>
            <pc:sldMk cId="4219006887" sldId="272"/>
            <ac:picMk id="11" creationId="{052ED814-693F-3408-67C5-A26493BC365D}"/>
          </ac:picMkLst>
        </pc:picChg>
        <pc:picChg chg="del">
          <ac:chgData name="Cường Lê Văn" userId="239b20554a2b77b9" providerId="LiveId" clId="{3EEF87AF-6101-47BF-AC0F-9CDFE8E2FEBC}" dt="2023-03-30T16:22:09.189" v="2258" actId="478"/>
          <ac:picMkLst>
            <pc:docMk/>
            <pc:sldMk cId="4219006887" sldId="272"/>
            <ac:picMk id="27" creationId="{58B91F4F-061E-1F9C-ECCB-F3FC4CB268BD}"/>
          </ac:picMkLst>
        </pc:picChg>
      </pc:sldChg>
      <pc:sldChg chg="add del">
        <pc:chgData name="Cường Lê Văn" userId="239b20554a2b77b9" providerId="LiveId" clId="{3EEF87AF-6101-47BF-AC0F-9CDFE8E2FEBC}" dt="2023-03-30T16:27:39.414" v="2435" actId="47"/>
        <pc:sldMkLst>
          <pc:docMk/>
          <pc:sldMk cId="724647240" sldId="276"/>
        </pc:sldMkLst>
      </pc:sldChg>
      <pc:sldChg chg="add del">
        <pc:chgData name="Cường Lê Văn" userId="239b20554a2b77b9" providerId="LiveId" clId="{3EEF87AF-6101-47BF-AC0F-9CDFE8E2FEBC}" dt="2023-03-31T03:50:04.529" v="6561" actId="47"/>
        <pc:sldMkLst>
          <pc:docMk/>
          <pc:sldMk cId="2964403983" sldId="289"/>
        </pc:sldMkLst>
      </pc:sldChg>
      <pc:sldChg chg="add del">
        <pc:chgData name="Cường Lê Văn" userId="239b20554a2b77b9" providerId="LiveId" clId="{3EEF87AF-6101-47BF-AC0F-9CDFE8E2FEBC}" dt="2023-03-31T04:00:40.735" v="6914" actId="47"/>
        <pc:sldMkLst>
          <pc:docMk/>
          <pc:sldMk cId="1446825360" sldId="290"/>
        </pc:sldMkLst>
      </pc:sldChg>
      <pc:sldChg chg="add del">
        <pc:chgData name="Cường Lê Văn" userId="239b20554a2b77b9" providerId="LiveId" clId="{3EEF87AF-6101-47BF-AC0F-9CDFE8E2FEBC}" dt="2023-03-31T04:01:39.299" v="6944" actId="47"/>
        <pc:sldMkLst>
          <pc:docMk/>
          <pc:sldMk cId="3056946439" sldId="291"/>
        </pc:sldMkLst>
      </pc:sldChg>
      <pc:sldChg chg="add del">
        <pc:chgData name="Cường Lê Văn" userId="239b20554a2b77b9" providerId="LiveId" clId="{3EEF87AF-6101-47BF-AC0F-9CDFE8E2FEBC}" dt="2023-03-31T04:03:59.645" v="7003" actId="47"/>
        <pc:sldMkLst>
          <pc:docMk/>
          <pc:sldMk cId="454192171" sldId="292"/>
        </pc:sldMkLst>
      </pc:sldChg>
      <pc:sldChg chg="modSp add del mod">
        <pc:chgData name="Cường Lê Văn" userId="239b20554a2b77b9" providerId="LiveId" clId="{3EEF87AF-6101-47BF-AC0F-9CDFE8E2FEBC}" dt="2023-03-31T04:05:55.865" v="7070" actId="47"/>
        <pc:sldMkLst>
          <pc:docMk/>
          <pc:sldMk cId="585442005" sldId="293"/>
        </pc:sldMkLst>
        <pc:spChg chg="mod">
          <ac:chgData name="Cường Lê Văn" userId="239b20554a2b77b9" providerId="LiveId" clId="{3EEF87AF-6101-47BF-AC0F-9CDFE8E2FEBC}" dt="2023-03-31T04:05:16.064" v="7025" actId="404"/>
          <ac:spMkLst>
            <pc:docMk/>
            <pc:sldMk cId="585442005" sldId="293"/>
            <ac:spMk id="28" creationId="{8A3A6CE0-EA3D-4756-9E4A-7D8670197F3B}"/>
          </ac:spMkLst>
        </pc:spChg>
        <pc:picChg chg="ord">
          <ac:chgData name="Cường Lê Văn" userId="239b20554a2b77b9" providerId="LiveId" clId="{3EEF87AF-6101-47BF-AC0F-9CDFE8E2FEBC}" dt="2023-03-31T04:05:11.530" v="7023" actId="167"/>
          <ac:picMkLst>
            <pc:docMk/>
            <pc:sldMk cId="585442005" sldId="293"/>
            <ac:picMk id="21" creationId="{0AAB981F-3276-4363-A293-5D7B95A59BDB}"/>
          </ac:picMkLst>
        </pc:picChg>
        <pc:cxnChg chg="ord">
          <ac:chgData name="Cường Lê Văn" userId="239b20554a2b77b9" providerId="LiveId" clId="{3EEF87AF-6101-47BF-AC0F-9CDFE8E2FEBC}" dt="2023-03-31T04:05:08.564" v="7022" actId="167"/>
          <ac:cxnSpMkLst>
            <pc:docMk/>
            <pc:sldMk cId="585442005" sldId="293"/>
            <ac:cxnSpMk id="38" creationId="{DE4F16F2-804B-496E-8C1A-B85DCB600DEE}"/>
          </ac:cxnSpMkLst>
        </pc:cxnChg>
      </pc:sldChg>
      <pc:sldChg chg="add del">
        <pc:chgData name="Cường Lê Văn" userId="239b20554a2b77b9" providerId="LiveId" clId="{3EEF87AF-6101-47BF-AC0F-9CDFE8E2FEBC}" dt="2023-03-31T04:04:35.077" v="7016" actId="47"/>
        <pc:sldMkLst>
          <pc:docMk/>
          <pc:sldMk cId="4027314558" sldId="294"/>
        </pc:sldMkLst>
      </pc:sldChg>
      <pc:sldChg chg="add del">
        <pc:chgData name="Cường Lê Văn" userId="239b20554a2b77b9" providerId="LiveId" clId="{3EEF87AF-6101-47BF-AC0F-9CDFE8E2FEBC}" dt="2023-03-31T04:06:08.458" v="7071" actId="47"/>
        <pc:sldMkLst>
          <pc:docMk/>
          <pc:sldMk cId="358111750" sldId="295"/>
        </pc:sldMkLst>
      </pc:sldChg>
      <pc:sldChg chg="add del">
        <pc:chgData name="Cường Lê Văn" userId="239b20554a2b77b9" providerId="LiveId" clId="{3EEF87AF-6101-47BF-AC0F-9CDFE8E2FEBC}" dt="2023-03-30T16:27:40.434" v="2436" actId="47"/>
        <pc:sldMkLst>
          <pc:docMk/>
          <pc:sldMk cId="1344770046" sldId="295"/>
        </pc:sldMkLst>
      </pc:sldChg>
      <pc:sldChg chg="addSp delSp modSp add mod">
        <pc:chgData name="Cường Lê Văn" userId="239b20554a2b77b9" providerId="LiveId" clId="{3EEF87AF-6101-47BF-AC0F-9CDFE8E2FEBC}" dt="2023-03-31T04:23:12.333" v="7806"/>
        <pc:sldMkLst>
          <pc:docMk/>
          <pc:sldMk cId="1535296773" sldId="296"/>
        </pc:sldMkLst>
        <pc:spChg chg="del">
          <ac:chgData name="Cường Lê Văn" userId="239b20554a2b77b9" providerId="LiveId" clId="{3EEF87AF-6101-47BF-AC0F-9CDFE8E2FEBC}" dt="2023-03-31T04:11:51.182" v="7608" actId="478"/>
          <ac:spMkLst>
            <pc:docMk/>
            <pc:sldMk cId="1535296773" sldId="296"/>
            <ac:spMk id="6" creationId="{92069DAF-F4C2-D5A3-870D-BF66FA4897E8}"/>
          </ac:spMkLst>
        </pc:spChg>
        <pc:spChg chg="add mod">
          <ac:chgData name="Cường Lê Văn" userId="239b20554a2b77b9" providerId="LiveId" clId="{3EEF87AF-6101-47BF-AC0F-9CDFE8E2FEBC}" dt="2023-03-31T04:23:12.333" v="7806"/>
          <ac:spMkLst>
            <pc:docMk/>
            <pc:sldMk cId="1535296773" sldId="296"/>
            <ac:spMk id="7" creationId="{1B922EF8-2197-4D50-D720-85686EBE4996}"/>
          </ac:spMkLst>
        </pc:spChg>
        <pc:spChg chg="mod">
          <ac:chgData name="Cường Lê Văn" userId="239b20554a2b77b9" providerId="LiveId" clId="{3EEF87AF-6101-47BF-AC0F-9CDFE8E2FEBC}" dt="2023-03-30T17:42:44.828" v="4890" actId="20577"/>
          <ac:spMkLst>
            <pc:docMk/>
            <pc:sldMk cId="1535296773" sldId="296"/>
            <ac:spMk id="9" creationId="{4B5D73D3-99DB-5034-276D-51B9CCE2BD00}"/>
          </ac:spMkLst>
        </pc:spChg>
        <pc:spChg chg="del">
          <ac:chgData name="Cường Lê Văn" userId="239b20554a2b77b9" providerId="LiveId" clId="{3EEF87AF-6101-47BF-AC0F-9CDFE8E2FEBC}" dt="2023-03-30T16:26:39.289" v="2409" actId="478"/>
          <ac:spMkLst>
            <pc:docMk/>
            <pc:sldMk cId="1535296773" sldId="296"/>
            <ac:spMk id="14" creationId="{D75D98F0-91E5-4076-D164-C68988BE92A8}"/>
          </ac:spMkLst>
        </pc:spChg>
        <pc:spChg chg="add mod">
          <ac:chgData name="Cường Lê Văn" userId="239b20554a2b77b9" providerId="LiveId" clId="{3EEF87AF-6101-47BF-AC0F-9CDFE8E2FEBC}" dt="2023-03-30T16:27:30.842" v="2432" actId="14100"/>
          <ac:spMkLst>
            <pc:docMk/>
            <pc:sldMk cId="1535296773" sldId="296"/>
            <ac:spMk id="15" creationId="{CB5DADF3-4B8C-CCB5-E434-63805576E1C3}"/>
          </ac:spMkLst>
        </pc:spChg>
        <pc:grpChg chg="del">
          <ac:chgData name="Cường Lê Văn" userId="239b20554a2b77b9" providerId="LiveId" clId="{3EEF87AF-6101-47BF-AC0F-9CDFE8E2FEBC}" dt="2023-03-30T16:26:37.799" v="2408" actId="478"/>
          <ac:grpSpMkLst>
            <pc:docMk/>
            <pc:sldMk cId="1535296773" sldId="296"/>
            <ac:grpSpMk id="7" creationId="{DE71C0B9-4A79-6232-F79B-85C64AE84CC6}"/>
          </ac:grpSpMkLst>
        </pc:grpChg>
        <pc:picChg chg="add mod">
          <ac:chgData name="Cường Lê Văn" userId="239b20554a2b77b9" providerId="LiveId" clId="{3EEF87AF-6101-47BF-AC0F-9CDFE8E2FEBC}" dt="2023-03-30T16:27:21.036" v="2428" actId="1076"/>
          <ac:picMkLst>
            <pc:docMk/>
            <pc:sldMk cId="1535296773" sldId="296"/>
            <ac:picMk id="8" creationId="{1CA7A950-D8DB-5441-D210-3228FE9048AA}"/>
          </ac:picMkLst>
        </pc:picChg>
        <pc:picChg chg="add mod">
          <ac:chgData name="Cường Lê Văn" userId="239b20554a2b77b9" providerId="LiveId" clId="{3EEF87AF-6101-47BF-AC0F-9CDFE8E2FEBC}" dt="2023-03-30T16:27:25.025" v="2430" actId="1076"/>
          <ac:picMkLst>
            <pc:docMk/>
            <pc:sldMk cId="1535296773" sldId="296"/>
            <ac:picMk id="12" creationId="{25306D39-6F0F-0D88-CC5F-F4FD14EBAB24}"/>
          </ac:picMkLst>
        </pc:picChg>
      </pc:sldChg>
      <pc:sldChg chg="add del">
        <pc:chgData name="Cường Lê Văn" userId="239b20554a2b77b9" providerId="LiveId" clId="{3EEF87AF-6101-47BF-AC0F-9CDFE8E2FEBC}" dt="2023-03-30T16:26:30.042" v="2406" actId="2890"/>
        <pc:sldMkLst>
          <pc:docMk/>
          <pc:sldMk cId="3274576038" sldId="296"/>
        </pc:sldMkLst>
      </pc:sldChg>
      <pc:sldChg chg="addSp delSp modSp add mod">
        <pc:chgData name="Cường Lê Văn" userId="239b20554a2b77b9" providerId="LiveId" clId="{3EEF87AF-6101-47BF-AC0F-9CDFE8E2FEBC}" dt="2023-03-31T04:23:14.019" v="7807"/>
        <pc:sldMkLst>
          <pc:docMk/>
          <pc:sldMk cId="3605852047" sldId="297"/>
        </pc:sldMkLst>
        <pc:spChg chg="add mod">
          <ac:chgData name="Cường Lê Văn" userId="239b20554a2b77b9" providerId="LiveId" clId="{3EEF87AF-6101-47BF-AC0F-9CDFE8E2FEBC}" dt="2023-03-31T04:23:14.019" v="7807"/>
          <ac:spMkLst>
            <pc:docMk/>
            <pc:sldMk cId="3605852047" sldId="297"/>
            <ac:spMk id="4" creationId="{A1B482BC-8D30-C6EE-216E-21CC3A2B51BB}"/>
          </ac:spMkLst>
        </pc:spChg>
        <pc:spChg chg="del">
          <ac:chgData name="Cường Lê Văn" userId="239b20554a2b77b9" providerId="LiveId" clId="{3EEF87AF-6101-47BF-AC0F-9CDFE8E2FEBC}" dt="2023-03-30T16:29:42.850" v="2455" actId="478"/>
          <ac:spMkLst>
            <pc:docMk/>
            <pc:sldMk cId="3605852047" sldId="297"/>
            <ac:spMk id="4" creationId="{D545C294-D3A9-EF43-AA2F-9C1DECC53A99}"/>
          </ac:spMkLst>
        </pc:spChg>
        <pc:spChg chg="del">
          <ac:chgData name="Cường Lê Văn" userId="239b20554a2b77b9" providerId="LiveId" clId="{3EEF87AF-6101-47BF-AC0F-9CDFE8E2FEBC}" dt="2023-03-31T04:11:55.987" v="7609" actId="478"/>
          <ac:spMkLst>
            <pc:docMk/>
            <pc:sldMk cId="3605852047" sldId="297"/>
            <ac:spMk id="6" creationId="{92069DAF-F4C2-D5A3-870D-BF66FA4897E8}"/>
          </ac:spMkLst>
        </pc:spChg>
        <pc:spChg chg="add del mod">
          <ac:chgData name="Cường Lê Văn" userId="239b20554a2b77b9" providerId="LiveId" clId="{3EEF87AF-6101-47BF-AC0F-9CDFE8E2FEBC}" dt="2023-03-30T16:30:21.902" v="2465" actId="478"/>
          <ac:spMkLst>
            <pc:docMk/>
            <pc:sldMk cId="3605852047" sldId="297"/>
            <ac:spMk id="7" creationId="{79C72B9B-0533-68EB-4B29-B6A1CAF56DD1}"/>
          </ac:spMkLst>
        </pc:spChg>
        <pc:spChg chg="mod">
          <ac:chgData name="Cường Lê Văn" userId="239b20554a2b77b9" providerId="LiveId" clId="{3EEF87AF-6101-47BF-AC0F-9CDFE8E2FEBC}" dt="2023-03-30T17:42:50.102" v="4907" actId="20577"/>
          <ac:spMkLst>
            <pc:docMk/>
            <pc:sldMk cId="3605852047" sldId="297"/>
            <ac:spMk id="9" creationId="{4B5D73D3-99DB-5034-276D-51B9CCE2BD00}"/>
          </ac:spMkLst>
        </pc:spChg>
        <pc:spChg chg="add mod">
          <ac:chgData name="Cường Lê Văn" userId="239b20554a2b77b9" providerId="LiveId" clId="{3EEF87AF-6101-47BF-AC0F-9CDFE8E2FEBC}" dt="2023-03-30T16:30:26.857" v="2466" actId="1076"/>
          <ac:spMkLst>
            <pc:docMk/>
            <pc:sldMk cId="3605852047" sldId="297"/>
            <ac:spMk id="11" creationId="{91941865-522F-453C-1B40-420F61EFAE0A}"/>
          </ac:spMkLst>
        </pc:spChg>
        <pc:spChg chg="add mod">
          <ac:chgData name="Cường Lê Văn" userId="239b20554a2b77b9" providerId="LiveId" clId="{3EEF87AF-6101-47BF-AC0F-9CDFE8E2FEBC}" dt="2023-03-30T16:30:53.741" v="2518" actId="1036"/>
          <ac:spMkLst>
            <pc:docMk/>
            <pc:sldMk cId="3605852047" sldId="297"/>
            <ac:spMk id="13" creationId="{F0C77AA8-EA2A-2C4D-19BE-DE92ADB36359}"/>
          </ac:spMkLst>
        </pc:spChg>
        <pc:spChg chg="add mod">
          <ac:chgData name="Cường Lê Văn" userId="239b20554a2b77b9" providerId="LiveId" clId="{3EEF87AF-6101-47BF-AC0F-9CDFE8E2FEBC}" dt="2023-03-30T16:30:33.142" v="2491" actId="1035"/>
          <ac:spMkLst>
            <pc:docMk/>
            <pc:sldMk cId="3605852047" sldId="297"/>
            <ac:spMk id="14" creationId="{E903044C-0424-2513-F6CF-0D9742BD7304}"/>
          </ac:spMkLst>
        </pc:spChg>
        <pc:spChg chg="del mod">
          <ac:chgData name="Cường Lê Văn" userId="239b20554a2b77b9" providerId="LiveId" clId="{3EEF87AF-6101-47BF-AC0F-9CDFE8E2FEBC}" dt="2023-03-30T16:29:46.245" v="2459" actId="478"/>
          <ac:spMkLst>
            <pc:docMk/>
            <pc:sldMk cId="3605852047" sldId="297"/>
            <ac:spMk id="15" creationId="{CB5DADF3-4B8C-CCB5-E434-63805576E1C3}"/>
          </ac:spMkLst>
        </pc:spChg>
        <pc:spChg chg="add mod">
          <ac:chgData name="Cường Lê Văn" userId="239b20554a2b77b9" providerId="LiveId" clId="{3EEF87AF-6101-47BF-AC0F-9CDFE8E2FEBC}" dt="2023-03-30T16:30:30.190" v="2478" actId="1035"/>
          <ac:spMkLst>
            <pc:docMk/>
            <pc:sldMk cId="3605852047" sldId="297"/>
            <ac:spMk id="16" creationId="{618B8B6C-1F76-94A1-C805-02663246E8A2}"/>
          </ac:spMkLst>
        </pc:spChg>
        <pc:spChg chg="add mod">
          <ac:chgData name="Cường Lê Văn" userId="239b20554a2b77b9" providerId="LiveId" clId="{3EEF87AF-6101-47BF-AC0F-9CDFE8E2FEBC}" dt="2023-03-30T16:30:59.797" v="2527" actId="1036"/>
          <ac:spMkLst>
            <pc:docMk/>
            <pc:sldMk cId="3605852047" sldId="297"/>
            <ac:spMk id="17" creationId="{A7A8B5DC-1BC3-736F-1D5C-6C5E141B97CE}"/>
          </ac:spMkLst>
        </pc:spChg>
        <pc:spChg chg="add mod">
          <ac:chgData name="Cường Lê Văn" userId="239b20554a2b77b9" providerId="LiveId" clId="{3EEF87AF-6101-47BF-AC0F-9CDFE8E2FEBC}" dt="2023-03-30T16:31:03.315" v="2538" actId="1036"/>
          <ac:spMkLst>
            <pc:docMk/>
            <pc:sldMk cId="3605852047" sldId="297"/>
            <ac:spMk id="18" creationId="{82022936-C75D-D7DC-D675-9BC68CE3DFDA}"/>
          </ac:spMkLst>
        </pc:spChg>
        <pc:spChg chg="add mod">
          <ac:chgData name="Cường Lê Văn" userId="239b20554a2b77b9" providerId="LiveId" clId="{3EEF87AF-6101-47BF-AC0F-9CDFE8E2FEBC}" dt="2023-03-30T16:31:06.550" v="2546" actId="1035"/>
          <ac:spMkLst>
            <pc:docMk/>
            <pc:sldMk cId="3605852047" sldId="297"/>
            <ac:spMk id="19" creationId="{2A7ACC92-EA74-665B-EB6B-5FBBEE42245A}"/>
          </ac:spMkLst>
        </pc:spChg>
        <pc:spChg chg="add mod">
          <ac:chgData name="Cường Lê Văn" userId="239b20554a2b77b9" providerId="LiveId" clId="{3EEF87AF-6101-47BF-AC0F-9CDFE8E2FEBC}" dt="2023-03-30T16:31:14.473" v="2559" actId="1035"/>
          <ac:spMkLst>
            <pc:docMk/>
            <pc:sldMk cId="3605852047" sldId="297"/>
            <ac:spMk id="20" creationId="{93AEEDBF-DBA6-FB07-860B-D6E0287084F0}"/>
          </ac:spMkLst>
        </pc:spChg>
        <pc:spChg chg="add mod">
          <ac:chgData name="Cường Lê Văn" userId="239b20554a2b77b9" providerId="LiveId" clId="{3EEF87AF-6101-47BF-AC0F-9CDFE8E2FEBC}" dt="2023-03-30T16:31:12.647" v="2554" actId="14100"/>
          <ac:spMkLst>
            <pc:docMk/>
            <pc:sldMk cId="3605852047" sldId="297"/>
            <ac:spMk id="21" creationId="{86F77BDE-2CAB-B1C3-21BD-887A81C36698}"/>
          </ac:spMkLst>
        </pc:spChg>
        <pc:spChg chg="add mod">
          <ac:chgData name="Cường Lê Văn" userId="239b20554a2b77b9" providerId="LiveId" clId="{3EEF87AF-6101-47BF-AC0F-9CDFE8E2FEBC}" dt="2023-03-30T16:31:17.160" v="2563" actId="1036"/>
          <ac:spMkLst>
            <pc:docMk/>
            <pc:sldMk cId="3605852047" sldId="297"/>
            <ac:spMk id="22" creationId="{4FB46129-A33E-D8AB-9123-FBAC2E0B8DFD}"/>
          </ac:spMkLst>
        </pc:spChg>
        <pc:spChg chg="add mod">
          <ac:chgData name="Cường Lê Văn" userId="239b20554a2b77b9" providerId="LiveId" clId="{3EEF87AF-6101-47BF-AC0F-9CDFE8E2FEBC}" dt="2023-03-30T16:31:21.773" v="2569" actId="1035"/>
          <ac:spMkLst>
            <pc:docMk/>
            <pc:sldMk cId="3605852047" sldId="297"/>
            <ac:spMk id="23" creationId="{0A5411E7-5298-FC69-592E-CBF982696F0E}"/>
          </ac:spMkLst>
        </pc:spChg>
        <pc:spChg chg="add mod">
          <ac:chgData name="Cường Lê Văn" userId="239b20554a2b77b9" providerId="LiveId" clId="{3EEF87AF-6101-47BF-AC0F-9CDFE8E2FEBC}" dt="2023-03-30T16:31:20.159" v="2566" actId="1035"/>
          <ac:spMkLst>
            <pc:docMk/>
            <pc:sldMk cId="3605852047" sldId="297"/>
            <ac:spMk id="24" creationId="{955E5B25-BA5A-9BFE-5BF9-23A565235025}"/>
          </ac:spMkLst>
        </pc:spChg>
        <pc:spChg chg="add mod">
          <ac:chgData name="Cường Lê Văn" userId="239b20554a2b77b9" providerId="LiveId" clId="{3EEF87AF-6101-47BF-AC0F-9CDFE8E2FEBC}" dt="2023-03-30T16:31:28.990" v="2576" actId="20577"/>
          <ac:spMkLst>
            <pc:docMk/>
            <pc:sldMk cId="3605852047" sldId="297"/>
            <ac:spMk id="25" creationId="{2BC55819-7293-4CF6-84AF-8666ED5BB392}"/>
          </ac:spMkLst>
        </pc:spChg>
        <pc:spChg chg="add mod">
          <ac:chgData name="Cường Lê Văn" userId="239b20554a2b77b9" providerId="LiveId" clId="{3EEF87AF-6101-47BF-AC0F-9CDFE8E2FEBC}" dt="2023-03-30T16:31:32.397" v="2581" actId="1035"/>
          <ac:spMkLst>
            <pc:docMk/>
            <pc:sldMk cId="3605852047" sldId="297"/>
            <ac:spMk id="26" creationId="{3E48B832-46EA-F2EA-4A56-7EC1D60B789A}"/>
          </ac:spMkLst>
        </pc:spChg>
        <pc:spChg chg="add mod">
          <ac:chgData name="Cường Lê Văn" userId="239b20554a2b77b9" providerId="LiveId" clId="{3EEF87AF-6101-47BF-AC0F-9CDFE8E2FEBC}" dt="2023-03-30T16:31:34.306" v="2587" actId="1035"/>
          <ac:spMkLst>
            <pc:docMk/>
            <pc:sldMk cId="3605852047" sldId="297"/>
            <ac:spMk id="27" creationId="{EEE22BC4-AC9B-1208-E9E8-82B217B57DE2}"/>
          </ac:spMkLst>
        </pc:spChg>
        <pc:picChg chg="del">
          <ac:chgData name="Cường Lê Văn" userId="239b20554a2b77b9" providerId="LiveId" clId="{3EEF87AF-6101-47BF-AC0F-9CDFE8E2FEBC}" dt="2023-03-30T16:29:43.730" v="2456" actId="478"/>
          <ac:picMkLst>
            <pc:docMk/>
            <pc:sldMk cId="3605852047" sldId="297"/>
            <ac:picMk id="8" creationId="{1CA7A950-D8DB-5441-D210-3228FE9048AA}"/>
          </ac:picMkLst>
        </pc:picChg>
        <pc:picChg chg="del">
          <ac:chgData name="Cường Lê Văn" userId="239b20554a2b77b9" providerId="LiveId" clId="{3EEF87AF-6101-47BF-AC0F-9CDFE8E2FEBC}" dt="2023-03-30T16:29:44.251" v="2457" actId="478"/>
          <ac:picMkLst>
            <pc:docMk/>
            <pc:sldMk cId="3605852047" sldId="297"/>
            <ac:picMk id="12" creationId="{25306D39-6F0F-0D88-CC5F-F4FD14EBAB24}"/>
          </ac:picMkLst>
        </pc:picChg>
        <pc:picChg chg="add mod">
          <ac:chgData name="Cường Lê Văn" userId="239b20554a2b77b9" providerId="LiveId" clId="{3EEF87AF-6101-47BF-AC0F-9CDFE8E2FEBC}" dt="2023-03-30T16:31:41.254" v="2588" actId="1076"/>
          <ac:picMkLst>
            <pc:docMk/>
            <pc:sldMk cId="3605852047" sldId="297"/>
            <ac:picMk id="28" creationId="{23BDDEED-EC58-BC89-63EF-DD2069F3DE7F}"/>
          </ac:picMkLst>
        </pc:picChg>
      </pc:sldChg>
      <pc:sldChg chg="addSp delSp modSp add mod">
        <pc:chgData name="Cường Lê Văn" userId="239b20554a2b77b9" providerId="LiveId" clId="{3EEF87AF-6101-47BF-AC0F-9CDFE8E2FEBC}" dt="2023-03-31T04:23:17.994" v="7809"/>
        <pc:sldMkLst>
          <pc:docMk/>
          <pc:sldMk cId="1539406407" sldId="298"/>
        </pc:sldMkLst>
        <pc:spChg chg="add mod">
          <ac:chgData name="Cường Lê Văn" userId="239b20554a2b77b9" providerId="LiveId" clId="{3EEF87AF-6101-47BF-AC0F-9CDFE8E2FEBC}" dt="2023-03-30T16:41:03.461" v="2884" actId="27636"/>
          <ac:spMkLst>
            <pc:docMk/>
            <pc:sldMk cId="1539406407" sldId="298"/>
            <ac:spMk id="4" creationId="{326280A2-116E-F7DC-764A-79B10AF9261B}"/>
          </ac:spMkLst>
        </pc:spChg>
        <pc:spChg chg="mod">
          <ac:chgData name="Cường Lê Văn" userId="239b20554a2b77b9" providerId="LiveId" clId="{3EEF87AF-6101-47BF-AC0F-9CDFE8E2FEBC}" dt="2023-03-30T16:38:55.965" v="2798" actId="1036"/>
          <ac:spMkLst>
            <pc:docMk/>
            <pc:sldMk cId="1539406407" sldId="298"/>
            <ac:spMk id="5" creationId="{92194917-6E5C-70ED-EE78-2FFAEA8C016B}"/>
          </ac:spMkLst>
        </pc:spChg>
        <pc:spChg chg="del">
          <ac:chgData name="Cường Lê Văn" userId="239b20554a2b77b9" providerId="LiveId" clId="{3EEF87AF-6101-47BF-AC0F-9CDFE8E2FEBC}" dt="2023-03-31T04:12:01.709" v="7611" actId="478"/>
          <ac:spMkLst>
            <pc:docMk/>
            <pc:sldMk cId="1539406407" sldId="298"/>
            <ac:spMk id="6" creationId="{92069DAF-F4C2-D5A3-870D-BF66FA4897E8}"/>
          </ac:spMkLst>
        </pc:spChg>
        <pc:spChg chg="add mod">
          <ac:chgData name="Cường Lê Văn" userId="239b20554a2b77b9" providerId="LiveId" clId="{3EEF87AF-6101-47BF-AC0F-9CDFE8E2FEBC}" dt="2023-03-31T04:23:17.994" v="7809"/>
          <ac:spMkLst>
            <pc:docMk/>
            <pc:sldMk cId="1539406407" sldId="298"/>
            <ac:spMk id="7" creationId="{A03BB9B1-DC4C-7D26-8B08-09946B7A7AF4}"/>
          </ac:spMkLst>
        </pc:spChg>
        <pc:spChg chg="mod">
          <ac:chgData name="Cường Lê Văn" userId="239b20554a2b77b9" providerId="LiveId" clId="{3EEF87AF-6101-47BF-AC0F-9CDFE8E2FEBC}" dt="2023-03-30T17:42:56.221" v="4924" actId="20577"/>
          <ac:spMkLst>
            <pc:docMk/>
            <pc:sldMk cId="1539406407" sldId="298"/>
            <ac:spMk id="9" creationId="{4B5D73D3-99DB-5034-276D-51B9CCE2BD00}"/>
          </ac:spMkLst>
        </pc:spChg>
        <pc:spChg chg="del">
          <ac:chgData name="Cường Lê Văn" userId="239b20554a2b77b9" providerId="LiveId" clId="{3EEF87AF-6101-47BF-AC0F-9CDFE8E2FEBC}" dt="2023-03-30T16:33:38.010" v="2636" actId="478"/>
          <ac:spMkLst>
            <pc:docMk/>
            <pc:sldMk cId="1539406407" sldId="298"/>
            <ac:spMk id="11" creationId="{91941865-522F-453C-1B40-420F61EFAE0A}"/>
          </ac:spMkLst>
        </pc:spChg>
        <pc:spChg chg="del">
          <ac:chgData name="Cường Lê Văn" userId="239b20554a2b77b9" providerId="LiveId" clId="{3EEF87AF-6101-47BF-AC0F-9CDFE8E2FEBC}" dt="2023-03-30T16:33:38.010" v="2636" actId="478"/>
          <ac:spMkLst>
            <pc:docMk/>
            <pc:sldMk cId="1539406407" sldId="298"/>
            <ac:spMk id="13" creationId="{F0C77AA8-EA2A-2C4D-19BE-DE92ADB36359}"/>
          </ac:spMkLst>
        </pc:spChg>
        <pc:spChg chg="del">
          <ac:chgData name="Cường Lê Văn" userId="239b20554a2b77b9" providerId="LiveId" clId="{3EEF87AF-6101-47BF-AC0F-9CDFE8E2FEBC}" dt="2023-03-30T16:33:38.010" v="2636" actId="478"/>
          <ac:spMkLst>
            <pc:docMk/>
            <pc:sldMk cId="1539406407" sldId="298"/>
            <ac:spMk id="14" creationId="{E903044C-0424-2513-F6CF-0D9742BD7304}"/>
          </ac:spMkLst>
        </pc:spChg>
        <pc:spChg chg="add mod">
          <ac:chgData name="Cường Lê Văn" userId="239b20554a2b77b9" providerId="LiveId" clId="{3EEF87AF-6101-47BF-AC0F-9CDFE8E2FEBC}" dt="2023-03-30T16:38:49.891" v="2785" actId="1035"/>
          <ac:spMkLst>
            <pc:docMk/>
            <pc:sldMk cId="1539406407" sldId="298"/>
            <ac:spMk id="15" creationId="{AD65956B-2606-A8C3-90E3-D60B4BEDF6A8}"/>
          </ac:spMkLst>
        </pc:spChg>
        <pc:spChg chg="del">
          <ac:chgData name="Cường Lê Văn" userId="239b20554a2b77b9" providerId="LiveId" clId="{3EEF87AF-6101-47BF-AC0F-9CDFE8E2FEBC}" dt="2023-03-30T16:33:38.010" v="2636" actId="478"/>
          <ac:spMkLst>
            <pc:docMk/>
            <pc:sldMk cId="1539406407" sldId="298"/>
            <ac:spMk id="16" creationId="{618B8B6C-1F76-94A1-C805-02663246E8A2}"/>
          </ac:spMkLst>
        </pc:spChg>
        <pc:spChg chg="del">
          <ac:chgData name="Cường Lê Văn" userId="239b20554a2b77b9" providerId="LiveId" clId="{3EEF87AF-6101-47BF-AC0F-9CDFE8E2FEBC}" dt="2023-03-30T16:33:38.010" v="2636" actId="478"/>
          <ac:spMkLst>
            <pc:docMk/>
            <pc:sldMk cId="1539406407" sldId="298"/>
            <ac:spMk id="17" creationId="{A7A8B5DC-1BC3-736F-1D5C-6C5E141B97CE}"/>
          </ac:spMkLst>
        </pc:spChg>
        <pc:spChg chg="del">
          <ac:chgData name="Cường Lê Văn" userId="239b20554a2b77b9" providerId="LiveId" clId="{3EEF87AF-6101-47BF-AC0F-9CDFE8E2FEBC}" dt="2023-03-30T16:33:38.010" v="2636" actId="478"/>
          <ac:spMkLst>
            <pc:docMk/>
            <pc:sldMk cId="1539406407" sldId="298"/>
            <ac:spMk id="18" creationId="{82022936-C75D-D7DC-D675-9BC68CE3DFDA}"/>
          </ac:spMkLst>
        </pc:spChg>
        <pc:spChg chg="del">
          <ac:chgData name="Cường Lê Văn" userId="239b20554a2b77b9" providerId="LiveId" clId="{3EEF87AF-6101-47BF-AC0F-9CDFE8E2FEBC}" dt="2023-03-30T16:33:38.010" v="2636" actId="478"/>
          <ac:spMkLst>
            <pc:docMk/>
            <pc:sldMk cId="1539406407" sldId="298"/>
            <ac:spMk id="19" creationId="{2A7ACC92-EA74-665B-EB6B-5FBBEE42245A}"/>
          </ac:spMkLst>
        </pc:spChg>
        <pc:spChg chg="del">
          <ac:chgData name="Cường Lê Văn" userId="239b20554a2b77b9" providerId="LiveId" clId="{3EEF87AF-6101-47BF-AC0F-9CDFE8E2FEBC}" dt="2023-03-30T16:33:38.010" v="2636" actId="478"/>
          <ac:spMkLst>
            <pc:docMk/>
            <pc:sldMk cId="1539406407" sldId="298"/>
            <ac:spMk id="20" creationId="{93AEEDBF-DBA6-FB07-860B-D6E0287084F0}"/>
          </ac:spMkLst>
        </pc:spChg>
        <pc:spChg chg="del">
          <ac:chgData name="Cường Lê Văn" userId="239b20554a2b77b9" providerId="LiveId" clId="{3EEF87AF-6101-47BF-AC0F-9CDFE8E2FEBC}" dt="2023-03-30T16:33:38.010" v="2636" actId="478"/>
          <ac:spMkLst>
            <pc:docMk/>
            <pc:sldMk cId="1539406407" sldId="298"/>
            <ac:spMk id="21" creationId="{86F77BDE-2CAB-B1C3-21BD-887A81C36698}"/>
          </ac:spMkLst>
        </pc:spChg>
        <pc:spChg chg="del">
          <ac:chgData name="Cường Lê Văn" userId="239b20554a2b77b9" providerId="LiveId" clId="{3EEF87AF-6101-47BF-AC0F-9CDFE8E2FEBC}" dt="2023-03-30T16:33:38.010" v="2636" actId="478"/>
          <ac:spMkLst>
            <pc:docMk/>
            <pc:sldMk cId="1539406407" sldId="298"/>
            <ac:spMk id="22" creationId="{4FB46129-A33E-D8AB-9123-FBAC2E0B8DFD}"/>
          </ac:spMkLst>
        </pc:spChg>
        <pc:spChg chg="del">
          <ac:chgData name="Cường Lê Văn" userId="239b20554a2b77b9" providerId="LiveId" clId="{3EEF87AF-6101-47BF-AC0F-9CDFE8E2FEBC}" dt="2023-03-30T16:33:38.010" v="2636" actId="478"/>
          <ac:spMkLst>
            <pc:docMk/>
            <pc:sldMk cId="1539406407" sldId="298"/>
            <ac:spMk id="23" creationId="{0A5411E7-5298-FC69-592E-CBF982696F0E}"/>
          </ac:spMkLst>
        </pc:spChg>
        <pc:spChg chg="del">
          <ac:chgData name="Cường Lê Văn" userId="239b20554a2b77b9" providerId="LiveId" clId="{3EEF87AF-6101-47BF-AC0F-9CDFE8E2FEBC}" dt="2023-03-30T16:33:38.010" v="2636" actId="478"/>
          <ac:spMkLst>
            <pc:docMk/>
            <pc:sldMk cId="1539406407" sldId="298"/>
            <ac:spMk id="24" creationId="{955E5B25-BA5A-9BFE-5BF9-23A565235025}"/>
          </ac:spMkLst>
        </pc:spChg>
        <pc:spChg chg="del">
          <ac:chgData name="Cường Lê Văn" userId="239b20554a2b77b9" providerId="LiveId" clId="{3EEF87AF-6101-47BF-AC0F-9CDFE8E2FEBC}" dt="2023-03-30T16:33:38.010" v="2636" actId="478"/>
          <ac:spMkLst>
            <pc:docMk/>
            <pc:sldMk cId="1539406407" sldId="298"/>
            <ac:spMk id="25" creationId="{2BC55819-7293-4CF6-84AF-8666ED5BB392}"/>
          </ac:spMkLst>
        </pc:spChg>
        <pc:spChg chg="del">
          <ac:chgData name="Cường Lê Văn" userId="239b20554a2b77b9" providerId="LiveId" clId="{3EEF87AF-6101-47BF-AC0F-9CDFE8E2FEBC}" dt="2023-03-30T16:33:38.010" v="2636" actId="478"/>
          <ac:spMkLst>
            <pc:docMk/>
            <pc:sldMk cId="1539406407" sldId="298"/>
            <ac:spMk id="26" creationId="{3E48B832-46EA-F2EA-4A56-7EC1D60B789A}"/>
          </ac:spMkLst>
        </pc:spChg>
        <pc:spChg chg="del">
          <ac:chgData name="Cường Lê Văn" userId="239b20554a2b77b9" providerId="LiveId" clId="{3EEF87AF-6101-47BF-AC0F-9CDFE8E2FEBC}" dt="2023-03-30T16:33:38.010" v="2636" actId="478"/>
          <ac:spMkLst>
            <pc:docMk/>
            <pc:sldMk cId="1539406407" sldId="298"/>
            <ac:spMk id="27" creationId="{EEE22BC4-AC9B-1208-E9E8-82B217B57DE2}"/>
          </ac:spMkLst>
        </pc:spChg>
        <pc:spChg chg="add mod">
          <ac:chgData name="Cường Lê Văn" userId="239b20554a2b77b9" providerId="LiveId" clId="{3EEF87AF-6101-47BF-AC0F-9CDFE8E2FEBC}" dt="2023-03-30T16:41:08.456" v="2892" actId="1035"/>
          <ac:spMkLst>
            <pc:docMk/>
            <pc:sldMk cId="1539406407" sldId="298"/>
            <ac:spMk id="30" creationId="{D8D48749-11AC-DC53-F6AB-E3862C3937C4}"/>
          </ac:spMkLst>
        </pc:spChg>
        <pc:spChg chg="add mod">
          <ac:chgData name="Cường Lê Văn" userId="239b20554a2b77b9" providerId="LiveId" clId="{3EEF87AF-6101-47BF-AC0F-9CDFE8E2FEBC}" dt="2023-03-30T16:41:10.622" v="2900" actId="1035"/>
          <ac:spMkLst>
            <pc:docMk/>
            <pc:sldMk cId="1539406407" sldId="298"/>
            <ac:spMk id="31" creationId="{3B72C6BD-E339-B3D7-50AF-73B39E402D6D}"/>
          </ac:spMkLst>
        </pc:spChg>
        <pc:spChg chg="add mod">
          <ac:chgData name="Cường Lê Văn" userId="239b20554a2b77b9" providerId="LiveId" clId="{3EEF87AF-6101-47BF-AC0F-9CDFE8E2FEBC}" dt="2023-03-30T16:41:17.543" v="2905" actId="1076"/>
          <ac:spMkLst>
            <pc:docMk/>
            <pc:sldMk cId="1539406407" sldId="298"/>
            <ac:spMk id="33" creationId="{20854042-EF9D-4B18-561C-599D36EFEE71}"/>
          </ac:spMkLst>
        </pc:spChg>
        <pc:spChg chg="add mod">
          <ac:chgData name="Cường Lê Văn" userId="239b20554a2b77b9" providerId="LiveId" clId="{3EEF87AF-6101-47BF-AC0F-9CDFE8E2FEBC}" dt="2023-03-30T16:41:31.595" v="2923" actId="1037"/>
          <ac:spMkLst>
            <pc:docMk/>
            <pc:sldMk cId="1539406407" sldId="298"/>
            <ac:spMk id="34" creationId="{D335D83B-A5A1-1C2A-25FB-1508DFE4116B}"/>
          </ac:spMkLst>
        </pc:spChg>
        <pc:picChg chg="add mod ord">
          <ac:chgData name="Cường Lê Văn" userId="239b20554a2b77b9" providerId="LiveId" clId="{3EEF87AF-6101-47BF-AC0F-9CDFE8E2FEBC}" dt="2023-03-30T16:38:46.929" v="2780" actId="1035"/>
          <ac:picMkLst>
            <pc:docMk/>
            <pc:sldMk cId="1539406407" sldId="298"/>
            <ac:picMk id="8" creationId="{4A3E28A5-E6E9-9B53-60BB-07F53AF7D1B0}"/>
          </ac:picMkLst>
        </pc:picChg>
        <pc:picChg chg="del">
          <ac:chgData name="Cường Lê Văn" userId="239b20554a2b77b9" providerId="LiveId" clId="{3EEF87AF-6101-47BF-AC0F-9CDFE8E2FEBC}" dt="2023-03-30T16:33:35.791" v="2635" actId="478"/>
          <ac:picMkLst>
            <pc:docMk/>
            <pc:sldMk cId="1539406407" sldId="298"/>
            <ac:picMk id="28" creationId="{23BDDEED-EC58-BC89-63EF-DD2069F3DE7F}"/>
          </ac:picMkLst>
        </pc:picChg>
      </pc:sldChg>
      <pc:sldChg chg="addSp delSp modSp add mod">
        <pc:chgData name="Cường Lê Văn" userId="239b20554a2b77b9" providerId="LiveId" clId="{3EEF87AF-6101-47BF-AC0F-9CDFE8E2FEBC}" dt="2023-03-31T04:23:19.912" v="7810"/>
        <pc:sldMkLst>
          <pc:docMk/>
          <pc:sldMk cId="1446507244" sldId="299"/>
        </pc:sldMkLst>
        <pc:spChg chg="add mod">
          <ac:chgData name="Cường Lê Văn" userId="239b20554a2b77b9" providerId="LiveId" clId="{3EEF87AF-6101-47BF-AC0F-9CDFE8E2FEBC}" dt="2023-03-31T04:23:19.912" v="7810"/>
          <ac:spMkLst>
            <pc:docMk/>
            <pc:sldMk cId="1446507244" sldId="299"/>
            <ac:spMk id="4" creationId="{05C95AAA-BDC5-CB18-5799-806F081FBF7B}"/>
          </ac:spMkLst>
        </pc:spChg>
        <pc:spChg chg="del">
          <ac:chgData name="Cường Lê Văn" userId="239b20554a2b77b9" providerId="LiveId" clId="{3EEF87AF-6101-47BF-AC0F-9CDFE8E2FEBC}" dt="2023-03-30T16:42:30.724" v="3007" actId="478"/>
          <ac:spMkLst>
            <pc:docMk/>
            <pc:sldMk cId="1446507244" sldId="299"/>
            <ac:spMk id="4" creationId="{326280A2-116E-F7DC-764A-79B10AF9261B}"/>
          </ac:spMkLst>
        </pc:spChg>
        <pc:spChg chg="mod">
          <ac:chgData name="Cường Lê Văn" userId="239b20554a2b77b9" providerId="LiveId" clId="{3EEF87AF-6101-47BF-AC0F-9CDFE8E2FEBC}" dt="2023-03-30T16:44:55.731" v="3117" actId="1076"/>
          <ac:spMkLst>
            <pc:docMk/>
            <pc:sldMk cId="1446507244" sldId="299"/>
            <ac:spMk id="5" creationId="{92194917-6E5C-70ED-EE78-2FFAEA8C016B}"/>
          </ac:spMkLst>
        </pc:spChg>
        <pc:spChg chg="del">
          <ac:chgData name="Cường Lê Văn" userId="239b20554a2b77b9" providerId="LiveId" clId="{3EEF87AF-6101-47BF-AC0F-9CDFE8E2FEBC}" dt="2023-03-31T04:12:04.659" v="7612" actId="478"/>
          <ac:spMkLst>
            <pc:docMk/>
            <pc:sldMk cId="1446507244" sldId="299"/>
            <ac:spMk id="6" creationId="{92069DAF-F4C2-D5A3-870D-BF66FA4897E8}"/>
          </ac:spMkLst>
        </pc:spChg>
        <pc:spChg chg="mod">
          <ac:chgData name="Cường Lê Văn" userId="239b20554a2b77b9" providerId="LiveId" clId="{3EEF87AF-6101-47BF-AC0F-9CDFE8E2FEBC}" dt="2023-03-30T17:43:02.263" v="4941" actId="20577"/>
          <ac:spMkLst>
            <pc:docMk/>
            <pc:sldMk cId="1446507244" sldId="299"/>
            <ac:spMk id="9" creationId="{4B5D73D3-99DB-5034-276D-51B9CCE2BD00}"/>
          </ac:spMkLst>
        </pc:spChg>
        <pc:spChg chg="add mod">
          <ac:chgData name="Cường Lê Văn" userId="239b20554a2b77b9" providerId="LiveId" clId="{3EEF87AF-6101-47BF-AC0F-9CDFE8E2FEBC}" dt="2023-03-30T16:46:30.339" v="3146" actId="1035"/>
          <ac:spMkLst>
            <pc:docMk/>
            <pc:sldMk cId="1446507244" sldId="299"/>
            <ac:spMk id="12" creationId="{FC9BB70E-733D-E0C6-DE61-5E071461AB75}"/>
          </ac:spMkLst>
        </pc:spChg>
        <pc:spChg chg="add mod">
          <ac:chgData name="Cường Lê Văn" userId="239b20554a2b77b9" providerId="LiveId" clId="{3EEF87AF-6101-47BF-AC0F-9CDFE8E2FEBC}" dt="2023-03-30T16:48:35.167" v="3247"/>
          <ac:spMkLst>
            <pc:docMk/>
            <pc:sldMk cId="1446507244" sldId="299"/>
            <ac:spMk id="13" creationId="{D71DA107-346C-9D74-D085-BEBAD4CCCC8C}"/>
          </ac:spMkLst>
        </pc:spChg>
        <pc:spChg chg="add mod">
          <ac:chgData name="Cường Lê Văn" userId="239b20554a2b77b9" providerId="LiveId" clId="{3EEF87AF-6101-47BF-AC0F-9CDFE8E2FEBC}" dt="2023-03-30T17:11:15.955" v="3828" actId="20577"/>
          <ac:spMkLst>
            <pc:docMk/>
            <pc:sldMk cId="1446507244" sldId="299"/>
            <ac:spMk id="14" creationId="{A8F6756D-F430-55CE-B383-771B040716B5}"/>
          </ac:spMkLst>
        </pc:spChg>
        <pc:spChg chg="del">
          <ac:chgData name="Cường Lê Văn" userId="239b20554a2b77b9" providerId="LiveId" clId="{3EEF87AF-6101-47BF-AC0F-9CDFE8E2FEBC}" dt="2023-03-30T16:42:23.910" v="3005" actId="478"/>
          <ac:spMkLst>
            <pc:docMk/>
            <pc:sldMk cId="1446507244" sldId="299"/>
            <ac:spMk id="15" creationId="{AD65956B-2606-A8C3-90E3-D60B4BEDF6A8}"/>
          </ac:spMkLst>
        </pc:spChg>
        <pc:spChg chg="del mod">
          <ac:chgData name="Cường Lê Văn" userId="239b20554a2b77b9" providerId="LiveId" clId="{3EEF87AF-6101-47BF-AC0F-9CDFE8E2FEBC}" dt="2023-03-30T16:42:36.197" v="3009" actId="478"/>
          <ac:spMkLst>
            <pc:docMk/>
            <pc:sldMk cId="1446507244" sldId="299"/>
            <ac:spMk id="30" creationId="{D8D48749-11AC-DC53-F6AB-E3862C3937C4}"/>
          </ac:spMkLst>
        </pc:spChg>
        <pc:spChg chg="del">
          <ac:chgData name="Cường Lê Văn" userId="239b20554a2b77b9" providerId="LiveId" clId="{3EEF87AF-6101-47BF-AC0F-9CDFE8E2FEBC}" dt="2023-03-30T16:42:38.713" v="3011" actId="478"/>
          <ac:spMkLst>
            <pc:docMk/>
            <pc:sldMk cId="1446507244" sldId="299"/>
            <ac:spMk id="31" creationId="{3B72C6BD-E339-B3D7-50AF-73B39E402D6D}"/>
          </ac:spMkLst>
        </pc:spChg>
        <pc:spChg chg="del">
          <ac:chgData name="Cường Lê Văn" userId="239b20554a2b77b9" providerId="LiveId" clId="{3EEF87AF-6101-47BF-AC0F-9CDFE8E2FEBC}" dt="2023-03-30T16:42:37.629" v="3010" actId="478"/>
          <ac:spMkLst>
            <pc:docMk/>
            <pc:sldMk cId="1446507244" sldId="299"/>
            <ac:spMk id="33" creationId="{20854042-EF9D-4B18-561C-599D36EFEE71}"/>
          </ac:spMkLst>
        </pc:spChg>
        <pc:spChg chg="del">
          <ac:chgData name="Cường Lê Văn" userId="239b20554a2b77b9" providerId="LiveId" clId="{3EEF87AF-6101-47BF-AC0F-9CDFE8E2FEBC}" dt="2023-03-30T16:42:39.625" v="3012" actId="478"/>
          <ac:spMkLst>
            <pc:docMk/>
            <pc:sldMk cId="1446507244" sldId="299"/>
            <ac:spMk id="34" creationId="{D335D83B-A5A1-1C2A-25FB-1508DFE4116B}"/>
          </ac:spMkLst>
        </pc:spChg>
        <pc:picChg chg="add mod">
          <ac:chgData name="Cường Lê Văn" userId="239b20554a2b77b9" providerId="LiveId" clId="{3EEF87AF-6101-47BF-AC0F-9CDFE8E2FEBC}" dt="2023-03-30T16:47:43.409" v="3203" actId="1076"/>
          <ac:picMkLst>
            <pc:docMk/>
            <pc:sldMk cId="1446507244" sldId="299"/>
            <ac:picMk id="7" creationId="{B6E94D2A-F241-F43D-00FF-47EFD70CF4B0}"/>
          </ac:picMkLst>
        </pc:picChg>
        <pc:picChg chg="del">
          <ac:chgData name="Cường Lê Văn" userId="239b20554a2b77b9" providerId="LiveId" clId="{3EEF87AF-6101-47BF-AC0F-9CDFE8E2FEBC}" dt="2023-03-30T16:42:10.396" v="3001" actId="478"/>
          <ac:picMkLst>
            <pc:docMk/>
            <pc:sldMk cId="1446507244" sldId="299"/>
            <ac:picMk id="8" creationId="{4A3E28A5-E6E9-9B53-60BB-07F53AF7D1B0}"/>
          </ac:picMkLst>
        </pc:picChg>
      </pc:sldChg>
      <pc:sldChg chg="addSp delSp modSp add mod">
        <pc:chgData name="Cường Lê Văn" userId="239b20554a2b77b9" providerId="LiveId" clId="{3EEF87AF-6101-47BF-AC0F-9CDFE8E2FEBC}" dt="2023-03-31T04:23:21.723" v="7811"/>
        <pc:sldMkLst>
          <pc:docMk/>
          <pc:sldMk cId="167385679" sldId="300"/>
        </pc:sldMkLst>
        <pc:spChg chg="add mod">
          <ac:chgData name="Cường Lê Văn" userId="239b20554a2b77b9" providerId="LiveId" clId="{3EEF87AF-6101-47BF-AC0F-9CDFE8E2FEBC}" dt="2023-03-31T04:23:21.723" v="7811"/>
          <ac:spMkLst>
            <pc:docMk/>
            <pc:sldMk cId="167385679" sldId="300"/>
            <ac:spMk id="4" creationId="{864FB5E8-9119-0044-C9B5-233C71C53EEB}"/>
          </ac:spMkLst>
        </pc:spChg>
        <pc:spChg chg="mod">
          <ac:chgData name="Cường Lê Văn" userId="239b20554a2b77b9" providerId="LiveId" clId="{3EEF87AF-6101-47BF-AC0F-9CDFE8E2FEBC}" dt="2023-03-30T16:51:00.378" v="3300" actId="20577"/>
          <ac:spMkLst>
            <pc:docMk/>
            <pc:sldMk cId="167385679" sldId="300"/>
            <ac:spMk id="5" creationId="{92194917-6E5C-70ED-EE78-2FFAEA8C016B}"/>
          </ac:spMkLst>
        </pc:spChg>
        <pc:spChg chg="del">
          <ac:chgData name="Cường Lê Văn" userId="239b20554a2b77b9" providerId="LiveId" clId="{3EEF87AF-6101-47BF-AC0F-9CDFE8E2FEBC}" dt="2023-03-31T04:12:06.449" v="7613" actId="478"/>
          <ac:spMkLst>
            <pc:docMk/>
            <pc:sldMk cId="167385679" sldId="300"/>
            <ac:spMk id="6" creationId="{92069DAF-F4C2-D5A3-870D-BF66FA4897E8}"/>
          </ac:spMkLst>
        </pc:spChg>
        <pc:spChg chg="add del">
          <ac:chgData name="Cường Lê Văn" userId="239b20554a2b77b9" providerId="LiveId" clId="{3EEF87AF-6101-47BF-AC0F-9CDFE8E2FEBC}" dt="2023-03-30T16:51:13.188" v="3306" actId="478"/>
          <ac:spMkLst>
            <pc:docMk/>
            <pc:sldMk cId="167385679" sldId="300"/>
            <ac:spMk id="8" creationId="{891F6A1C-C132-9778-8F27-6792C8E6B7E2}"/>
          </ac:spMkLst>
        </pc:spChg>
        <pc:spChg chg="mod">
          <ac:chgData name="Cường Lê Văn" userId="239b20554a2b77b9" providerId="LiveId" clId="{3EEF87AF-6101-47BF-AC0F-9CDFE8E2FEBC}" dt="2023-03-30T17:43:07.597" v="4958" actId="20577"/>
          <ac:spMkLst>
            <pc:docMk/>
            <pc:sldMk cId="167385679" sldId="300"/>
            <ac:spMk id="9" creationId="{4B5D73D3-99DB-5034-276D-51B9CCE2BD00}"/>
          </ac:spMkLst>
        </pc:spChg>
        <pc:spChg chg="del">
          <ac:chgData name="Cường Lê Văn" userId="239b20554a2b77b9" providerId="LiveId" clId="{3EEF87AF-6101-47BF-AC0F-9CDFE8E2FEBC}" dt="2023-03-30T16:51:05.605" v="3301" actId="478"/>
          <ac:spMkLst>
            <pc:docMk/>
            <pc:sldMk cId="167385679" sldId="300"/>
            <ac:spMk id="12" creationId="{FC9BB70E-733D-E0C6-DE61-5E071461AB75}"/>
          </ac:spMkLst>
        </pc:spChg>
        <pc:spChg chg="del">
          <ac:chgData name="Cường Lê Văn" userId="239b20554a2b77b9" providerId="LiveId" clId="{3EEF87AF-6101-47BF-AC0F-9CDFE8E2FEBC}" dt="2023-03-30T16:51:06.892" v="3302" actId="478"/>
          <ac:spMkLst>
            <pc:docMk/>
            <pc:sldMk cId="167385679" sldId="300"/>
            <ac:spMk id="13" creationId="{D71DA107-346C-9D74-D085-BEBAD4CCCC8C}"/>
          </ac:spMkLst>
        </pc:spChg>
        <pc:spChg chg="del">
          <ac:chgData name="Cường Lê Văn" userId="239b20554a2b77b9" providerId="LiveId" clId="{3EEF87AF-6101-47BF-AC0F-9CDFE8E2FEBC}" dt="2023-03-30T16:51:08.022" v="3303" actId="478"/>
          <ac:spMkLst>
            <pc:docMk/>
            <pc:sldMk cId="167385679" sldId="300"/>
            <ac:spMk id="14" creationId="{A8F6756D-F430-55CE-B383-771B040716B5}"/>
          </ac:spMkLst>
        </pc:spChg>
        <pc:spChg chg="add mod">
          <ac:chgData name="Cường Lê Văn" userId="239b20554a2b77b9" providerId="LiveId" clId="{3EEF87AF-6101-47BF-AC0F-9CDFE8E2FEBC}" dt="2023-03-30T16:51:31.439" v="3317" actId="1035"/>
          <ac:spMkLst>
            <pc:docMk/>
            <pc:sldMk cId="167385679" sldId="300"/>
            <ac:spMk id="16" creationId="{BECEA60A-44F5-16C1-C50A-334E23AEA66D}"/>
          </ac:spMkLst>
        </pc:spChg>
        <pc:spChg chg="add mod">
          <ac:chgData name="Cường Lê Văn" userId="239b20554a2b77b9" providerId="LiveId" clId="{3EEF87AF-6101-47BF-AC0F-9CDFE8E2FEBC}" dt="2023-03-30T16:51:53.922" v="3325" actId="1076"/>
          <ac:spMkLst>
            <pc:docMk/>
            <pc:sldMk cId="167385679" sldId="300"/>
            <ac:spMk id="17" creationId="{A4740571-2EA5-C043-6372-C807E937BA93}"/>
          </ac:spMkLst>
        </pc:spChg>
        <pc:spChg chg="add mod">
          <ac:chgData name="Cường Lê Văn" userId="239b20554a2b77b9" providerId="LiveId" clId="{3EEF87AF-6101-47BF-AC0F-9CDFE8E2FEBC}" dt="2023-03-30T16:52:14.763" v="3333" actId="1076"/>
          <ac:spMkLst>
            <pc:docMk/>
            <pc:sldMk cId="167385679" sldId="300"/>
            <ac:spMk id="20" creationId="{FDFE0226-FEEB-64B6-B4C4-5DA03C6EDA9D}"/>
          </ac:spMkLst>
        </pc:spChg>
        <pc:spChg chg="add mod">
          <ac:chgData name="Cường Lê Văn" userId="239b20554a2b77b9" providerId="LiveId" clId="{3EEF87AF-6101-47BF-AC0F-9CDFE8E2FEBC}" dt="2023-03-30T16:52:40.558" v="3368" actId="1036"/>
          <ac:spMkLst>
            <pc:docMk/>
            <pc:sldMk cId="167385679" sldId="300"/>
            <ac:spMk id="22" creationId="{AE0E6B9A-B31B-CFDF-26DA-5EA6F2557582}"/>
          </ac:spMkLst>
        </pc:spChg>
        <pc:picChg chg="del">
          <ac:chgData name="Cường Lê Văn" userId="239b20554a2b77b9" providerId="LiveId" clId="{3EEF87AF-6101-47BF-AC0F-9CDFE8E2FEBC}" dt="2023-03-30T16:51:08.902" v="3304" actId="478"/>
          <ac:picMkLst>
            <pc:docMk/>
            <pc:sldMk cId="167385679" sldId="300"/>
            <ac:picMk id="7" creationId="{B6E94D2A-F241-F43D-00FF-47EFD70CF4B0}"/>
          </ac:picMkLst>
        </pc:picChg>
        <pc:picChg chg="add mod">
          <ac:chgData name="Cường Lê Văn" userId="239b20554a2b77b9" providerId="LiveId" clId="{3EEF87AF-6101-47BF-AC0F-9CDFE8E2FEBC}" dt="2023-03-30T16:52:17.968" v="3343" actId="1035"/>
          <ac:picMkLst>
            <pc:docMk/>
            <pc:sldMk cId="167385679" sldId="300"/>
            <ac:picMk id="11" creationId="{13B3D08B-C474-1DFA-7948-940C5AB2A2D6}"/>
          </ac:picMkLst>
        </pc:picChg>
        <pc:picChg chg="add mod">
          <ac:chgData name="Cường Lê Văn" userId="239b20554a2b77b9" providerId="LiveId" clId="{3EEF87AF-6101-47BF-AC0F-9CDFE8E2FEBC}" dt="2023-03-30T16:52:40.558" v="3368" actId="1036"/>
          <ac:picMkLst>
            <pc:docMk/>
            <pc:sldMk cId="167385679" sldId="300"/>
            <ac:picMk id="18" creationId="{E928B282-BA9D-D193-D751-5B3CD5F684A3}"/>
          </ac:picMkLst>
        </pc:picChg>
      </pc:sldChg>
      <pc:sldChg chg="addSp delSp modSp add mod">
        <pc:chgData name="Cường Lê Văn" userId="239b20554a2b77b9" providerId="LiveId" clId="{3EEF87AF-6101-47BF-AC0F-9CDFE8E2FEBC}" dt="2023-03-31T04:23:23.596" v="7812"/>
        <pc:sldMkLst>
          <pc:docMk/>
          <pc:sldMk cId="3554836705" sldId="301"/>
        </pc:sldMkLst>
        <pc:spChg chg="del">
          <ac:chgData name="Cường Lê Văn" userId="239b20554a2b77b9" providerId="LiveId" clId="{3EEF87AF-6101-47BF-AC0F-9CDFE8E2FEBC}" dt="2023-03-31T04:12:09.076" v="7614" actId="478"/>
          <ac:spMkLst>
            <pc:docMk/>
            <pc:sldMk cId="3554836705" sldId="301"/>
            <ac:spMk id="6" creationId="{92069DAF-F4C2-D5A3-870D-BF66FA4897E8}"/>
          </ac:spMkLst>
        </pc:spChg>
        <pc:spChg chg="add mod">
          <ac:chgData name="Cường Lê Văn" userId="239b20554a2b77b9" providerId="LiveId" clId="{3EEF87AF-6101-47BF-AC0F-9CDFE8E2FEBC}" dt="2023-03-31T04:23:23.596" v="7812"/>
          <ac:spMkLst>
            <pc:docMk/>
            <pc:sldMk cId="3554836705" sldId="301"/>
            <ac:spMk id="7" creationId="{F499F472-1025-3449-A8FE-114EFFC1F3D6}"/>
          </ac:spMkLst>
        </pc:spChg>
        <pc:spChg chg="add mod">
          <ac:chgData name="Cường Lê Văn" userId="239b20554a2b77b9" providerId="LiveId" clId="{3EEF87AF-6101-47BF-AC0F-9CDFE8E2FEBC}" dt="2023-03-30T16:53:27.959" v="3401" actId="1076"/>
          <ac:spMkLst>
            <pc:docMk/>
            <pc:sldMk cId="3554836705" sldId="301"/>
            <ac:spMk id="8" creationId="{26ED5540-85C7-F488-F331-F8A88DABD260}"/>
          </ac:spMkLst>
        </pc:spChg>
        <pc:spChg chg="mod">
          <ac:chgData name="Cường Lê Văn" userId="239b20554a2b77b9" providerId="LiveId" clId="{3EEF87AF-6101-47BF-AC0F-9CDFE8E2FEBC}" dt="2023-03-30T17:43:14.491" v="4977" actId="20577"/>
          <ac:spMkLst>
            <pc:docMk/>
            <pc:sldMk cId="3554836705" sldId="301"/>
            <ac:spMk id="9" creationId="{4B5D73D3-99DB-5034-276D-51B9CCE2BD00}"/>
          </ac:spMkLst>
        </pc:spChg>
        <pc:spChg chg="mod">
          <ac:chgData name="Cường Lê Văn" userId="239b20554a2b77b9" providerId="LiveId" clId="{3EEF87AF-6101-47BF-AC0F-9CDFE8E2FEBC}" dt="2023-03-30T16:53:00.993" v="3388" actId="20577"/>
          <ac:spMkLst>
            <pc:docMk/>
            <pc:sldMk cId="3554836705" sldId="301"/>
            <ac:spMk id="16" creationId="{BECEA60A-44F5-16C1-C50A-334E23AEA66D}"/>
          </ac:spMkLst>
        </pc:spChg>
        <pc:spChg chg="del">
          <ac:chgData name="Cường Lê Văn" userId="239b20554a2b77b9" providerId="LiveId" clId="{3EEF87AF-6101-47BF-AC0F-9CDFE8E2FEBC}" dt="2023-03-30T16:52:56.033" v="3371" actId="478"/>
          <ac:spMkLst>
            <pc:docMk/>
            <pc:sldMk cId="3554836705" sldId="301"/>
            <ac:spMk id="17" creationId="{A4740571-2EA5-C043-6372-C807E937BA93}"/>
          </ac:spMkLst>
        </pc:spChg>
        <pc:spChg chg="del">
          <ac:chgData name="Cường Lê Văn" userId="239b20554a2b77b9" providerId="LiveId" clId="{3EEF87AF-6101-47BF-AC0F-9CDFE8E2FEBC}" dt="2023-03-30T16:53:13.706" v="3394" actId="478"/>
          <ac:spMkLst>
            <pc:docMk/>
            <pc:sldMk cId="3554836705" sldId="301"/>
            <ac:spMk id="20" creationId="{FDFE0226-FEEB-64B6-B4C4-5DA03C6EDA9D}"/>
          </ac:spMkLst>
        </pc:spChg>
        <pc:spChg chg="del">
          <ac:chgData name="Cường Lê Văn" userId="239b20554a2b77b9" providerId="LiveId" clId="{3EEF87AF-6101-47BF-AC0F-9CDFE8E2FEBC}" dt="2023-03-30T16:53:14.821" v="3395" actId="478"/>
          <ac:spMkLst>
            <pc:docMk/>
            <pc:sldMk cId="3554836705" sldId="301"/>
            <ac:spMk id="22" creationId="{AE0E6B9A-B31B-CFDF-26DA-5EA6F2557582}"/>
          </ac:spMkLst>
        </pc:spChg>
        <pc:picChg chg="add mod">
          <ac:chgData name="Cường Lê Văn" userId="239b20554a2b77b9" providerId="LiveId" clId="{3EEF87AF-6101-47BF-AC0F-9CDFE8E2FEBC}" dt="2023-03-30T16:53:07.672" v="3392" actId="1076"/>
          <ac:picMkLst>
            <pc:docMk/>
            <pc:sldMk cId="3554836705" sldId="301"/>
            <ac:picMk id="4" creationId="{6A4F4D98-E16B-BE06-4EA4-D2D6F903D365}"/>
          </ac:picMkLst>
        </pc:picChg>
        <pc:picChg chg="del">
          <ac:chgData name="Cường Lê Văn" userId="239b20554a2b77b9" providerId="LiveId" clId="{3EEF87AF-6101-47BF-AC0F-9CDFE8E2FEBC}" dt="2023-03-30T16:52:54.416" v="3370" actId="478"/>
          <ac:picMkLst>
            <pc:docMk/>
            <pc:sldMk cId="3554836705" sldId="301"/>
            <ac:picMk id="11" creationId="{13B3D08B-C474-1DFA-7948-940C5AB2A2D6}"/>
          </ac:picMkLst>
        </pc:picChg>
        <pc:picChg chg="del">
          <ac:chgData name="Cường Lê Văn" userId="239b20554a2b77b9" providerId="LiveId" clId="{3EEF87AF-6101-47BF-AC0F-9CDFE8E2FEBC}" dt="2023-03-30T16:53:08.439" v="3393" actId="478"/>
          <ac:picMkLst>
            <pc:docMk/>
            <pc:sldMk cId="3554836705" sldId="301"/>
            <ac:picMk id="18" creationId="{E928B282-BA9D-D193-D751-5B3CD5F684A3}"/>
          </ac:picMkLst>
        </pc:picChg>
      </pc:sldChg>
      <pc:sldChg chg="addSp delSp modSp add del mod ord">
        <pc:chgData name="Cường Lê Văn" userId="239b20554a2b77b9" providerId="LiveId" clId="{3EEF87AF-6101-47BF-AC0F-9CDFE8E2FEBC}" dt="2023-03-31T03:18:29.687" v="5968" actId="20577"/>
        <pc:sldMkLst>
          <pc:docMk/>
          <pc:sldMk cId="89043596" sldId="302"/>
        </pc:sldMkLst>
        <pc:spChg chg="add del mod">
          <ac:chgData name="Cường Lê Văn" userId="239b20554a2b77b9" providerId="LiveId" clId="{3EEF87AF-6101-47BF-AC0F-9CDFE8E2FEBC}" dt="2023-03-30T17:13:09.120" v="4036" actId="20577"/>
          <ac:spMkLst>
            <pc:docMk/>
            <pc:sldMk cId="89043596" sldId="302"/>
            <ac:spMk id="4" creationId="{06CEF76A-3B51-2954-8DEB-BD731D9CCF06}"/>
          </ac:spMkLst>
        </pc:spChg>
        <pc:spChg chg="del">
          <ac:chgData name="Cường Lê Văn" userId="239b20554a2b77b9" providerId="LiveId" clId="{3EEF87AF-6101-47BF-AC0F-9CDFE8E2FEBC}" dt="2023-03-30T17:00:15.822" v="3556" actId="478"/>
          <ac:spMkLst>
            <pc:docMk/>
            <pc:sldMk cId="89043596" sldId="302"/>
            <ac:spMk id="7" creationId="{5F7CD859-463B-C0CC-8C0B-50E81869B53D}"/>
          </ac:spMkLst>
        </pc:spChg>
        <pc:spChg chg="add del mod">
          <ac:chgData name="Cường Lê Văn" userId="239b20554a2b77b9" providerId="LiveId" clId="{3EEF87AF-6101-47BF-AC0F-9CDFE8E2FEBC}" dt="2023-03-30T17:00:58.898" v="3562" actId="478"/>
          <ac:spMkLst>
            <pc:docMk/>
            <pc:sldMk cId="89043596" sldId="302"/>
            <ac:spMk id="8" creationId="{937B8D06-74B5-3B83-14FE-68EB842BEE5D}"/>
          </ac:spMkLst>
        </pc:spChg>
        <pc:spChg chg="del">
          <ac:chgData name="Cường Lê Văn" userId="239b20554a2b77b9" providerId="LiveId" clId="{3EEF87AF-6101-47BF-AC0F-9CDFE8E2FEBC}" dt="2023-03-30T17:00:17.125" v="3557" actId="478"/>
          <ac:spMkLst>
            <pc:docMk/>
            <pc:sldMk cId="89043596" sldId="302"/>
            <ac:spMk id="9" creationId="{BB5C9194-1207-D556-1AFB-4C3A1DFFA498}"/>
          </ac:spMkLst>
        </pc:spChg>
        <pc:spChg chg="add mod">
          <ac:chgData name="Cường Lê Văn" userId="239b20554a2b77b9" providerId="LiveId" clId="{3EEF87AF-6101-47BF-AC0F-9CDFE8E2FEBC}" dt="2023-03-30T17:06:09.251" v="3792" actId="20577"/>
          <ac:spMkLst>
            <pc:docMk/>
            <pc:sldMk cId="89043596" sldId="302"/>
            <ac:spMk id="10" creationId="{56F1BA4E-D184-74D1-A7EE-79EFDBED8306}"/>
          </ac:spMkLst>
        </pc:spChg>
        <pc:graphicFrameChg chg="add del mod modGraphic">
          <ac:chgData name="Cường Lê Văn" userId="239b20554a2b77b9" providerId="LiveId" clId="{3EEF87AF-6101-47BF-AC0F-9CDFE8E2FEBC}" dt="2023-03-30T17:05:43.848" v="3715" actId="478"/>
          <ac:graphicFrameMkLst>
            <pc:docMk/>
            <pc:sldMk cId="89043596" sldId="302"/>
            <ac:graphicFrameMk id="11" creationId="{AE07CBE4-237B-1E00-94DC-7079AC785983}"/>
          </ac:graphicFrameMkLst>
        </pc:graphicFrameChg>
        <pc:graphicFrameChg chg="add mod modGraphic">
          <ac:chgData name="Cường Lê Văn" userId="239b20554a2b77b9" providerId="LiveId" clId="{3EEF87AF-6101-47BF-AC0F-9CDFE8E2FEBC}" dt="2023-03-31T03:18:29.687" v="5968" actId="20577"/>
          <ac:graphicFrameMkLst>
            <pc:docMk/>
            <pc:sldMk cId="89043596" sldId="302"/>
            <ac:graphicFrameMk id="12" creationId="{ABA38B26-9154-DADA-41E1-ECD508E0B58A}"/>
          </ac:graphicFrameMkLst>
        </pc:graphicFrameChg>
        <pc:picChg chg="del">
          <ac:chgData name="Cường Lê Văn" userId="239b20554a2b77b9" providerId="LiveId" clId="{3EEF87AF-6101-47BF-AC0F-9CDFE8E2FEBC}" dt="2023-03-30T17:00:17.801" v="3558" actId="478"/>
          <ac:picMkLst>
            <pc:docMk/>
            <pc:sldMk cId="89043596" sldId="302"/>
            <ac:picMk id="5" creationId="{8307BA55-EBA6-B7CB-073B-D6D81352B87C}"/>
          </ac:picMkLst>
        </pc:picChg>
        <pc:picChg chg="add del mod">
          <ac:chgData name="Cường Lê Văn" userId="239b20554a2b77b9" providerId="LiveId" clId="{3EEF87AF-6101-47BF-AC0F-9CDFE8E2FEBC}" dt="2023-03-30T17:00:57.972" v="3561" actId="478"/>
          <ac:picMkLst>
            <pc:docMk/>
            <pc:sldMk cId="89043596" sldId="302"/>
            <ac:picMk id="6" creationId="{6F944B8F-5C72-3448-933C-6C71CD39A69C}"/>
          </ac:picMkLst>
        </pc:picChg>
      </pc:sldChg>
      <pc:sldChg chg="addSp delSp modSp add mod">
        <pc:chgData name="Cường Lê Văn" userId="239b20554a2b77b9" providerId="LiveId" clId="{3EEF87AF-6101-47BF-AC0F-9CDFE8E2FEBC}" dt="2023-03-31T04:15:30.432" v="7647" actId="1076"/>
        <pc:sldMkLst>
          <pc:docMk/>
          <pc:sldMk cId="3687835647" sldId="303"/>
        </pc:sldMkLst>
        <pc:spChg chg="mod">
          <ac:chgData name="Cường Lê Văn" userId="239b20554a2b77b9" providerId="LiveId" clId="{3EEF87AF-6101-47BF-AC0F-9CDFE8E2FEBC}" dt="2023-03-31T03:52:45.387" v="6663" actId="14100"/>
          <ac:spMkLst>
            <pc:docMk/>
            <pc:sldMk cId="3687835647" sldId="303"/>
            <ac:spMk id="4" creationId="{06CEF76A-3B51-2954-8DEB-BD731D9CCF06}"/>
          </ac:spMkLst>
        </pc:spChg>
        <pc:spChg chg="add del mod">
          <ac:chgData name="Cường Lê Văn" userId="239b20554a2b77b9" providerId="LiveId" clId="{3EEF87AF-6101-47BF-AC0F-9CDFE8E2FEBC}" dt="2023-03-31T04:13:47.046" v="7627" actId="478"/>
          <ac:spMkLst>
            <pc:docMk/>
            <pc:sldMk cId="3687835647" sldId="303"/>
            <ac:spMk id="6" creationId="{9A6255A2-85BB-9E82-20E7-B517D42E59A1}"/>
          </ac:spMkLst>
        </pc:spChg>
        <pc:spChg chg="add del">
          <ac:chgData name="Cường Lê Văn" userId="239b20554a2b77b9" providerId="LiveId" clId="{3EEF87AF-6101-47BF-AC0F-9CDFE8E2FEBC}" dt="2023-03-31T04:14:12.380" v="7629" actId="22"/>
          <ac:spMkLst>
            <pc:docMk/>
            <pc:sldMk cId="3687835647" sldId="303"/>
            <ac:spMk id="8" creationId="{B76D8976-DC0C-896A-0C00-8CE22DD45627}"/>
          </ac:spMkLst>
        </pc:spChg>
        <pc:spChg chg="add del mod">
          <ac:chgData name="Cường Lê Văn" userId="239b20554a2b77b9" providerId="LiveId" clId="{3EEF87AF-6101-47BF-AC0F-9CDFE8E2FEBC}" dt="2023-03-31T04:14:39.708" v="7638" actId="478"/>
          <ac:spMkLst>
            <pc:docMk/>
            <pc:sldMk cId="3687835647" sldId="303"/>
            <ac:spMk id="12" creationId="{7196394D-E219-31EE-8B58-61F23D83DD94}"/>
          </ac:spMkLst>
        </pc:spChg>
        <pc:spChg chg="add mod">
          <ac:chgData name="Cường Lê Văn" userId="239b20554a2b77b9" providerId="LiveId" clId="{3EEF87AF-6101-47BF-AC0F-9CDFE8E2FEBC}" dt="2023-03-31T04:15:30.432" v="7647" actId="1076"/>
          <ac:spMkLst>
            <pc:docMk/>
            <pc:sldMk cId="3687835647" sldId="303"/>
            <ac:spMk id="14" creationId="{B90AE3BC-FF2F-1CF3-8431-A338C36DF437}"/>
          </ac:spMkLst>
        </pc:spChg>
        <pc:graphicFrameChg chg="modGraphic">
          <ac:chgData name="Cường Lê Văn" userId="239b20554a2b77b9" providerId="LiveId" clId="{3EEF87AF-6101-47BF-AC0F-9CDFE8E2FEBC}" dt="2023-03-31T03:14:55.757" v="5932" actId="20577"/>
          <ac:graphicFrameMkLst>
            <pc:docMk/>
            <pc:sldMk cId="3687835647" sldId="303"/>
            <ac:graphicFrameMk id="11" creationId="{AE07CBE4-237B-1E00-94DC-7079AC785983}"/>
          </ac:graphicFrameMkLst>
        </pc:graphicFrameChg>
        <pc:graphicFrameChg chg="del">
          <ac:chgData name="Cường Lê Văn" userId="239b20554a2b77b9" providerId="LiveId" clId="{3EEF87AF-6101-47BF-AC0F-9CDFE8E2FEBC}" dt="2023-03-30T17:06:24.282" v="3795" actId="478"/>
          <ac:graphicFrameMkLst>
            <pc:docMk/>
            <pc:sldMk cId="3687835647" sldId="303"/>
            <ac:graphicFrameMk id="12" creationId="{ABA38B26-9154-DADA-41E1-ECD508E0B58A}"/>
          </ac:graphicFrameMkLst>
        </pc:graphicFrameChg>
      </pc:sldChg>
      <pc:sldChg chg="addSp delSp modSp add del mod">
        <pc:chgData name="Cường Lê Văn" userId="239b20554a2b77b9" providerId="LiveId" clId="{3EEF87AF-6101-47BF-AC0F-9CDFE8E2FEBC}" dt="2023-03-31T03:58:04.095" v="6703" actId="47"/>
        <pc:sldMkLst>
          <pc:docMk/>
          <pc:sldMk cId="3500365683" sldId="304"/>
        </pc:sldMkLst>
        <pc:spChg chg="mod">
          <ac:chgData name="Cường Lê Văn" userId="239b20554a2b77b9" providerId="LiveId" clId="{3EEF87AF-6101-47BF-AC0F-9CDFE8E2FEBC}" dt="2023-03-30T17:14:25.938" v="4293" actId="1036"/>
          <ac:spMkLst>
            <pc:docMk/>
            <pc:sldMk cId="3500365683" sldId="304"/>
            <ac:spMk id="4" creationId="{06CEF76A-3B51-2954-8DEB-BD731D9CCF06}"/>
          </ac:spMkLst>
        </pc:spChg>
        <pc:spChg chg="mod">
          <ac:chgData name="Cường Lê Văn" userId="239b20554a2b77b9" providerId="LiveId" clId="{3EEF87AF-6101-47BF-AC0F-9CDFE8E2FEBC}" dt="2023-03-30T17:22:50.903" v="4573" actId="1076"/>
          <ac:spMkLst>
            <pc:docMk/>
            <pc:sldMk cId="3500365683" sldId="304"/>
            <ac:spMk id="10" creationId="{56F1BA4E-D184-74D1-A7EE-79EFDBED8306}"/>
          </ac:spMkLst>
        </pc:spChg>
        <pc:graphicFrameChg chg="add del mod">
          <ac:chgData name="Cường Lê Văn" userId="239b20554a2b77b9" providerId="LiveId" clId="{3EEF87AF-6101-47BF-AC0F-9CDFE8E2FEBC}" dt="2023-03-30T17:14:58.282" v="4298" actId="478"/>
          <ac:graphicFrameMkLst>
            <pc:docMk/>
            <pc:sldMk cId="3500365683" sldId="304"/>
            <ac:graphicFrameMk id="6" creationId="{8FEBFD0F-D92B-B75B-865D-B9DE831F134E}"/>
          </ac:graphicFrameMkLst>
        </pc:graphicFrameChg>
        <pc:graphicFrameChg chg="add del mod modGraphic">
          <ac:chgData name="Cường Lê Văn" userId="239b20554a2b77b9" providerId="LiveId" clId="{3EEF87AF-6101-47BF-AC0F-9CDFE8E2FEBC}" dt="2023-03-31T03:57:46.397" v="6687" actId="478"/>
          <ac:graphicFrameMkLst>
            <pc:docMk/>
            <pc:sldMk cId="3500365683" sldId="304"/>
            <ac:graphicFrameMk id="7" creationId="{F3E0A3C8-167A-9439-808E-29FB1746BC32}"/>
          </ac:graphicFrameMkLst>
        </pc:graphicFrameChg>
        <pc:graphicFrameChg chg="add del mod modGraphic">
          <ac:chgData name="Cường Lê Văn" userId="239b20554a2b77b9" providerId="LiveId" clId="{3EEF87AF-6101-47BF-AC0F-9CDFE8E2FEBC}" dt="2023-03-31T03:57:48.716" v="6688" actId="478"/>
          <ac:graphicFrameMkLst>
            <pc:docMk/>
            <pc:sldMk cId="3500365683" sldId="304"/>
            <ac:graphicFrameMk id="8" creationId="{297C8B98-02CC-AD03-2064-1D716B84B368}"/>
          </ac:graphicFrameMkLst>
        </pc:graphicFrameChg>
        <pc:graphicFrameChg chg="del">
          <ac:chgData name="Cường Lê Văn" userId="239b20554a2b77b9" providerId="LiveId" clId="{3EEF87AF-6101-47BF-AC0F-9CDFE8E2FEBC}" dt="2023-03-30T17:14:10.128" v="4287" actId="478"/>
          <ac:graphicFrameMkLst>
            <pc:docMk/>
            <pc:sldMk cId="3500365683" sldId="304"/>
            <ac:graphicFrameMk id="12" creationId="{ABA38B26-9154-DADA-41E1-ECD508E0B58A}"/>
          </ac:graphicFrameMkLst>
        </pc:graphicFrameChg>
        <pc:picChg chg="add del mod">
          <ac:chgData name="Cường Lê Văn" userId="239b20554a2b77b9" providerId="LiveId" clId="{3EEF87AF-6101-47BF-AC0F-9CDFE8E2FEBC}" dt="2023-03-30T17:15:07.321" v="4299" actId="478"/>
          <ac:picMkLst>
            <pc:docMk/>
            <pc:sldMk cId="3500365683" sldId="304"/>
            <ac:picMk id="5" creationId="{FCA6D846-52DD-86E8-0F6C-BF02F2EFAD4F}"/>
          </ac:picMkLst>
        </pc:picChg>
      </pc:sldChg>
      <pc:sldChg chg="addSp delSp modSp add mod">
        <pc:chgData name="Cường Lê Văn" userId="239b20554a2b77b9" providerId="LiveId" clId="{3EEF87AF-6101-47BF-AC0F-9CDFE8E2FEBC}" dt="2023-03-31T03:59:10.911" v="6844" actId="14100"/>
        <pc:sldMkLst>
          <pc:docMk/>
          <pc:sldMk cId="3968695626" sldId="305"/>
        </pc:sldMkLst>
        <pc:spChg chg="mod">
          <ac:chgData name="Cường Lê Văn" userId="239b20554a2b77b9" providerId="LiveId" clId="{3EEF87AF-6101-47BF-AC0F-9CDFE8E2FEBC}" dt="2023-03-31T03:59:10.911" v="6844" actId="14100"/>
          <ac:spMkLst>
            <pc:docMk/>
            <pc:sldMk cId="3968695626" sldId="305"/>
            <ac:spMk id="4" creationId="{06CEF76A-3B51-2954-8DEB-BD731D9CCF06}"/>
          </ac:spMkLst>
        </pc:spChg>
        <pc:spChg chg="add mod">
          <ac:chgData name="Cường Lê Văn" userId="239b20554a2b77b9" providerId="LiveId" clId="{3EEF87AF-6101-47BF-AC0F-9CDFE8E2FEBC}" dt="2023-03-31T03:50:34.274" v="6566" actId="1076"/>
          <ac:spMkLst>
            <pc:docMk/>
            <pc:sldMk cId="3968695626" sldId="305"/>
            <ac:spMk id="7" creationId="{97101B91-6803-001D-D750-4CA50E292465}"/>
          </ac:spMkLst>
        </pc:spChg>
        <pc:spChg chg="del">
          <ac:chgData name="Cường Lê Văn" userId="239b20554a2b77b9" providerId="LiveId" clId="{3EEF87AF-6101-47BF-AC0F-9CDFE8E2FEBC}" dt="2023-03-30T17:23:11.041" v="4575" actId="478"/>
          <ac:spMkLst>
            <pc:docMk/>
            <pc:sldMk cId="3968695626" sldId="305"/>
            <ac:spMk id="10" creationId="{56F1BA4E-D184-74D1-A7EE-79EFDBED8306}"/>
          </ac:spMkLst>
        </pc:spChg>
        <pc:graphicFrameChg chg="add del">
          <ac:chgData name="Cường Lê Văn" userId="239b20554a2b77b9" providerId="LiveId" clId="{3EEF87AF-6101-47BF-AC0F-9CDFE8E2FEBC}" dt="2023-03-30T17:23:19.780" v="4580" actId="478"/>
          <ac:graphicFrameMkLst>
            <pc:docMk/>
            <pc:sldMk cId="3968695626" sldId="305"/>
            <ac:graphicFrameMk id="5" creationId="{8F5F140E-EAC8-8BFE-87AA-A0AB82C6DD1B}"/>
          </ac:graphicFrameMkLst>
        </pc:graphicFrameChg>
        <pc:graphicFrameChg chg="del">
          <ac:chgData name="Cường Lê Văn" userId="239b20554a2b77b9" providerId="LiveId" clId="{3EEF87AF-6101-47BF-AC0F-9CDFE8E2FEBC}" dt="2023-03-30T17:23:13.213" v="4577" actId="478"/>
          <ac:graphicFrameMkLst>
            <pc:docMk/>
            <pc:sldMk cId="3968695626" sldId="305"/>
            <ac:graphicFrameMk id="7" creationId="{F3E0A3C8-167A-9439-808E-29FB1746BC32}"/>
          </ac:graphicFrameMkLst>
        </pc:graphicFrameChg>
        <pc:graphicFrameChg chg="del mod">
          <ac:chgData name="Cường Lê Văn" userId="239b20554a2b77b9" providerId="LiveId" clId="{3EEF87AF-6101-47BF-AC0F-9CDFE8E2FEBC}" dt="2023-03-30T17:23:14.030" v="4578" actId="478"/>
          <ac:graphicFrameMkLst>
            <pc:docMk/>
            <pc:sldMk cId="3968695626" sldId="305"/>
            <ac:graphicFrameMk id="8" creationId="{297C8B98-02CC-AD03-2064-1D716B84B368}"/>
          </ac:graphicFrameMkLst>
        </pc:graphicFrameChg>
        <pc:picChg chg="add mod">
          <ac:chgData name="Cường Lê Văn" userId="239b20554a2b77b9" providerId="LiveId" clId="{3EEF87AF-6101-47BF-AC0F-9CDFE8E2FEBC}" dt="2023-03-31T03:50:41.359" v="6567" actId="1076"/>
          <ac:picMkLst>
            <pc:docMk/>
            <pc:sldMk cId="3968695626" sldId="305"/>
            <ac:picMk id="5" creationId="{C0EC9703-FED6-3583-C19F-7BB51584A999}"/>
          </ac:picMkLst>
        </pc:picChg>
        <pc:picChg chg="add del mod">
          <ac:chgData name="Cường Lê Văn" userId="239b20554a2b77b9" providerId="LiveId" clId="{3EEF87AF-6101-47BF-AC0F-9CDFE8E2FEBC}" dt="2023-03-31T02:52:32.209" v="5774" actId="478"/>
          <ac:picMkLst>
            <pc:docMk/>
            <pc:sldMk cId="3968695626" sldId="305"/>
            <ac:picMk id="6" creationId="{EF9C3ADB-9C51-F749-94C5-57EA08756428}"/>
          </ac:picMkLst>
        </pc:picChg>
      </pc:sldChg>
      <pc:sldChg chg="addSp delSp modSp add mod ord">
        <pc:chgData name="Cường Lê Văn" userId="239b20554a2b77b9" providerId="LiveId" clId="{3EEF87AF-6101-47BF-AC0F-9CDFE8E2FEBC}" dt="2023-03-31T04:21:52.644" v="7792" actId="1035"/>
        <pc:sldMkLst>
          <pc:docMk/>
          <pc:sldMk cId="830706116" sldId="306"/>
        </pc:sldMkLst>
        <pc:spChg chg="mod">
          <ac:chgData name="Cường Lê Văn" userId="239b20554a2b77b9" providerId="LiveId" clId="{3EEF87AF-6101-47BF-AC0F-9CDFE8E2FEBC}" dt="2023-03-31T03:58:26.629" v="6719" actId="207"/>
          <ac:spMkLst>
            <pc:docMk/>
            <pc:sldMk cId="830706116" sldId="306"/>
            <ac:spMk id="4" creationId="{06CEF76A-3B51-2954-8DEB-BD731D9CCF06}"/>
          </ac:spMkLst>
        </pc:spChg>
        <pc:spChg chg="add mod">
          <ac:chgData name="Cường Lê Văn" userId="239b20554a2b77b9" providerId="LiveId" clId="{3EEF87AF-6101-47BF-AC0F-9CDFE8E2FEBC}" dt="2023-03-31T03:58:21.767" v="6718"/>
          <ac:spMkLst>
            <pc:docMk/>
            <pc:sldMk cId="830706116" sldId="306"/>
            <ac:spMk id="7" creationId="{D9BA38C7-9D61-9D79-E35E-8A95B83F34A0}"/>
          </ac:spMkLst>
        </pc:spChg>
        <pc:spChg chg="add mod">
          <ac:chgData name="Cường Lê Văn" userId="239b20554a2b77b9" providerId="LiveId" clId="{3EEF87AF-6101-47BF-AC0F-9CDFE8E2FEBC}" dt="2023-03-31T04:20:25.453" v="7767" actId="1035"/>
          <ac:spMkLst>
            <pc:docMk/>
            <pc:sldMk cId="830706116" sldId="306"/>
            <ac:spMk id="11" creationId="{3C39EDB3-6B53-582B-83C0-8A4BD4557C49}"/>
          </ac:spMkLst>
        </pc:spChg>
        <pc:spChg chg="add mod">
          <ac:chgData name="Cường Lê Văn" userId="239b20554a2b77b9" providerId="LiveId" clId="{3EEF87AF-6101-47BF-AC0F-9CDFE8E2FEBC}" dt="2023-03-31T04:20:07.954" v="7752" actId="207"/>
          <ac:spMkLst>
            <pc:docMk/>
            <pc:sldMk cId="830706116" sldId="306"/>
            <ac:spMk id="12" creationId="{7C813617-DF49-0515-8A1E-D9B0BFD01761}"/>
          </ac:spMkLst>
        </pc:spChg>
        <pc:graphicFrameChg chg="add mod modGraphic">
          <ac:chgData name="Cường Lê Văn" userId="239b20554a2b77b9" providerId="LiveId" clId="{3EEF87AF-6101-47BF-AC0F-9CDFE8E2FEBC}" dt="2023-03-31T04:21:50.090" v="7789" actId="14100"/>
          <ac:graphicFrameMkLst>
            <pc:docMk/>
            <pc:sldMk cId="830706116" sldId="306"/>
            <ac:graphicFrameMk id="8" creationId="{0B8471EA-B712-1BC3-2F3B-A3321A0B6E1C}"/>
          </ac:graphicFrameMkLst>
        </pc:graphicFrameChg>
        <pc:picChg chg="add mod">
          <ac:chgData name="Cường Lê Văn" userId="239b20554a2b77b9" providerId="LiveId" clId="{3EEF87AF-6101-47BF-AC0F-9CDFE8E2FEBC}" dt="2023-03-31T04:21:52.644" v="7792" actId="1035"/>
          <ac:picMkLst>
            <pc:docMk/>
            <pc:sldMk cId="830706116" sldId="306"/>
            <ac:picMk id="6" creationId="{DA8AC1D7-9647-C309-C610-9E33CBE69F70}"/>
          </ac:picMkLst>
        </pc:picChg>
        <pc:picChg chg="del">
          <ac:chgData name="Cường Lê Văn" userId="239b20554a2b77b9" providerId="LiveId" clId="{3EEF87AF-6101-47BF-AC0F-9CDFE8E2FEBC}" dt="2023-03-30T17:23:50.776" v="4668" actId="478"/>
          <ac:picMkLst>
            <pc:docMk/>
            <pc:sldMk cId="830706116" sldId="306"/>
            <ac:picMk id="6" creationId="{EF9C3ADB-9C51-F749-94C5-57EA08756428}"/>
          </ac:picMkLst>
        </pc:picChg>
        <pc:picChg chg="add mod modCrop">
          <ac:chgData name="Cường Lê Văn" userId="239b20554a2b77b9" providerId="LiveId" clId="{3EEF87AF-6101-47BF-AC0F-9CDFE8E2FEBC}" dt="2023-03-31T04:21:46.551" v="7788" actId="1076"/>
          <ac:picMkLst>
            <pc:docMk/>
            <pc:sldMk cId="830706116" sldId="306"/>
            <ac:picMk id="10" creationId="{D0FA2044-BBF2-B9B6-E47D-E2A1CFC2F725}"/>
          </ac:picMkLst>
        </pc:picChg>
      </pc:sldChg>
      <pc:sldChg chg="addSp delSp modSp add mod">
        <pc:chgData name="Cường Lê Văn" userId="239b20554a2b77b9" providerId="LiveId" clId="{3EEF87AF-6101-47BF-AC0F-9CDFE8E2FEBC}" dt="2023-03-31T02:54:25.448" v="5832" actId="1035"/>
        <pc:sldMkLst>
          <pc:docMk/>
          <pc:sldMk cId="1029359938" sldId="307"/>
        </pc:sldMkLst>
        <pc:spChg chg="mod">
          <ac:chgData name="Cường Lê Văn" userId="239b20554a2b77b9" providerId="LiveId" clId="{3EEF87AF-6101-47BF-AC0F-9CDFE8E2FEBC}" dt="2023-03-30T17:50:32.605" v="5619" actId="20577"/>
          <ac:spMkLst>
            <pc:docMk/>
            <pc:sldMk cId="1029359938" sldId="307"/>
            <ac:spMk id="4" creationId="{06CEF76A-3B51-2954-8DEB-BD731D9CCF06}"/>
          </ac:spMkLst>
        </pc:spChg>
        <pc:spChg chg="add mod">
          <ac:chgData name="Cường Lê Văn" userId="239b20554a2b77b9" providerId="LiveId" clId="{3EEF87AF-6101-47BF-AC0F-9CDFE8E2FEBC}" dt="2023-03-31T02:53:33.895" v="5805" actId="1035"/>
          <ac:spMkLst>
            <pc:docMk/>
            <pc:sldMk cId="1029359938" sldId="307"/>
            <ac:spMk id="5" creationId="{4EDCB9CC-F0FC-96A1-D78E-D115FA393345}"/>
          </ac:spMkLst>
        </pc:spChg>
        <pc:spChg chg="add del mod">
          <ac:chgData name="Cường Lê Văn" userId="239b20554a2b77b9" providerId="LiveId" clId="{3EEF87AF-6101-47BF-AC0F-9CDFE8E2FEBC}" dt="2023-03-31T02:54:18.909" v="5824" actId="478"/>
          <ac:spMkLst>
            <pc:docMk/>
            <pc:sldMk cId="1029359938" sldId="307"/>
            <ac:spMk id="6" creationId="{4389869F-30C6-068A-7267-BE9A40D66DAB}"/>
          </ac:spMkLst>
        </pc:spChg>
        <pc:spChg chg="add mod">
          <ac:chgData name="Cường Lê Văn" userId="239b20554a2b77b9" providerId="LiveId" clId="{3EEF87AF-6101-47BF-AC0F-9CDFE8E2FEBC}" dt="2023-03-31T02:53:33.895" v="5805" actId="1035"/>
          <ac:spMkLst>
            <pc:docMk/>
            <pc:sldMk cId="1029359938" sldId="307"/>
            <ac:spMk id="8" creationId="{11225058-3089-B91F-B8D0-DD4F0019E50E}"/>
          </ac:spMkLst>
        </pc:spChg>
        <pc:spChg chg="add mod">
          <ac:chgData name="Cường Lê Văn" userId="239b20554a2b77b9" providerId="LiveId" clId="{3EEF87AF-6101-47BF-AC0F-9CDFE8E2FEBC}" dt="2023-03-31T02:53:33.895" v="5805" actId="1035"/>
          <ac:spMkLst>
            <pc:docMk/>
            <pc:sldMk cId="1029359938" sldId="307"/>
            <ac:spMk id="9" creationId="{11471542-B45A-FF93-7E35-313EF072EF0E}"/>
          </ac:spMkLst>
        </pc:spChg>
        <pc:spChg chg="add mod">
          <ac:chgData name="Cường Lê Văn" userId="239b20554a2b77b9" providerId="LiveId" clId="{3EEF87AF-6101-47BF-AC0F-9CDFE8E2FEBC}" dt="2023-03-31T02:54:25.448" v="5832" actId="1035"/>
          <ac:spMkLst>
            <pc:docMk/>
            <pc:sldMk cId="1029359938" sldId="307"/>
            <ac:spMk id="10" creationId="{10A0BF33-338F-8E96-A80A-65CBD4872526}"/>
          </ac:spMkLst>
        </pc:spChg>
        <pc:picChg chg="add mod">
          <ac:chgData name="Cường Lê Văn" userId="239b20554a2b77b9" providerId="LiveId" clId="{3EEF87AF-6101-47BF-AC0F-9CDFE8E2FEBC}" dt="2023-03-31T02:53:33.895" v="5805" actId="1035"/>
          <ac:picMkLst>
            <pc:docMk/>
            <pc:sldMk cId="1029359938" sldId="307"/>
            <ac:picMk id="7" creationId="{15FC88AB-6BCC-817F-38D8-9F5E04F6CB86}"/>
          </ac:picMkLst>
        </pc:picChg>
      </pc:sldChg>
      <pc:sldChg chg="add del">
        <pc:chgData name="Cường Lê Văn" userId="239b20554a2b77b9" providerId="LiveId" clId="{3EEF87AF-6101-47BF-AC0F-9CDFE8E2FEBC}" dt="2023-03-31T02:36:14.739" v="5662" actId="47"/>
        <pc:sldMkLst>
          <pc:docMk/>
          <pc:sldMk cId="2731871238" sldId="308"/>
        </pc:sldMkLst>
      </pc:sldChg>
      <pc:sldChg chg="addSp delSp modSp add mod">
        <pc:chgData name="Cường Lê Văn" userId="239b20554a2b77b9" providerId="LiveId" clId="{3EEF87AF-6101-47BF-AC0F-9CDFE8E2FEBC}" dt="2023-03-31T04:23:16.125" v="7808"/>
        <pc:sldMkLst>
          <pc:docMk/>
          <pc:sldMk cId="3356313807" sldId="309"/>
        </pc:sldMkLst>
        <pc:spChg chg="del">
          <ac:chgData name="Cường Lê Văn" userId="239b20554a2b77b9" providerId="LiveId" clId="{3EEF87AF-6101-47BF-AC0F-9CDFE8E2FEBC}" dt="2023-03-31T04:11:59.561" v="7610" actId="478"/>
          <ac:spMkLst>
            <pc:docMk/>
            <pc:sldMk cId="3356313807" sldId="309"/>
            <ac:spMk id="6" creationId="{92069DAF-F4C2-D5A3-870D-BF66FA4897E8}"/>
          </ac:spMkLst>
        </pc:spChg>
        <pc:spChg chg="add mod">
          <ac:chgData name="Cường Lê Văn" userId="239b20554a2b77b9" providerId="LiveId" clId="{3EEF87AF-6101-47BF-AC0F-9CDFE8E2FEBC}" dt="2023-03-31T02:36:23.229" v="5671" actId="1035"/>
          <ac:spMkLst>
            <pc:docMk/>
            <pc:sldMk cId="3356313807" sldId="309"/>
            <ac:spMk id="7" creationId="{40EF2152-68B3-F9DE-DA63-FBAF0BEAF5BE}"/>
          </ac:spMkLst>
        </pc:spChg>
        <pc:spChg chg="del">
          <ac:chgData name="Cường Lê Văn" userId="239b20554a2b77b9" providerId="LiveId" clId="{3EEF87AF-6101-47BF-AC0F-9CDFE8E2FEBC}" dt="2023-03-31T02:36:01.979" v="5660" actId="478"/>
          <ac:spMkLst>
            <pc:docMk/>
            <pc:sldMk cId="3356313807" sldId="309"/>
            <ac:spMk id="11" creationId="{91941865-522F-453C-1B40-420F61EFAE0A}"/>
          </ac:spMkLst>
        </pc:spChg>
        <pc:spChg chg="del">
          <ac:chgData name="Cường Lê Văn" userId="239b20554a2b77b9" providerId="LiveId" clId="{3EEF87AF-6101-47BF-AC0F-9CDFE8E2FEBC}" dt="2023-03-31T02:36:01.979" v="5660" actId="478"/>
          <ac:spMkLst>
            <pc:docMk/>
            <pc:sldMk cId="3356313807" sldId="309"/>
            <ac:spMk id="13" creationId="{F0C77AA8-EA2A-2C4D-19BE-DE92ADB36359}"/>
          </ac:spMkLst>
        </pc:spChg>
        <pc:spChg chg="del">
          <ac:chgData name="Cường Lê Văn" userId="239b20554a2b77b9" providerId="LiveId" clId="{3EEF87AF-6101-47BF-AC0F-9CDFE8E2FEBC}" dt="2023-03-31T02:36:01.979" v="5660" actId="478"/>
          <ac:spMkLst>
            <pc:docMk/>
            <pc:sldMk cId="3356313807" sldId="309"/>
            <ac:spMk id="14" creationId="{E903044C-0424-2513-F6CF-0D9742BD7304}"/>
          </ac:spMkLst>
        </pc:spChg>
        <pc:spChg chg="add mod">
          <ac:chgData name="Cường Lê Văn" userId="239b20554a2b77b9" providerId="LiveId" clId="{3EEF87AF-6101-47BF-AC0F-9CDFE8E2FEBC}" dt="2023-03-31T02:36:23.229" v="5671" actId="1035"/>
          <ac:spMkLst>
            <pc:docMk/>
            <pc:sldMk cId="3356313807" sldId="309"/>
            <ac:spMk id="15" creationId="{51D216D7-A3D9-E77B-67F3-8BE96D95CE6E}"/>
          </ac:spMkLst>
        </pc:spChg>
        <pc:spChg chg="del">
          <ac:chgData name="Cường Lê Văn" userId="239b20554a2b77b9" providerId="LiveId" clId="{3EEF87AF-6101-47BF-AC0F-9CDFE8E2FEBC}" dt="2023-03-31T02:36:01.979" v="5660" actId="478"/>
          <ac:spMkLst>
            <pc:docMk/>
            <pc:sldMk cId="3356313807" sldId="309"/>
            <ac:spMk id="16" creationId="{618B8B6C-1F76-94A1-C805-02663246E8A2}"/>
          </ac:spMkLst>
        </pc:spChg>
        <pc:spChg chg="del">
          <ac:chgData name="Cường Lê Văn" userId="239b20554a2b77b9" providerId="LiveId" clId="{3EEF87AF-6101-47BF-AC0F-9CDFE8E2FEBC}" dt="2023-03-31T02:36:01.979" v="5660" actId="478"/>
          <ac:spMkLst>
            <pc:docMk/>
            <pc:sldMk cId="3356313807" sldId="309"/>
            <ac:spMk id="17" creationId="{A7A8B5DC-1BC3-736F-1D5C-6C5E141B97CE}"/>
          </ac:spMkLst>
        </pc:spChg>
        <pc:spChg chg="del">
          <ac:chgData name="Cường Lê Văn" userId="239b20554a2b77b9" providerId="LiveId" clId="{3EEF87AF-6101-47BF-AC0F-9CDFE8E2FEBC}" dt="2023-03-31T02:36:01.979" v="5660" actId="478"/>
          <ac:spMkLst>
            <pc:docMk/>
            <pc:sldMk cId="3356313807" sldId="309"/>
            <ac:spMk id="18" creationId="{82022936-C75D-D7DC-D675-9BC68CE3DFDA}"/>
          </ac:spMkLst>
        </pc:spChg>
        <pc:spChg chg="del">
          <ac:chgData name="Cường Lê Văn" userId="239b20554a2b77b9" providerId="LiveId" clId="{3EEF87AF-6101-47BF-AC0F-9CDFE8E2FEBC}" dt="2023-03-31T02:36:01.979" v="5660" actId="478"/>
          <ac:spMkLst>
            <pc:docMk/>
            <pc:sldMk cId="3356313807" sldId="309"/>
            <ac:spMk id="19" creationId="{2A7ACC92-EA74-665B-EB6B-5FBBEE42245A}"/>
          </ac:spMkLst>
        </pc:spChg>
        <pc:spChg chg="del">
          <ac:chgData name="Cường Lê Văn" userId="239b20554a2b77b9" providerId="LiveId" clId="{3EEF87AF-6101-47BF-AC0F-9CDFE8E2FEBC}" dt="2023-03-31T02:36:01.979" v="5660" actId="478"/>
          <ac:spMkLst>
            <pc:docMk/>
            <pc:sldMk cId="3356313807" sldId="309"/>
            <ac:spMk id="20" creationId="{93AEEDBF-DBA6-FB07-860B-D6E0287084F0}"/>
          </ac:spMkLst>
        </pc:spChg>
        <pc:spChg chg="del">
          <ac:chgData name="Cường Lê Văn" userId="239b20554a2b77b9" providerId="LiveId" clId="{3EEF87AF-6101-47BF-AC0F-9CDFE8E2FEBC}" dt="2023-03-31T02:36:01.979" v="5660" actId="478"/>
          <ac:spMkLst>
            <pc:docMk/>
            <pc:sldMk cId="3356313807" sldId="309"/>
            <ac:spMk id="21" creationId="{86F77BDE-2CAB-B1C3-21BD-887A81C36698}"/>
          </ac:spMkLst>
        </pc:spChg>
        <pc:spChg chg="del">
          <ac:chgData name="Cường Lê Văn" userId="239b20554a2b77b9" providerId="LiveId" clId="{3EEF87AF-6101-47BF-AC0F-9CDFE8E2FEBC}" dt="2023-03-31T02:36:01.979" v="5660" actId="478"/>
          <ac:spMkLst>
            <pc:docMk/>
            <pc:sldMk cId="3356313807" sldId="309"/>
            <ac:spMk id="22" creationId="{4FB46129-A33E-D8AB-9123-FBAC2E0B8DFD}"/>
          </ac:spMkLst>
        </pc:spChg>
        <pc:spChg chg="del">
          <ac:chgData name="Cường Lê Văn" userId="239b20554a2b77b9" providerId="LiveId" clId="{3EEF87AF-6101-47BF-AC0F-9CDFE8E2FEBC}" dt="2023-03-31T02:36:01.979" v="5660" actId="478"/>
          <ac:spMkLst>
            <pc:docMk/>
            <pc:sldMk cId="3356313807" sldId="309"/>
            <ac:spMk id="23" creationId="{0A5411E7-5298-FC69-592E-CBF982696F0E}"/>
          </ac:spMkLst>
        </pc:spChg>
        <pc:spChg chg="del">
          <ac:chgData name="Cường Lê Văn" userId="239b20554a2b77b9" providerId="LiveId" clId="{3EEF87AF-6101-47BF-AC0F-9CDFE8E2FEBC}" dt="2023-03-31T02:36:01.979" v="5660" actId="478"/>
          <ac:spMkLst>
            <pc:docMk/>
            <pc:sldMk cId="3356313807" sldId="309"/>
            <ac:spMk id="24" creationId="{955E5B25-BA5A-9BFE-5BF9-23A565235025}"/>
          </ac:spMkLst>
        </pc:spChg>
        <pc:spChg chg="del">
          <ac:chgData name="Cường Lê Văn" userId="239b20554a2b77b9" providerId="LiveId" clId="{3EEF87AF-6101-47BF-AC0F-9CDFE8E2FEBC}" dt="2023-03-31T02:36:01.979" v="5660" actId="478"/>
          <ac:spMkLst>
            <pc:docMk/>
            <pc:sldMk cId="3356313807" sldId="309"/>
            <ac:spMk id="25" creationId="{2BC55819-7293-4CF6-84AF-8666ED5BB392}"/>
          </ac:spMkLst>
        </pc:spChg>
        <pc:spChg chg="del">
          <ac:chgData name="Cường Lê Văn" userId="239b20554a2b77b9" providerId="LiveId" clId="{3EEF87AF-6101-47BF-AC0F-9CDFE8E2FEBC}" dt="2023-03-31T02:36:01.979" v="5660" actId="478"/>
          <ac:spMkLst>
            <pc:docMk/>
            <pc:sldMk cId="3356313807" sldId="309"/>
            <ac:spMk id="26" creationId="{3E48B832-46EA-F2EA-4A56-7EC1D60B789A}"/>
          </ac:spMkLst>
        </pc:spChg>
        <pc:spChg chg="del">
          <ac:chgData name="Cường Lê Văn" userId="239b20554a2b77b9" providerId="LiveId" clId="{3EEF87AF-6101-47BF-AC0F-9CDFE8E2FEBC}" dt="2023-03-31T02:36:01.979" v="5660" actId="478"/>
          <ac:spMkLst>
            <pc:docMk/>
            <pc:sldMk cId="3356313807" sldId="309"/>
            <ac:spMk id="27" creationId="{EEE22BC4-AC9B-1208-E9E8-82B217B57DE2}"/>
          </ac:spMkLst>
        </pc:spChg>
        <pc:spChg chg="add mod">
          <ac:chgData name="Cường Lê Văn" userId="239b20554a2b77b9" providerId="LiveId" clId="{3EEF87AF-6101-47BF-AC0F-9CDFE8E2FEBC}" dt="2023-03-31T02:36:23.229" v="5671" actId="1035"/>
          <ac:spMkLst>
            <pc:docMk/>
            <pc:sldMk cId="3356313807" sldId="309"/>
            <ac:spMk id="29" creationId="{FA822FA5-DEA7-D547-66AB-0E7AC5C68851}"/>
          </ac:spMkLst>
        </pc:spChg>
        <pc:spChg chg="add mod">
          <ac:chgData name="Cường Lê Văn" userId="239b20554a2b77b9" providerId="LiveId" clId="{3EEF87AF-6101-47BF-AC0F-9CDFE8E2FEBC}" dt="2023-03-31T02:36:23.229" v="5671" actId="1035"/>
          <ac:spMkLst>
            <pc:docMk/>
            <pc:sldMk cId="3356313807" sldId="309"/>
            <ac:spMk id="30" creationId="{681E7157-97FA-E1DD-A18C-271BFFBDD215}"/>
          </ac:spMkLst>
        </pc:spChg>
        <pc:spChg chg="add mod">
          <ac:chgData name="Cường Lê Văn" userId="239b20554a2b77b9" providerId="LiveId" clId="{3EEF87AF-6101-47BF-AC0F-9CDFE8E2FEBC}" dt="2023-03-31T02:36:23.229" v="5671" actId="1035"/>
          <ac:spMkLst>
            <pc:docMk/>
            <pc:sldMk cId="3356313807" sldId="309"/>
            <ac:spMk id="31" creationId="{6B4F5F7C-6927-3F1D-42E2-1DA5DD032C8C}"/>
          </ac:spMkLst>
        </pc:spChg>
        <pc:spChg chg="add mod">
          <ac:chgData name="Cường Lê Văn" userId="239b20554a2b77b9" providerId="LiveId" clId="{3EEF87AF-6101-47BF-AC0F-9CDFE8E2FEBC}" dt="2023-03-31T02:36:41.728" v="5674" actId="14100"/>
          <ac:spMkLst>
            <pc:docMk/>
            <pc:sldMk cId="3356313807" sldId="309"/>
            <ac:spMk id="32" creationId="{53CCBA3A-299B-DFD8-A45F-BBBD2F72991F}"/>
          </ac:spMkLst>
        </pc:spChg>
        <pc:spChg chg="add mod">
          <ac:chgData name="Cường Lê Văn" userId="239b20554a2b77b9" providerId="LiveId" clId="{3EEF87AF-6101-47BF-AC0F-9CDFE8E2FEBC}" dt="2023-03-31T02:36:38.361" v="5673" actId="14100"/>
          <ac:spMkLst>
            <pc:docMk/>
            <pc:sldMk cId="3356313807" sldId="309"/>
            <ac:spMk id="33" creationId="{1C47D907-47A7-E8BA-B33E-3D3B28427B94}"/>
          </ac:spMkLst>
        </pc:spChg>
        <pc:spChg chg="add mod">
          <ac:chgData name="Cường Lê Văn" userId="239b20554a2b77b9" providerId="LiveId" clId="{3EEF87AF-6101-47BF-AC0F-9CDFE8E2FEBC}" dt="2023-03-31T04:23:16.125" v="7808"/>
          <ac:spMkLst>
            <pc:docMk/>
            <pc:sldMk cId="3356313807" sldId="309"/>
            <ac:spMk id="36" creationId="{BF24D30B-97F2-7D17-27EE-FCCC62B6BA02}"/>
          </ac:spMkLst>
        </pc:spChg>
        <pc:picChg chg="add mod">
          <ac:chgData name="Cường Lê Văn" userId="239b20554a2b77b9" providerId="LiveId" clId="{3EEF87AF-6101-47BF-AC0F-9CDFE8E2FEBC}" dt="2023-03-31T02:36:23.229" v="5671" actId="1035"/>
          <ac:picMkLst>
            <pc:docMk/>
            <pc:sldMk cId="3356313807" sldId="309"/>
            <ac:picMk id="4" creationId="{7CAB91C2-FA88-AF1A-088C-2745FA5759A6}"/>
          </ac:picMkLst>
        </pc:picChg>
        <pc:picChg chg="del">
          <ac:chgData name="Cường Lê Văn" userId="239b20554a2b77b9" providerId="LiveId" clId="{3EEF87AF-6101-47BF-AC0F-9CDFE8E2FEBC}" dt="2023-03-31T02:36:01.979" v="5660" actId="478"/>
          <ac:picMkLst>
            <pc:docMk/>
            <pc:sldMk cId="3356313807" sldId="309"/>
            <ac:picMk id="28" creationId="{23BDDEED-EC58-BC89-63EF-DD2069F3DE7F}"/>
          </ac:picMkLst>
        </pc:picChg>
        <pc:cxnChg chg="add mod">
          <ac:chgData name="Cường Lê Văn" userId="239b20554a2b77b9" providerId="LiveId" clId="{3EEF87AF-6101-47BF-AC0F-9CDFE8E2FEBC}" dt="2023-03-31T02:36:38.361" v="5673" actId="14100"/>
          <ac:cxnSpMkLst>
            <pc:docMk/>
            <pc:sldMk cId="3356313807" sldId="309"/>
            <ac:cxnSpMk id="8" creationId="{4109B93B-6987-AE7E-53D8-1679E9405A31}"/>
          </ac:cxnSpMkLst>
        </pc:cxnChg>
        <pc:cxnChg chg="add mod">
          <ac:chgData name="Cường Lê Văn" userId="239b20554a2b77b9" providerId="LiveId" clId="{3EEF87AF-6101-47BF-AC0F-9CDFE8E2FEBC}" dt="2023-03-31T02:36:23.229" v="5671" actId="1035"/>
          <ac:cxnSpMkLst>
            <pc:docMk/>
            <pc:sldMk cId="3356313807" sldId="309"/>
            <ac:cxnSpMk id="12" creationId="{40A53EF8-8680-CE98-0A14-9B1DFE79F8F8}"/>
          </ac:cxnSpMkLst>
        </pc:cxnChg>
      </pc:sldChg>
      <pc:sldChg chg="add del">
        <pc:chgData name="Cường Lê Văn" userId="239b20554a2b77b9" providerId="LiveId" clId="{3EEF87AF-6101-47BF-AC0F-9CDFE8E2FEBC}" dt="2023-03-31T03:46:26.668" v="6464" actId="47"/>
        <pc:sldMkLst>
          <pc:docMk/>
          <pc:sldMk cId="1861124596" sldId="329"/>
        </pc:sldMkLst>
      </pc:sldChg>
      <pc:sldChg chg="add del">
        <pc:chgData name="Cường Lê Văn" userId="239b20554a2b77b9" providerId="LiveId" clId="{3EEF87AF-6101-47BF-AC0F-9CDFE8E2FEBC}" dt="2023-03-31T02:55:13.797" v="5840" actId="47"/>
        <pc:sldMkLst>
          <pc:docMk/>
          <pc:sldMk cId="3639991999" sldId="329"/>
        </pc:sldMkLst>
      </pc:sldChg>
      <pc:sldChg chg="add del">
        <pc:chgData name="Cường Lê Văn" userId="239b20554a2b77b9" providerId="LiveId" clId="{3EEF87AF-6101-47BF-AC0F-9CDFE8E2FEBC}" dt="2023-03-31T02:55:15.252" v="5841" actId="47"/>
        <pc:sldMkLst>
          <pc:docMk/>
          <pc:sldMk cId="2800026998" sldId="331"/>
        </pc:sldMkLst>
      </pc:sldChg>
      <pc:sldChg chg="addSp delSp modSp add mod">
        <pc:chgData name="Cường Lê Văn" userId="239b20554a2b77b9" providerId="LiveId" clId="{3EEF87AF-6101-47BF-AC0F-9CDFE8E2FEBC}" dt="2023-03-31T02:55:52.463" v="5843"/>
        <pc:sldMkLst>
          <pc:docMk/>
          <pc:sldMk cId="1721513835" sldId="332"/>
        </pc:sldMkLst>
        <pc:spChg chg="del">
          <ac:chgData name="Cường Lê Văn" userId="239b20554a2b77b9" providerId="LiveId" clId="{3EEF87AF-6101-47BF-AC0F-9CDFE8E2FEBC}" dt="2023-03-31T02:54:06.822" v="5807" actId="478"/>
          <ac:spMkLst>
            <pc:docMk/>
            <pc:sldMk cId="1721513835" sldId="332"/>
            <ac:spMk id="5" creationId="{4EDCB9CC-F0FC-96A1-D78E-D115FA393345}"/>
          </ac:spMkLst>
        </pc:spChg>
        <pc:spChg chg="del">
          <ac:chgData name="Cường Lê Văn" userId="239b20554a2b77b9" providerId="LiveId" clId="{3EEF87AF-6101-47BF-AC0F-9CDFE8E2FEBC}" dt="2023-03-31T02:54:06.822" v="5807" actId="478"/>
          <ac:spMkLst>
            <pc:docMk/>
            <pc:sldMk cId="1721513835" sldId="332"/>
            <ac:spMk id="6" creationId="{4389869F-30C6-068A-7267-BE9A40D66DAB}"/>
          </ac:spMkLst>
        </pc:spChg>
        <pc:spChg chg="del">
          <ac:chgData name="Cường Lê Văn" userId="239b20554a2b77b9" providerId="LiveId" clId="{3EEF87AF-6101-47BF-AC0F-9CDFE8E2FEBC}" dt="2023-03-31T02:54:06.822" v="5807" actId="478"/>
          <ac:spMkLst>
            <pc:docMk/>
            <pc:sldMk cId="1721513835" sldId="332"/>
            <ac:spMk id="8" creationId="{11225058-3089-B91F-B8D0-DD4F0019E50E}"/>
          </ac:spMkLst>
        </pc:spChg>
        <pc:spChg chg="del">
          <ac:chgData name="Cường Lê Văn" userId="239b20554a2b77b9" providerId="LiveId" clId="{3EEF87AF-6101-47BF-AC0F-9CDFE8E2FEBC}" dt="2023-03-31T02:54:06.822" v="5807" actId="478"/>
          <ac:spMkLst>
            <pc:docMk/>
            <pc:sldMk cId="1721513835" sldId="332"/>
            <ac:spMk id="9" creationId="{11471542-B45A-FF93-7E35-313EF072EF0E}"/>
          </ac:spMkLst>
        </pc:spChg>
        <pc:spChg chg="add mod">
          <ac:chgData name="Cường Lê Văn" userId="239b20554a2b77b9" providerId="LiveId" clId="{3EEF87AF-6101-47BF-AC0F-9CDFE8E2FEBC}" dt="2023-03-31T02:54:29.274" v="5839" actId="1035"/>
          <ac:spMkLst>
            <pc:docMk/>
            <pc:sldMk cId="1721513835" sldId="332"/>
            <ac:spMk id="10" creationId="{04E39223-2AE9-F2A5-5DB3-C9188ECF2261}"/>
          </ac:spMkLst>
        </pc:spChg>
        <pc:spChg chg="add mod">
          <ac:chgData name="Cường Lê Văn" userId="239b20554a2b77b9" providerId="LiveId" clId="{3EEF87AF-6101-47BF-AC0F-9CDFE8E2FEBC}" dt="2023-03-31T02:54:11.184" v="5823" actId="1035"/>
          <ac:spMkLst>
            <pc:docMk/>
            <pc:sldMk cId="1721513835" sldId="332"/>
            <ac:spMk id="12" creationId="{651A8D16-4D76-C678-BD54-49176E9AB704}"/>
          </ac:spMkLst>
        </pc:spChg>
        <pc:spChg chg="add mod">
          <ac:chgData name="Cường Lê Văn" userId="239b20554a2b77b9" providerId="LiveId" clId="{3EEF87AF-6101-47BF-AC0F-9CDFE8E2FEBC}" dt="2023-03-31T02:54:11.184" v="5823" actId="1035"/>
          <ac:spMkLst>
            <pc:docMk/>
            <pc:sldMk cId="1721513835" sldId="332"/>
            <ac:spMk id="14" creationId="{798A2DF1-C0E6-4440-C925-E429EBD84AFD}"/>
          </ac:spMkLst>
        </pc:spChg>
        <pc:spChg chg="add del mod">
          <ac:chgData name="Cường Lê Văn" userId="239b20554a2b77b9" providerId="LiveId" clId="{3EEF87AF-6101-47BF-AC0F-9CDFE8E2FEBC}" dt="2023-03-31T02:55:52.463" v="5843"/>
          <ac:spMkLst>
            <pc:docMk/>
            <pc:sldMk cId="1721513835" sldId="332"/>
            <ac:spMk id="19" creationId="{CB5FE210-0DFA-73DB-58DE-FFFFDBD709DE}"/>
          </ac:spMkLst>
        </pc:spChg>
        <pc:spChg chg="add del mod">
          <ac:chgData name="Cường Lê Văn" userId="239b20554a2b77b9" providerId="LiveId" clId="{3EEF87AF-6101-47BF-AC0F-9CDFE8E2FEBC}" dt="2023-03-31T02:55:52.463" v="5843"/>
          <ac:spMkLst>
            <pc:docMk/>
            <pc:sldMk cId="1721513835" sldId="332"/>
            <ac:spMk id="20" creationId="{22E69C93-734B-A05E-07A3-2877CA9CE953}"/>
          </ac:spMkLst>
        </pc:spChg>
        <pc:spChg chg="add del mod">
          <ac:chgData name="Cường Lê Văn" userId="239b20554a2b77b9" providerId="LiveId" clId="{3EEF87AF-6101-47BF-AC0F-9CDFE8E2FEBC}" dt="2023-03-31T02:55:52.463" v="5843"/>
          <ac:spMkLst>
            <pc:docMk/>
            <pc:sldMk cId="1721513835" sldId="332"/>
            <ac:spMk id="21" creationId="{314B9F7D-4279-9E78-F305-0CA718C66E39}"/>
          </ac:spMkLst>
        </pc:spChg>
        <pc:spChg chg="add del mod">
          <ac:chgData name="Cường Lê Văn" userId="239b20554a2b77b9" providerId="LiveId" clId="{3EEF87AF-6101-47BF-AC0F-9CDFE8E2FEBC}" dt="2023-03-31T02:55:52.463" v="5843"/>
          <ac:spMkLst>
            <pc:docMk/>
            <pc:sldMk cId="1721513835" sldId="332"/>
            <ac:spMk id="23" creationId="{F45BDF1A-1930-F20B-C904-9FF05C172112}"/>
          </ac:spMkLst>
        </pc:spChg>
        <pc:graphicFrameChg chg="add del mod">
          <ac:chgData name="Cường Lê Văn" userId="239b20554a2b77b9" providerId="LiveId" clId="{3EEF87AF-6101-47BF-AC0F-9CDFE8E2FEBC}" dt="2023-03-31T02:55:52.463" v="5843"/>
          <ac:graphicFrameMkLst>
            <pc:docMk/>
            <pc:sldMk cId="1721513835" sldId="332"/>
            <ac:graphicFrameMk id="22" creationId="{AAB8010F-CF12-C2D4-7540-83510C20CB56}"/>
          </ac:graphicFrameMkLst>
        </pc:graphicFrameChg>
        <pc:picChg chg="del">
          <ac:chgData name="Cường Lê Văn" userId="239b20554a2b77b9" providerId="LiveId" clId="{3EEF87AF-6101-47BF-AC0F-9CDFE8E2FEBC}" dt="2023-03-31T02:54:06.822" v="5807" actId="478"/>
          <ac:picMkLst>
            <pc:docMk/>
            <pc:sldMk cId="1721513835" sldId="332"/>
            <ac:picMk id="7" creationId="{15FC88AB-6BCC-817F-38D8-9F5E04F6CB86}"/>
          </ac:picMkLst>
        </pc:picChg>
        <pc:picChg chg="add mod">
          <ac:chgData name="Cường Lê Văn" userId="239b20554a2b77b9" providerId="LiveId" clId="{3EEF87AF-6101-47BF-AC0F-9CDFE8E2FEBC}" dt="2023-03-31T02:54:11.184" v="5823" actId="1035"/>
          <ac:picMkLst>
            <pc:docMk/>
            <pc:sldMk cId="1721513835" sldId="332"/>
            <ac:picMk id="11" creationId="{E9AD1CE3-4B65-9E5A-2520-1EEE08775A66}"/>
          </ac:picMkLst>
        </pc:picChg>
        <pc:picChg chg="add mod">
          <ac:chgData name="Cường Lê Văn" userId="239b20554a2b77b9" providerId="LiveId" clId="{3EEF87AF-6101-47BF-AC0F-9CDFE8E2FEBC}" dt="2023-03-31T02:54:11.184" v="5823" actId="1035"/>
          <ac:picMkLst>
            <pc:docMk/>
            <pc:sldMk cId="1721513835" sldId="332"/>
            <ac:picMk id="13" creationId="{4DE7F479-33C5-149E-F905-E8A4238303E4}"/>
          </ac:picMkLst>
        </pc:picChg>
        <pc:cxnChg chg="add mod">
          <ac:chgData name="Cường Lê Văn" userId="239b20554a2b77b9" providerId="LiveId" clId="{3EEF87AF-6101-47BF-AC0F-9CDFE8E2FEBC}" dt="2023-03-31T02:54:11.184" v="5823" actId="1035"/>
          <ac:cxnSpMkLst>
            <pc:docMk/>
            <pc:sldMk cId="1721513835" sldId="332"/>
            <ac:cxnSpMk id="17" creationId="{CB4DC2E3-46C9-F8AB-A601-06492FCE38F5}"/>
          </ac:cxnSpMkLst>
        </pc:cxnChg>
        <pc:cxnChg chg="add mod">
          <ac:chgData name="Cường Lê Văn" userId="239b20554a2b77b9" providerId="LiveId" clId="{3EEF87AF-6101-47BF-AC0F-9CDFE8E2FEBC}" dt="2023-03-31T02:54:11.184" v="5823" actId="1035"/>
          <ac:cxnSpMkLst>
            <pc:docMk/>
            <pc:sldMk cId="1721513835" sldId="332"/>
            <ac:cxnSpMk id="18" creationId="{12159632-0FC3-451A-05EC-D97891D57166}"/>
          </ac:cxnSpMkLst>
        </pc:cxnChg>
      </pc:sldChg>
      <pc:sldChg chg="addSp delSp modSp add mod">
        <pc:chgData name="Cường Lê Văn" userId="239b20554a2b77b9" providerId="LiveId" clId="{3EEF87AF-6101-47BF-AC0F-9CDFE8E2FEBC}" dt="2023-03-31T03:34:51.982" v="6004" actId="1036"/>
        <pc:sldMkLst>
          <pc:docMk/>
          <pc:sldMk cId="3422230029" sldId="333"/>
        </pc:sldMkLst>
        <pc:spChg chg="add del mod">
          <ac:chgData name="Cường Lê Văn" userId="239b20554a2b77b9" providerId="LiveId" clId="{3EEF87AF-6101-47BF-AC0F-9CDFE8E2FEBC}" dt="2023-03-31T02:56:16.036" v="5862" actId="1038"/>
          <ac:spMkLst>
            <pc:docMk/>
            <pc:sldMk cId="3422230029" sldId="333"/>
            <ac:spMk id="5" creationId="{044D20C2-6AFE-E790-0E3F-818745533D42}"/>
          </ac:spMkLst>
        </pc:spChg>
        <pc:spChg chg="add del mod">
          <ac:chgData name="Cường Lê Văn" userId="239b20554a2b77b9" providerId="LiveId" clId="{3EEF87AF-6101-47BF-AC0F-9CDFE8E2FEBC}" dt="2023-03-31T02:56:03.388" v="5847" actId="478"/>
          <ac:spMkLst>
            <pc:docMk/>
            <pc:sldMk cId="3422230029" sldId="333"/>
            <ac:spMk id="6" creationId="{1CE4D6B4-D56A-32ED-754B-B55DBD0D7DA5}"/>
          </ac:spMkLst>
        </pc:spChg>
        <pc:spChg chg="add del mod">
          <ac:chgData name="Cường Lê Văn" userId="239b20554a2b77b9" providerId="LiveId" clId="{3EEF87AF-6101-47BF-AC0F-9CDFE8E2FEBC}" dt="2023-03-31T02:56:24.421" v="5864" actId="478"/>
          <ac:spMkLst>
            <pc:docMk/>
            <pc:sldMk cId="3422230029" sldId="333"/>
            <ac:spMk id="7" creationId="{A4E241BA-55B0-1546-2965-A99C976F3EC0}"/>
          </ac:spMkLst>
        </pc:spChg>
        <pc:spChg chg="add mod">
          <ac:chgData name="Cường Lê Văn" userId="239b20554a2b77b9" providerId="LiveId" clId="{3EEF87AF-6101-47BF-AC0F-9CDFE8E2FEBC}" dt="2023-03-31T02:57:13.811" v="5878" actId="1036"/>
          <ac:spMkLst>
            <pc:docMk/>
            <pc:sldMk cId="3422230029" sldId="333"/>
            <ac:spMk id="9" creationId="{8651599C-E17A-1F5F-922F-C8D35F5C661D}"/>
          </ac:spMkLst>
        </pc:spChg>
        <pc:spChg chg="del">
          <ac:chgData name="Cường Lê Văn" userId="239b20554a2b77b9" providerId="LiveId" clId="{3EEF87AF-6101-47BF-AC0F-9CDFE8E2FEBC}" dt="2023-03-31T02:55:57.164" v="5845" actId="478"/>
          <ac:spMkLst>
            <pc:docMk/>
            <pc:sldMk cId="3422230029" sldId="333"/>
            <ac:spMk id="10" creationId="{04E39223-2AE9-F2A5-5DB3-C9188ECF2261}"/>
          </ac:spMkLst>
        </pc:spChg>
        <pc:spChg chg="del">
          <ac:chgData name="Cường Lê Văn" userId="239b20554a2b77b9" providerId="LiveId" clId="{3EEF87AF-6101-47BF-AC0F-9CDFE8E2FEBC}" dt="2023-03-31T02:55:57.164" v="5845" actId="478"/>
          <ac:spMkLst>
            <pc:docMk/>
            <pc:sldMk cId="3422230029" sldId="333"/>
            <ac:spMk id="12" creationId="{651A8D16-4D76-C678-BD54-49176E9AB704}"/>
          </ac:spMkLst>
        </pc:spChg>
        <pc:spChg chg="del">
          <ac:chgData name="Cường Lê Văn" userId="239b20554a2b77b9" providerId="LiveId" clId="{3EEF87AF-6101-47BF-AC0F-9CDFE8E2FEBC}" dt="2023-03-31T02:55:57.164" v="5845" actId="478"/>
          <ac:spMkLst>
            <pc:docMk/>
            <pc:sldMk cId="3422230029" sldId="333"/>
            <ac:spMk id="14" creationId="{798A2DF1-C0E6-4440-C925-E429EBD84AFD}"/>
          </ac:spMkLst>
        </pc:spChg>
        <pc:spChg chg="add del mod">
          <ac:chgData name="Cường Lê Văn" userId="239b20554a2b77b9" providerId="LiveId" clId="{3EEF87AF-6101-47BF-AC0F-9CDFE8E2FEBC}" dt="2023-03-31T03:34:26.046" v="5986" actId="478"/>
          <ac:spMkLst>
            <pc:docMk/>
            <pc:sldMk cId="3422230029" sldId="333"/>
            <ac:spMk id="20" creationId="{9059B23B-6E9C-A015-4444-97928ABBB7C9}"/>
          </ac:spMkLst>
        </pc:spChg>
        <pc:graphicFrameChg chg="add del mod modGraphic">
          <ac:chgData name="Cường Lê Văn" userId="239b20554a2b77b9" providerId="LiveId" clId="{3EEF87AF-6101-47BF-AC0F-9CDFE8E2FEBC}" dt="2023-03-31T03:34:01.314" v="5982" actId="478"/>
          <ac:graphicFrameMkLst>
            <pc:docMk/>
            <pc:sldMk cId="3422230029" sldId="333"/>
            <ac:graphicFrameMk id="8" creationId="{B209477F-FD84-2DC1-1662-85ECEBFA1ADC}"/>
          </ac:graphicFrameMkLst>
        </pc:graphicFrameChg>
        <pc:graphicFrameChg chg="add mod modGraphic">
          <ac:chgData name="Cường Lê Văn" userId="239b20554a2b77b9" providerId="LiveId" clId="{3EEF87AF-6101-47BF-AC0F-9CDFE8E2FEBC}" dt="2023-03-31T03:34:51.982" v="6004" actId="1036"/>
          <ac:graphicFrameMkLst>
            <pc:docMk/>
            <pc:sldMk cId="3422230029" sldId="333"/>
            <ac:graphicFrameMk id="19" creationId="{943FF4A9-4304-0289-F6B6-668D26A08598}"/>
          </ac:graphicFrameMkLst>
        </pc:graphicFrameChg>
        <pc:picChg chg="del">
          <ac:chgData name="Cường Lê Văn" userId="239b20554a2b77b9" providerId="LiveId" clId="{3EEF87AF-6101-47BF-AC0F-9CDFE8E2FEBC}" dt="2023-03-31T02:55:57.164" v="5845" actId="478"/>
          <ac:picMkLst>
            <pc:docMk/>
            <pc:sldMk cId="3422230029" sldId="333"/>
            <ac:picMk id="11" creationId="{E9AD1CE3-4B65-9E5A-2520-1EEE08775A66}"/>
          </ac:picMkLst>
        </pc:picChg>
        <pc:picChg chg="del">
          <ac:chgData name="Cường Lê Văn" userId="239b20554a2b77b9" providerId="LiveId" clId="{3EEF87AF-6101-47BF-AC0F-9CDFE8E2FEBC}" dt="2023-03-31T02:55:57.164" v="5845" actId="478"/>
          <ac:picMkLst>
            <pc:docMk/>
            <pc:sldMk cId="3422230029" sldId="333"/>
            <ac:picMk id="13" creationId="{4DE7F479-33C5-149E-F905-E8A4238303E4}"/>
          </ac:picMkLst>
        </pc:picChg>
        <pc:cxnChg chg="del">
          <ac:chgData name="Cường Lê Văn" userId="239b20554a2b77b9" providerId="LiveId" clId="{3EEF87AF-6101-47BF-AC0F-9CDFE8E2FEBC}" dt="2023-03-31T02:55:57.164" v="5845" actId="478"/>
          <ac:cxnSpMkLst>
            <pc:docMk/>
            <pc:sldMk cId="3422230029" sldId="333"/>
            <ac:cxnSpMk id="17" creationId="{CB4DC2E3-46C9-F8AB-A601-06492FCE38F5}"/>
          </ac:cxnSpMkLst>
        </pc:cxnChg>
        <pc:cxnChg chg="del">
          <ac:chgData name="Cường Lê Văn" userId="239b20554a2b77b9" providerId="LiveId" clId="{3EEF87AF-6101-47BF-AC0F-9CDFE8E2FEBC}" dt="2023-03-31T02:55:57.164" v="5845" actId="478"/>
          <ac:cxnSpMkLst>
            <pc:docMk/>
            <pc:sldMk cId="3422230029" sldId="333"/>
            <ac:cxnSpMk id="18" creationId="{12159632-0FC3-451A-05EC-D97891D57166}"/>
          </ac:cxnSpMkLst>
        </pc:cxnChg>
      </pc:sldChg>
      <pc:sldChg chg="addSp delSp modSp add mod">
        <pc:chgData name="Cường Lê Văn" userId="239b20554a2b77b9" providerId="LiveId" clId="{3EEF87AF-6101-47BF-AC0F-9CDFE8E2FEBC}" dt="2023-03-31T04:12:12.853" v="7615" actId="478"/>
        <pc:sldMkLst>
          <pc:docMk/>
          <pc:sldMk cId="1875597091" sldId="334"/>
        </pc:sldMkLst>
        <pc:spChg chg="mod">
          <ac:chgData name="Cường Lê Văn" userId="239b20554a2b77b9" providerId="LiveId" clId="{3EEF87AF-6101-47BF-AC0F-9CDFE8E2FEBC}" dt="2023-03-31T03:37:06.854" v="6103" actId="20577"/>
          <ac:spMkLst>
            <pc:docMk/>
            <pc:sldMk cId="1875597091" sldId="334"/>
            <ac:spMk id="5" creationId="{92194917-6E5C-70ED-EE78-2FFAEA8C016B}"/>
          </ac:spMkLst>
        </pc:spChg>
        <pc:spChg chg="del">
          <ac:chgData name="Cường Lê Văn" userId="239b20554a2b77b9" providerId="LiveId" clId="{3EEF87AF-6101-47BF-AC0F-9CDFE8E2FEBC}" dt="2023-03-31T04:12:12.853" v="7615" actId="478"/>
          <ac:spMkLst>
            <pc:docMk/>
            <pc:sldMk cId="1875597091" sldId="334"/>
            <ac:spMk id="6" creationId="{92069DAF-F4C2-D5A3-870D-BF66FA4897E8}"/>
          </ac:spMkLst>
        </pc:spChg>
        <pc:spChg chg="add mod">
          <ac:chgData name="Cường Lê Văn" userId="239b20554a2b77b9" providerId="LiveId" clId="{3EEF87AF-6101-47BF-AC0F-9CDFE8E2FEBC}" dt="2023-03-31T03:37:14.581" v="6123" actId="1035"/>
          <ac:spMkLst>
            <pc:docMk/>
            <pc:sldMk cId="1875597091" sldId="334"/>
            <ac:spMk id="7" creationId="{9C25E56C-353D-1D13-4F5D-C33B6C4E6F15}"/>
          </ac:spMkLst>
        </pc:spChg>
        <pc:spChg chg="del">
          <ac:chgData name="Cường Lê Văn" userId="239b20554a2b77b9" providerId="LiveId" clId="{3EEF87AF-6101-47BF-AC0F-9CDFE8E2FEBC}" dt="2023-03-31T03:36:11.586" v="6007" actId="478"/>
          <ac:spMkLst>
            <pc:docMk/>
            <pc:sldMk cId="1875597091" sldId="334"/>
            <ac:spMk id="8" creationId="{26ED5540-85C7-F488-F331-F8A88DABD260}"/>
          </ac:spMkLst>
        </pc:spChg>
        <pc:spChg chg="mod">
          <ac:chgData name="Cường Lê Văn" userId="239b20554a2b77b9" providerId="LiveId" clId="{3EEF87AF-6101-47BF-AC0F-9CDFE8E2FEBC}" dt="2023-03-31T03:36:19.048" v="6039" actId="20577"/>
          <ac:spMkLst>
            <pc:docMk/>
            <pc:sldMk cId="1875597091" sldId="334"/>
            <ac:spMk id="9" creationId="{4B5D73D3-99DB-5034-276D-51B9CCE2BD00}"/>
          </ac:spMkLst>
        </pc:spChg>
        <pc:spChg chg="add mod">
          <ac:chgData name="Cường Lê Văn" userId="239b20554a2b77b9" providerId="LiveId" clId="{3EEF87AF-6101-47BF-AC0F-9CDFE8E2FEBC}" dt="2023-03-31T03:37:14.581" v="6123" actId="1035"/>
          <ac:spMkLst>
            <pc:docMk/>
            <pc:sldMk cId="1875597091" sldId="334"/>
            <ac:spMk id="11" creationId="{97CB0911-BC6A-6CA2-3070-B6BA3EE24EB4}"/>
          </ac:spMkLst>
        </pc:spChg>
        <pc:spChg chg="add mod">
          <ac:chgData name="Cường Lê Văn" userId="239b20554a2b77b9" providerId="LiveId" clId="{3EEF87AF-6101-47BF-AC0F-9CDFE8E2FEBC}" dt="2023-03-31T03:37:14.581" v="6123" actId="1035"/>
          <ac:spMkLst>
            <pc:docMk/>
            <pc:sldMk cId="1875597091" sldId="334"/>
            <ac:spMk id="12" creationId="{3770CD1B-9902-EC00-04CE-0375E34073EC}"/>
          </ac:spMkLst>
        </pc:spChg>
        <pc:spChg chg="del">
          <ac:chgData name="Cường Lê Văn" userId="239b20554a2b77b9" providerId="LiveId" clId="{3EEF87AF-6101-47BF-AC0F-9CDFE8E2FEBC}" dt="2023-03-31T03:36:11.586" v="6007" actId="478"/>
          <ac:spMkLst>
            <pc:docMk/>
            <pc:sldMk cId="1875597091" sldId="334"/>
            <ac:spMk id="16" creationId="{BECEA60A-44F5-16C1-C50A-334E23AEA66D}"/>
          </ac:spMkLst>
        </pc:spChg>
        <pc:spChg chg="add mod">
          <ac:chgData name="Cường Lê Văn" userId="239b20554a2b77b9" providerId="LiveId" clId="{3EEF87AF-6101-47BF-AC0F-9CDFE8E2FEBC}" dt="2023-03-31T03:37:14.581" v="6123" actId="1035"/>
          <ac:spMkLst>
            <pc:docMk/>
            <pc:sldMk cId="1875597091" sldId="334"/>
            <ac:spMk id="18" creationId="{58FCC738-FA83-93EB-FCBB-79C9315BBE9E}"/>
          </ac:spMkLst>
        </pc:spChg>
        <pc:spChg chg="add mod">
          <ac:chgData name="Cường Lê Văn" userId="239b20554a2b77b9" providerId="LiveId" clId="{3EEF87AF-6101-47BF-AC0F-9CDFE8E2FEBC}" dt="2023-03-31T03:37:14.581" v="6123" actId="1035"/>
          <ac:spMkLst>
            <pc:docMk/>
            <pc:sldMk cId="1875597091" sldId="334"/>
            <ac:spMk id="19" creationId="{F25B5BB2-CCE3-F208-C7AA-EB1EF307544B}"/>
          </ac:spMkLst>
        </pc:spChg>
        <pc:spChg chg="add del mod">
          <ac:chgData name="Cường Lê Văn" userId="239b20554a2b77b9" providerId="LiveId" clId="{3EEF87AF-6101-47BF-AC0F-9CDFE8E2FEBC}" dt="2023-03-31T03:37:09.187" v="6104" actId="478"/>
          <ac:spMkLst>
            <pc:docMk/>
            <pc:sldMk cId="1875597091" sldId="334"/>
            <ac:spMk id="20" creationId="{2431C090-D466-70F5-8E52-F501A43859E2}"/>
          </ac:spMkLst>
        </pc:spChg>
        <pc:spChg chg="add mod">
          <ac:chgData name="Cường Lê Văn" userId="239b20554a2b77b9" providerId="LiveId" clId="{3EEF87AF-6101-47BF-AC0F-9CDFE8E2FEBC}" dt="2023-03-31T03:37:14.581" v="6123" actId="1035"/>
          <ac:spMkLst>
            <pc:docMk/>
            <pc:sldMk cId="1875597091" sldId="334"/>
            <ac:spMk id="21" creationId="{8B1FA43D-8CCD-6CD9-0F82-DDD06A92EA9F}"/>
          </ac:spMkLst>
        </pc:spChg>
        <pc:spChg chg="add mod">
          <ac:chgData name="Cường Lê Văn" userId="239b20554a2b77b9" providerId="LiveId" clId="{3EEF87AF-6101-47BF-AC0F-9CDFE8E2FEBC}" dt="2023-03-31T03:37:14.581" v="6123" actId="1035"/>
          <ac:spMkLst>
            <pc:docMk/>
            <pc:sldMk cId="1875597091" sldId="334"/>
            <ac:spMk id="22" creationId="{10C0C8DB-566A-AF2B-65BB-69A4A901E4AB}"/>
          </ac:spMkLst>
        </pc:spChg>
        <pc:picChg chg="del">
          <ac:chgData name="Cường Lê Văn" userId="239b20554a2b77b9" providerId="LiveId" clId="{3EEF87AF-6101-47BF-AC0F-9CDFE8E2FEBC}" dt="2023-03-31T03:36:11.586" v="6007" actId="478"/>
          <ac:picMkLst>
            <pc:docMk/>
            <pc:sldMk cId="1875597091" sldId="334"/>
            <ac:picMk id="4" creationId="{6A4F4D98-E16B-BE06-4EA4-D2D6F903D365}"/>
          </ac:picMkLst>
        </pc:picChg>
        <pc:cxnChg chg="add mod">
          <ac:chgData name="Cường Lê Văn" userId="239b20554a2b77b9" providerId="LiveId" clId="{3EEF87AF-6101-47BF-AC0F-9CDFE8E2FEBC}" dt="2023-03-31T03:37:14.581" v="6123" actId="1035"/>
          <ac:cxnSpMkLst>
            <pc:docMk/>
            <pc:sldMk cId="1875597091" sldId="334"/>
            <ac:cxnSpMk id="13" creationId="{63B481C8-57DD-E192-4245-D7CFEDBE90AA}"/>
          </ac:cxnSpMkLst>
        </pc:cxnChg>
        <pc:cxnChg chg="add mod">
          <ac:chgData name="Cường Lê Văn" userId="239b20554a2b77b9" providerId="LiveId" clId="{3EEF87AF-6101-47BF-AC0F-9CDFE8E2FEBC}" dt="2023-03-31T03:37:14.581" v="6123" actId="1035"/>
          <ac:cxnSpMkLst>
            <pc:docMk/>
            <pc:sldMk cId="1875597091" sldId="334"/>
            <ac:cxnSpMk id="14" creationId="{A7F9E900-72BA-CDE6-EF18-3ED014C743A8}"/>
          </ac:cxnSpMkLst>
        </pc:cxnChg>
        <pc:cxnChg chg="add mod">
          <ac:chgData name="Cường Lê Văn" userId="239b20554a2b77b9" providerId="LiveId" clId="{3EEF87AF-6101-47BF-AC0F-9CDFE8E2FEBC}" dt="2023-03-31T03:37:14.581" v="6123" actId="1035"/>
          <ac:cxnSpMkLst>
            <pc:docMk/>
            <pc:sldMk cId="1875597091" sldId="334"/>
            <ac:cxnSpMk id="15" creationId="{341B3AA2-B81E-8F84-0172-D8173CDDFDA5}"/>
          </ac:cxnSpMkLst>
        </pc:cxnChg>
        <pc:cxnChg chg="add mod">
          <ac:chgData name="Cường Lê Văn" userId="239b20554a2b77b9" providerId="LiveId" clId="{3EEF87AF-6101-47BF-AC0F-9CDFE8E2FEBC}" dt="2023-03-31T03:37:14.581" v="6123" actId="1035"/>
          <ac:cxnSpMkLst>
            <pc:docMk/>
            <pc:sldMk cId="1875597091" sldId="334"/>
            <ac:cxnSpMk id="17" creationId="{6A575EE6-5C11-0BEB-E7CE-424190CDBD2B}"/>
          </ac:cxnSpMkLst>
        </pc:cxnChg>
        <pc:cxnChg chg="add mod">
          <ac:chgData name="Cường Lê Văn" userId="239b20554a2b77b9" providerId="LiveId" clId="{3EEF87AF-6101-47BF-AC0F-9CDFE8E2FEBC}" dt="2023-03-31T03:37:14.581" v="6123" actId="1035"/>
          <ac:cxnSpMkLst>
            <pc:docMk/>
            <pc:sldMk cId="1875597091" sldId="334"/>
            <ac:cxnSpMk id="23" creationId="{FFEC1A3B-62B8-17B7-30B6-56F665EEB255}"/>
          </ac:cxnSpMkLst>
        </pc:cxnChg>
        <pc:cxnChg chg="add mod">
          <ac:chgData name="Cường Lê Văn" userId="239b20554a2b77b9" providerId="LiveId" clId="{3EEF87AF-6101-47BF-AC0F-9CDFE8E2FEBC}" dt="2023-03-31T03:37:14.581" v="6123" actId="1035"/>
          <ac:cxnSpMkLst>
            <pc:docMk/>
            <pc:sldMk cId="1875597091" sldId="334"/>
            <ac:cxnSpMk id="24" creationId="{1A47B84C-BA7C-1166-5333-822B3A4AAFF6}"/>
          </ac:cxnSpMkLst>
        </pc:cxnChg>
      </pc:sldChg>
      <pc:sldChg chg="add del">
        <pc:chgData name="Cường Lê Văn" userId="239b20554a2b77b9" providerId="LiveId" clId="{3EEF87AF-6101-47BF-AC0F-9CDFE8E2FEBC}" dt="2023-03-31T03:34:55.495" v="6005" actId="47"/>
        <pc:sldMkLst>
          <pc:docMk/>
          <pc:sldMk cId="2149035545" sldId="334"/>
        </pc:sldMkLst>
      </pc:sldChg>
      <pc:sldChg chg="add del">
        <pc:chgData name="Cường Lê Văn" userId="239b20554a2b77b9" providerId="LiveId" clId="{3EEF87AF-6101-47BF-AC0F-9CDFE8E2FEBC}" dt="2023-03-31T03:44:28.756" v="6413" actId="47"/>
        <pc:sldMkLst>
          <pc:docMk/>
          <pc:sldMk cId="194508148" sldId="345"/>
        </pc:sldMkLst>
      </pc:sldChg>
      <pc:sldChg chg="add del">
        <pc:chgData name="Cường Lê Văn" userId="239b20554a2b77b9" providerId="LiveId" clId="{3EEF87AF-6101-47BF-AC0F-9CDFE8E2FEBC}" dt="2023-03-31T03:37:19.404" v="6124" actId="47"/>
        <pc:sldMkLst>
          <pc:docMk/>
          <pc:sldMk cId="736825366" sldId="389"/>
        </pc:sldMkLst>
      </pc:sldChg>
      <pc:sldChg chg="add del">
        <pc:chgData name="Cường Lê Văn" userId="239b20554a2b77b9" providerId="LiveId" clId="{3EEF87AF-6101-47BF-AC0F-9CDFE8E2FEBC}" dt="2023-03-31T03:38:34.186" v="6142" actId="47"/>
        <pc:sldMkLst>
          <pc:docMk/>
          <pc:sldMk cId="1151496720" sldId="390"/>
        </pc:sldMkLst>
      </pc:sldChg>
      <pc:sldChg chg="add del">
        <pc:chgData name="Cường Lê Văn" userId="239b20554a2b77b9" providerId="LiveId" clId="{3EEF87AF-6101-47BF-AC0F-9CDFE8E2FEBC}" dt="2023-03-31T03:40:10.334" v="6232" actId="47"/>
        <pc:sldMkLst>
          <pc:docMk/>
          <pc:sldMk cId="3044904230" sldId="391"/>
        </pc:sldMkLst>
      </pc:sldChg>
      <pc:sldChg chg="add del">
        <pc:chgData name="Cường Lê Văn" userId="239b20554a2b77b9" providerId="LiveId" clId="{3EEF87AF-6101-47BF-AC0F-9CDFE8E2FEBC}" dt="2023-03-31T03:40:52.012" v="6242" actId="47"/>
        <pc:sldMkLst>
          <pc:docMk/>
          <pc:sldMk cId="1879273522" sldId="392"/>
        </pc:sldMkLst>
      </pc:sldChg>
      <pc:sldChg chg="modSp add del mod">
        <pc:chgData name="Cường Lê Văn" userId="239b20554a2b77b9" providerId="LiveId" clId="{3EEF87AF-6101-47BF-AC0F-9CDFE8E2FEBC}" dt="2023-03-31T03:42:09.109" v="6300" actId="47"/>
        <pc:sldMkLst>
          <pc:docMk/>
          <pc:sldMk cId="248705094" sldId="393"/>
        </pc:sldMkLst>
        <pc:spChg chg="mod">
          <ac:chgData name="Cường Lê Văn" userId="239b20554a2b77b9" providerId="LiveId" clId="{3EEF87AF-6101-47BF-AC0F-9CDFE8E2FEBC}" dt="2023-03-31T03:41:31.874" v="6250" actId="20577"/>
          <ac:spMkLst>
            <pc:docMk/>
            <pc:sldMk cId="248705094" sldId="393"/>
            <ac:spMk id="11" creationId="{9E91608D-83BC-968B-24F3-20A73DF70346}"/>
          </ac:spMkLst>
        </pc:spChg>
        <pc:spChg chg="mod">
          <ac:chgData name="Cường Lê Văn" userId="239b20554a2b77b9" providerId="LiveId" clId="{3EEF87AF-6101-47BF-AC0F-9CDFE8E2FEBC}" dt="2023-03-31T03:41:26.018" v="6249" actId="1076"/>
          <ac:spMkLst>
            <pc:docMk/>
            <pc:sldMk cId="248705094" sldId="393"/>
            <ac:spMk id="25" creationId="{D12AA7D1-06B6-EC8B-2FAA-898263ECA96D}"/>
          </ac:spMkLst>
        </pc:spChg>
      </pc:sldChg>
      <pc:sldChg chg="modSp add del">
        <pc:chgData name="Cường Lê Văn" userId="239b20554a2b77b9" providerId="LiveId" clId="{3EEF87AF-6101-47BF-AC0F-9CDFE8E2FEBC}" dt="2023-03-31T03:43:53.155" v="6408" actId="47"/>
        <pc:sldMkLst>
          <pc:docMk/>
          <pc:sldMk cId="159906131" sldId="394"/>
        </pc:sldMkLst>
        <pc:spChg chg="mod">
          <ac:chgData name="Cường Lê Văn" userId="239b20554a2b77b9" providerId="LiveId" clId="{3EEF87AF-6101-47BF-AC0F-9CDFE8E2FEBC}" dt="2023-03-31T03:42:45.536" v="6303" actId="6549"/>
          <ac:spMkLst>
            <pc:docMk/>
            <pc:sldMk cId="159906131" sldId="394"/>
            <ac:spMk id="28" creationId="{1C463D13-E7E2-F304-D44E-3BBADF9BC093}"/>
          </ac:spMkLst>
        </pc:spChg>
      </pc:sldChg>
      <pc:sldChg chg="modSp add del mod">
        <pc:chgData name="Cường Lê Văn" userId="239b20554a2b77b9" providerId="LiveId" clId="{3EEF87AF-6101-47BF-AC0F-9CDFE8E2FEBC}" dt="2023-03-31T03:45:39.313" v="6459" actId="47"/>
        <pc:sldMkLst>
          <pc:docMk/>
          <pc:sldMk cId="3226232818" sldId="395"/>
        </pc:sldMkLst>
        <pc:spChg chg="mod">
          <ac:chgData name="Cường Lê Văn" userId="239b20554a2b77b9" providerId="LiveId" clId="{3EEF87AF-6101-47BF-AC0F-9CDFE8E2FEBC}" dt="2023-03-31T03:44:36.359" v="6414" actId="20577"/>
          <ac:spMkLst>
            <pc:docMk/>
            <pc:sldMk cId="3226232818" sldId="395"/>
            <ac:spMk id="6" creationId="{CF9DADD6-CDCB-619D-B115-8E8E1352265D}"/>
          </ac:spMkLst>
        </pc:spChg>
      </pc:sldChg>
      <pc:sldChg chg="add del">
        <pc:chgData name="Cường Lê Văn" userId="239b20554a2b77b9" providerId="LiveId" clId="{3EEF87AF-6101-47BF-AC0F-9CDFE8E2FEBC}" dt="2023-03-31T03:47:27.993" v="6507" actId="47"/>
        <pc:sldMkLst>
          <pc:docMk/>
          <pc:sldMk cId="480822205" sldId="396"/>
        </pc:sldMkLst>
      </pc:sldChg>
      <pc:sldChg chg="addSp delSp modSp add mod">
        <pc:chgData name="Cường Lê Văn" userId="239b20554a2b77b9" providerId="LiveId" clId="{3EEF87AF-6101-47BF-AC0F-9CDFE8E2FEBC}" dt="2023-03-31T03:38:55.415" v="6158" actId="1035"/>
        <pc:sldMkLst>
          <pc:docMk/>
          <pc:sldMk cId="3506919866" sldId="397"/>
        </pc:sldMkLst>
        <pc:spChg chg="add mod">
          <ac:chgData name="Cường Lê Văn" userId="239b20554a2b77b9" providerId="LiveId" clId="{3EEF87AF-6101-47BF-AC0F-9CDFE8E2FEBC}" dt="2023-03-31T03:38:50.432" v="6150" actId="1035"/>
          <ac:spMkLst>
            <pc:docMk/>
            <pc:sldMk cId="3506919866" sldId="397"/>
            <ac:spMk id="4" creationId="{3538C174-E4B9-2F92-31BE-3528C51F7B1C}"/>
          </ac:spMkLst>
        </pc:spChg>
        <pc:spChg chg="del">
          <ac:chgData name="Cường Lê Văn" userId="239b20554a2b77b9" providerId="LiveId" clId="{3EEF87AF-6101-47BF-AC0F-9CDFE8E2FEBC}" dt="2023-03-31T03:38:03.010" v="6135" actId="478"/>
          <ac:spMkLst>
            <pc:docMk/>
            <pc:sldMk cId="3506919866" sldId="397"/>
            <ac:spMk id="6" creationId="{92069DAF-F4C2-D5A3-870D-BF66FA4897E8}"/>
          </ac:spMkLst>
        </pc:spChg>
        <pc:spChg chg="del">
          <ac:chgData name="Cường Lê Văn" userId="239b20554a2b77b9" providerId="LiveId" clId="{3EEF87AF-6101-47BF-AC0F-9CDFE8E2FEBC}" dt="2023-03-31T03:37:24.845" v="6126" actId="478"/>
          <ac:spMkLst>
            <pc:docMk/>
            <pc:sldMk cId="3506919866" sldId="397"/>
            <ac:spMk id="7" creationId="{9C25E56C-353D-1D13-4F5D-C33B6C4E6F15}"/>
          </ac:spMkLst>
        </pc:spChg>
        <pc:spChg chg="add mod">
          <ac:chgData name="Cường Lê Văn" userId="239b20554a2b77b9" providerId="LiveId" clId="{3EEF87AF-6101-47BF-AC0F-9CDFE8E2FEBC}" dt="2023-03-31T03:38:50.432" v="6150" actId="1035"/>
          <ac:spMkLst>
            <pc:docMk/>
            <pc:sldMk cId="3506919866" sldId="397"/>
            <ac:spMk id="8" creationId="{2C514286-7B37-3BA7-6CCE-62C6B71F9EFD}"/>
          </ac:spMkLst>
        </pc:spChg>
        <pc:spChg chg="del">
          <ac:chgData name="Cường Lê Văn" userId="239b20554a2b77b9" providerId="LiveId" clId="{3EEF87AF-6101-47BF-AC0F-9CDFE8E2FEBC}" dt="2023-03-31T03:37:24.845" v="6126" actId="478"/>
          <ac:spMkLst>
            <pc:docMk/>
            <pc:sldMk cId="3506919866" sldId="397"/>
            <ac:spMk id="11" creationId="{97CB0911-BC6A-6CA2-3070-B6BA3EE24EB4}"/>
          </ac:spMkLst>
        </pc:spChg>
        <pc:spChg chg="del">
          <ac:chgData name="Cường Lê Văn" userId="239b20554a2b77b9" providerId="LiveId" clId="{3EEF87AF-6101-47BF-AC0F-9CDFE8E2FEBC}" dt="2023-03-31T03:37:24.845" v="6126" actId="478"/>
          <ac:spMkLst>
            <pc:docMk/>
            <pc:sldMk cId="3506919866" sldId="397"/>
            <ac:spMk id="12" creationId="{3770CD1B-9902-EC00-04CE-0375E34073EC}"/>
          </ac:spMkLst>
        </pc:spChg>
        <pc:spChg chg="add mod">
          <ac:chgData name="Cường Lê Văn" userId="239b20554a2b77b9" providerId="LiveId" clId="{3EEF87AF-6101-47BF-AC0F-9CDFE8E2FEBC}" dt="2023-03-31T03:38:55.415" v="6158" actId="1035"/>
          <ac:spMkLst>
            <pc:docMk/>
            <pc:sldMk cId="3506919866" sldId="397"/>
            <ac:spMk id="16" creationId="{4DF911CC-D924-995A-4CCA-9441EB54C0BE}"/>
          </ac:spMkLst>
        </pc:spChg>
        <pc:spChg chg="del">
          <ac:chgData name="Cường Lê Văn" userId="239b20554a2b77b9" providerId="LiveId" clId="{3EEF87AF-6101-47BF-AC0F-9CDFE8E2FEBC}" dt="2023-03-31T03:37:24.845" v="6126" actId="478"/>
          <ac:spMkLst>
            <pc:docMk/>
            <pc:sldMk cId="3506919866" sldId="397"/>
            <ac:spMk id="18" creationId="{58FCC738-FA83-93EB-FCBB-79C9315BBE9E}"/>
          </ac:spMkLst>
        </pc:spChg>
        <pc:spChg chg="del">
          <ac:chgData name="Cường Lê Văn" userId="239b20554a2b77b9" providerId="LiveId" clId="{3EEF87AF-6101-47BF-AC0F-9CDFE8E2FEBC}" dt="2023-03-31T03:37:24.845" v="6126" actId="478"/>
          <ac:spMkLst>
            <pc:docMk/>
            <pc:sldMk cId="3506919866" sldId="397"/>
            <ac:spMk id="19" creationId="{F25B5BB2-CCE3-F208-C7AA-EB1EF307544B}"/>
          </ac:spMkLst>
        </pc:spChg>
        <pc:spChg chg="add mod">
          <ac:chgData name="Cường Lê Văn" userId="239b20554a2b77b9" providerId="LiveId" clId="{3EEF87AF-6101-47BF-AC0F-9CDFE8E2FEBC}" dt="2023-03-31T03:38:50.432" v="6150" actId="1035"/>
          <ac:spMkLst>
            <pc:docMk/>
            <pc:sldMk cId="3506919866" sldId="397"/>
            <ac:spMk id="20" creationId="{E0752F37-C0AD-5D8C-933C-1E50EE2C6544}"/>
          </ac:spMkLst>
        </pc:spChg>
        <pc:spChg chg="del">
          <ac:chgData name="Cường Lê Văn" userId="239b20554a2b77b9" providerId="LiveId" clId="{3EEF87AF-6101-47BF-AC0F-9CDFE8E2FEBC}" dt="2023-03-31T03:37:24.845" v="6126" actId="478"/>
          <ac:spMkLst>
            <pc:docMk/>
            <pc:sldMk cId="3506919866" sldId="397"/>
            <ac:spMk id="21" creationId="{8B1FA43D-8CCD-6CD9-0F82-DDD06A92EA9F}"/>
          </ac:spMkLst>
        </pc:spChg>
        <pc:spChg chg="del">
          <ac:chgData name="Cường Lê Văn" userId="239b20554a2b77b9" providerId="LiveId" clId="{3EEF87AF-6101-47BF-AC0F-9CDFE8E2FEBC}" dt="2023-03-31T03:37:24.845" v="6126" actId="478"/>
          <ac:spMkLst>
            <pc:docMk/>
            <pc:sldMk cId="3506919866" sldId="397"/>
            <ac:spMk id="22" creationId="{10C0C8DB-566A-AF2B-65BB-69A4A901E4AB}"/>
          </ac:spMkLst>
        </pc:spChg>
        <pc:spChg chg="add mod">
          <ac:chgData name="Cường Lê Văn" userId="239b20554a2b77b9" providerId="LiveId" clId="{3EEF87AF-6101-47BF-AC0F-9CDFE8E2FEBC}" dt="2023-03-31T03:38:55.415" v="6158" actId="1035"/>
          <ac:spMkLst>
            <pc:docMk/>
            <pc:sldMk cId="3506919866" sldId="397"/>
            <ac:spMk id="26" creationId="{5B30FEAA-C55E-6325-C9F8-71DC8BADDCE5}"/>
          </ac:spMkLst>
        </pc:spChg>
        <pc:spChg chg="add mod">
          <ac:chgData name="Cường Lê Văn" userId="239b20554a2b77b9" providerId="LiveId" clId="{3EEF87AF-6101-47BF-AC0F-9CDFE8E2FEBC}" dt="2023-03-31T03:38:45.732" v="6144" actId="1076"/>
          <ac:spMkLst>
            <pc:docMk/>
            <pc:sldMk cId="3506919866" sldId="397"/>
            <ac:spMk id="28" creationId="{5BDD53BE-EAC2-236A-B117-ACBEA3F1B020}"/>
          </ac:spMkLst>
        </pc:spChg>
        <pc:spChg chg="add mod">
          <ac:chgData name="Cường Lê Văn" userId="239b20554a2b77b9" providerId="LiveId" clId="{3EEF87AF-6101-47BF-AC0F-9CDFE8E2FEBC}" dt="2023-03-31T03:38:27.115" v="6141" actId="404"/>
          <ac:spMkLst>
            <pc:docMk/>
            <pc:sldMk cId="3506919866" sldId="397"/>
            <ac:spMk id="29" creationId="{A21EDB10-25AC-2CD0-6976-374B143BC105}"/>
          </ac:spMkLst>
        </pc:spChg>
        <pc:graphicFrameChg chg="add mod">
          <ac:chgData name="Cường Lê Văn" userId="239b20554a2b77b9" providerId="LiveId" clId="{3EEF87AF-6101-47BF-AC0F-9CDFE8E2FEBC}" dt="2023-03-31T03:38:50.432" v="6150" actId="1035"/>
          <ac:graphicFrameMkLst>
            <pc:docMk/>
            <pc:sldMk cId="3506919866" sldId="397"/>
            <ac:graphicFrameMk id="25" creationId="{98D356D9-148B-0B07-CA38-BE1EBA38E467}"/>
          </ac:graphicFrameMkLst>
        </pc:graphicFrameChg>
        <pc:graphicFrameChg chg="add mod">
          <ac:chgData name="Cường Lê Văn" userId="239b20554a2b77b9" providerId="LiveId" clId="{3EEF87AF-6101-47BF-AC0F-9CDFE8E2FEBC}" dt="2023-03-31T03:38:55.415" v="6158" actId="1035"/>
          <ac:graphicFrameMkLst>
            <pc:docMk/>
            <pc:sldMk cId="3506919866" sldId="397"/>
            <ac:graphicFrameMk id="27" creationId="{BC0A0962-C8EE-4BE7-8CF7-A1EBFF0C4547}"/>
          </ac:graphicFrameMkLst>
        </pc:graphicFrameChg>
        <pc:cxnChg chg="del mod">
          <ac:chgData name="Cường Lê Văn" userId="239b20554a2b77b9" providerId="LiveId" clId="{3EEF87AF-6101-47BF-AC0F-9CDFE8E2FEBC}" dt="2023-03-31T03:37:24.845" v="6126" actId="478"/>
          <ac:cxnSpMkLst>
            <pc:docMk/>
            <pc:sldMk cId="3506919866" sldId="397"/>
            <ac:cxnSpMk id="13" creationId="{63B481C8-57DD-E192-4245-D7CFEDBE90AA}"/>
          </ac:cxnSpMkLst>
        </pc:cxnChg>
        <pc:cxnChg chg="del mod">
          <ac:chgData name="Cường Lê Văn" userId="239b20554a2b77b9" providerId="LiveId" clId="{3EEF87AF-6101-47BF-AC0F-9CDFE8E2FEBC}" dt="2023-03-31T03:37:24.845" v="6126" actId="478"/>
          <ac:cxnSpMkLst>
            <pc:docMk/>
            <pc:sldMk cId="3506919866" sldId="397"/>
            <ac:cxnSpMk id="14" creationId="{A7F9E900-72BA-CDE6-EF18-3ED014C743A8}"/>
          </ac:cxnSpMkLst>
        </pc:cxnChg>
        <pc:cxnChg chg="del mod">
          <ac:chgData name="Cường Lê Văn" userId="239b20554a2b77b9" providerId="LiveId" clId="{3EEF87AF-6101-47BF-AC0F-9CDFE8E2FEBC}" dt="2023-03-31T03:37:24.845" v="6126" actId="478"/>
          <ac:cxnSpMkLst>
            <pc:docMk/>
            <pc:sldMk cId="3506919866" sldId="397"/>
            <ac:cxnSpMk id="15" creationId="{341B3AA2-B81E-8F84-0172-D8173CDDFDA5}"/>
          </ac:cxnSpMkLst>
        </pc:cxnChg>
        <pc:cxnChg chg="del mod">
          <ac:chgData name="Cường Lê Văn" userId="239b20554a2b77b9" providerId="LiveId" clId="{3EEF87AF-6101-47BF-AC0F-9CDFE8E2FEBC}" dt="2023-03-31T03:37:24.845" v="6126" actId="478"/>
          <ac:cxnSpMkLst>
            <pc:docMk/>
            <pc:sldMk cId="3506919866" sldId="397"/>
            <ac:cxnSpMk id="17" creationId="{6A575EE6-5C11-0BEB-E7CE-424190CDBD2B}"/>
          </ac:cxnSpMkLst>
        </pc:cxnChg>
        <pc:cxnChg chg="del mod">
          <ac:chgData name="Cường Lê Văn" userId="239b20554a2b77b9" providerId="LiveId" clId="{3EEF87AF-6101-47BF-AC0F-9CDFE8E2FEBC}" dt="2023-03-31T03:37:24.845" v="6126" actId="478"/>
          <ac:cxnSpMkLst>
            <pc:docMk/>
            <pc:sldMk cId="3506919866" sldId="397"/>
            <ac:cxnSpMk id="23" creationId="{FFEC1A3B-62B8-17B7-30B6-56F665EEB255}"/>
          </ac:cxnSpMkLst>
        </pc:cxnChg>
        <pc:cxnChg chg="del mod">
          <ac:chgData name="Cường Lê Văn" userId="239b20554a2b77b9" providerId="LiveId" clId="{3EEF87AF-6101-47BF-AC0F-9CDFE8E2FEBC}" dt="2023-03-31T03:37:24.845" v="6126" actId="478"/>
          <ac:cxnSpMkLst>
            <pc:docMk/>
            <pc:sldMk cId="3506919866" sldId="397"/>
            <ac:cxnSpMk id="24" creationId="{1A47B84C-BA7C-1166-5333-822B3A4AAFF6}"/>
          </ac:cxnSpMkLst>
        </pc:cxnChg>
      </pc:sldChg>
      <pc:sldChg chg="addSp delSp modSp add mod">
        <pc:chgData name="Cường Lê Văn" userId="239b20554a2b77b9" providerId="LiveId" clId="{3EEF87AF-6101-47BF-AC0F-9CDFE8E2FEBC}" dt="2023-03-31T03:40:06.740" v="6231" actId="1038"/>
        <pc:sldMkLst>
          <pc:docMk/>
          <pc:sldMk cId="741325756" sldId="398"/>
        </pc:sldMkLst>
        <pc:spChg chg="del">
          <ac:chgData name="Cường Lê Văn" userId="239b20554a2b77b9" providerId="LiveId" clId="{3EEF87AF-6101-47BF-AC0F-9CDFE8E2FEBC}" dt="2023-03-31T03:39:02.373" v="6159" actId="478"/>
          <ac:spMkLst>
            <pc:docMk/>
            <pc:sldMk cId="741325756" sldId="398"/>
            <ac:spMk id="4" creationId="{3538C174-E4B9-2F92-31BE-3528C51F7B1C}"/>
          </ac:spMkLst>
        </pc:spChg>
        <pc:spChg chg="add mod">
          <ac:chgData name="Cường Lê Văn" userId="239b20554a2b77b9" providerId="LiveId" clId="{3EEF87AF-6101-47BF-AC0F-9CDFE8E2FEBC}" dt="2023-03-31T03:39:52.086" v="6185" actId="1035"/>
          <ac:spMkLst>
            <pc:docMk/>
            <pc:sldMk cId="741325756" sldId="398"/>
            <ac:spMk id="6" creationId="{6A57E256-A3C8-EF32-70FB-3623AD5FEFD1}"/>
          </ac:spMkLst>
        </pc:spChg>
        <pc:spChg chg="del">
          <ac:chgData name="Cường Lê Văn" userId="239b20554a2b77b9" providerId="LiveId" clId="{3EEF87AF-6101-47BF-AC0F-9CDFE8E2FEBC}" dt="2023-03-31T03:39:02.373" v="6159" actId="478"/>
          <ac:spMkLst>
            <pc:docMk/>
            <pc:sldMk cId="741325756" sldId="398"/>
            <ac:spMk id="8" creationId="{2C514286-7B37-3BA7-6CCE-62C6B71F9EFD}"/>
          </ac:spMkLst>
        </pc:spChg>
        <pc:spChg chg="add mod">
          <ac:chgData name="Cường Lê Văn" userId="239b20554a2b77b9" providerId="LiveId" clId="{3EEF87AF-6101-47BF-AC0F-9CDFE8E2FEBC}" dt="2023-03-31T03:39:09.686" v="6160"/>
          <ac:spMkLst>
            <pc:docMk/>
            <pc:sldMk cId="741325756" sldId="398"/>
            <ac:spMk id="13" creationId="{007577B8-3B9B-768A-6D0F-15581B88ED12}"/>
          </ac:spMkLst>
        </pc:spChg>
        <pc:spChg chg="add mod">
          <ac:chgData name="Cường Lê Văn" userId="239b20554a2b77b9" providerId="LiveId" clId="{3EEF87AF-6101-47BF-AC0F-9CDFE8E2FEBC}" dt="2023-03-31T03:39:09.686" v="6160"/>
          <ac:spMkLst>
            <pc:docMk/>
            <pc:sldMk cId="741325756" sldId="398"/>
            <ac:spMk id="15" creationId="{97ABB62B-86DB-2787-E971-6679ECCC301B}"/>
          </ac:spMkLst>
        </pc:spChg>
        <pc:spChg chg="del">
          <ac:chgData name="Cường Lê Văn" userId="239b20554a2b77b9" providerId="LiveId" clId="{3EEF87AF-6101-47BF-AC0F-9CDFE8E2FEBC}" dt="2023-03-31T03:39:02.373" v="6159" actId="478"/>
          <ac:spMkLst>
            <pc:docMk/>
            <pc:sldMk cId="741325756" sldId="398"/>
            <ac:spMk id="16" creationId="{4DF911CC-D924-995A-4CCA-9441EB54C0BE}"/>
          </ac:spMkLst>
        </pc:spChg>
        <pc:spChg chg="add mod">
          <ac:chgData name="Cường Lê Văn" userId="239b20554a2b77b9" providerId="LiveId" clId="{3EEF87AF-6101-47BF-AC0F-9CDFE8E2FEBC}" dt="2023-03-31T03:39:43.724" v="6173" actId="1036"/>
          <ac:spMkLst>
            <pc:docMk/>
            <pc:sldMk cId="741325756" sldId="398"/>
            <ac:spMk id="17" creationId="{1BA030BA-98BD-1798-3AF3-0F0D56E745D2}"/>
          </ac:spMkLst>
        </pc:spChg>
        <pc:spChg chg="del">
          <ac:chgData name="Cường Lê Văn" userId="239b20554a2b77b9" providerId="LiveId" clId="{3EEF87AF-6101-47BF-AC0F-9CDFE8E2FEBC}" dt="2023-03-31T03:39:02.373" v="6159" actId="478"/>
          <ac:spMkLst>
            <pc:docMk/>
            <pc:sldMk cId="741325756" sldId="398"/>
            <ac:spMk id="20" creationId="{E0752F37-C0AD-5D8C-933C-1E50EE2C6544}"/>
          </ac:spMkLst>
        </pc:spChg>
        <pc:spChg chg="del">
          <ac:chgData name="Cường Lê Văn" userId="239b20554a2b77b9" providerId="LiveId" clId="{3EEF87AF-6101-47BF-AC0F-9CDFE8E2FEBC}" dt="2023-03-31T03:39:02.373" v="6159" actId="478"/>
          <ac:spMkLst>
            <pc:docMk/>
            <pc:sldMk cId="741325756" sldId="398"/>
            <ac:spMk id="26" creationId="{5B30FEAA-C55E-6325-C9F8-71DC8BADDCE5}"/>
          </ac:spMkLst>
        </pc:spChg>
        <pc:spChg chg="del">
          <ac:chgData name="Cường Lê Văn" userId="239b20554a2b77b9" providerId="LiveId" clId="{3EEF87AF-6101-47BF-AC0F-9CDFE8E2FEBC}" dt="2023-03-31T03:39:02.373" v="6159" actId="478"/>
          <ac:spMkLst>
            <pc:docMk/>
            <pc:sldMk cId="741325756" sldId="398"/>
            <ac:spMk id="28" creationId="{5BDD53BE-EAC2-236A-B117-ACBEA3F1B020}"/>
          </ac:spMkLst>
        </pc:spChg>
        <pc:spChg chg="del mod">
          <ac:chgData name="Cường Lê Văn" userId="239b20554a2b77b9" providerId="LiveId" clId="{3EEF87AF-6101-47BF-AC0F-9CDFE8E2FEBC}" dt="2023-03-31T03:39:39.020" v="6168"/>
          <ac:spMkLst>
            <pc:docMk/>
            <pc:sldMk cId="741325756" sldId="398"/>
            <ac:spMk id="29" creationId="{A21EDB10-25AC-2CD0-6976-374B143BC105}"/>
          </ac:spMkLst>
        </pc:spChg>
        <pc:grpChg chg="add mod">
          <ac:chgData name="Cường Lê Văn" userId="239b20554a2b77b9" providerId="LiveId" clId="{3EEF87AF-6101-47BF-AC0F-9CDFE8E2FEBC}" dt="2023-03-31T03:40:06.740" v="6231" actId="1038"/>
          <ac:grpSpMkLst>
            <pc:docMk/>
            <pc:sldMk cId="741325756" sldId="398"/>
            <ac:grpSpMk id="7" creationId="{0E9790A5-818C-BFBC-519F-902395DBC870}"/>
          </ac:grpSpMkLst>
        </pc:grpChg>
        <pc:graphicFrameChg chg="del">
          <ac:chgData name="Cường Lê Văn" userId="239b20554a2b77b9" providerId="LiveId" clId="{3EEF87AF-6101-47BF-AC0F-9CDFE8E2FEBC}" dt="2023-03-31T03:39:02.373" v="6159" actId="478"/>
          <ac:graphicFrameMkLst>
            <pc:docMk/>
            <pc:sldMk cId="741325756" sldId="398"/>
            <ac:graphicFrameMk id="25" creationId="{98D356D9-148B-0B07-CA38-BE1EBA38E467}"/>
          </ac:graphicFrameMkLst>
        </pc:graphicFrameChg>
        <pc:graphicFrameChg chg="del">
          <ac:chgData name="Cường Lê Văn" userId="239b20554a2b77b9" providerId="LiveId" clId="{3EEF87AF-6101-47BF-AC0F-9CDFE8E2FEBC}" dt="2023-03-31T03:39:02.373" v="6159" actId="478"/>
          <ac:graphicFrameMkLst>
            <pc:docMk/>
            <pc:sldMk cId="741325756" sldId="398"/>
            <ac:graphicFrameMk id="27" creationId="{BC0A0962-C8EE-4BE7-8CF7-A1EBFF0C4547}"/>
          </ac:graphicFrameMkLst>
        </pc:graphicFrameChg>
        <pc:picChg chg="mod">
          <ac:chgData name="Cường Lê Văn" userId="239b20554a2b77b9" providerId="LiveId" clId="{3EEF87AF-6101-47BF-AC0F-9CDFE8E2FEBC}" dt="2023-03-31T03:39:09.686" v="6160"/>
          <ac:picMkLst>
            <pc:docMk/>
            <pc:sldMk cId="741325756" sldId="398"/>
            <ac:picMk id="11" creationId="{C14200A1-9F5E-39A3-4150-A84E6519C2CA}"/>
          </ac:picMkLst>
        </pc:picChg>
        <pc:picChg chg="mod">
          <ac:chgData name="Cường Lê Văn" userId="239b20554a2b77b9" providerId="LiveId" clId="{3EEF87AF-6101-47BF-AC0F-9CDFE8E2FEBC}" dt="2023-03-31T03:39:09.686" v="6160"/>
          <ac:picMkLst>
            <pc:docMk/>
            <pc:sldMk cId="741325756" sldId="398"/>
            <ac:picMk id="12" creationId="{71B8C230-BD2A-94D2-471C-13FA2E45C2F1}"/>
          </ac:picMkLst>
        </pc:picChg>
        <pc:picChg chg="add mod">
          <ac:chgData name="Cường Lê Văn" userId="239b20554a2b77b9" providerId="LiveId" clId="{3EEF87AF-6101-47BF-AC0F-9CDFE8E2FEBC}" dt="2023-03-31T03:39:09.686" v="6160"/>
          <ac:picMkLst>
            <pc:docMk/>
            <pc:sldMk cId="741325756" sldId="398"/>
            <ac:picMk id="14" creationId="{D9A46E82-DEB0-741F-83A0-0688F4A98EC2}"/>
          </ac:picMkLst>
        </pc:picChg>
      </pc:sldChg>
      <pc:sldChg chg="addSp delSp modSp add mod">
        <pc:chgData name="Cường Lê Văn" userId="239b20554a2b77b9" providerId="LiveId" clId="{3EEF87AF-6101-47BF-AC0F-9CDFE8E2FEBC}" dt="2023-03-31T03:42:01.149" v="6299" actId="1035"/>
        <pc:sldMkLst>
          <pc:docMk/>
          <pc:sldMk cId="2104854901" sldId="399"/>
        </pc:sldMkLst>
        <pc:spChg chg="add mod">
          <ac:chgData name="Cường Lê Văn" userId="239b20554a2b77b9" providerId="LiveId" clId="{3EEF87AF-6101-47BF-AC0F-9CDFE8E2FEBC}" dt="2023-03-31T03:42:01.149" v="6299" actId="1035"/>
          <ac:spMkLst>
            <pc:docMk/>
            <pc:sldMk cId="2104854901" sldId="399"/>
            <ac:spMk id="4" creationId="{62DD838C-2D56-3556-99D3-25D0D895B8DF}"/>
          </ac:spMkLst>
        </pc:spChg>
        <pc:spChg chg="del">
          <ac:chgData name="Cường Lê Văn" userId="239b20554a2b77b9" providerId="LiveId" clId="{3EEF87AF-6101-47BF-AC0F-9CDFE8E2FEBC}" dt="2023-03-31T03:40:21.045" v="6237" actId="478"/>
          <ac:spMkLst>
            <pc:docMk/>
            <pc:sldMk cId="2104854901" sldId="399"/>
            <ac:spMk id="6" creationId="{6A57E256-A3C8-EF32-70FB-3623AD5FEFD1}"/>
          </ac:spMkLst>
        </pc:spChg>
        <pc:spChg chg="add mod">
          <ac:chgData name="Cường Lê Văn" userId="239b20554a2b77b9" providerId="LiveId" clId="{3EEF87AF-6101-47BF-AC0F-9CDFE8E2FEBC}" dt="2023-03-31T03:42:01.149" v="6299" actId="1035"/>
          <ac:spMkLst>
            <pc:docMk/>
            <pc:sldMk cId="2104854901" sldId="399"/>
            <ac:spMk id="8" creationId="{933E1721-88F4-85F8-5E61-40DB49C0FFDB}"/>
          </ac:spMkLst>
        </pc:spChg>
        <pc:spChg chg="del">
          <ac:chgData name="Cường Lê Văn" userId="239b20554a2b77b9" providerId="LiveId" clId="{3EEF87AF-6101-47BF-AC0F-9CDFE8E2FEBC}" dt="2023-03-31T03:40:19.800" v="6236" actId="478"/>
          <ac:spMkLst>
            <pc:docMk/>
            <pc:sldMk cId="2104854901" sldId="399"/>
            <ac:spMk id="13" creationId="{007577B8-3B9B-768A-6D0F-15581B88ED12}"/>
          </ac:spMkLst>
        </pc:spChg>
        <pc:spChg chg="del">
          <ac:chgData name="Cường Lê Văn" userId="239b20554a2b77b9" providerId="LiveId" clId="{3EEF87AF-6101-47BF-AC0F-9CDFE8E2FEBC}" dt="2023-03-31T03:40:31.594" v="6239" actId="478"/>
          <ac:spMkLst>
            <pc:docMk/>
            <pc:sldMk cId="2104854901" sldId="399"/>
            <ac:spMk id="15" creationId="{97ABB62B-86DB-2787-E971-6679ECCC301B}"/>
          </ac:spMkLst>
        </pc:spChg>
        <pc:spChg chg="add mod">
          <ac:chgData name="Cường Lê Văn" userId="239b20554a2b77b9" providerId="LiveId" clId="{3EEF87AF-6101-47BF-AC0F-9CDFE8E2FEBC}" dt="2023-03-31T03:42:01.149" v="6299" actId="1035"/>
          <ac:spMkLst>
            <pc:docMk/>
            <pc:sldMk cId="2104854901" sldId="399"/>
            <ac:spMk id="16" creationId="{5C61C797-FF3C-5550-2D8D-6B7F02A9E186}"/>
          </ac:spMkLst>
        </pc:spChg>
        <pc:spChg chg="add mod">
          <ac:chgData name="Cường Lê Văn" userId="239b20554a2b77b9" providerId="LiveId" clId="{3EEF87AF-6101-47BF-AC0F-9CDFE8E2FEBC}" dt="2023-03-31T03:42:01.149" v="6299" actId="1035"/>
          <ac:spMkLst>
            <pc:docMk/>
            <pc:sldMk cId="2104854901" sldId="399"/>
            <ac:spMk id="18" creationId="{78FCFCA3-8069-61DF-CA31-DAF28135BF97}"/>
          </ac:spMkLst>
        </pc:spChg>
        <pc:spChg chg="add mod">
          <ac:chgData name="Cường Lê Văn" userId="239b20554a2b77b9" providerId="LiveId" clId="{3EEF87AF-6101-47BF-AC0F-9CDFE8E2FEBC}" dt="2023-03-31T03:42:01.149" v="6299" actId="1035"/>
          <ac:spMkLst>
            <pc:docMk/>
            <pc:sldMk cId="2104854901" sldId="399"/>
            <ac:spMk id="19" creationId="{E4E503BE-5AA3-9654-0F37-EACEF088BC79}"/>
          </ac:spMkLst>
        </pc:spChg>
        <pc:spChg chg="add mod">
          <ac:chgData name="Cường Lê Văn" userId="239b20554a2b77b9" providerId="LiveId" clId="{3EEF87AF-6101-47BF-AC0F-9CDFE8E2FEBC}" dt="2023-03-31T03:42:01.149" v="6299" actId="1035"/>
          <ac:spMkLst>
            <pc:docMk/>
            <pc:sldMk cId="2104854901" sldId="399"/>
            <ac:spMk id="20" creationId="{FB09B6E3-3E5C-C574-F842-E5685E01DD8D}"/>
          </ac:spMkLst>
        </pc:spChg>
        <pc:spChg chg="add mod">
          <ac:chgData name="Cường Lê Văn" userId="239b20554a2b77b9" providerId="LiveId" clId="{3EEF87AF-6101-47BF-AC0F-9CDFE8E2FEBC}" dt="2023-03-31T03:42:01.149" v="6299" actId="1035"/>
          <ac:spMkLst>
            <pc:docMk/>
            <pc:sldMk cId="2104854901" sldId="399"/>
            <ac:spMk id="21" creationId="{1EFFB65F-3776-5455-3A62-E52E50F72B7A}"/>
          </ac:spMkLst>
        </pc:spChg>
        <pc:spChg chg="add mod">
          <ac:chgData name="Cường Lê Văn" userId="239b20554a2b77b9" providerId="LiveId" clId="{3EEF87AF-6101-47BF-AC0F-9CDFE8E2FEBC}" dt="2023-03-31T03:42:01.149" v="6299" actId="1035"/>
          <ac:spMkLst>
            <pc:docMk/>
            <pc:sldMk cId="2104854901" sldId="399"/>
            <ac:spMk id="22" creationId="{D14F1092-2D14-F47F-7109-A09129B36105}"/>
          </ac:spMkLst>
        </pc:spChg>
        <pc:spChg chg="add mod">
          <ac:chgData name="Cường Lê Văn" userId="239b20554a2b77b9" providerId="LiveId" clId="{3EEF87AF-6101-47BF-AC0F-9CDFE8E2FEBC}" dt="2023-03-31T03:42:01.149" v="6299" actId="1035"/>
          <ac:spMkLst>
            <pc:docMk/>
            <pc:sldMk cId="2104854901" sldId="399"/>
            <ac:spMk id="23" creationId="{0378DF09-710A-3766-AAB2-5C73E73B61A8}"/>
          </ac:spMkLst>
        </pc:spChg>
        <pc:spChg chg="add mod">
          <ac:chgData name="Cường Lê Văn" userId="239b20554a2b77b9" providerId="LiveId" clId="{3EEF87AF-6101-47BF-AC0F-9CDFE8E2FEBC}" dt="2023-03-31T03:42:01.149" v="6299" actId="1035"/>
          <ac:spMkLst>
            <pc:docMk/>
            <pc:sldMk cId="2104854901" sldId="399"/>
            <ac:spMk id="24" creationId="{40ACCCE6-0AF2-D4C2-D9B6-6F9376799AA5}"/>
          </ac:spMkLst>
        </pc:spChg>
        <pc:spChg chg="add mod">
          <ac:chgData name="Cường Lê Văn" userId="239b20554a2b77b9" providerId="LiveId" clId="{3EEF87AF-6101-47BF-AC0F-9CDFE8E2FEBC}" dt="2023-03-31T03:42:01.149" v="6299" actId="1035"/>
          <ac:spMkLst>
            <pc:docMk/>
            <pc:sldMk cId="2104854901" sldId="399"/>
            <ac:spMk id="25" creationId="{AA9ECD85-7772-1674-2F8A-24EA01D22109}"/>
          </ac:spMkLst>
        </pc:spChg>
        <pc:spChg chg="add mod">
          <ac:chgData name="Cường Lê Văn" userId="239b20554a2b77b9" providerId="LiveId" clId="{3EEF87AF-6101-47BF-AC0F-9CDFE8E2FEBC}" dt="2023-03-31T03:42:01.149" v="6299" actId="1035"/>
          <ac:spMkLst>
            <pc:docMk/>
            <pc:sldMk cId="2104854901" sldId="399"/>
            <ac:spMk id="26" creationId="{7490385E-72E5-AACF-ACA8-4E86866BC02A}"/>
          </ac:spMkLst>
        </pc:spChg>
        <pc:spChg chg="add mod">
          <ac:chgData name="Cường Lê Văn" userId="239b20554a2b77b9" providerId="LiveId" clId="{3EEF87AF-6101-47BF-AC0F-9CDFE8E2FEBC}" dt="2023-03-31T03:42:01.149" v="6299" actId="1035"/>
          <ac:spMkLst>
            <pc:docMk/>
            <pc:sldMk cId="2104854901" sldId="399"/>
            <ac:spMk id="27" creationId="{D6C611E2-605A-A3E1-FA48-614727DED9EE}"/>
          </ac:spMkLst>
        </pc:spChg>
        <pc:spChg chg="add mod">
          <ac:chgData name="Cường Lê Văn" userId="239b20554a2b77b9" providerId="LiveId" clId="{3EEF87AF-6101-47BF-AC0F-9CDFE8E2FEBC}" dt="2023-03-31T03:42:01.149" v="6299" actId="1035"/>
          <ac:spMkLst>
            <pc:docMk/>
            <pc:sldMk cId="2104854901" sldId="399"/>
            <ac:spMk id="28" creationId="{3816C9C7-C673-F8C1-632B-A74C299F73CD}"/>
          </ac:spMkLst>
        </pc:spChg>
        <pc:spChg chg="add mod">
          <ac:chgData name="Cường Lê Văn" userId="239b20554a2b77b9" providerId="LiveId" clId="{3EEF87AF-6101-47BF-AC0F-9CDFE8E2FEBC}" dt="2023-03-31T03:42:01.149" v="6299" actId="1035"/>
          <ac:spMkLst>
            <pc:docMk/>
            <pc:sldMk cId="2104854901" sldId="399"/>
            <ac:spMk id="29" creationId="{14878E75-0B06-018B-878B-DFBBBB64ACC0}"/>
          </ac:spMkLst>
        </pc:spChg>
        <pc:spChg chg="add mod">
          <ac:chgData name="Cường Lê Văn" userId="239b20554a2b77b9" providerId="LiveId" clId="{3EEF87AF-6101-47BF-AC0F-9CDFE8E2FEBC}" dt="2023-03-31T03:42:01.149" v="6299" actId="1035"/>
          <ac:spMkLst>
            <pc:docMk/>
            <pc:sldMk cId="2104854901" sldId="399"/>
            <ac:spMk id="30" creationId="{CDCE8E2B-3947-9B90-48E5-6F553E3A994B}"/>
          </ac:spMkLst>
        </pc:spChg>
        <pc:spChg chg="add del mod">
          <ac:chgData name="Cường Lê Văn" userId="239b20554a2b77b9" providerId="LiveId" clId="{3EEF87AF-6101-47BF-AC0F-9CDFE8E2FEBC}" dt="2023-03-31T03:40:47.275" v="6241" actId="478"/>
          <ac:spMkLst>
            <pc:docMk/>
            <pc:sldMk cId="2104854901" sldId="399"/>
            <ac:spMk id="31" creationId="{BAEE112B-82BB-0006-6514-7710A3FB6170}"/>
          </ac:spMkLst>
        </pc:spChg>
        <pc:grpChg chg="del">
          <ac:chgData name="Cường Lê Văn" userId="239b20554a2b77b9" providerId="LiveId" clId="{3EEF87AF-6101-47BF-AC0F-9CDFE8E2FEBC}" dt="2023-03-31T03:40:18.287" v="6234" actId="478"/>
          <ac:grpSpMkLst>
            <pc:docMk/>
            <pc:sldMk cId="2104854901" sldId="399"/>
            <ac:grpSpMk id="7" creationId="{0E9790A5-818C-BFBC-519F-902395DBC870}"/>
          </ac:grpSpMkLst>
        </pc:grpChg>
        <pc:picChg chg="del">
          <ac:chgData name="Cường Lê Văn" userId="239b20554a2b77b9" providerId="LiveId" clId="{3EEF87AF-6101-47BF-AC0F-9CDFE8E2FEBC}" dt="2023-03-31T03:40:18.775" v="6235" actId="478"/>
          <ac:picMkLst>
            <pc:docMk/>
            <pc:sldMk cId="2104854901" sldId="399"/>
            <ac:picMk id="14" creationId="{D9A46E82-DEB0-741F-83A0-0688F4A98EC2}"/>
          </ac:picMkLst>
        </pc:picChg>
      </pc:sldChg>
      <pc:sldChg chg="addSp delSp modSp add mod">
        <pc:chgData name="Cường Lê Văn" userId="239b20554a2b77b9" providerId="LiveId" clId="{3EEF87AF-6101-47BF-AC0F-9CDFE8E2FEBC}" dt="2023-03-31T03:41:53.052" v="6281" actId="1036"/>
        <pc:sldMkLst>
          <pc:docMk/>
          <pc:sldMk cId="3689697712" sldId="400"/>
        </pc:sldMkLst>
        <pc:spChg chg="del">
          <ac:chgData name="Cường Lê Văn" userId="239b20554a2b77b9" providerId="LiveId" clId="{3EEF87AF-6101-47BF-AC0F-9CDFE8E2FEBC}" dt="2023-03-31T03:41:13.985" v="6246" actId="478"/>
          <ac:spMkLst>
            <pc:docMk/>
            <pc:sldMk cId="3689697712" sldId="400"/>
            <ac:spMk id="4" creationId="{62DD838C-2D56-3556-99D3-25D0D895B8DF}"/>
          </ac:spMkLst>
        </pc:spChg>
        <pc:spChg chg="add del mod">
          <ac:chgData name="Cường Lê Văn" userId="239b20554a2b77b9" providerId="LiveId" clId="{3EEF87AF-6101-47BF-AC0F-9CDFE8E2FEBC}" dt="2023-03-31T03:41:13.985" v="6246" actId="478"/>
          <ac:spMkLst>
            <pc:docMk/>
            <pc:sldMk cId="3689697712" sldId="400"/>
            <ac:spMk id="6" creationId="{D7F8C11C-4B38-E2E5-3591-4D6D8F17B71B}"/>
          </ac:spMkLst>
        </pc:spChg>
        <pc:spChg chg="add del mod">
          <ac:chgData name="Cường Lê Văn" userId="239b20554a2b77b9" providerId="LiveId" clId="{3EEF87AF-6101-47BF-AC0F-9CDFE8E2FEBC}" dt="2023-03-31T03:41:13.985" v="6246" actId="478"/>
          <ac:spMkLst>
            <pc:docMk/>
            <pc:sldMk cId="3689697712" sldId="400"/>
            <ac:spMk id="7" creationId="{6BDC0D5F-93F6-24B2-348D-B65C262CD1DF}"/>
          </ac:spMkLst>
        </pc:spChg>
        <pc:spChg chg="del">
          <ac:chgData name="Cường Lê Văn" userId="239b20554a2b77b9" providerId="LiveId" clId="{3EEF87AF-6101-47BF-AC0F-9CDFE8E2FEBC}" dt="2023-03-31T03:41:13.985" v="6246" actId="478"/>
          <ac:spMkLst>
            <pc:docMk/>
            <pc:sldMk cId="3689697712" sldId="400"/>
            <ac:spMk id="8" creationId="{933E1721-88F4-85F8-5E61-40DB49C0FFDB}"/>
          </ac:spMkLst>
        </pc:spChg>
        <pc:spChg chg="add del mod">
          <ac:chgData name="Cường Lê Văn" userId="239b20554a2b77b9" providerId="LiveId" clId="{3EEF87AF-6101-47BF-AC0F-9CDFE8E2FEBC}" dt="2023-03-31T03:41:13.985" v="6246" actId="478"/>
          <ac:spMkLst>
            <pc:docMk/>
            <pc:sldMk cId="3689697712" sldId="400"/>
            <ac:spMk id="11" creationId="{4A906A6E-8392-E2C9-27E7-5AE64B045E4E}"/>
          </ac:spMkLst>
        </pc:spChg>
        <pc:spChg chg="add del mod">
          <ac:chgData name="Cường Lê Văn" userId="239b20554a2b77b9" providerId="LiveId" clId="{3EEF87AF-6101-47BF-AC0F-9CDFE8E2FEBC}" dt="2023-03-31T03:41:13.985" v="6246" actId="478"/>
          <ac:spMkLst>
            <pc:docMk/>
            <pc:sldMk cId="3689697712" sldId="400"/>
            <ac:spMk id="12" creationId="{14419614-6573-56BC-1005-A1FF065CF35A}"/>
          </ac:spMkLst>
        </pc:spChg>
        <pc:spChg chg="add del mod">
          <ac:chgData name="Cường Lê Văn" userId="239b20554a2b77b9" providerId="LiveId" clId="{3EEF87AF-6101-47BF-AC0F-9CDFE8E2FEBC}" dt="2023-03-31T03:41:13.985" v="6246" actId="478"/>
          <ac:spMkLst>
            <pc:docMk/>
            <pc:sldMk cId="3689697712" sldId="400"/>
            <ac:spMk id="13" creationId="{53A18540-99F1-5154-E805-DE37383A439A}"/>
          </ac:spMkLst>
        </pc:spChg>
        <pc:spChg chg="add mod">
          <ac:chgData name="Cường Lê Văn" userId="239b20554a2b77b9" providerId="LiveId" clId="{3EEF87AF-6101-47BF-AC0F-9CDFE8E2FEBC}" dt="2023-03-31T03:41:53.052" v="6281" actId="1036"/>
          <ac:spMkLst>
            <pc:docMk/>
            <pc:sldMk cId="3689697712" sldId="400"/>
            <ac:spMk id="14" creationId="{A6EE690C-E013-816A-8408-105174F56B22}"/>
          </ac:spMkLst>
        </pc:spChg>
        <pc:spChg chg="add mod">
          <ac:chgData name="Cường Lê Văn" userId="239b20554a2b77b9" providerId="LiveId" clId="{3EEF87AF-6101-47BF-AC0F-9CDFE8E2FEBC}" dt="2023-03-31T03:41:53.052" v="6281" actId="1036"/>
          <ac:spMkLst>
            <pc:docMk/>
            <pc:sldMk cId="3689697712" sldId="400"/>
            <ac:spMk id="15" creationId="{321D61FC-DA1B-EA8D-6FA5-231A022D4A9B}"/>
          </ac:spMkLst>
        </pc:spChg>
        <pc:spChg chg="del">
          <ac:chgData name="Cường Lê Văn" userId="239b20554a2b77b9" providerId="LiveId" clId="{3EEF87AF-6101-47BF-AC0F-9CDFE8E2FEBC}" dt="2023-03-31T03:41:08.666" v="6244" actId="478"/>
          <ac:spMkLst>
            <pc:docMk/>
            <pc:sldMk cId="3689697712" sldId="400"/>
            <ac:spMk id="16" creationId="{5C61C797-FF3C-5550-2D8D-6B7F02A9E186}"/>
          </ac:spMkLst>
        </pc:spChg>
        <pc:spChg chg="del">
          <ac:chgData name="Cường Lê Văn" userId="239b20554a2b77b9" providerId="LiveId" clId="{3EEF87AF-6101-47BF-AC0F-9CDFE8E2FEBC}" dt="2023-03-31T03:41:08.666" v="6244" actId="478"/>
          <ac:spMkLst>
            <pc:docMk/>
            <pc:sldMk cId="3689697712" sldId="400"/>
            <ac:spMk id="18" creationId="{78FCFCA3-8069-61DF-CA31-DAF28135BF97}"/>
          </ac:spMkLst>
        </pc:spChg>
        <pc:spChg chg="del">
          <ac:chgData name="Cường Lê Văn" userId="239b20554a2b77b9" providerId="LiveId" clId="{3EEF87AF-6101-47BF-AC0F-9CDFE8E2FEBC}" dt="2023-03-31T03:41:08.666" v="6244" actId="478"/>
          <ac:spMkLst>
            <pc:docMk/>
            <pc:sldMk cId="3689697712" sldId="400"/>
            <ac:spMk id="19" creationId="{E4E503BE-5AA3-9654-0F37-EACEF088BC79}"/>
          </ac:spMkLst>
        </pc:spChg>
        <pc:spChg chg="del">
          <ac:chgData name="Cường Lê Văn" userId="239b20554a2b77b9" providerId="LiveId" clId="{3EEF87AF-6101-47BF-AC0F-9CDFE8E2FEBC}" dt="2023-03-31T03:41:08.666" v="6244" actId="478"/>
          <ac:spMkLst>
            <pc:docMk/>
            <pc:sldMk cId="3689697712" sldId="400"/>
            <ac:spMk id="20" creationId="{FB09B6E3-3E5C-C574-F842-E5685E01DD8D}"/>
          </ac:spMkLst>
        </pc:spChg>
        <pc:spChg chg="del">
          <ac:chgData name="Cường Lê Văn" userId="239b20554a2b77b9" providerId="LiveId" clId="{3EEF87AF-6101-47BF-AC0F-9CDFE8E2FEBC}" dt="2023-03-31T03:41:08.666" v="6244" actId="478"/>
          <ac:spMkLst>
            <pc:docMk/>
            <pc:sldMk cId="3689697712" sldId="400"/>
            <ac:spMk id="21" creationId="{1EFFB65F-3776-5455-3A62-E52E50F72B7A}"/>
          </ac:spMkLst>
        </pc:spChg>
        <pc:spChg chg="del">
          <ac:chgData name="Cường Lê Văn" userId="239b20554a2b77b9" providerId="LiveId" clId="{3EEF87AF-6101-47BF-AC0F-9CDFE8E2FEBC}" dt="2023-03-31T03:41:08.666" v="6244" actId="478"/>
          <ac:spMkLst>
            <pc:docMk/>
            <pc:sldMk cId="3689697712" sldId="400"/>
            <ac:spMk id="22" creationId="{D14F1092-2D14-F47F-7109-A09129B36105}"/>
          </ac:spMkLst>
        </pc:spChg>
        <pc:spChg chg="del">
          <ac:chgData name="Cường Lê Văn" userId="239b20554a2b77b9" providerId="LiveId" clId="{3EEF87AF-6101-47BF-AC0F-9CDFE8E2FEBC}" dt="2023-03-31T03:41:08.666" v="6244" actId="478"/>
          <ac:spMkLst>
            <pc:docMk/>
            <pc:sldMk cId="3689697712" sldId="400"/>
            <ac:spMk id="23" creationId="{0378DF09-710A-3766-AAB2-5C73E73B61A8}"/>
          </ac:spMkLst>
        </pc:spChg>
        <pc:spChg chg="del">
          <ac:chgData name="Cường Lê Văn" userId="239b20554a2b77b9" providerId="LiveId" clId="{3EEF87AF-6101-47BF-AC0F-9CDFE8E2FEBC}" dt="2023-03-31T03:41:08.666" v="6244" actId="478"/>
          <ac:spMkLst>
            <pc:docMk/>
            <pc:sldMk cId="3689697712" sldId="400"/>
            <ac:spMk id="24" creationId="{40ACCCE6-0AF2-D4C2-D9B6-6F9376799AA5}"/>
          </ac:spMkLst>
        </pc:spChg>
        <pc:spChg chg="del">
          <ac:chgData name="Cường Lê Văn" userId="239b20554a2b77b9" providerId="LiveId" clId="{3EEF87AF-6101-47BF-AC0F-9CDFE8E2FEBC}" dt="2023-03-31T03:41:08.666" v="6244" actId="478"/>
          <ac:spMkLst>
            <pc:docMk/>
            <pc:sldMk cId="3689697712" sldId="400"/>
            <ac:spMk id="25" creationId="{AA9ECD85-7772-1674-2F8A-24EA01D22109}"/>
          </ac:spMkLst>
        </pc:spChg>
        <pc:spChg chg="del">
          <ac:chgData name="Cường Lê Văn" userId="239b20554a2b77b9" providerId="LiveId" clId="{3EEF87AF-6101-47BF-AC0F-9CDFE8E2FEBC}" dt="2023-03-31T03:41:08.666" v="6244" actId="478"/>
          <ac:spMkLst>
            <pc:docMk/>
            <pc:sldMk cId="3689697712" sldId="400"/>
            <ac:spMk id="26" creationId="{7490385E-72E5-AACF-ACA8-4E86866BC02A}"/>
          </ac:spMkLst>
        </pc:spChg>
        <pc:spChg chg="del">
          <ac:chgData name="Cường Lê Văn" userId="239b20554a2b77b9" providerId="LiveId" clId="{3EEF87AF-6101-47BF-AC0F-9CDFE8E2FEBC}" dt="2023-03-31T03:41:08.666" v="6244" actId="478"/>
          <ac:spMkLst>
            <pc:docMk/>
            <pc:sldMk cId="3689697712" sldId="400"/>
            <ac:spMk id="27" creationId="{D6C611E2-605A-A3E1-FA48-614727DED9EE}"/>
          </ac:spMkLst>
        </pc:spChg>
        <pc:spChg chg="del">
          <ac:chgData name="Cường Lê Văn" userId="239b20554a2b77b9" providerId="LiveId" clId="{3EEF87AF-6101-47BF-AC0F-9CDFE8E2FEBC}" dt="2023-03-31T03:41:08.666" v="6244" actId="478"/>
          <ac:spMkLst>
            <pc:docMk/>
            <pc:sldMk cId="3689697712" sldId="400"/>
            <ac:spMk id="28" creationId="{3816C9C7-C673-F8C1-632B-A74C299F73CD}"/>
          </ac:spMkLst>
        </pc:spChg>
        <pc:spChg chg="del">
          <ac:chgData name="Cường Lê Văn" userId="239b20554a2b77b9" providerId="LiveId" clId="{3EEF87AF-6101-47BF-AC0F-9CDFE8E2FEBC}" dt="2023-03-31T03:41:08.666" v="6244" actId="478"/>
          <ac:spMkLst>
            <pc:docMk/>
            <pc:sldMk cId="3689697712" sldId="400"/>
            <ac:spMk id="29" creationId="{14878E75-0B06-018B-878B-DFBBBB64ACC0}"/>
          </ac:spMkLst>
        </pc:spChg>
        <pc:spChg chg="del">
          <ac:chgData name="Cường Lê Văn" userId="239b20554a2b77b9" providerId="LiveId" clId="{3EEF87AF-6101-47BF-AC0F-9CDFE8E2FEBC}" dt="2023-03-31T03:41:08.666" v="6244" actId="478"/>
          <ac:spMkLst>
            <pc:docMk/>
            <pc:sldMk cId="3689697712" sldId="400"/>
            <ac:spMk id="30" creationId="{CDCE8E2B-3947-9B90-48E5-6F553E3A994B}"/>
          </ac:spMkLst>
        </pc:spChg>
        <pc:spChg chg="add mod">
          <ac:chgData name="Cường Lê Văn" userId="239b20554a2b77b9" providerId="LiveId" clId="{3EEF87AF-6101-47BF-AC0F-9CDFE8E2FEBC}" dt="2023-03-31T03:41:53.052" v="6281" actId="1036"/>
          <ac:spMkLst>
            <pc:docMk/>
            <pc:sldMk cId="3689697712" sldId="400"/>
            <ac:spMk id="31" creationId="{035863ED-106F-988B-1485-AB473A077999}"/>
          </ac:spMkLst>
        </pc:spChg>
        <pc:spChg chg="add mod">
          <ac:chgData name="Cường Lê Văn" userId="239b20554a2b77b9" providerId="LiveId" clId="{3EEF87AF-6101-47BF-AC0F-9CDFE8E2FEBC}" dt="2023-03-31T03:41:53.052" v="6281" actId="1036"/>
          <ac:spMkLst>
            <pc:docMk/>
            <pc:sldMk cId="3689697712" sldId="400"/>
            <ac:spMk id="32" creationId="{5CD6F2F3-2017-CDA5-FEEC-271F882AF475}"/>
          </ac:spMkLst>
        </pc:spChg>
        <pc:spChg chg="add mod">
          <ac:chgData name="Cường Lê Văn" userId="239b20554a2b77b9" providerId="LiveId" clId="{3EEF87AF-6101-47BF-AC0F-9CDFE8E2FEBC}" dt="2023-03-31T03:41:53.052" v="6281" actId="1036"/>
          <ac:spMkLst>
            <pc:docMk/>
            <pc:sldMk cId="3689697712" sldId="400"/>
            <ac:spMk id="33" creationId="{25BC877F-31BA-C231-EFEA-708D2698A38B}"/>
          </ac:spMkLst>
        </pc:spChg>
        <pc:spChg chg="add mod">
          <ac:chgData name="Cường Lê Văn" userId="239b20554a2b77b9" providerId="LiveId" clId="{3EEF87AF-6101-47BF-AC0F-9CDFE8E2FEBC}" dt="2023-03-31T03:41:53.052" v="6281" actId="1036"/>
          <ac:spMkLst>
            <pc:docMk/>
            <pc:sldMk cId="3689697712" sldId="400"/>
            <ac:spMk id="34" creationId="{A851C85C-F06E-100E-67CF-AF78221A6483}"/>
          </ac:spMkLst>
        </pc:spChg>
        <pc:spChg chg="add mod">
          <ac:chgData name="Cường Lê Văn" userId="239b20554a2b77b9" providerId="LiveId" clId="{3EEF87AF-6101-47BF-AC0F-9CDFE8E2FEBC}" dt="2023-03-31T03:41:53.052" v="6281" actId="1036"/>
          <ac:spMkLst>
            <pc:docMk/>
            <pc:sldMk cId="3689697712" sldId="400"/>
            <ac:spMk id="35" creationId="{53BAA8CF-DD9E-B2D7-C4A8-0C2AD86FD823}"/>
          </ac:spMkLst>
        </pc:spChg>
        <pc:spChg chg="add mod">
          <ac:chgData name="Cường Lê Văn" userId="239b20554a2b77b9" providerId="LiveId" clId="{3EEF87AF-6101-47BF-AC0F-9CDFE8E2FEBC}" dt="2023-03-31T03:41:49.066" v="6264" actId="1035"/>
          <ac:spMkLst>
            <pc:docMk/>
            <pc:sldMk cId="3689697712" sldId="400"/>
            <ac:spMk id="36" creationId="{53A10427-01B4-B80E-817A-2E2C64CC846D}"/>
          </ac:spMkLst>
        </pc:spChg>
      </pc:sldChg>
      <pc:sldChg chg="addSp delSp modSp add mod">
        <pc:chgData name="Cường Lê Văn" userId="239b20554a2b77b9" providerId="LiveId" clId="{3EEF87AF-6101-47BF-AC0F-9CDFE8E2FEBC}" dt="2023-03-31T03:43:39.624" v="6407" actId="1035"/>
        <pc:sldMkLst>
          <pc:docMk/>
          <pc:sldMk cId="820733867" sldId="401"/>
        </pc:sldMkLst>
        <pc:spChg chg="add mod">
          <ac:chgData name="Cường Lê Văn" userId="239b20554a2b77b9" providerId="LiveId" clId="{3EEF87AF-6101-47BF-AC0F-9CDFE8E2FEBC}" dt="2023-03-31T03:42:55.076" v="6306" actId="1076"/>
          <ac:spMkLst>
            <pc:docMk/>
            <pc:sldMk cId="820733867" sldId="401"/>
            <ac:spMk id="4" creationId="{2D41B162-B8FF-F9BD-6D1E-267D66DD7843}"/>
          </ac:spMkLst>
        </pc:spChg>
        <pc:spChg chg="add mod">
          <ac:chgData name="Cường Lê Văn" userId="239b20554a2b77b9" providerId="LiveId" clId="{3EEF87AF-6101-47BF-AC0F-9CDFE8E2FEBC}" dt="2023-03-31T03:43:17.676" v="6397" actId="1035"/>
          <ac:spMkLst>
            <pc:docMk/>
            <pc:sldMk cId="820733867" sldId="401"/>
            <ac:spMk id="6" creationId="{C8AD1E5A-D7A9-D962-EA11-EA8692294CD1}"/>
          </ac:spMkLst>
        </pc:spChg>
        <pc:spChg chg="add mod">
          <ac:chgData name="Cường Lê Văn" userId="239b20554a2b77b9" providerId="LiveId" clId="{3EEF87AF-6101-47BF-AC0F-9CDFE8E2FEBC}" dt="2023-03-31T03:43:17.676" v="6397" actId="1035"/>
          <ac:spMkLst>
            <pc:docMk/>
            <pc:sldMk cId="820733867" sldId="401"/>
            <ac:spMk id="7" creationId="{FFDB1A24-1482-89F6-B340-89679698B21A}"/>
          </ac:spMkLst>
        </pc:spChg>
        <pc:spChg chg="add mod">
          <ac:chgData name="Cường Lê Văn" userId="239b20554a2b77b9" providerId="LiveId" clId="{3EEF87AF-6101-47BF-AC0F-9CDFE8E2FEBC}" dt="2023-03-31T03:43:17.676" v="6397" actId="1035"/>
          <ac:spMkLst>
            <pc:docMk/>
            <pc:sldMk cId="820733867" sldId="401"/>
            <ac:spMk id="8" creationId="{9C43A470-91A2-0D71-E99C-A91BA11DF23B}"/>
          </ac:spMkLst>
        </pc:spChg>
        <pc:spChg chg="add mod">
          <ac:chgData name="Cường Lê Văn" userId="239b20554a2b77b9" providerId="LiveId" clId="{3EEF87AF-6101-47BF-AC0F-9CDFE8E2FEBC}" dt="2023-03-31T03:43:17.676" v="6397" actId="1035"/>
          <ac:spMkLst>
            <pc:docMk/>
            <pc:sldMk cId="820733867" sldId="401"/>
            <ac:spMk id="12" creationId="{240A10E2-BFB4-AB21-7936-08100262BB3F}"/>
          </ac:spMkLst>
        </pc:spChg>
        <pc:spChg chg="add mod">
          <ac:chgData name="Cường Lê Văn" userId="239b20554a2b77b9" providerId="LiveId" clId="{3EEF87AF-6101-47BF-AC0F-9CDFE8E2FEBC}" dt="2023-03-31T03:43:17.676" v="6397" actId="1035"/>
          <ac:spMkLst>
            <pc:docMk/>
            <pc:sldMk cId="820733867" sldId="401"/>
            <ac:spMk id="13" creationId="{64456924-AE8C-0BAF-0D9E-BB0788E055C2}"/>
          </ac:spMkLst>
        </pc:spChg>
        <pc:spChg chg="del">
          <ac:chgData name="Cường Lê Văn" userId="239b20554a2b77b9" providerId="LiveId" clId="{3EEF87AF-6101-47BF-AC0F-9CDFE8E2FEBC}" dt="2023-03-31T03:42:36.056" v="6302" actId="478"/>
          <ac:spMkLst>
            <pc:docMk/>
            <pc:sldMk cId="820733867" sldId="401"/>
            <ac:spMk id="14" creationId="{A6EE690C-E013-816A-8408-105174F56B22}"/>
          </ac:spMkLst>
        </pc:spChg>
        <pc:spChg chg="del">
          <ac:chgData name="Cường Lê Văn" userId="239b20554a2b77b9" providerId="LiveId" clId="{3EEF87AF-6101-47BF-AC0F-9CDFE8E2FEBC}" dt="2023-03-31T03:42:36.056" v="6302" actId="478"/>
          <ac:spMkLst>
            <pc:docMk/>
            <pc:sldMk cId="820733867" sldId="401"/>
            <ac:spMk id="15" creationId="{321D61FC-DA1B-EA8D-6FA5-231A022D4A9B}"/>
          </ac:spMkLst>
        </pc:spChg>
        <pc:spChg chg="add mod">
          <ac:chgData name="Cường Lê Văn" userId="239b20554a2b77b9" providerId="LiveId" clId="{3EEF87AF-6101-47BF-AC0F-9CDFE8E2FEBC}" dt="2023-03-31T03:43:17.676" v="6397" actId="1035"/>
          <ac:spMkLst>
            <pc:docMk/>
            <pc:sldMk cId="820733867" sldId="401"/>
            <ac:spMk id="16" creationId="{8F628316-4259-D835-C04C-22A702F6E1DF}"/>
          </ac:spMkLst>
        </pc:spChg>
        <pc:spChg chg="add mod">
          <ac:chgData name="Cường Lê Văn" userId="239b20554a2b77b9" providerId="LiveId" clId="{3EEF87AF-6101-47BF-AC0F-9CDFE8E2FEBC}" dt="2023-03-31T03:43:17.676" v="6397" actId="1035"/>
          <ac:spMkLst>
            <pc:docMk/>
            <pc:sldMk cId="820733867" sldId="401"/>
            <ac:spMk id="18" creationId="{AE076DB1-AF47-C081-E487-973D0CC2E436}"/>
          </ac:spMkLst>
        </pc:spChg>
        <pc:spChg chg="add mod">
          <ac:chgData name="Cường Lê Văn" userId="239b20554a2b77b9" providerId="LiveId" clId="{3EEF87AF-6101-47BF-AC0F-9CDFE8E2FEBC}" dt="2023-03-31T03:43:17.676" v="6397" actId="1035"/>
          <ac:spMkLst>
            <pc:docMk/>
            <pc:sldMk cId="820733867" sldId="401"/>
            <ac:spMk id="19" creationId="{BA745F40-12AC-F763-AF93-DDFD997BF3D5}"/>
          </ac:spMkLst>
        </pc:spChg>
        <pc:spChg chg="add mod">
          <ac:chgData name="Cường Lê Văn" userId="239b20554a2b77b9" providerId="LiveId" clId="{3EEF87AF-6101-47BF-AC0F-9CDFE8E2FEBC}" dt="2023-03-31T03:43:39.624" v="6407" actId="1035"/>
          <ac:spMkLst>
            <pc:docMk/>
            <pc:sldMk cId="820733867" sldId="401"/>
            <ac:spMk id="20" creationId="{CCF56720-2012-3802-3220-F30D3D1ED6F7}"/>
          </ac:spMkLst>
        </pc:spChg>
        <pc:spChg chg="del">
          <ac:chgData name="Cường Lê Văn" userId="239b20554a2b77b9" providerId="LiveId" clId="{3EEF87AF-6101-47BF-AC0F-9CDFE8E2FEBC}" dt="2023-03-31T03:42:36.056" v="6302" actId="478"/>
          <ac:spMkLst>
            <pc:docMk/>
            <pc:sldMk cId="820733867" sldId="401"/>
            <ac:spMk id="31" creationId="{035863ED-106F-988B-1485-AB473A077999}"/>
          </ac:spMkLst>
        </pc:spChg>
        <pc:spChg chg="del">
          <ac:chgData name="Cường Lê Văn" userId="239b20554a2b77b9" providerId="LiveId" clId="{3EEF87AF-6101-47BF-AC0F-9CDFE8E2FEBC}" dt="2023-03-31T03:42:36.056" v="6302" actId="478"/>
          <ac:spMkLst>
            <pc:docMk/>
            <pc:sldMk cId="820733867" sldId="401"/>
            <ac:spMk id="32" creationId="{5CD6F2F3-2017-CDA5-FEEC-271F882AF475}"/>
          </ac:spMkLst>
        </pc:spChg>
        <pc:spChg chg="del">
          <ac:chgData name="Cường Lê Văn" userId="239b20554a2b77b9" providerId="LiveId" clId="{3EEF87AF-6101-47BF-AC0F-9CDFE8E2FEBC}" dt="2023-03-31T03:42:36.056" v="6302" actId="478"/>
          <ac:spMkLst>
            <pc:docMk/>
            <pc:sldMk cId="820733867" sldId="401"/>
            <ac:spMk id="33" creationId="{25BC877F-31BA-C231-EFEA-708D2698A38B}"/>
          </ac:spMkLst>
        </pc:spChg>
        <pc:spChg chg="del">
          <ac:chgData name="Cường Lê Văn" userId="239b20554a2b77b9" providerId="LiveId" clId="{3EEF87AF-6101-47BF-AC0F-9CDFE8E2FEBC}" dt="2023-03-31T03:42:36.056" v="6302" actId="478"/>
          <ac:spMkLst>
            <pc:docMk/>
            <pc:sldMk cId="820733867" sldId="401"/>
            <ac:spMk id="34" creationId="{A851C85C-F06E-100E-67CF-AF78221A6483}"/>
          </ac:spMkLst>
        </pc:spChg>
        <pc:spChg chg="del">
          <ac:chgData name="Cường Lê Văn" userId="239b20554a2b77b9" providerId="LiveId" clId="{3EEF87AF-6101-47BF-AC0F-9CDFE8E2FEBC}" dt="2023-03-31T03:42:36.056" v="6302" actId="478"/>
          <ac:spMkLst>
            <pc:docMk/>
            <pc:sldMk cId="820733867" sldId="401"/>
            <ac:spMk id="35" creationId="{53BAA8CF-DD9E-B2D7-C4A8-0C2AD86FD823}"/>
          </ac:spMkLst>
        </pc:spChg>
        <pc:spChg chg="del">
          <ac:chgData name="Cường Lê Văn" userId="239b20554a2b77b9" providerId="LiveId" clId="{3EEF87AF-6101-47BF-AC0F-9CDFE8E2FEBC}" dt="2023-03-31T03:42:52.885" v="6305" actId="478"/>
          <ac:spMkLst>
            <pc:docMk/>
            <pc:sldMk cId="820733867" sldId="401"/>
            <ac:spMk id="36" creationId="{53A10427-01B4-B80E-817A-2E2C64CC846D}"/>
          </ac:spMkLst>
        </pc:spChg>
        <pc:picChg chg="add mod">
          <ac:chgData name="Cường Lê Văn" userId="239b20554a2b77b9" providerId="LiveId" clId="{3EEF87AF-6101-47BF-AC0F-9CDFE8E2FEBC}" dt="2023-03-31T03:43:17.676" v="6397" actId="1035"/>
          <ac:picMkLst>
            <pc:docMk/>
            <pc:sldMk cId="820733867" sldId="401"/>
            <ac:picMk id="11" creationId="{3DE0E2E6-6B36-9E96-E38A-4953AF494ACE}"/>
          </ac:picMkLst>
        </pc:picChg>
      </pc:sldChg>
      <pc:sldChg chg="addSp delSp modSp add mod">
        <pc:chgData name="Cường Lê Văn" userId="239b20554a2b77b9" providerId="LiveId" clId="{3EEF87AF-6101-47BF-AC0F-9CDFE8E2FEBC}" dt="2023-03-31T03:44:18.983" v="6412" actId="1076"/>
        <pc:sldMkLst>
          <pc:docMk/>
          <pc:sldMk cId="2665785064" sldId="402"/>
        </pc:sldMkLst>
        <pc:spChg chg="del">
          <ac:chgData name="Cường Lê Văn" userId="239b20554a2b77b9" providerId="LiveId" clId="{3EEF87AF-6101-47BF-AC0F-9CDFE8E2FEBC}" dt="2023-03-31T03:44:12.313" v="6410" actId="478"/>
          <ac:spMkLst>
            <pc:docMk/>
            <pc:sldMk cId="2665785064" sldId="402"/>
            <ac:spMk id="4" creationId="{2D41B162-B8FF-F9BD-6D1E-267D66DD7843}"/>
          </ac:spMkLst>
        </pc:spChg>
        <pc:spChg chg="del">
          <ac:chgData name="Cường Lê Văn" userId="239b20554a2b77b9" providerId="LiveId" clId="{3EEF87AF-6101-47BF-AC0F-9CDFE8E2FEBC}" dt="2023-03-31T03:44:12.313" v="6410" actId="478"/>
          <ac:spMkLst>
            <pc:docMk/>
            <pc:sldMk cId="2665785064" sldId="402"/>
            <ac:spMk id="6" creationId="{C8AD1E5A-D7A9-D962-EA11-EA8692294CD1}"/>
          </ac:spMkLst>
        </pc:spChg>
        <pc:spChg chg="del">
          <ac:chgData name="Cường Lê Văn" userId="239b20554a2b77b9" providerId="LiveId" clId="{3EEF87AF-6101-47BF-AC0F-9CDFE8E2FEBC}" dt="2023-03-31T03:44:12.313" v="6410" actId="478"/>
          <ac:spMkLst>
            <pc:docMk/>
            <pc:sldMk cId="2665785064" sldId="402"/>
            <ac:spMk id="7" creationId="{FFDB1A24-1482-89F6-B340-89679698B21A}"/>
          </ac:spMkLst>
        </pc:spChg>
        <pc:spChg chg="del">
          <ac:chgData name="Cường Lê Văn" userId="239b20554a2b77b9" providerId="LiveId" clId="{3EEF87AF-6101-47BF-AC0F-9CDFE8E2FEBC}" dt="2023-03-31T03:44:12.313" v="6410" actId="478"/>
          <ac:spMkLst>
            <pc:docMk/>
            <pc:sldMk cId="2665785064" sldId="402"/>
            <ac:spMk id="8" creationId="{9C43A470-91A2-0D71-E99C-A91BA11DF23B}"/>
          </ac:spMkLst>
        </pc:spChg>
        <pc:spChg chg="del">
          <ac:chgData name="Cường Lê Văn" userId="239b20554a2b77b9" providerId="LiveId" clId="{3EEF87AF-6101-47BF-AC0F-9CDFE8E2FEBC}" dt="2023-03-31T03:44:12.313" v="6410" actId="478"/>
          <ac:spMkLst>
            <pc:docMk/>
            <pc:sldMk cId="2665785064" sldId="402"/>
            <ac:spMk id="12" creationId="{240A10E2-BFB4-AB21-7936-08100262BB3F}"/>
          </ac:spMkLst>
        </pc:spChg>
        <pc:spChg chg="del">
          <ac:chgData name="Cường Lê Văn" userId="239b20554a2b77b9" providerId="LiveId" clId="{3EEF87AF-6101-47BF-AC0F-9CDFE8E2FEBC}" dt="2023-03-31T03:44:12.313" v="6410" actId="478"/>
          <ac:spMkLst>
            <pc:docMk/>
            <pc:sldMk cId="2665785064" sldId="402"/>
            <ac:spMk id="13" creationId="{64456924-AE8C-0BAF-0D9E-BB0788E055C2}"/>
          </ac:spMkLst>
        </pc:spChg>
        <pc:spChg chg="add mod">
          <ac:chgData name="Cường Lê Văn" userId="239b20554a2b77b9" providerId="LiveId" clId="{3EEF87AF-6101-47BF-AC0F-9CDFE8E2FEBC}" dt="2023-03-31T03:44:18.983" v="6412" actId="1076"/>
          <ac:spMkLst>
            <pc:docMk/>
            <pc:sldMk cId="2665785064" sldId="402"/>
            <ac:spMk id="15" creationId="{C724BCF8-9347-26FD-6D9C-494BF455A303}"/>
          </ac:spMkLst>
        </pc:spChg>
        <pc:spChg chg="del">
          <ac:chgData name="Cường Lê Văn" userId="239b20554a2b77b9" providerId="LiveId" clId="{3EEF87AF-6101-47BF-AC0F-9CDFE8E2FEBC}" dt="2023-03-31T03:44:12.313" v="6410" actId="478"/>
          <ac:spMkLst>
            <pc:docMk/>
            <pc:sldMk cId="2665785064" sldId="402"/>
            <ac:spMk id="16" creationId="{8F628316-4259-D835-C04C-22A702F6E1DF}"/>
          </ac:spMkLst>
        </pc:spChg>
        <pc:spChg chg="del">
          <ac:chgData name="Cường Lê Văn" userId="239b20554a2b77b9" providerId="LiveId" clId="{3EEF87AF-6101-47BF-AC0F-9CDFE8E2FEBC}" dt="2023-03-31T03:44:12.313" v="6410" actId="478"/>
          <ac:spMkLst>
            <pc:docMk/>
            <pc:sldMk cId="2665785064" sldId="402"/>
            <ac:spMk id="18" creationId="{AE076DB1-AF47-C081-E487-973D0CC2E436}"/>
          </ac:spMkLst>
        </pc:spChg>
        <pc:spChg chg="del">
          <ac:chgData name="Cường Lê Văn" userId="239b20554a2b77b9" providerId="LiveId" clId="{3EEF87AF-6101-47BF-AC0F-9CDFE8E2FEBC}" dt="2023-03-31T03:44:12.313" v="6410" actId="478"/>
          <ac:spMkLst>
            <pc:docMk/>
            <pc:sldMk cId="2665785064" sldId="402"/>
            <ac:spMk id="19" creationId="{BA745F40-12AC-F763-AF93-DDFD997BF3D5}"/>
          </ac:spMkLst>
        </pc:spChg>
        <pc:spChg chg="del">
          <ac:chgData name="Cường Lê Văn" userId="239b20554a2b77b9" providerId="LiveId" clId="{3EEF87AF-6101-47BF-AC0F-9CDFE8E2FEBC}" dt="2023-03-31T03:44:12.313" v="6410" actId="478"/>
          <ac:spMkLst>
            <pc:docMk/>
            <pc:sldMk cId="2665785064" sldId="402"/>
            <ac:spMk id="20" creationId="{CCF56720-2012-3802-3220-F30D3D1ED6F7}"/>
          </ac:spMkLst>
        </pc:spChg>
        <pc:spChg chg="add mod">
          <ac:chgData name="Cường Lê Văn" userId="239b20554a2b77b9" providerId="LiveId" clId="{3EEF87AF-6101-47BF-AC0F-9CDFE8E2FEBC}" dt="2023-03-31T03:44:13.240" v="6411"/>
          <ac:spMkLst>
            <pc:docMk/>
            <pc:sldMk cId="2665785064" sldId="402"/>
            <ac:spMk id="21" creationId="{34774B4A-D983-EB46-8679-9BC4B31F0CF7}"/>
          </ac:spMkLst>
        </pc:spChg>
        <pc:spChg chg="add mod">
          <ac:chgData name="Cường Lê Văn" userId="239b20554a2b77b9" providerId="LiveId" clId="{3EEF87AF-6101-47BF-AC0F-9CDFE8E2FEBC}" dt="2023-03-31T03:44:13.240" v="6411"/>
          <ac:spMkLst>
            <pc:docMk/>
            <pc:sldMk cId="2665785064" sldId="402"/>
            <ac:spMk id="22" creationId="{805FA560-A21F-E9DA-CE83-BF0FA15A8FD9}"/>
          </ac:spMkLst>
        </pc:spChg>
        <pc:spChg chg="add mod">
          <ac:chgData name="Cường Lê Văn" userId="239b20554a2b77b9" providerId="LiveId" clId="{3EEF87AF-6101-47BF-AC0F-9CDFE8E2FEBC}" dt="2023-03-31T03:44:13.240" v="6411"/>
          <ac:spMkLst>
            <pc:docMk/>
            <pc:sldMk cId="2665785064" sldId="402"/>
            <ac:spMk id="23" creationId="{85898EE9-FC50-53B6-8446-5A0F680CCB6A}"/>
          </ac:spMkLst>
        </pc:spChg>
        <pc:spChg chg="add mod">
          <ac:chgData name="Cường Lê Văn" userId="239b20554a2b77b9" providerId="LiveId" clId="{3EEF87AF-6101-47BF-AC0F-9CDFE8E2FEBC}" dt="2023-03-31T03:44:13.240" v="6411"/>
          <ac:spMkLst>
            <pc:docMk/>
            <pc:sldMk cId="2665785064" sldId="402"/>
            <ac:spMk id="25" creationId="{C0CA3ADD-056F-6276-B00A-F30656FD8284}"/>
          </ac:spMkLst>
        </pc:spChg>
        <pc:spChg chg="add mod">
          <ac:chgData name="Cường Lê Văn" userId="239b20554a2b77b9" providerId="LiveId" clId="{3EEF87AF-6101-47BF-AC0F-9CDFE8E2FEBC}" dt="2023-03-31T03:44:13.240" v="6411"/>
          <ac:spMkLst>
            <pc:docMk/>
            <pc:sldMk cId="2665785064" sldId="402"/>
            <ac:spMk id="26" creationId="{7A4ED5DD-C957-09C7-5C5F-787742989BBD}"/>
          </ac:spMkLst>
        </pc:spChg>
        <pc:spChg chg="add mod">
          <ac:chgData name="Cường Lê Văn" userId="239b20554a2b77b9" providerId="LiveId" clId="{3EEF87AF-6101-47BF-AC0F-9CDFE8E2FEBC}" dt="2023-03-31T03:44:13.240" v="6411"/>
          <ac:spMkLst>
            <pc:docMk/>
            <pc:sldMk cId="2665785064" sldId="402"/>
            <ac:spMk id="27" creationId="{C0390472-2191-CD2B-C49A-DC50FCC34A91}"/>
          </ac:spMkLst>
        </pc:spChg>
        <pc:spChg chg="add mod">
          <ac:chgData name="Cường Lê Văn" userId="239b20554a2b77b9" providerId="LiveId" clId="{3EEF87AF-6101-47BF-AC0F-9CDFE8E2FEBC}" dt="2023-03-31T03:44:13.240" v="6411"/>
          <ac:spMkLst>
            <pc:docMk/>
            <pc:sldMk cId="2665785064" sldId="402"/>
            <ac:spMk id="30" creationId="{0FDAEAF4-D2AD-AB2D-ABC4-9708ECB0487C}"/>
          </ac:spMkLst>
        </pc:spChg>
        <pc:spChg chg="add mod">
          <ac:chgData name="Cường Lê Văn" userId="239b20554a2b77b9" providerId="LiveId" clId="{3EEF87AF-6101-47BF-AC0F-9CDFE8E2FEBC}" dt="2023-03-31T03:44:13.240" v="6411"/>
          <ac:spMkLst>
            <pc:docMk/>
            <pc:sldMk cId="2665785064" sldId="402"/>
            <ac:spMk id="31" creationId="{996A474E-1FDA-6EB5-19B0-5443C3A821A8}"/>
          </ac:spMkLst>
        </pc:spChg>
        <pc:picChg chg="del">
          <ac:chgData name="Cường Lê Văn" userId="239b20554a2b77b9" providerId="LiveId" clId="{3EEF87AF-6101-47BF-AC0F-9CDFE8E2FEBC}" dt="2023-03-31T03:44:12.313" v="6410" actId="478"/>
          <ac:picMkLst>
            <pc:docMk/>
            <pc:sldMk cId="2665785064" sldId="402"/>
            <ac:picMk id="11" creationId="{3DE0E2E6-6B36-9E96-E38A-4953AF494ACE}"/>
          </ac:picMkLst>
        </pc:picChg>
        <pc:picChg chg="add mod">
          <ac:chgData name="Cường Lê Văn" userId="239b20554a2b77b9" providerId="LiveId" clId="{3EEF87AF-6101-47BF-AC0F-9CDFE8E2FEBC}" dt="2023-03-31T03:44:13.240" v="6411"/>
          <ac:picMkLst>
            <pc:docMk/>
            <pc:sldMk cId="2665785064" sldId="402"/>
            <ac:picMk id="14" creationId="{8E65523C-13E0-E472-D759-14942CA6FA2E}"/>
          </ac:picMkLst>
        </pc:picChg>
        <pc:cxnChg chg="add mod">
          <ac:chgData name="Cường Lê Văn" userId="239b20554a2b77b9" providerId="LiveId" clId="{3EEF87AF-6101-47BF-AC0F-9CDFE8E2FEBC}" dt="2023-03-31T03:44:13.240" v="6411"/>
          <ac:cxnSpMkLst>
            <pc:docMk/>
            <pc:sldMk cId="2665785064" sldId="402"/>
            <ac:cxnSpMk id="24" creationId="{7D2117BA-34F9-43EE-C6BF-68662796256F}"/>
          </ac:cxnSpMkLst>
        </pc:cxnChg>
        <pc:cxnChg chg="add mod">
          <ac:chgData name="Cường Lê Văn" userId="239b20554a2b77b9" providerId="LiveId" clId="{3EEF87AF-6101-47BF-AC0F-9CDFE8E2FEBC}" dt="2023-03-31T03:44:13.240" v="6411"/>
          <ac:cxnSpMkLst>
            <pc:docMk/>
            <pc:sldMk cId="2665785064" sldId="402"/>
            <ac:cxnSpMk id="28" creationId="{4D35B0C1-04BB-2183-A25F-217E0F80C96B}"/>
          </ac:cxnSpMkLst>
        </pc:cxnChg>
        <pc:cxnChg chg="add mod">
          <ac:chgData name="Cường Lê Văn" userId="239b20554a2b77b9" providerId="LiveId" clId="{3EEF87AF-6101-47BF-AC0F-9CDFE8E2FEBC}" dt="2023-03-31T03:44:13.240" v="6411"/>
          <ac:cxnSpMkLst>
            <pc:docMk/>
            <pc:sldMk cId="2665785064" sldId="402"/>
            <ac:cxnSpMk id="29" creationId="{763C0690-0041-0908-125F-6A844FD06077}"/>
          </ac:cxnSpMkLst>
        </pc:cxnChg>
      </pc:sldChg>
      <pc:sldChg chg="addSp delSp modSp add mod">
        <pc:chgData name="Cường Lê Văn" userId="239b20554a2b77b9" providerId="LiveId" clId="{3EEF87AF-6101-47BF-AC0F-9CDFE8E2FEBC}" dt="2023-03-31T03:45:35.828" v="6458"/>
        <pc:sldMkLst>
          <pc:docMk/>
          <pc:sldMk cId="453162198" sldId="403"/>
        </pc:sldMkLst>
        <pc:spChg chg="add mod">
          <ac:chgData name="Cường Lê Văn" userId="239b20554a2b77b9" providerId="LiveId" clId="{3EEF87AF-6101-47BF-AC0F-9CDFE8E2FEBC}" dt="2023-03-31T03:45:25.155" v="6457" actId="1035"/>
          <ac:spMkLst>
            <pc:docMk/>
            <pc:sldMk cId="453162198" sldId="403"/>
            <ac:spMk id="4" creationId="{114E08B0-E7B3-B031-6396-4D9873845833}"/>
          </ac:spMkLst>
        </pc:spChg>
        <pc:spChg chg="add mod">
          <ac:chgData name="Cường Lê Văn" userId="239b20554a2b77b9" providerId="LiveId" clId="{3EEF87AF-6101-47BF-AC0F-9CDFE8E2FEBC}" dt="2023-03-31T03:45:19.546" v="6435" actId="1035"/>
          <ac:spMkLst>
            <pc:docMk/>
            <pc:sldMk cId="453162198" sldId="403"/>
            <ac:spMk id="6" creationId="{545B7246-9612-F85F-BD8E-8987658D0FC1}"/>
          </ac:spMkLst>
        </pc:spChg>
        <pc:spChg chg="add mod">
          <ac:chgData name="Cường Lê Văn" userId="239b20554a2b77b9" providerId="LiveId" clId="{3EEF87AF-6101-47BF-AC0F-9CDFE8E2FEBC}" dt="2023-03-31T03:45:22.347" v="6447" actId="1035"/>
          <ac:spMkLst>
            <pc:docMk/>
            <pc:sldMk cId="453162198" sldId="403"/>
            <ac:spMk id="7" creationId="{AA870A77-74BF-2358-19D5-ADC84D70E255}"/>
          </ac:spMkLst>
        </pc:spChg>
        <pc:spChg chg="add del mod">
          <ac:chgData name="Cường Lê Văn" userId="239b20554a2b77b9" providerId="LiveId" clId="{3EEF87AF-6101-47BF-AC0F-9CDFE8E2FEBC}" dt="2023-03-31T03:45:15.887" v="6418" actId="478"/>
          <ac:spMkLst>
            <pc:docMk/>
            <pc:sldMk cId="453162198" sldId="403"/>
            <ac:spMk id="8" creationId="{F9C9502C-5FE3-2CF5-CB3D-6AA6169C0EEB}"/>
          </ac:spMkLst>
        </pc:spChg>
        <pc:spChg chg="add mod">
          <ac:chgData name="Cường Lê Văn" userId="239b20554a2b77b9" providerId="LiveId" clId="{3EEF87AF-6101-47BF-AC0F-9CDFE8E2FEBC}" dt="2023-03-31T03:45:13.160" v="6417"/>
          <ac:spMkLst>
            <pc:docMk/>
            <pc:sldMk cId="453162198" sldId="403"/>
            <ac:spMk id="12" creationId="{0324ECBB-D59E-394A-5FCE-C79036C27F08}"/>
          </ac:spMkLst>
        </pc:spChg>
        <pc:spChg chg="add mod">
          <ac:chgData name="Cường Lê Văn" userId="239b20554a2b77b9" providerId="LiveId" clId="{3EEF87AF-6101-47BF-AC0F-9CDFE8E2FEBC}" dt="2023-03-31T03:45:13.160" v="6417"/>
          <ac:spMkLst>
            <pc:docMk/>
            <pc:sldMk cId="453162198" sldId="403"/>
            <ac:spMk id="13" creationId="{A0D35E7B-BCB4-BE24-F329-434CFDE9B6B0}"/>
          </ac:spMkLst>
        </pc:spChg>
        <pc:spChg chg="del">
          <ac:chgData name="Cường Lê Văn" userId="239b20554a2b77b9" providerId="LiveId" clId="{3EEF87AF-6101-47BF-AC0F-9CDFE8E2FEBC}" dt="2023-03-31T03:45:12.374" v="6416" actId="478"/>
          <ac:spMkLst>
            <pc:docMk/>
            <pc:sldMk cId="453162198" sldId="403"/>
            <ac:spMk id="15" creationId="{C724BCF8-9347-26FD-6D9C-494BF455A303}"/>
          </ac:spMkLst>
        </pc:spChg>
        <pc:spChg chg="add mod">
          <ac:chgData name="Cường Lê Văn" userId="239b20554a2b77b9" providerId="LiveId" clId="{3EEF87AF-6101-47BF-AC0F-9CDFE8E2FEBC}" dt="2023-03-31T03:45:13.160" v="6417"/>
          <ac:spMkLst>
            <pc:docMk/>
            <pc:sldMk cId="453162198" sldId="403"/>
            <ac:spMk id="16" creationId="{87CC46D1-5CB1-D768-DABC-729ADE76A04B}"/>
          </ac:spMkLst>
        </pc:spChg>
        <pc:spChg chg="add mod">
          <ac:chgData name="Cường Lê Văn" userId="239b20554a2b77b9" providerId="LiveId" clId="{3EEF87AF-6101-47BF-AC0F-9CDFE8E2FEBC}" dt="2023-03-31T03:45:13.160" v="6417"/>
          <ac:spMkLst>
            <pc:docMk/>
            <pc:sldMk cId="453162198" sldId="403"/>
            <ac:spMk id="18" creationId="{76E25E17-D67A-3FBC-E9C8-470676BFEC6E}"/>
          </ac:spMkLst>
        </pc:spChg>
        <pc:spChg chg="add mod">
          <ac:chgData name="Cường Lê Văn" userId="239b20554a2b77b9" providerId="LiveId" clId="{3EEF87AF-6101-47BF-AC0F-9CDFE8E2FEBC}" dt="2023-03-31T03:45:13.160" v="6417"/>
          <ac:spMkLst>
            <pc:docMk/>
            <pc:sldMk cId="453162198" sldId="403"/>
            <ac:spMk id="19" creationId="{3F30E86B-3719-47E2-E9B6-2E68FC410D62}"/>
          </ac:spMkLst>
        </pc:spChg>
        <pc:spChg chg="add mod">
          <ac:chgData name="Cường Lê Văn" userId="239b20554a2b77b9" providerId="LiveId" clId="{3EEF87AF-6101-47BF-AC0F-9CDFE8E2FEBC}" dt="2023-03-31T03:45:13.160" v="6417"/>
          <ac:spMkLst>
            <pc:docMk/>
            <pc:sldMk cId="453162198" sldId="403"/>
            <ac:spMk id="20" creationId="{4DD17315-CBB0-7DC7-3616-EBEB72C9DE9B}"/>
          </ac:spMkLst>
        </pc:spChg>
        <pc:spChg chg="del">
          <ac:chgData name="Cường Lê Văn" userId="239b20554a2b77b9" providerId="LiveId" clId="{3EEF87AF-6101-47BF-AC0F-9CDFE8E2FEBC}" dt="2023-03-31T03:45:12.374" v="6416" actId="478"/>
          <ac:spMkLst>
            <pc:docMk/>
            <pc:sldMk cId="453162198" sldId="403"/>
            <ac:spMk id="21" creationId="{34774B4A-D983-EB46-8679-9BC4B31F0CF7}"/>
          </ac:spMkLst>
        </pc:spChg>
        <pc:spChg chg="del">
          <ac:chgData name="Cường Lê Văn" userId="239b20554a2b77b9" providerId="LiveId" clId="{3EEF87AF-6101-47BF-AC0F-9CDFE8E2FEBC}" dt="2023-03-31T03:45:12.374" v="6416" actId="478"/>
          <ac:spMkLst>
            <pc:docMk/>
            <pc:sldMk cId="453162198" sldId="403"/>
            <ac:spMk id="22" creationId="{805FA560-A21F-E9DA-CE83-BF0FA15A8FD9}"/>
          </ac:spMkLst>
        </pc:spChg>
        <pc:spChg chg="del">
          <ac:chgData name="Cường Lê Văn" userId="239b20554a2b77b9" providerId="LiveId" clId="{3EEF87AF-6101-47BF-AC0F-9CDFE8E2FEBC}" dt="2023-03-31T03:45:12.374" v="6416" actId="478"/>
          <ac:spMkLst>
            <pc:docMk/>
            <pc:sldMk cId="453162198" sldId="403"/>
            <ac:spMk id="23" creationId="{85898EE9-FC50-53B6-8446-5A0F680CCB6A}"/>
          </ac:spMkLst>
        </pc:spChg>
        <pc:spChg chg="del">
          <ac:chgData name="Cường Lê Văn" userId="239b20554a2b77b9" providerId="LiveId" clId="{3EEF87AF-6101-47BF-AC0F-9CDFE8E2FEBC}" dt="2023-03-31T03:45:12.374" v="6416" actId="478"/>
          <ac:spMkLst>
            <pc:docMk/>
            <pc:sldMk cId="453162198" sldId="403"/>
            <ac:spMk id="25" creationId="{C0CA3ADD-056F-6276-B00A-F30656FD8284}"/>
          </ac:spMkLst>
        </pc:spChg>
        <pc:spChg chg="del">
          <ac:chgData name="Cường Lê Văn" userId="239b20554a2b77b9" providerId="LiveId" clId="{3EEF87AF-6101-47BF-AC0F-9CDFE8E2FEBC}" dt="2023-03-31T03:45:12.374" v="6416" actId="478"/>
          <ac:spMkLst>
            <pc:docMk/>
            <pc:sldMk cId="453162198" sldId="403"/>
            <ac:spMk id="26" creationId="{7A4ED5DD-C957-09C7-5C5F-787742989BBD}"/>
          </ac:spMkLst>
        </pc:spChg>
        <pc:spChg chg="del">
          <ac:chgData name="Cường Lê Văn" userId="239b20554a2b77b9" providerId="LiveId" clId="{3EEF87AF-6101-47BF-AC0F-9CDFE8E2FEBC}" dt="2023-03-31T03:45:12.374" v="6416" actId="478"/>
          <ac:spMkLst>
            <pc:docMk/>
            <pc:sldMk cId="453162198" sldId="403"/>
            <ac:spMk id="27" creationId="{C0390472-2191-CD2B-C49A-DC50FCC34A91}"/>
          </ac:spMkLst>
        </pc:spChg>
        <pc:spChg chg="del">
          <ac:chgData name="Cường Lê Văn" userId="239b20554a2b77b9" providerId="LiveId" clId="{3EEF87AF-6101-47BF-AC0F-9CDFE8E2FEBC}" dt="2023-03-31T03:45:12.374" v="6416" actId="478"/>
          <ac:spMkLst>
            <pc:docMk/>
            <pc:sldMk cId="453162198" sldId="403"/>
            <ac:spMk id="30" creationId="{0FDAEAF4-D2AD-AB2D-ABC4-9708ECB0487C}"/>
          </ac:spMkLst>
        </pc:spChg>
        <pc:spChg chg="del">
          <ac:chgData name="Cường Lê Văn" userId="239b20554a2b77b9" providerId="LiveId" clId="{3EEF87AF-6101-47BF-AC0F-9CDFE8E2FEBC}" dt="2023-03-31T03:45:12.374" v="6416" actId="478"/>
          <ac:spMkLst>
            <pc:docMk/>
            <pc:sldMk cId="453162198" sldId="403"/>
            <ac:spMk id="31" creationId="{996A474E-1FDA-6EB5-19B0-5443C3A821A8}"/>
          </ac:spMkLst>
        </pc:spChg>
        <pc:spChg chg="add mod">
          <ac:chgData name="Cường Lê Văn" userId="239b20554a2b77b9" providerId="LiveId" clId="{3EEF87AF-6101-47BF-AC0F-9CDFE8E2FEBC}" dt="2023-03-31T03:45:35.828" v="6458"/>
          <ac:spMkLst>
            <pc:docMk/>
            <pc:sldMk cId="453162198" sldId="403"/>
            <ac:spMk id="37" creationId="{077AF7DD-C347-06F0-AE04-1F648F9A9F55}"/>
          </ac:spMkLst>
        </pc:spChg>
        <pc:grpChg chg="add mod">
          <ac:chgData name="Cường Lê Văn" userId="239b20554a2b77b9" providerId="LiveId" clId="{3EEF87AF-6101-47BF-AC0F-9CDFE8E2FEBC}" dt="2023-03-31T03:45:13.160" v="6417"/>
          <ac:grpSpMkLst>
            <pc:docMk/>
            <pc:sldMk cId="453162198" sldId="403"/>
            <ac:grpSpMk id="32" creationId="{EB60342C-11AE-66CC-98F9-C57AB3387B6D}"/>
          </ac:grpSpMkLst>
        </pc:grpChg>
        <pc:picChg chg="add mod">
          <ac:chgData name="Cường Lê Văn" userId="239b20554a2b77b9" providerId="LiveId" clId="{3EEF87AF-6101-47BF-AC0F-9CDFE8E2FEBC}" dt="2023-03-31T03:45:13.160" v="6417"/>
          <ac:picMkLst>
            <pc:docMk/>
            <pc:sldMk cId="453162198" sldId="403"/>
            <ac:picMk id="11" creationId="{DB4C6366-46B6-56E0-137D-3FE079ED95D6}"/>
          </ac:picMkLst>
        </pc:picChg>
        <pc:picChg chg="del">
          <ac:chgData name="Cường Lê Văn" userId="239b20554a2b77b9" providerId="LiveId" clId="{3EEF87AF-6101-47BF-AC0F-9CDFE8E2FEBC}" dt="2023-03-31T03:45:12.374" v="6416" actId="478"/>
          <ac:picMkLst>
            <pc:docMk/>
            <pc:sldMk cId="453162198" sldId="403"/>
            <ac:picMk id="14" creationId="{8E65523C-13E0-E472-D759-14942CA6FA2E}"/>
          </ac:picMkLst>
        </pc:picChg>
        <pc:picChg chg="mod">
          <ac:chgData name="Cường Lê Văn" userId="239b20554a2b77b9" providerId="LiveId" clId="{3EEF87AF-6101-47BF-AC0F-9CDFE8E2FEBC}" dt="2023-03-31T03:45:13.160" v="6417"/>
          <ac:picMkLst>
            <pc:docMk/>
            <pc:sldMk cId="453162198" sldId="403"/>
            <ac:picMk id="33" creationId="{ABC396FC-E35C-B4E8-027A-F710A171A8B3}"/>
          </ac:picMkLst>
        </pc:picChg>
        <pc:picChg chg="mod">
          <ac:chgData name="Cường Lê Văn" userId="239b20554a2b77b9" providerId="LiveId" clId="{3EEF87AF-6101-47BF-AC0F-9CDFE8E2FEBC}" dt="2023-03-31T03:45:13.160" v="6417"/>
          <ac:picMkLst>
            <pc:docMk/>
            <pc:sldMk cId="453162198" sldId="403"/>
            <ac:picMk id="34" creationId="{33E8C44C-49C9-96D6-DE8A-6970DACAFDCD}"/>
          </ac:picMkLst>
        </pc:picChg>
        <pc:picChg chg="mod">
          <ac:chgData name="Cường Lê Văn" userId="239b20554a2b77b9" providerId="LiveId" clId="{3EEF87AF-6101-47BF-AC0F-9CDFE8E2FEBC}" dt="2023-03-31T03:45:13.160" v="6417"/>
          <ac:picMkLst>
            <pc:docMk/>
            <pc:sldMk cId="453162198" sldId="403"/>
            <ac:picMk id="35" creationId="{84FE46FB-AA0E-A470-75B5-BFD0673A3929}"/>
          </ac:picMkLst>
        </pc:picChg>
        <pc:picChg chg="mod">
          <ac:chgData name="Cường Lê Văn" userId="239b20554a2b77b9" providerId="LiveId" clId="{3EEF87AF-6101-47BF-AC0F-9CDFE8E2FEBC}" dt="2023-03-31T03:45:13.160" v="6417"/>
          <ac:picMkLst>
            <pc:docMk/>
            <pc:sldMk cId="453162198" sldId="403"/>
            <ac:picMk id="36" creationId="{3590E913-2E6B-7BD4-2735-989E4C9DCB80}"/>
          </ac:picMkLst>
        </pc:picChg>
        <pc:cxnChg chg="del">
          <ac:chgData name="Cường Lê Văn" userId="239b20554a2b77b9" providerId="LiveId" clId="{3EEF87AF-6101-47BF-AC0F-9CDFE8E2FEBC}" dt="2023-03-31T03:45:12.374" v="6416" actId="478"/>
          <ac:cxnSpMkLst>
            <pc:docMk/>
            <pc:sldMk cId="453162198" sldId="403"/>
            <ac:cxnSpMk id="24" creationId="{7D2117BA-34F9-43EE-C6BF-68662796256F}"/>
          </ac:cxnSpMkLst>
        </pc:cxnChg>
        <pc:cxnChg chg="del">
          <ac:chgData name="Cường Lê Văn" userId="239b20554a2b77b9" providerId="LiveId" clId="{3EEF87AF-6101-47BF-AC0F-9CDFE8E2FEBC}" dt="2023-03-31T03:45:12.374" v="6416" actId="478"/>
          <ac:cxnSpMkLst>
            <pc:docMk/>
            <pc:sldMk cId="453162198" sldId="403"/>
            <ac:cxnSpMk id="28" creationId="{4D35B0C1-04BB-2183-A25F-217E0F80C96B}"/>
          </ac:cxnSpMkLst>
        </pc:cxnChg>
        <pc:cxnChg chg="del">
          <ac:chgData name="Cường Lê Văn" userId="239b20554a2b77b9" providerId="LiveId" clId="{3EEF87AF-6101-47BF-AC0F-9CDFE8E2FEBC}" dt="2023-03-31T03:45:12.374" v="6416" actId="478"/>
          <ac:cxnSpMkLst>
            <pc:docMk/>
            <pc:sldMk cId="453162198" sldId="403"/>
            <ac:cxnSpMk id="29" creationId="{763C0690-0041-0908-125F-6A844FD06077}"/>
          </ac:cxnSpMkLst>
        </pc:cxnChg>
      </pc:sldChg>
      <pc:sldChg chg="addSp delSp modSp add mod">
        <pc:chgData name="Cường Lê Văn" userId="239b20554a2b77b9" providerId="LiveId" clId="{3EEF87AF-6101-47BF-AC0F-9CDFE8E2FEBC}" dt="2023-03-31T03:46:35.953" v="6494" actId="1035"/>
        <pc:sldMkLst>
          <pc:docMk/>
          <pc:sldMk cId="3857647506" sldId="404"/>
        </pc:sldMkLst>
        <pc:spChg chg="del">
          <ac:chgData name="Cường Lê Văn" userId="239b20554a2b77b9" providerId="LiveId" clId="{3EEF87AF-6101-47BF-AC0F-9CDFE8E2FEBC}" dt="2023-03-31T03:46:03.239" v="6461" actId="478"/>
          <ac:spMkLst>
            <pc:docMk/>
            <pc:sldMk cId="3857647506" sldId="404"/>
            <ac:spMk id="4" creationId="{114E08B0-E7B3-B031-6396-4D9873845833}"/>
          </ac:spMkLst>
        </pc:spChg>
        <pc:spChg chg="del">
          <ac:chgData name="Cường Lê Văn" userId="239b20554a2b77b9" providerId="LiveId" clId="{3EEF87AF-6101-47BF-AC0F-9CDFE8E2FEBC}" dt="2023-03-31T03:46:03.239" v="6461" actId="478"/>
          <ac:spMkLst>
            <pc:docMk/>
            <pc:sldMk cId="3857647506" sldId="404"/>
            <ac:spMk id="6" creationId="{545B7246-9612-F85F-BD8E-8987658D0FC1}"/>
          </ac:spMkLst>
        </pc:spChg>
        <pc:spChg chg="del">
          <ac:chgData name="Cường Lê Văn" userId="239b20554a2b77b9" providerId="LiveId" clId="{3EEF87AF-6101-47BF-AC0F-9CDFE8E2FEBC}" dt="2023-03-31T03:46:03.239" v="6461" actId="478"/>
          <ac:spMkLst>
            <pc:docMk/>
            <pc:sldMk cId="3857647506" sldId="404"/>
            <ac:spMk id="7" creationId="{AA870A77-74BF-2358-19D5-ADC84D70E255}"/>
          </ac:spMkLst>
        </pc:spChg>
        <pc:spChg chg="add mod">
          <ac:chgData name="Cường Lê Văn" userId="239b20554a2b77b9" providerId="LiveId" clId="{3EEF87AF-6101-47BF-AC0F-9CDFE8E2FEBC}" dt="2023-03-31T03:46:35.953" v="6494" actId="1035"/>
          <ac:spMkLst>
            <pc:docMk/>
            <pc:sldMk cId="3857647506" sldId="404"/>
            <ac:spMk id="8" creationId="{325EAB8A-377C-C016-516E-50F53C7E7900}"/>
          </ac:spMkLst>
        </pc:spChg>
        <pc:spChg chg="del">
          <ac:chgData name="Cường Lê Văn" userId="239b20554a2b77b9" providerId="LiveId" clId="{3EEF87AF-6101-47BF-AC0F-9CDFE8E2FEBC}" dt="2023-03-31T03:46:03.239" v="6461" actId="478"/>
          <ac:spMkLst>
            <pc:docMk/>
            <pc:sldMk cId="3857647506" sldId="404"/>
            <ac:spMk id="12" creationId="{0324ECBB-D59E-394A-5FCE-C79036C27F08}"/>
          </ac:spMkLst>
        </pc:spChg>
        <pc:spChg chg="del">
          <ac:chgData name="Cường Lê Văn" userId="239b20554a2b77b9" providerId="LiveId" clId="{3EEF87AF-6101-47BF-AC0F-9CDFE8E2FEBC}" dt="2023-03-31T03:46:03.239" v="6461" actId="478"/>
          <ac:spMkLst>
            <pc:docMk/>
            <pc:sldMk cId="3857647506" sldId="404"/>
            <ac:spMk id="13" creationId="{A0D35E7B-BCB4-BE24-F329-434CFDE9B6B0}"/>
          </ac:spMkLst>
        </pc:spChg>
        <pc:spChg chg="add mod">
          <ac:chgData name="Cường Lê Văn" userId="239b20554a2b77b9" providerId="LiveId" clId="{3EEF87AF-6101-47BF-AC0F-9CDFE8E2FEBC}" dt="2023-03-31T03:46:35.953" v="6494" actId="1035"/>
          <ac:spMkLst>
            <pc:docMk/>
            <pc:sldMk cId="3857647506" sldId="404"/>
            <ac:spMk id="15" creationId="{D0E12EF5-4172-E5BA-0598-08521B5D5CCA}"/>
          </ac:spMkLst>
        </pc:spChg>
        <pc:spChg chg="del">
          <ac:chgData name="Cường Lê Văn" userId="239b20554a2b77b9" providerId="LiveId" clId="{3EEF87AF-6101-47BF-AC0F-9CDFE8E2FEBC}" dt="2023-03-31T03:46:03.239" v="6461" actId="478"/>
          <ac:spMkLst>
            <pc:docMk/>
            <pc:sldMk cId="3857647506" sldId="404"/>
            <ac:spMk id="16" creationId="{87CC46D1-5CB1-D768-DABC-729ADE76A04B}"/>
          </ac:spMkLst>
        </pc:spChg>
        <pc:spChg chg="del">
          <ac:chgData name="Cường Lê Văn" userId="239b20554a2b77b9" providerId="LiveId" clId="{3EEF87AF-6101-47BF-AC0F-9CDFE8E2FEBC}" dt="2023-03-31T03:46:03.239" v="6461" actId="478"/>
          <ac:spMkLst>
            <pc:docMk/>
            <pc:sldMk cId="3857647506" sldId="404"/>
            <ac:spMk id="18" creationId="{76E25E17-D67A-3FBC-E9C8-470676BFEC6E}"/>
          </ac:spMkLst>
        </pc:spChg>
        <pc:spChg chg="del">
          <ac:chgData name="Cường Lê Văn" userId="239b20554a2b77b9" providerId="LiveId" clId="{3EEF87AF-6101-47BF-AC0F-9CDFE8E2FEBC}" dt="2023-03-31T03:46:03.239" v="6461" actId="478"/>
          <ac:spMkLst>
            <pc:docMk/>
            <pc:sldMk cId="3857647506" sldId="404"/>
            <ac:spMk id="19" creationId="{3F30E86B-3719-47E2-E9B6-2E68FC410D62}"/>
          </ac:spMkLst>
        </pc:spChg>
        <pc:spChg chg="del">
          <ac:chgData name="Cường Lê Văn" userId="239b20554a2b77b9" providerId="LiveId" clId="{3EEF87AF-6101-47BF-AC0F-9CDFE8E2FEBC}" dt="2023-03-31T03:46:03.239" v="6461" actId="478"/>
          <ac:spMkLst>
            <pc:docMk/>
            <pc:sldMk cId="3857647506" sldId="404"/>
            <ac:spMk id="20" creationId="{4DD17315-CBB0-7DC7-3616-EBEB72C9DE9B}"/>
          </ac:spMkLst>
        </pc:spChg>
        <pc:spChg chg="add mod">
          <ac:chgData name="Cường Lê Văn" userId="239b20554a2b77b9" providerId="LiveId" clId="{3EEF87AF-6101-47BF-AC0F-9CDFE8E2FEBC}" dt="2023-03-31T03:46:35.953" v="6494" actId="1035"/>
          <ac:spMkLst>
            <pc:docMk/>
            <pc:sldMk cId="3857647506" sldId="404"/>
            <ac:spMk id="21" creationId="{D47B1E96-26A2-4F32-FAC3-931F7965B4C4}"/>
          </ac:spMkLst>
        </pc:spChg>
        <pc:spChg chg="add mod">
          <ac:chgData name="Cường Lê Văn" userId="239b20554a2b77b9" providerId="LiveId" clId="{3EEF87AF-6101-47BF-AC0F-9CDFE8E2FEBC}" dt="2023-03-31T03:46:33.245" v="6482" actId="1035"/>
          <ac:spMkLst>
            <pc:docMk/>
            <pc:sldMk cId="3857647506" sldId="404"/>
            <ac:spMk id="25" creationId="{48153401-9876-66E1-4B31-42A7672C0C79}"/>
          </ac:spMkLst>
        </pc:spChg>
        <pc:spChg chg="del">
          <ac:chgData name="Cường Lê Văn" userId="239b20554a2b77b9" providerId="LiveId" clId="{3EEF87AF-6101-47BF-AC0F-9CDFE8E2FEBC}" dt="2023-03-31T03:46:05.584" v="6462" actId="478"/>
          <ac:spMkLst>
            <pc:docMk/>
            <pc:sldMk cId="3857647506" sldId="404"/>
            <ac:spMk id="37" creationId="{077AF7DD-C347-06F0-AE04-1F648F9A9F55}"/>
          </ac:spMkLst>
        </pc:spChg>
        <pc:grpChg chg="del">
          <ac:chgData name="Cường Lê Văn" userId="239b20554a2b77b9" providerId="LiveId" clId="{3EEF87AF-6101-47BF-AC0F-9CDFE8E2FEBC}" dt="2023-03-31T03:46:03.239" v="6461" actId="478"/>
          <ac:grpSpMkLst>
            <pc:docMk/>
            <pc:sldMk cId="3857647506" sldId="404"/>
            <ac:grpSpMk id="32" creationId="{EB60342C-11AE-66CC-98F9-C57AB3387B6D}"/>
          </ac:grpSpMkLst>
        </pc:grpChg>
        <pc:graphicFrameChg chg="add mod">
          <ac:chgData name="Cường Lê Văn" userId="239b20554a2b77b9" providerId="LiveId" clId="{3EEF87AF-6101-47BF-AC0F-9CDFE8E2FEBC}" dt="2023-03-31T03:46:35.953" v="6494" actId="1035"/>
          <ac:graphicFrameMkLst>
            <pc:docMk/>
            <pc:sldMk cId="3857647506" sldId="404"/>
            <ac:graphicFrameMk id="14" creationId="{E4D06C7C-6B6D-C9C2-4A08-650CB32D4675}"/>
          </ac:graphicFrameMkLst>
        </pc:graphicFrameChg>
        <pc:picChg chg="del">
          <ac:chgData name="Cường Lê Văn" userId="239b20554a2b77b9" providerId="LiveId" clId="{3EEF87AF-6101-47BF-AC0F-9CDFE8E2FEBC}" dt="2023-03-31T03:46:03.239" v="6461" actId="478"/>
          <ac:picMkLst>
            <pc:docMk/>
            <pc:sldMk cId="3857647506" sldId="404"/>
            <ac:picMk id="11" creationId="{DB4C6366-46B6-56E0-137D-3FE079ED95D6}"/>
          </ac:picMkLst>
        </pc:picChg>
        <pc:picChg chg="add mod">
          <ac:chgData name="Cường Lê Văn" userId="239b20554a2b77b9" providerId="LiveId" clId="{3EEF87AF-6101-47BF-AC0F-9CDFE8E2FEBC}" dt="2023-03-31T03:46:35.953" v="6494" actId="1035"/>
          <ac:picMkLst>
            <pc:docMk/>
            <pc:sldMk cId="3857647506" sldId="404"/>
            <ac:picMk id="22" creationId="{883CB0D1-8EA3-D394-77D4-EE658B29D98D}"/>
          </ac:picMkLst>
        </pc:picChg>
        <pc:cxnChg chg="add mod">
          <ac:chgData name="Cường Lê Văn" userId="239b20554a2b77b9" providerId="LiveId" clId="{3EEF87AF-6101-47BF-AC0F-9CDFE8E2FEBC}" dt="2023-03-31T03:46:35.953" v="6494" actId="1035"/>
          <ac:cxnSpMkLst>
            <pc:docMk/>
            <pc:sldMk cId="3857647506" sldId="404"/>
            <ac:cxnSpMk id="23" creationId="{296775E0-04A9-5541-2812-95D5C9182AD6}"/>
          </ac:cxnSpMkLst>
        </pc:cxnChg>
        <pc:cxnChg chg="add mod">
          <ac:chgData name="Cường Lê Văn" userId="239b20554a2b77b9" providerId="LiveId" clId="{3EEF87AF-6101-47BF-AC0F-9CDFE8E2FEBC}" dt="2023-03-31T03:46:35.953" v="6494" actId="1035"/>
          <ac:cxnSpMkLst>
            <pc:docMk/>
            <pc:sldMk cId="3857647506" sldId="404"/>
            <ac:cxnSpMk id="24" creationId="{19E9155C-77FD-5E12-9C61-C8A32014711B}"/>
          </ac:cxnSpMkLst>
        </pc:cxnChg>
      </pc:sldChg>
      <pc:sldChg chg="addSp delSp modSp add mod">
        <pc:chgData name="Cường Lê Văn" userId="239b20554a2b77b9" providerId="LiveId" clId="{3EEF87AF-6101-47BF-AC0F-9CDFE8E2FEBC}" dt="2023-03-31T03:47:51.539" v="6557" actId="20577"/>
        <pc:sldMkLst>
          <pc:docMk/>
          <pc:sldMk cId="2569253498" sldId="405"/>
        </pc:sldMkLst>
        <pc:spChg chg="add mod">
          <ac:chgData name="Cường Lê Văn" userId="239b20554a2b77b9" providerId="LiveId" clId="{3EEF87AF-6101-47BF-AC0F-9CDFE8E2FEBC}" dt="2023-03-31T03:47:16.255" v="6503" actId="1076"/>
          <ac:spMkLst>
            <pc:docMk/>
            <pc:sldMk cId="2569253498" sldId="405"/>
            <ac:spMk id="4" creationId="{32B01F11-707C-1B2D-AB36-46A7289A467A}"/>
          </ac:spMkLst>
        </pc:spChg>
        <pc:spChg chg="add mod">
          <ac:chgData name="Cường Lê Văn" userId="239b20554a2b77b9" providerId="LiveId" clId="{3EEF87AF-6101-47BF-AC0F-9CDFE8E2FEBC}" dt="2023-03-31T03:47:51.539" v="6557" actId="20577"/>
          <ac:spMkLst>
            <pc:docMk/>
            <pc:sldMk cId="2569253498" sldId="405"/>
            <ac:spMk id="6" creationId="{0F738CD3-502E-5F5C-3328-95B414913D9B}"/>
          </ac:spMkLst>
        </pc:spChg>
        <pc:spChg chg="add mod">
          <ac:chgData name="Cường Lê Văn" userId="239b20554a2b77b9" providerId="LiveId" clId="{3EEF87AF-6101-47BF-AC0F-9CDFE8E2FEBC}" dt="2023-03-31T03:47:18.372" v="6504" actId="1076"/>
          <ac:spMkLst>
            <pc:docMk/>
            <pc:sldMk cId="2569253498" sldId="405"/>
            <ac:spMk id="7" creationId="{713214FB-86F1-59DF-AD0B-FFD14269B64A}"/>
          </ac:spMkLst>
        </pc:spChg>
        <pc:spChg chg="del">
          <ac:chgData name="Cường Lê Văn" userId="239b20554a2b77b9" providerId="LiveId" clId="{3EEF87AF-6101-47BF-AC0F-9CDFE8E2FEBC}" dt="2023-03-31T03:46:52.578" v="6496" actId="478"/>
          <ac:spMkLst>
            <pc:docMk/>
            <pc:sldMk cId="2569253498" sldId="405"/>
            <ac:spMk id="8" creationId="{325EAB8A-377C-C016-516E-50F53C7E7900}"/>
          </ac:spMkLst>
        </pc:spChg>
        <pc:spChg chg="del">
          <ac:chgData name="Cường Lê Văn" userId="239b20554a2b77b9" providerId="LiveId" clId="{3EEF87AF-6101-47BF-AC0F-9CDFE8E2FEBC}" dt="2023-03-31T03:46:52.578" v="6496" actId="478"/>
          <ac:spMkLst>
            <pc:docMk/>
            <pc:sldMk cId="2569253498" sldId="405"/>
            <ac:spMk id="15" creationId="{D0E12EF5-4172-E5BA-0598-08521B5D5CCA}"/>
          </ac:spMkLst>
        </pc:spChg>
        <pc:spChg chg="del">
          <ac:chgData name="Cường Lê Văn" userId="239b20554a2b77b9" providerId="LiveId" clId="{3EEF87AF-6101-47BF-AC0F-9CDFE8E2FEBC}" dt="2023-03-31T03:46:52.578" v="6496" actId="478"/>
          <ac:spMkLst>
            <pc:docMk/>
            <pc:sldMk cId="2569253498" sldId="405"/>
            <ac:spMk id="21" creationId="{D47B1E96-26A2-4F32-FAC3-931F7965B4C4}"/>
          </ac:spMkLst>
        </pc:spChg>
        <pc:spChg chg="del">
          <ac:chgData name="Cường Lê Văn" userId="239b20554a2b77b9" providerId="LiveId" clId="{3EEF87AF-6101-47BF-AC0F-9CDFE8E2FEBC}" dt="2023-03-31T03:47:11.645" v="6502" actId="478"/>
          <ac:spMkLst>
            <pc:docMk/>
            <pc:sldMk cId="2569253498" sldId="405"/>
            <ac:spMk id="25" creationId="{48153401-9876-66E1-4B31-42A7672C0C79}"/>
          </ac:spMkLst>
        </pc:spChg>
        <pc:graphicFrameChg chg="del">
          <ac:chgData name="Cường Lê Văn" userId="239b20554a2b77b9" providerId="LiveId" clId="{3EEF87AF-6101-47BF-AC0F-9CDFE8E2FEBC}" dt="2023-03-31T03:46:52.578" v="6496" actId="478"/>
          <ac:graphicFrameMkLst>
            <pc:docMk/>
            <pc:sldMk cId="2569253498" sldId="405"/>
            <ac:graphicFrameMk id="14" creationId="{E4D06C7C-6B6D-C9C2-4A08-650CB32D4675}"/>
          </ac:graphicFrameMkLst>
        </pc:graphicFrameChg>
        <pc:picChg chg="del">
          <ac:chgData name="Cường Lê Văn" userId="239b20554a2b77b9" providerId="LiveId" clId="{3EEF87AF-6101-47BF-AC0F-9CDFE8E2FEBC}" dt="2023-03-31T03:46:52.578" v="6496" actId="478"/>
          <ac:picMkLst>
            <pc:docMk/>
            <pc:sldMk cId="2569253498" sldId="405"/>
            <ac:picMk id="22" creationId="{883CB0D1-8EA3-D394-77D4-EE658B29D98D}"/>
          </ac:picMkLst>
        </pc:picChg>
        <pc:cxnChg chg="del">
          <ac:chgData name="Cường Lê Văn" userId="239b20554a2b77b9" providerId="LiveId" clId="{3EEF87AF-6101-47BF-AC0F-9CDFE8E2FEBC}" dt="2023-03-31T03:46:52.578" v="6496" actId="478"/>
          <ac:cxnSpMkLst>
            <pc:docMk/>
            <pc:sldMk cId="2569253498" sldId="405"/>
            <ac:cxnSpMk id="23" creationId="{296775E0-04A9-5541-2812-95D5C9182AD6}"/>
          </ac:cxnSpMkLst>
        </pc:cxnChg>
        <pc:cxnChg chg="del">
          <ac:chgData name="Cường Lê Văn" userId="239b20554a2b77b9" providerId="LiveId" clId="{3EEF87AF-6101-47BF-AC0F-9CDFE8E2FEBC}" dt="2023-03-31T03:46:52.578" v="6496" actId="478"/>
          <ac:cxnSpMkLst>
            <pc:docMk/>
            <pc:sldMk cId="2569253498" sldId="405"/>
            <ac:cxnSpMk id="24" creationId="{19E9155C-77FD-5E12-9C61-C8A32014711B}"/>
          </ac:cxnSpMkLst>
        </pc:cxnChg>
      </pc:sldChg>
      <pc:sldChg chg="add del">
        <pc:chgData name="Cường Lê Văn" userId="239b20554a2b77b9" providerId="LiveId" clId="{3EEF87AF-6101-47BF-AC0F-9CDFE8E2FEBC}" dt="2023-03-31T04:07:07.389" v="7094" actId="47"/>
        <pc:sldMkLst>
          <pc:docMk/>
          <pc:sldMk cId="1110578911" sldId="406"/>
        </pc:sldMkLst>
      </pc:sldChg>
      <pc:sldChg chg="add del">
        <pc:chgData name="Cường Lê Văn" userId="239b20554a2b77b9" providerId="LiveId" clId="{3EEF87AF-6101-47BF-AC0F-9CDFE8E2FEBC}" dt="2023-03-31T04:07:22.935" v="7098" actId="47"/>
        <pc:sldMkLst>
          <pc:docMk/>
          <pc:sldMk cId="1817488919" sldId="407"/>
        </pc:sldMkLst>
      </pc:sldChg>
      <pc:sldChg chg="add del">
        <pc:chgData name="Cường Lê Văn" userId="239b20554a2b77b9" providerId="LiveId" clId="{3EEF87AF-6101-47BF-AC0F-9CDFE8E2FEBC}" dt="2023-03-31T04:25:31.981" v="7819" actId="47"/>
        <pc:sldMkLst>
          <pc:docMk/>
          <pc:sldMk cId="1189475254" sldId="408"/>
        </pc:sldMkLst>
      </pc:sldChg>
      <pc:sldChg chg="add del ord">
        <pc:chgData name="Cường Lê Văn" userId="239b20554a2b77b9" providerId="LiveId" clId="{3EEF87AF-6101-47BF-AC0F-9CDFE8E2FEBC}" dt="2023-03-31T05:13:13.996" v="7880" actId="47"/>
        <pc:sldMkLst>
          <pc:docMk/>
          <pc:sldMk cId="1225667553" sldId="409"/>
        </pc:sldMkLst>
      </pc:sldChg>
      <pc:sldChg chg="addSp delSp modSp add mod">
        <pc:chgData name="Cường Lê Văn" userId="239b20554a2b77b9" providerId="LiveId" clId="{3EEF87AF-6101-47BF-AC0F-9CDFE8E2FEBC}" dt="2023-03-31T04:00:27.055" v="6913" actId="1076"/>
        <pc:sldMkLst>
          <pc:docMk/>
          <pc:sldMk cId="2692378550" sldId="410"/>
        </pc:sldMkLst>
        <pc:spChg chg="del">
          <ac:chgData name="Cường Lê Văn" userId="239b20554a2b77b9" providerId="LiveId" clId="{3EEF87AF-6101-47BF-AC0F-9CDFE8E2FEBC}" dt="2023-03-31T03:59:33.515" v="6846" actId="478"/>
          <ac:spMkLst>
            <pc:docMk/>
            <pc:sldMk cId="2692378550" sldId="410"/>
            <ac:spMk id="7" creationId="{97101B91-6803-001D-D750-4CA50E292465}"/>
          </ac:spMkLst>
        </pc:spChg>
        <pc:spChg chg="add mod">
          <ac:chgData name="Cường Lê Văn" userId="239b20554a2b77b9" providerId="LiveId" clId="{3EEF87AF-6101-47BF-AC0F-9CDFE8E2FEBC}" dt="2023-03-31T03:59:45.252" v="6889" actId="1037"/>
          <ac:spMkLst>
            <pc:docMk/>
            <pc:sldMk cId="2692378550" sldId="410"/>
            <ac:spMk id="10" creationId="{EFC61B84-472A-4F23-DE5C-15DA8317806D}"/>
          </ac:spMkLst>
        </pc:spChg>
        <pc:spChg chg="add mod">
          <ac:chgData name="Cường Lê Văn" userId="239b20554a2b77b9" providerId="LiveId" clId="{3EEF87AF-6101-47BF-AC0F-9CDFE8E2FEBC}" dt="2023-03-31T03:59:45.252" v="6889" actId="1037"/>
          <ac:spMkLst>
            <pc:docMk/>
            <pc:sldMk cId="2692378550" sldId="410"/>
            <ac:spMk id="11" creationId="{10A50AF3-6B40-D739-97B3-AB7D3F26DB95}"/>
          </ac:spMkLst>
        </pc:spChg>
        <pc:spChg chg="add mod">
          <ac:chgData name="Cường Lê Văn" userId="239b20554a2b77b9" providerId="LiveId" clId="{3EEF87AF-6101-47BF-AC0F-9CDFE8E2FEBC}" dt="2023-03-31T04:00:27.055" v="6913" actId="1076"/>
          <ac:spMkLst>
            <pc:docMk/>
            <pc:sldMk cId="2692378550" sldId="410"/>
            <ac:spMk id="12" creationId="{6A9D81F8-723C-585F-539E-B7ED5C266E23}"/>
          </ac:spMkLst>
        </pc:spChg>
        <pc:spChg chg="add mod">
          <ac:chgData name="Cường Lê Văn" userId="239b20554a2b77b9" providerId="LiveId" clId="{3EEF87AF-6101-47BF-AC0F-9CDFE8E2FEBC}" dt="2023-03-31T04:00:22.804" v="6907" actId="1035"/>
          <ac:spMkLst>
            <pc:docMk/>
            <pc:sldMk cId="2692378550" sldId="410"/>
            <ac:spMk id="14" creationId="{A38FB76C-B582-0571-DE5E-31771663923A}"/>
          </ac:spMkLst>
        </pc:spChg>
        <pc:spChg chg="add mod">
          <ac:chgData name="Cường Lê Văn" userId="239b20554a2b77b9" providerId="LiveId" clId="{3EEF87AF-6101-47BF-AC0F-9CDFE8E2FEBC}" dt="2023-03-31T04:00:24.509" v="6912" actId="1035"/>
          <ac:spMkLst>
            <pc:docMk/>
            <pc:sldMk cId="2692378550" sldId="410"/>
            <ac:spMk id="17" creationId="{D6F696B5-9B27-448A-9176-E4904DEE40B5}"/>
          </ac:spMkLst>
        </pc:spChg>
        <pc:picChg chg="del">
          <ac:chgData name="Cường Lê Văn" userId="239b20554a2b77b9" providerId="LiveId" clId="{3EEF87AF-6101-47BF-AC0F-9CDFE8E2FEBC}" dt="2023-03-31T03:59:33.515" v="6846" actId="478"/>
          <ac:picMkLst>
            <pc:docMk/>
            <pc:sldMk cId="2692378550" sldId="410"/>
            <ac:picMk id="5" creationId="{C0EC9703-FED6-3583-C19F-7BB51584A999}"/>
          </ac:picMkLst>
        </pc:picChg>
        <pc:picChg chg="add mod">
          <ac:chgData name="Cường Lê Văn" userId="239b20554a2b77b9" providerId="LiveId" clId="{3EEF87AF-6101-47BF-AC0F-9CDFE8E2FEBC}" dt="2023-03-31T04:00:13.527" v="6900" actId="14100"/>
          <ac:picMkLst>
            <pc:docMk/>
            <pc:sldMk cId="2692378550" sldId="410"/>
            <ac:picMk id="6" creationId="{414F4225-087B-7526-AA00-5419C3AC41FC}"/>
          </ac:picMkLst>
        </pc:picChg>
        <pc:picChg chg="add mod">
          <ac:chgData name="Cường Lê Văn" userId="239b20554a2b77b9" providerId="LiveId" clId="{3EEF87AF-6101-47BF-AC0F-9CDFE8E2FEBC}" dt="2023-03-31T04:00:09.028" v="6899" actId="14100"/>
          <ac:picMkLst>
            <pc:docMk/>
            <pc:sldMk cId="2692378550" sldId="410"/>
            <ac:picMk id="13" creationId="{9E9E758F-D9D6-5FA1-BA11-CA57F83F7F94}"/>
          </ac:picMkLst>
        </pc:picChg>
        <pc:cxnChg chg="add mod">
          <ac:chgData name="Cường Lê Văn" userId="239b20554a2b77b9" providerId="LiveId" clId="{3EEF87AF-6101-47BF-AC0F-9CDFE8E2FEBC}" dt="2023-03-31T03:59:45.252" v="6889" actId="1037"/>
          <ac:cxnSpMkLst>
            <pc:docMk/>
            <pc:sldMk cId="2692378550" sldId="410"/>
            <ac:cxnSpMk id="8" creationId="{14A6D167-F59D-EF9C-47DA-CDEA17888B00}"/>
          </ac:cxnSpMkLst>
        </pc:cxnChg>
        <pc:cxnChg chg="add mod">
          <ac:chgData name="Cường Lê Văn" userId="239b20554a2b77b9" providerId="LiveId" clId="{3EEF87AF-6101-47BF-AC0F-9CDFE8E2FEBC}" dt="2023-03-31T03:59:45.252" v="6889" actId="1037"/>
          <ac:cxnSpMkLst>
            <pc:docMk/>
            <pc:sldMk cId="2692378550" sldId="410"/>
            <ac:cxnSpMk id="9" creationId="{4229197A-211F-0FD1-550D-F57ABDC935D8}"/>
          </ac:cxnSpMkLst>
        </pc:cxnChg>
      </pc:sldChg>
      <pc:sldChg chg="addSp delSp modSp add mod">
        <pc:chgData name="Cường Lê Văn" userId="239b20554a2b77b9" providerId="LiveId" clId="{3EEF87AF-6101-47BF-AC0F-9CDFE8E2FEBC}" dt="2023-03-31T04:01:32.130" v="6943" actId="1035"/>
        <pc:sldMkLst>
          <pc:docMk/>
          <pc:sldMk cId="3923002627" sldId="411"/>
        </pc:sldMkLst>
        <pc:spChg chg="add mod">
          <ac:chgData name="Cường Lê Văn" userId="239b20554a2b77b9" providerId="LiveId" clId="{3EEF87AF-6101-47BF-AC0F-9CDFE8E2FEBC}" dt="2023-03-31T04:01:32.130" v="6943" actId="1035"/>
          <ac:spMkLst>
            <pc:docMk/>
            <pc:sldMk cId="3923002627" sldId="411"/>
            <ac:spMk id="5" creationId="{85A9663F-979D-CCD5-91F5-9AAD836C115B}"/>
          </ac:spMkLst>
        </pc:spChg>
        <pc:spChg chg="del">
          <ac:chgData name="Cường Lê Văn" userId="239b20554a2b77b9" providerId="LiveId" clId="{3EEF87AF-6101-47BF-AC0F-9CDFE8E2FEBC}" dt="2023-03-31T04:00:52.854" v="6918" actId="478"/>
          <ac:spMkLst>
            <pc:docMk/>
            <pc:sldMk cId="3923002627" sldId="411"/>
            <ac:spMk id="10" creationId="{EFC61B84-472A-4F23-DE5C-15DA8317806D}"/>
          </ac:spMkLst>
        </pc:spChg>
        <pc:spChg chg="del">
          <ac:chgData name="Cường Lê Văn" userId="239b20554a2b77b9" providerId="LiveId" clId="{3EEF87AF-6101-47BF-AC0F-9CDFE8E2FEBC}" dt="2023-03-31T04:00:52.854" v="6918" actId="478"/>
          <ac:spMkLst>
            <pc:docMk/>
            <pc:sldMk cId="3923002627" sldId="411"/>
            <ac:spMk id="11" creationId="{10A50AF3-6B40-D739-97B3-AB7D3F26DB95}"/>
          </ac:spMkLst>
        </pc:spChg>
        <pc:spChg chg="del">
          <ac:chgData name="Cường Lê Văn" userId="239b20554a2b77b9" providerId="LiveId" clId="{3EEF87AF-6101-47BF-AC0F-9CDFE8E2FEBC}" dt="2023-03-31T04:00:54.343" v="6919" actId="478"/>
          <ac:spMkLst>
            <pc:docMk/>
            <pc:sldMk cId="3923002627" sldId="411"/>
            <ac:spMk id="12" creationId="{6A9D81F8-723C-585F-539E-B7ED5C266E23}"/>
          </ac:spMkLst>
        </pc:spChg>
        <pc:spChg chg="del">
          <ac:chgData name="Cường Lê Văn" userId="239b20554a2b77b9" providerId="LiveId" clId="{3EEF87AF-6101-47BF-AC0F-9CDFE8E2FEBC}" dt="2023-03-31T04:00:54.343" v="6919" actId="478"/>
          <ac:spMkLst>
            <pc:docMk/>
            <pc:sldMk cId="3923002627" sldId="411"/>
            <ac:spMk id="14" creationId="{A38FB76C-B582-0571-DE5E-31771663923A}"/>
          </ac:spMkLst>
        </pc:spChg>
        <pc:spChg chg="del">
          <ac:chgData name="Cường Lê Văn" userId="239b20554a2b77b9" providerId="LiveId" clId="{3EEF87AF-6101-47BF-AC0F-9CDFE8E2FEBC}" dt="2023-03-31T04:00:54.343" v="6919" actId="478"/>
          <ac:spMkLst>
            <pc:docMk/>
            <pc:sldMk cId="3923002627" sldId="411"/>
            <ac:spMk id="17" creationId="{D6F696B5-9B27-448A-9176-E4904DEE40B5}"/>
          </ac:spMkLst>
        </pc:spChg>
        <pc:picChg chg="del">
          <ac:chgData name="Cường Lê Văn" userId="239b20554a2b77b9" providerId="LiveId" clId="{3EEF87AF-6101-47BF-AC0F-9CDFE8E2FEBC}" dt="2023-03-31T04:00:51.082" v="6916" actId="478"/>
          <ac:picMkLst>
            <pc:docMk/>
            <pc:sldMk cId="3923002627" sldId="411"/>
            <ac:picMk id="6" creationId="{414F4225-087B-7526-AA00-5419C3AC41FC}"/>
          </ac:picMkLst>
        </pc:picChg>
        <pc:picChg chg="add mod">
          <ac:chgData name="Cường Lê Văn" userId="239b20554a2b77b9" providerId="LiveId" clId="{3EEF87AF-6101-47BF-AC0F-9CDFE8E2FEBC}" dt="2023-03-31T04:01:17.404" v="6929" actId="1076"/>
          <ac:picMkLst>
            <pc:docMk/>
            <pc:sldMk cId="3923002627" sldId="411"/>
            <ac:picMk id="7" creationId="{E12BA62E-258C-EC20-0AAC-C46C1FD2A113}"/>
          </ac:picMkLst>
        </pc:picChg>
        <pc:picChg chg="del">
          <ac:chgData name="Cường Lê Văn" userId="239b20554a2b77b9" providerId="LiveId" clId="{3EEF87AF-6101-47BF-AC0F-9CDFE8E2FEBC}" dt="2023-03-31T04:00:51.460" v="6917" actId="478"/>
          <ac:picMkLst>
            <pc:docMk/>
            <pc:sldMk cId="3923002627" sldId="411"/>
            <ac:picMk id="13" creationId="{9E9E758F-D9D6-5FA1-BA11-CA57F83F7F94}"/>
          </ac:picMkLst>
        </pc:picChg>
        <pc:cxnChg chg="del">
          <ac:chgData name="Cường Lê Văn" userId="239b20554a2b77b9" providerId="LiveId" clId="{3EEF87AF-6101-47BF-AC0F-9CDFE8E2FEBC}" dt="2023-03-31T04:00:52.854" v="6918" actId="478"/>
          <ac:cxnSpMkLst>
            <pc:docMk/>
            <pc:sldMk cId="3923002627" sldId="411"/>
            <ac:cxnSpMk id="8" creationId="{14A6D167-F59D-EF9C-47DA-CDEA17888B00}"/>
          </ac:cxnSpMkLst>
        </pc:cxnChg>
        <pc:cxnChg chg="del">
          <ac:chgData name="Cường Lê Văn" userId="239b20554a2b77b9" providerId="LiveId" clId="{3EEF87AF-6101-47BF-AC0F-9CDFE8E2FEBC}" dt="2023-03-31T04:00:52.854" v="6918" actId="478"/>
          <ac:cxnSpMkLst>
            <pc:docMk/>
            <pc:sldMk cId="3923002627" sldId="411"/>
            <ac:cxnSpMk id="9" creationId="{4229197A-211F-0FD1-550D-F57ABDC935D8}"/>
          </ac:cxnSpMkLst>
        </pc:cxnChg>
      </pc:sldChg>
      <pc:sldChg chg="addSp delSp modSp add mod">
        <pc:chgData name="Cường Lê Văn" userId="239b20554a2b77b9" providerId="LiveId" clId="{3EEF87AF-6101-47BF-AC0F-9CDFE8E2FEBC}" dt="2023-03-31T04:03:56.805" v="7002" actId="1037"/>
        <pc:sldMkLst>
          <pc:docMk/>
          <pc:sldMk cId="94694175" sldId="412"/>
        </pc:sldMkLst>
        <pc:spChg chg="del">
          <ac:chgData name="Cường Lê Văn" userId="239b20554a2b77b9" providerId="LiveId" clId="{3EEF87AF-6101-47BF-AC0F-9CDFE8E2FEBC}" dt="2023-03-31T04:02:59.922" v="6949" actId="478"/>
          <ac:spMkLst>
            <pc:docMk/>
            <pc:sldMk cId="94694175" sldId="412"/>
            <ac:spMk id="5" creationId="{85A9663F-979D-CCD5-91F5-9AAD836C115B}"/>
          </ac:spMkLst>
        </pc:spChg>
        <pc:spChg chg="add mod">
          <ac:chgData name="Cường Lê Văn" userId="239b20554a2b77b9" providerId="LiveId" clId="{3EEF87AF-6101-47BF-AC0F-9CDFE8E2FEBC}" dt="2023-03-31T04:03:05.286" v="6951"/>
          <ac:spMkLst>
            <pc:docMk/>
            <pc:sldMk cId="94694175" sldId="412"/>
            <ac:spMk id="10" creationId="{7C0CE911-EB6F-09E0-C459-AD50A817724C}"/>
          </ac:spMkLst>
        </pc:spChg>
        <pc:spChg chg="add mod">
          <ac:chgData name="Cường Lê Văn" userId="239b20554a2b77b9" providerId="LiveId" clId="{3EEF87AF-6101-47BF-AC0F-9CDFE8E2FEBC}" dt="2023-03-31T04:03:05.286" v="6951"/>
          <ac:spMkLst>
            <pc:docMk/>
            <pc:sldMk cId="94694175" sldId="412"/>
            <ac:spMk id="11" creationId="{85C9D1B8-44EC-186F-2C17-B3C2F5EA51FC}"/>
          </ac:spMkLst>
        </pc:spChg>
        <pc:spChg chg="add mod">
          <ac:chgData name="Cường Lê Văn" userId="239b20554a2b77b9" providerId="LiveId" clId="{3EEF87AF-6101-47BF-AC0F-9CDFE8E2FEBC}" dt="2023-03-31T04:03:05.286" v="6951"/>
          <ac:spMkLst>
            <pc:docMk/>
            <pc:sldMk cId="94694175" sldId="412"/>
            <ac:spMk id="12" creationId="{74933B1C-740B-4EE9-4021-C3EA77AB4749}"/>
          </ac:spMkLst>
        </pc:spChg>
        <pc:spChg chg="add mod">
          <ac:chgData name="Cường Lê Văn" userId="239b20554a2b77b9" providerId="LiveId" clId="{3EEF87AF-6101-47BF-AC0F-9CDFE8E2FEBC}" dt="2023-03-31T04:03:53.577" v="6992" actId="1035"/>
          <ac:spMkLst>
            <pc:docMk/>
            <pc:sldMk cId="94694175" sldId="412"/>
            <ac:spMk id="17" creationId="{2E0D31C2-0875-6B9D-1D11-6BB7A4F2A9FF}"/>
          </ac:spMkLst>
        </pc:spChg>
        <pc:spChg chg="add mod">
          <ac:chgData name="Cường Lê Văn" userId="239b20554a2b77b9" providerId="LiveId" clId="{3EEF87AF-6101-47BF-AC0F-9CDFE8E2FEBC}" dt="2023-03-31T04:03:51.357" v="6988" actId="1035"/>
          <ac:spMkLst>
            <pc:docMk/>
            <pc:sldMk cId="94694175" sldId="412"/>
            <ac:spMk id="18" creationId="{2432A172-16E3-2346-B3D4-1DE8A9091FE2}"/>
          </ac:spMkLst>
        </pc:spChg>
        <pc:spChg chg="add mod">
          <ac:chgData name="Cường Lê Văn" userId="239b20554a2b77b9" providerId="LiveId" clId="{3EEF87AF-6101-47BF-AC0F-9CDFE8E2FEBC}" dt="2023-03-31T04:03:48.894" v="6984" actId="1035"/>
          <ac:spMkLst>
            <pc:docMk/>
            <pc:sldMk cId="94694175" sldId="412"/>
            <ac:spMk id="19" creationId="{CEF439E0-62D0-61D8-445A-28535888E403}"/>
          </ac:spMkLst>
        </pc:spChg>
        <pc:spChg chg="add mod">
          <ac:chgData name="Cường Lê Văn" userId="239b20554a2b77b9" providerId="LiveId" clId="{3EEF87AF-6101-47BF-AC0F-9CDFE8E2FEBC}" dt="2023-03-31T04:03:56.805" v="7002" actId="1037"/>
          <ac:spMkLst>
            <pc:docMk/>
            <pc:sldMk cId="94694175" sldId="412"/>
            <ac:spMk id="20" creationId="{39084E05-5A14-DBBE-A52F-FAC1FE85827A}"/>
          </ac:spMkLst>
        </pc:spChg>
        <pc:spChg chg="add mod">
          <ac:chgData name="Cường Lê Văn" userId="239b20554a2b77b9" providerId="LiveId" clId="{3EEF87AF-6101-47BF-AC0F-9CDFE8E2FEBC}" dt="2023-03-31T04:03:56.805" v="7002" actId="1037"/>
          <ac:spMkLst>
            <pc:docMk/>
            <pc:sldMk cId="94694175" sldId="412"/>
            <ac:spMk id="21" creationId="{49CC5267-4639-75E0-2EB2-0E2635403903}"/>
          </ac:spMkLst>
        </pc:spChg>
        <pc:spChg chg="add mod">
          <ac:chgData name="Cường Lê Văn" userId="239b20554a2b77b9" providerId="LiveId" clId="{3EEF87AF-6101-47BF-AC0F-9CDFE8E2FEBC}" dt="2023-03-31T04:03:56.805" v="7002" actId="1037"/>
          <ac:spMkLst>
            <pc:docMk/>
            <pc:sldMk cId="94694175" sldId="412"/>
            <ac:spMk id="22" creationId="{DE587EAA-94A9-6B30-FF3E-4A8FFFBBF6C6}"/>
          </ac:spMkLst>
        </pc:spChg>
        <pc:picChg chg="add mod">
          <ac:chgData name="Cường Lê Văn" userId="239b20554a2b77b9" providerId="LiveId" clId="{3EEF87AF-6101-47BF-AC0F-9CDFE8E2FEBC}" dt="2023-03-31T04:03:27.178" v="6961" actId="1036"/>
          <ac:picMkLst>
            <pc:docMk/>
            <pc:sldMk cId="94694175" sldId="412"/>
            <ac:picMk id="6" creationId="{CC4DA23D-181A-CF6B-063C-AE8172C3B521}"/>
          </ac:picMkLst>
        </pc:picChg>
        <pc:picChg chg="del">
          <ac:chgData name="Cường Lê Văn" userId="239b20554a2b77b9" providerId="LiveId" clId="{3EEF87AF-6101-47BF-AC0F-9CDFE8E2FEBC}" dt="2023-03-31T04:03:00.427" v="6950" actId="478"/>
          <ac:picMkLst>
            <pc:docMk/>
            <pc:sldMk cId="94694175" sldId="412"/>
            <ac:picMk id="7" creationId="{E12BA62E-258C-EC20-0AAC-C46C1FD2A113}"/>
          </ac:picMkLst>
        </pc:picChg>
        <pc:picChg chg="add mod">
          <ac:chgData name="Cường Lê Văn" userId="239b20554a2b77b9" providerId="LiveId" clId="{3EEF87AF-6101-47BF-AC0F-9CDFE8E2FEBC}" dt="2023-03-31T04:03:24.555" v="6959" actId="1076"/>
          <ac:picMkLst>
            <pc:docMk/>
            <pc:sldMk cId="94694175" sldId="412"/>
            <ac:picMk id="8" creationId="{3DBE446C-601B-4DBD-3CA8-DEBD942559F8}"/>
          </ac:picMkLst>
        </pc:picChg>
        <pc:cxnChg chg="add mod">
          <ac:chgData name="Cường Lê Văn" userId="239b20554a2b77b9" providerId="LiveId" clId="{3EEF87AF-6101-47BF-AC0F-9CDFE8E2FEBC}" dt="2023-03-31T04:03:56.805" v="7002" actId="1037"/>
          <ac:cxnSpMkLst>
            <pc:docMk/>
            <pc:sldMk cId="94694175" sldId="412"/>
            <ac:cxnSpMk id="9" creationId="{3E2116C0-1C7C-A41E-3786-8BF677FC2E64}"/>
          </ac:cxnSpMkLst>
        </pc:cxnChg>
        <pc:cxnChg chg="add mod">
          <ac:chgData name="Cường Lê Văn" userId="239b20554a2b77b9" providerId="LiveId" clId="{3EEF87AF-6101-47BF-AC0F-9CDFE8E2FEBC}" dt="2023-03-31T04:03:56.805" v="7002" actId="1037"/>
          <ac:cxnSpMkLst>
            <pc:docMk/>
            <pc:sldMk cId="94694175" sldId="412"/>
            <ac:cxnSpMk id="13" creationId="{6919A861-55E2-C389-94D9-E73A114A4A29}"/>
          </ac:cxnSpMkLst>
        </pc:cxnChg>
        <pc:cxnChg chg="add mod">
          <ac:chgData name="Cường Lê Văn" userId="239b20554a2b77b9" providerId="LiveId" clId="{3EEF87AF-6101-47BF-AC0F-9CDFE8E2FEBC}" dt="2023-03-31T04:03:56.805" v="7002" actId="1037"/>
          <ac:cxnSpMkLst>
            <pc:docMk/>
            <pc:sldMk cId="94694175" sldId="412"/>
            <ac:cxnSpMk id="14" creationId="{57BCABBC-E6C3-0334-DFBA-3C068D330CAE}"/>
          </ac:cxnSpMkLst>
        </pc:cxnChg>
      </pc:sldChg>
      <pc:sldChg chg="addSp delSp modSp add mod">
        <pc:chgData name="Cường Lê Văn" userId="239b20554a2b77b9" providerId="LiveId" clId="{3EEF87AF-6101-47BF-AC0F-9CDFE8E2FEBC}" dt="2023-03-31T04:04:31.034" v="7015" actId="1076"/>
        <pc:sldMkLst>
          <pc:docMk/>
          <pc:sldMk cId="993688833" sldId="413"/>
        </pc:sldMkLst>
        <pc:spChg chg="add mod">
          <ac:chgData name="Cường Lê Văn" userId="239b20554a2b77b9" providerId="LiveId" clId="{3EEF87AF-6101-47BF-AC0F-9CDFE8E2FEBC}" dt="2023-03-31T04:04:31.034" v="7015" actId="1076"/>
          <ac:spMkLst>
            <pc:docMk/>
            <pc:sldMk cId="993688833" sldId="413"/>
            <ac:spMk id="7" creationId="{7B64571B-C908-4BE7-BB7F-9CF8CA7DE05B}"/>
          </ac:spMkLst>
        </pc:spChg>
        <pc:spChg chg="del">
          <ac:chgData name="Cường Lê Văn" userId="239b20554a2b77b9" providerId="LiveId" clId="{3EEF87AF-6101-47BF-AC0F-9CDFE8E2FEBC}" dt="2023-03-31T04:04:14.434" v="7005" actId="478"/>
          <ac:spMkLst>
            <pc:docMk/>
            <pc:sldMk cId="993688833" sldId="413"/>
            <ac:spMk id="10" creationId="{7C0CE911-EB6F-09E0-C459-AD50A817724C}"/>
          </ac:spMkLst>
        </pc:spChg>
        <pc:spChg chg="del">
          <ac:chgData name="Cường Lê Văn" userId="239b20554a2b77b9" providerId="LiveId" clId="{3EEF87AF-6101-47BF-AC0F-9CDFE8E2FEBC}" dt="2023-03-31T04:04:14.434" v="7005" actId="478"/>
          <ac:spMkLst>
            <pc:docMk/>
            <pc:sldMk cId="993688833" sldId="413"/>
            <ac:spMk id="11" creationId="{85C9D1B8-44EC-186F-2C17-B3C2F5EA51FC}"/>
          </ac:spMkLst>
        </pc:spChg>
        <pc:spChg chg="del">
          <ac:chgData name="Cường Lê Văn" userId="239b20554a2b77b9" providerId="LiveId" clId="{3EEF87AF-6101-47BF-AC0F-9CDFE8E2FEBC}" dt="2023-03-31T04:04:14.434" v="7005" actId="478"/>
          <ac:spMkLst>
            <pc:docMk/>
            <pc:sldMk cId="993688833" sldId="413"/>
            <ac:spMk id="12" creationId="{74933B1C-740B-4EE9-4021-C3EA77AB4749}"/>
          </ac:spMkLst>
        </pc:spChg>
        <pc:spChg chg="del">
          <ac:chgData name="Cường Lê Văn" userId="239b20554a2b77b9" providerId="LiveId" clId="{3EEF87AF-6101-47BF-AC0F-9CDFE8E2FEBC}" dt="2023-03-31T04:04:14.434" v="7005" actId="478"/>
          <ac:spMkLst>
            <pc:docMk/>
            <pc:sldMk cId="993688833" sldId="413"/>
            <ac:spMk id="17" creationId="{2E0D31C2-0875-6B9D-1D11-6BB7A4F2A9FF}"/>
          </ac:spMkLst>
        </pc:spChg>
        <pc:spChg chg="del">
          <ac:chgData name="Cường Lê Văn" userId="239b20554a2b77b9" providerId="LiveId" clId="{3EEF87AF-6101-47BF-AC0F-9CDFE8E2FEBC}" dt="2023-03-31T04:04:14.434" v="7005" actId="478"/>
          <ac:spMkLst>
            <pc:docMk/>
            <pc:sldMk cId="993688833" sldId="413"/>
            <ac:spMk id="18" creationId="{2432A172-16E3-2346-B3D4-1DE8A9091FE2}"/>
          </ac:spMkLst>
        </pc:spChg>
        <pc:spChg chg="del">
          <ac:chgData name="Cường Lê Văn" userId="239b20554a2b77b9" providerId="LiveId" clId="{3EEF87AF-6101-47BF-AC0F-9CDFE8E2FEBC}" dt="2023-03-31T04:04:14.434" v="7005" actId="478"/>
          <ac:spMkLst>
            <pc:docMk/>
            <pc:sldMk cId="993688833" sldId="413"/>
            <ac:spMk id="19" creationId="{CEF439E0-62D0-61D8-445A-28535888E403}"/>
          </ac:spMkLst>
        </pc:spChg>
        <pc:spChg chg="del">
          <ac:chgData name="Cường Lê Văn" userId="239b20554a2b77b9" providerId="LiveId" clId="{3EEF87AF-6101-47BF-AC0F-9CDFE8E2FEBC}" dt="2023-03-31T04:04:14.434" v="7005" actId="478"/>
          <ac:spMkLst>
            <pc:docMk/>
            <pc:sldMk cId="993688833" sldId="413"/>
            <ac:spMk id="20" creationId="{39084E05-5A14-DBBE-A52F-FAC1FE85827A}"/>
          </ac:spMkLst>
        </pc:spChg>
        <pc:spChg chg="del">
          <ac:chgData name="Cường Lê Văn" userId="239b20554a2b77b9" providerId="LiveId" clId="{3EEF87AF-6101-47BF-AC0F-9CDFE8E2FEBC}" dt="2023-03-31T04:04:14.434" v="7005" actId="478"/>
          <ac:spMkLst>
            <pc:docMk/>
            <pc:sldMk cId="993688833" sldId="413"/>
            <ac:spMk id="21" creationId="{49CC5267-4639-75E0-2EB2-0E2635403903}"/>
          </ac:spMkLst>
        </pc:spChg>
        <pc:spChg chg="del">
          <ac:chgData name="Cường Lê Văn" userId="239b20554a2b77b9" providerId="LiveId" clId="{3EEF87AF-6101-47BF-AC0F-9CDFE8E2FEBC}" dt="2023-03-31T04:04:14.434" v="7005" actId="478"/>
          <ac:spMkLst>
            <pc:docMk/>
            <pc:sldMk cId="993688833" sldId="413"/>
            <ac:spMk id="22" creationId="{DE587EAA-94A9-6B30-FF3E-4A8FFFBBF6C6}"/>
          </ac:spMkLst>
        </pc:spChg>
        <pc:picChg chg="add mod">
          <ac:chgData name="Cường Lê Văn" userId="239b20554a2b77b9" providerId="LiveId" clId="{3EEF87AF-6101-47BF-AC0F-9CDFE8E2FEBC}" dt="2023-03-31T04:04:21.927" v="7010" actId="1076"/>
          <ac:picMkLst>
            <pc:docMk/>
            <pc:sldMk cId="993688833" sldId="413"/>
            <ac:picMk id="5" creationId="{7AA9A3F2-9698-89B7-A4C4-F3FFB7796C02}"/>
          </ac:picMkLst>
        </pc:picChg>
        <pc:picChg chg="del">
          <ac:chgData name="Cường Lê Văn" userId="239b20554a2b77b9" providerId="LiveId" clId="{3EEF87AF-6101-47BF-AC0F-9CDFE8E2FEBC}" dt="2023-03-31T04:04:14.434" v="7005" actId="478"/>
          <ac:picMkLst>
            <pc:docMk/>
            <pc:sldMk cId="993688833" sldId="413"/>
            <ac:picMk id="6" creationId="{CC4DA23D-181A-CF6B-063C-AE8172C3B521}"/>
          </ac:picMkLst>
        </pc:picChg>
        <pc:picChg chg="del">
          <ac:chgData name="Cường Lê Văn" userId="239b20554a2b77b9" providerId="LiveId" clId="{3EEF87AF-6101-47BF-AC0F-9CDFE8E2FEBC}" dt="2023-03-31T04:04:14.434" v="7005" actId="478"/>
          <ac:picMkLst>
            <pc:docMk/>
            <pc:sldMk cId="993688833" sldId="413"/>
            <ac:picMk id="8" creationId="{3DBE446C-601B-4DBD-3CA8-DEBD942559F8}"/>
          </ac:picMkLst>
        </pc:picChg>
        <pc:cxnChg chg="del">
          <ac:chgData name="Cường Lê Văn" userId="239b20554a2b77b9" providerId="LiveId" clId="{3EEF87AF-6101-47BF-AC0F-9CDFE8E2FEBC}" dt="2023-03-31T04:04:14.434" v="7005" actId="478"/>
          <ac:cxnSpMkLst>
            <pc:docMk/>
            <pc:sldMk cId="993688833" sldId="413"/>
            <ac:cxnSpMk id="9" creationId="{3E2116C0-1C7C-A41E-3786-8BF677FC2E64}"/>
          </ac:cxnSpMkLst>
        </pc:cxnChg>
        <pc:cxnChg chg="del">
          <ac:chgData name="Cường Lê Văn" userId="239b20554a2b77b9" providerId="LiveId" clId="{3EEF87AF-6101-47BF-AC0F-9CDFE8E2FEBC}" dt="2023-03-31T04:04:14.434" v="7005" actId="478"/>
          <ac:cxnSpMkLst>
            <pc:docMk/>
            <pc:sldMk cId="993688833" sldId="413"/>
            <ac:cxnSpMk id="13" creationId="{6919A861-55E2-C389-94D9-E73A114A4A29}"/>
          </ac:cxnSpMkLst>
        </pc:cxnChg>
        <pc:cxnChg chg="del">
          <ac:chgData name="Cường Lê Văn" userId="239b20554a2b77b9" providerId="LiveId" clId="{3EEF87AF-6101-47BF-AC0F-9CDFE8E2FEBC}" dt="2023-03-31T04:04:14.434" v="7005" actId="478"/>
          <ac:cxnSpMkLst>
            <pc:docMk/>
            <pc:sldMk cId="993688833" sldId="413"/>
            <ac:cxnSpMk id="14" creationId="{57BCABBC-E6C3-0334-DFBA-3C068D330CAE}"/>
          </ac:cxnSpMkLst>
        </pc:cxnChg>
      </pc:sldChg>
      <pc:sldChg chg="addSp delSp modSp add mod">
        <pc:chgData name="Cường Lê Văn" userId="239b20554a2b77b9" providerId="LiveId" clId="{3EEF87AF-6101-47BF-AC0F-9CDFE8E2FEBC}" dt="2023-03-31T04:05:52.953" v="7069" actId="1036"/>
        <pc:sldMkLst>
          <pc:docMk/>
          <pc:sldMk cId="4212130956" sldId="414"/>
        </pc:sldMkLst>
        <pc:spChg chg="del">
          <ac:chgData name="Cường Lê Văn" userId="239b20554a2b77b9" providerId="LiveId" clId="{3EEF87AF-6101-47BF-AC0F-9CDFE8E2FEBC}" dt="2023-03-31T04:04:47.793" v="7019" actId="478"/>
          <ac:spMkLst>
            <pc:docMk/>
            <pc:sldMk cId="4212130956" sldId="414"/>
            <ac:spMk id="7" creationId="{7B64571B-C908-4BE7-BB7F-9CF8CA7DE05B}"/>
          </ac:spMkLst>
        </pc:spChg>
        <pc:spChg chg="add mod">
          <ac:chgData name="Cường Lê Văn" userId="239b20554a2b77b9" providerId="LiveId" clId="{3EEF87AF-6101-47BF-AC0F-9CDFE8E2FEBC}" dt="2023-03-31T04:05:48.694" v="7051" actId="1036"/>
          <ac:spMkLst>
            <pc:docMk/>
            <pc:sldMk cId="4212130956" sldId="414"/>
            <ac:spMk id="8" creationId="{423F566D-1DED-4486-5591-4713A7799C28}"/>
          </ac:spMkLst>
        </pc:spChg>
        <pc:spChg chg="add mod">
          <ac:chgData name="Cường Lê Văn" userId="239b20554a2b77b9" providerId="LiveId" clId="{3EEF87AF-6101-47BF-AC0F-9CDFE8E2FEBC}" dt="2023-03-31T04:05:48.694" v="7051" actId="1036"/>
          <ac:spMkLst>
            <pc:docMk/>
            <pc:sldMk cId="4212130956" sldId="414"/>
            <ac:spMk id="9" creationId="{9BAEFBBF-9849-5365-8D81-D3561E446291}"/>
          </ac:spMkLst>
        </pc:spChg>
        <pc:spChg chg="add mod">
          <ac:chgData name="Cường Lê Văn" userId="239b20554a2b77b9" providerId="LiveId" clId="{3EEF87AF-6101-47BF-AC0F-9CDFE8E2FEBC}" dt="2023-03-31T04:04:48.546" v="7020"/>
          <ac:spMkLst>
            <pc:docMk/>
            <pc:sldMk cId="4212130956" sldId="414"/>
            <ac:spMk id="10" creationId="{ADD1FF0D-1782-00B0-3F27-E1C9C01D4DB8}"/>
          </ac:spMkLst>
        </pc:spChg>
        <pc:spChg chg="add mod">
          <ac:chgData name="Cường Lê Văn" userId="239b20554a2b77b9" providerId="LiveId" clId="{3EEF87AF-6101-47BF-AC0F-9CDFE8E2FEBC}" dt="2023-03-31T04:05:52.953" v="7069" actId="1036"/>
          <ac:spMkLst>
            <pc:docMk/>
            <pc:sldMk cId="4212130956" sldId="414"/>
            <ac:spMk id="11" creationId="{77C88B0E-F323-863D-328F-0C748FE22CF7}"/>
          </ac:spMkLst>
        </pc:spChg>
        <pc:picChg chg="del">
          <ac:chgData name="Cường Lê Văn" userId="239b20554a2b77b9" providerId="LiveId" clId="{3EEF87AF-6101-47BF-AC0F-9CDFE8E2FEBC}" dt="2023-03-31T04:04:46.816" v="7018" actId="478"/>
          <ac:picMkLst>
            <pc:docMk/>
            <pc:sldMk cId="4212130956" sldId="414"/>
            <ac:picMk id="5" creationId="{7AA9A3F2-9698-89B7-A4C4-F3FFB7796C02}"/>
          </ac:picMkLst>
        </pc:picChg>
        <pc:picChg chg="add mod ord">
          <ac:chgData name="Cường Lê Văn" userId="239b20554a2b77b9" providerId="LiveId" clId="{3EEF87AF-6101-47BF-AC0F-9CDFE8E2FEBC}" dt="2023-03-31T04:05:38.918" v="7035" actId="14100"/>
          <ac:picMkLst>
            <pc:docMk/>
            <pc:sldMk cId="4212130956" sldId="414"/>
            <ac:picMk id="6" creationId="{087F33C0-7867-6A39-DDE4-F3F68D814D89}"/>
          </ac:picMkLst>
        </pc:picChg>
        <pc:picChg chg="add mod">
          <ac:chgData name="Cường Lê Văn" userId="239b20554a2b77b9" providerId="LiveId" clId="{3EEF87AF-6101-47BF-AC0F-9CDFE8E2FEBC}" dt="2023-03-31T04:05:41.330" v="7036" actId="1076"/>
          <ac:picMkLst>
            <pc:docMk/>
            <pc:sldMk cId="4212130956" sldId="414"/>
            <ac:picMk id="12" creationId="{ED1AE2ED-47C8-DB78-E7AB-61CF5A148084}"/>
          </ac:picMkLst>
        </pc:picChg>
        <pc:cxnChg chg="add mod">
          <ac:chgData name="Cường Lê Văn" userId="239b20554a2b77b9" providerId="LiveId" clId="{3EEF87AF-6101-47BF-AC0F-9CDFE8E2FEBC}" dt="2023-03-31T04:04:57.938" v="7021"/>
          <ac:cxnSpMkLst>
            <pc:docMk/>
            <pc:sldMk cId="4212130956" sldId="414"/>
            <ac:cxnSpMk id="13" creationId="{0D124C89-A349-A997-956F-BFFD21612EB7}"/>
          </ac:cxnSpMkLst>
        </pc:cxnChg>
        <pc:cxnChg chg="add mod">
          <ac:chgData name="Cường Lê Văn" userId="239b20554a2b77b9" providerId="LiveId" clId="{3EEF87AF-6101-47BF-AC0F-9CDFE8E2FEBC}" dt="2023-03-31T04:04:57.938" v="7021"/>
          <ac:cxnSpMkLst>
            <pc:docMk/>
            <pc:sldMk cId="4212130956" sldId="414"/>
            <ac:cxnSpMk id="14" creationId="{8F212114-8FB7-49E3-7832-25C685829AD6}"/>
          </ac:cxnSpMkLst>
        </pc:cxnChg>
        <pc:cxnChg chg="add mod ord">
          <ac:chgData name="Cường Lê Văn" userId="239b20554a2b77b9" providerId="LiveId" clId="{3EEF87AF-6101-47BF-AC0F-9CDFE8E2FEBC}" dt="2023-03-31T04:05:21.429" v="7026" actId="167"/>
          <ac:cxnSpMkLst>
            <pc:docMk/>
            <pc:sldMk cId="4212130956" sldId="414"/>
            <ac:cxnSpMk id="17" creationId="{FA5F6C66-CD44-1439-DD4D-DEA4DBA935D4}"/>
          </ac:cxnSpMkLst>
        </pc:cxnChg>
      </pc:sldChg>
      <pc:sldChg chg="addSp delSp modSp add mod">
        <pc:chgData name="Cường Lê Văn" userId="239b20554a2b77b9" providerId="LiveId" clId="{3EEF87AF-6101-47BF-AC0F-9CDFE8E2FEBC}" dt="2023-03-31T04:07:03.285" v="7093" actId="1076"/>
        <pc:sldMkLst>
          <pc:docMk/>
          <pc:sldMk cId="37341141" sldId="415"/>
        </pc:sldMkLst>
        <pc:spChg chg="add mod">
          <ac:chgData name="Cường Lê Văn" userId="239b20554a2b77b9" providerId="LiveId" clId="{3EEF87AF-6101-47BF-AC0F-9CDFE8E2FEBC}" dt="2023-03-31T04:07:01.376" v="7092" actId="1036"/>
          <ac:spMkLst>
            <pc:docMk/>
            <pc:sldMk cId="37341141" sldId="415"/>
            <ac:spMk id="7" creationId="{276DEE1C-D074-705D-62D1-08533D2201B7}"/>
          </ac:spMkLst>
        </pc:spChg>
        <pc:spChg chg="del">
          <ac:chgData name="Cường Lê Văn" userId="239b20554a2b77b9" providerId="LiveId" clId="{3EEF87AF-6101-47BF-AC0F-9CDFE8E2FEBC}" dt="2023-03-31T04:06:19.726" v="7075" actId="478"/>
          <ac:spMkLst>
            <pc:docMk/>
            <pc:sldMk cId="37341141" sldId="415"/>
            <ac:spMk id="8" creationId="{423F566D-1DED-4486-5591-4713A7799C28}"/>
          </ac:spMkLst>
        </pc:spChg>
        <pc:spChg chg="del">
          <ac:chgData name="Cường Lê Văn" userId="239b20554a2b77b9" providerId="LiveId" clId="{3EEF87AF-6101-47BF-AC0F-9CDFE8E2FEBC}" dt="2023-03-31T04:06:20.913" v="7076" actId="478"/>
          <ac:spMkLst>
            <pc:docMk/>
            <pc:sldMk cId="37341141" sldId="415"/>
            <ac:spMk id="9" creationId="{9BAEFBBF-9849-5365-8D81-D3561E446291}"/>
          </ac:spMkLst>
        </pc:spChg>
        <pc:spChg chg="del">
          <ac:chgData name="Cường Lê Văn" userId="239b20554a2b77b9" providerId="LiveId" clId="{3EEF87AF-6101-47BF-AC0F-9CDFE8E2FEBC}" dt="2023-03-31T04:06:23.407" v="7078" actId="478"/>
          <ac:spMkLst>
            <pc:docMk/>
            <pc:sldMk cId="37341141" sldId="415"/>
            <ac:spMk id="10" creationId="{ADD1FF0D-1782-00B0-3F27-E1C9C01D4DB8}"/>
          </ac:spMkLst>
        </pc:spChg>
        <pc:spChg chg="del">
          <ac:chgData name="Cường Lê Văn" userId="239b20554a2b77b9" providerId="LiveId" clId="{3EEF87AF-6101-47BF-AC0F-9CDFE8E2FEBC}" dt="2023-03-31T04:06:22.095" v="7077" actId="478"/>
          <ac:spMkLst>
            <pc:docMk/>
            <pc:sldMk cId="37341141" sldId="415"/>
            <ac:spMk id="11" creationId="{77C88B0E-F323-863D-328F-0C748FE22CF7}"/>
          </ac:spMkLst>
        </pc:spChg>
        <pc:spChg chg="add mod">
          <ac:chgData name="Cường Lê Văn" userId="239b20554a2b77b9" providerId="LiveId" clId="{3EEF87AF-6101-47BF-AC0F-9CDFE8E2FEBC}" dt="2023-03-31T04:07:01.376" v="7092" actId="1036"/>
          <ac:spMkLst>
            <pc:docMk/>
            <pc:sldMk cId="37341141" sldId="415"/>
            <ac:spMk id="18" creationId="{FE34507D-C8D9-16AD-A815-A5296FE74C85}"/>
          </ac:spMkLst>
        </pc:spChg>
        <pc:spChg chg="add mod">
          <ac:chgData name="Cường Lê Văn" userId="239b20554a2b77b9" providerId="LiveId" clId="{3EEF87AF-6101-47BF-AC0F-9CDFE8E2FEBC}" dt="2023-03-31T04:07:01.376" v="7092" actId="1036"/>
          <ac:spMkLst>
            <pc:docMk/>
            <pc:sldMk cId="37341141" sldId="415"/>
            <ac:spMk id="19" creationId="{73618F49-1169-E265-B90B-F6DCA5AB1549}"/>
          </ac:spMkLst>
        </pc:spChg>
        <pc:spChg chg="add mod">
          <ac:chgData name="Cường Lê Văn" userId="239b20554a2b77b9" providerId="LiveId" clId="{3EEF87AF-6101-47BF-AC0F-9CDFE8E2FEBC}" dt="2023-03-31T04:07:03.285" v="7093" actId="1076"/>
          <ac:spMkLst>
            <pc:docMk/>
            <pc:sldMk cId="37341141" sldId="415"/>
            <ac:spMk id="20" creationId="{A6067119-E9EA-2AA9-E10C-9DB0990B6AAE}"/>
          </ac:spMkLst>
        </pc:spChg>
        <pc:picChg chg="add mod">
          <ac:chgData name="Cường Lê Văn" userId="239b20554a2b77b9" providerId="LiveId" clId="{3EEF87AF-6101-47BF-AC0F-9CDFE8E2FEBC}" dt="2023-03-31T04:07:01.376" v="7092" actId="1036"/>
          <ac:picMkLst>
            <pc:docMk/>
            <pc:sldMk cId="37341141" sldId="415"/>
            <ac:picMk id="5" creationId="{8BB8E3BE-7B2B-00B5-F1FA-717681AFEB86}"/>
          </ac:picMkLst>
        </pc:picChg>
        <pc:picChg chg="del">
          <ac:chgData name="Cường Lê Văn" userId="239b20554a2b77b9" providerId="LiveId" clId="{3EEF87AF-6101-47BF-AC0F-9CDFE8E2FEBC}" dt="2023-03-31T04:06:18.539" v="7074" actId="478"/>
          <ac:picMkLst>
            <pc:docMk/>
            <pc:sldMk cId="37341141" sldId="415"/>
            <ac:picMk id="6" creationId="{087F33C0-7867-6A39-DDE4-F3F68D814D89}"/>
          </ac:picMkLst>
        </pc:picChg>
        <pc:picChg chg="del">
          <ac:chgData name="Cường Lê Văn" userId="239b20554a2b77b9" providerId="LiveId" clId="{3EEF87AF-6101-47BF-AC0F-9CDFE8E2FEBC}" dt="2023-03-31T04:06:18.177" v="7073" actId="478"/>
          <ac:picMkLst>
            <pc:docMk/>
            <pc:sldMk cId="37341141" sldId="415"/>
            <ac:picMk id="12" creationId="{ED1AE2ED-47C8-DB78-E7AB-61CF5A148084}"/>
          </ac:picMkLst>
        </pc:picChg>
        <pc:cxnChg chg="del">
          <ac:chgData name="Cường Lê Văn" userId="239b20554a2b77b9" providerId="LiveId" clId="{3EEF87AF-6101-47BF-AC0F-9CDFE8E2FEBC}" dt="2023-03-31T04:06:23.407" v="7078" actId="478"/>
          <ac:cxnSpMkLst>
            <pc:docMk/>
            <pc:sldMk cId="37341141" sldId="415"/>
            <ac:cxnSpMk id="13" creationId="{0D124C89-A349-A997-956F-BFFD21612EB7}"/>
          </ac:cxnSpMkLst>
        </pc:cxnChg>
        <pc:cxnChg chg="del">
          <ac:chgData name="Cường Lê Văn" userId="239b20554a2b77b9" providerId="LiveId" clId="{3EEF87AF-6101-47BF-AC0F-9CDFE8E2FEBC}" dt="2023-03-31T04:06:23.407" v="7078" actId="478"/>
          <ac:cxnSpMkLst>
            <pc:docMk/>
            <pc:sldMk cId="37341141" sldId="415"/>
            <ac:cxnSpMk id="14" creationId="{8F212114-8FB7-49E3-7832-25C685829AD6}"/>
          </ac:cxnSpMkLst>
        </pc:cxnChg>
        <pc:cxnChg chg="del">
          <ac:chgData name="Cường Lê Văn" userId="239b20554a2b77b9" providerId="LiveId" clId="{3EEF87AF-6101-47BF-AC0F-9CDFE8E2FEBC}" dt="2023-03-31T04:06:23.407" v="7078" actId="478"/>
          <ac:cxnSpMkLst>
            <pc:docMk/>
            <pc:sldMk cId="37341141" sldId="415"/>
            <ac:cxnSpMk id="17" creationId="{FA5F6C66-CD44-1439-DD4D-DEA4DBA935D4}"/>
          </ac:cxnSpMkLst>
        </pc:cxnChg>
      </pc:sldChg>
      <pc:sldChg chg="addSp delSp modSp add mod">
        <pc:chgData name="Cường Lê Văn" userId="239b20554a2b77b9" providerId="LiveId" clId="{3EEF87AF-6101-47BF-AC0F-9CDFE8E2FEBC}" dt="2023-03-31T04:07:19.653" v="7097"/>
        <pc:sldMkLst>
          <pc:docMk/>
          <pc:sldMk cId="785793417" sldId="416"/>
        </pc:sldMkLst>
        <pc:spChg chg="del">
          <ac:chgData name="Cường Lê Văn" userId="239b20554a2b77b9" providerId="LiveId" clId="{3EEF87AF-6101-47BF-AC0F-9CDFE8E2FEBC}" dt="2023-03-31T04:07:14.514" v="7096" actId="478"/>
          <ac:spMkLst>
            <pc:docMk/>
            <pc:sldMk cId="785793417" sldId="416"/>
            <ac:spMk id="7" creationId="{276DEE1C-D074-705D-62D1-08533D2201B7}"/>
          </ac:spMkLst>
        </pc:spChg>
        <pc:spChg chg="add mod">
          <ac:chgData name="Cường Lê Văn" userId="239b20554a2b77b9" providerId="LiveId" clId="{3EEF87AF-6101-47BF-AC0F-9CDFE8E2FEBC}" dt="2023-03-31T04:07:19.653" v="7097"/>
          <ac:spMkLst>
            <pc:docMk/>
            <pc:sldMk cId="785793417" sldId="416"/>
            <ac:spMk id="9" creationId="{B60EDF3F-D526-7454-7DB2-AA7D909EE780}"/>
          </ac:spMkLst>
        </pc:spChg>
        <pc:spChg chg="add mod">
          <ac:chgData name="Cường Lê Văn" userId="239b20554a2b77b9" providerId="LiveId" clId="{3EEF87AF-6101-47BF-AC0F-9CDFE8E2FEBC}" dt="2023-03-31T04:07:19.653" v="7097"/>
          <ac:spMkLst>
            <pc:docMk/>
            <pc:sldMk cId="785793417" sldId="416"/>
            <ac:spMk id="10" creationId="{48914AAA-2DF7-368B-58BC-D5ACC2C60E81}"/>
          </ac:spMkLst>
        </pc:spChg>
        <pc:spChg chg="add mod">
          <ac:chgData name="Cường Lê Văn" userId="239b20554a2b77b9" providerId="LiveId" clId="{3EEF87AF-6101-47BF-AC0F-9CDFE8E2FEBC}" dt="2023-03-31T04:07:19.653" v="7097"/>
          <ac:spMkLst>
            <pc:docMk/>
            <pc:sldMk cId="785793417" sldId="416"/>
            <ac:spMk id="11" creationId="{D8AF98EF-4D92-DA63-3581-7CC90256DDB9}"/>
          </ac:spMkLst>
        </pc:spChg>
        <pc:spChg chg="add mod">
          <ac:chgData name="Cường Lê Văn" userId="239b20554a2b77b9" providerId="LiveId" clId="{3EEF87AF-6101-47BF-AC0F-9CDFE8E2FEBC}" dt="2023-03-31T04:07:19.653" v="7097"/>
          <ac:spMkLst>
            <pc:docMk/>
            <pc:sldMk cId="785793417" sldId="416"/>
            <ac:spMk id="12" creationId="{86C37B96-3C7B-7D83-1D8C-C3BCE20C7C86}"/>
          </ac:spMkLst>
        </pc:spChg>
        <pc:spChg chg="add mod">
          <ac:chgData name="Cường Lê Văn" userId="239b20554a2b77b9" providerId="LiveId" clId="{3EEF87AF-6101-47BF-AC0F-9CDFE8E2FEBC}" dt="2023-03-31T04:07:19.653" v="7097"/>
          <ac:spMkLst>
            <pc:docMk/>
            <pc:sldMk cId="785793417" sldId="416"/>
            <ac:spMk id="13" creationId="{86D4CFC9-0E7A-87F1-F548-7B9E6DF32810}"/>
          </ac:spMkLst>
        </pc:spChg>
        <pc:spChg chg="del">
          <ac:chgData name="Cường Lê Văn" userId="239b20554a2b77b9" providerId="LiveId" clId="{3EEF87AF-6101-47BF-AC0F-9CDFE8E2FEBC}" dt="2023-03-31T04:07:14.514" v="7096" actId="478"/>
          <ac:spMkLst>
            <pc:docMk/>
            <pc:sldMk cId="785793417" sldId="416"/>
            <ac:spMk id="18" creationId="{FE34507D-C8D9-16AD-A815-A5296FE74C85}"/>
          </ac:spMkLst>
        </pc:spChg>
        <pc:spChg chg="del">
          <ac:chgData name="Cường Lê Văn" userId="239b20554a2b77b9" providerId="LiveId" clId="{3EEF87AF-6101-47BF-AC0F-9CDFE8E2FEBC}" dt="2023-03-31T04:07:14.514" v="7096" actId="478"/>
          <ac:spMkLst>
            <pc:docMk/>
            <pc:sldMk cId="785793417" sldId="416"/>
            <ac:spMk id="19" creationId="{73618F49-1169-E265-B90B-F6DCA5AB1549}"/>
          </ac:spMkLst>
        </pc:spChg>
        <pc:spChg chg="del">
          <ac:chgData name="Cường Lê Văn" userId="239b20554a2b77b9" providerId="LiveId" clId="{3EEF87AF-6101-47BF-AC0F-9CDFE8E2FEBC}" dt="2023-03-31T04:07:14.514" v="7096" actId="478"/>
          <ac:spMkLst>
            <pc:docMk/>
            <pc:sldMk cId="785793417" sldId="416"/>
            <ac:spMk id="20" creationId="{A6067119-E9EA-2AA9-E10C-9DB0990B6AAE}"/>
          </ac:spMkLst>
        </pc:spChg>
        <pc:picChg chg="del">
          <ac:chgData name="Cường Lê Văn" userId="239b20554a2b77b9" providerId="LiveId" clId="{3EEF87AF-6101-47BF-AC0F-9CDFE8E2FEBC}" dt="2023-03-31T04:07:14.514" v="7096" actId="478"/>
          <ac:picMkLst>
            <pc:docMk/>
            <pc:sldMk cId="785793417" sldId="416"/>
            <ac:picMk id="5" creationId="{8BB8E3BE-7B2B-00B5-F1FA-717681AFEB86}"/>
          </ac:picMkLst>
        </pc:picChg>
        <pc:picChg chg="add mod">
          <ac:chgData name="Cường Lê Văn" userId="239b20554a2b77b9" providerId="LiveId" clId="{3EEF87AF-6101-47BF-AC0F-9CDFE8E2FEBC}" dt="2023-03-31T04:07:19.653" v="7097"/>
          <ac:picMkLst>
            <pc:docMk/>
            <pc:sldMk cId="785793417" sldId="416"/>
            <ac:picMk id="6" creationId="{6DF932FE-5705-A2FD-62A6-8F79FAEFCC5E}"/>
          </ac:picMkLst>
        </pc:picChg>
        <pc:picChg chg="add mod">
          <ac:chgData name="Cường Lê Văn" userId="239b20554a2b77b9" providerId="LiveId" clId="{3EEF87AF-6101-47BF-AC0F-9CDFE8E2FEBC}" dt="2023-03-31T04:07:19.653" v="7097"/>
          <ac:picMkLst>
            <pc:docMk/>
            <pc:sldMk cId="785793417" sldId="416"/>
            <ac:picMk id="8" creationId="{5E4E03DC-26CF-4AFD-23F0-35C0BF9BF0CB}"/>
          </ac:picMkLst>
        </pc:picChg>
      </pc:sldChg>
      <pc:sldChg chg="addSp delSp modSp add del mod">
        <pc:chgData name="Cường Lê Văn" userId="239b20554a2b77b9" providerId="LiveId" clId="{3EEF87AF-6101-47BF-AC0F-9CDFE8E2FEBC}" dt="2023-03-31T04:26:50.682" v="7845" actId="47"/>
        <pc:sldMkLst>
          <pc:docMk/>
          <pc:sldMk cId="4285589164" sldId="417"/>
        </pc:sldMkLst>
        <pc:spChg chg="del">
          <ac:chgData name="Cường Lê Văn" userId="239b20554a2b77b9" providerId="LiveId" clId="{3EEF87AF-6101-47BF-AC0F-9CDFE8E2FEBC}" dt="2023-03-31T04:07:37.530" v="7100" actId="478"/>
          <ac:spMkLst>
            <pc:docMk/>
            <pc:sldMk cId="4285589164" sldId="417"/>
            <ac:spMk id="9" creationId="{B60EDF3F-D526-7454-7DB2-AA7D909EE780}"/>
          </ac:spMkLst>
        </pc:spChg>
        <pc:spChg chg="del">
          <ac:chgData name="Cường Lê Văn" userId="239b20554a2b77b9" providerId="LiveId" clId="{3EEF87AF-6101-47BF-AC0F-9CDFE8E2FEBC}" dt="2023-03-31T04:07:37.530" v="7100" actId="478"/>
          <ac:spMkLst>
            <pc:docMk/>
            <pc:sldMk cId="4285589164" sldId="417"/>
            <ac:spMk id="10" creationId="{48914AAA-2DF7-368B-58BC-D5ACC2C60E81}"/>
          </ac:spMkLst>
        </pc:spChg>
        <pc:spChg chg="del">
          <ac:chgData name="Cường Lê Văn" userId="239b20554a2b77b9" providerId="LiveId" clId="{3EEF87AF-6101-47BF-AC0F-9CDFE8E2FEBC}" dt="2023-03-31T04:07:37.530" v="7100" actId="478"/>
          <ac:spMkLst>
            <pc:docMk/>
            <pc:sldMk cId="4285589164" sldId="417"/>
            <ac:spMk id="11" creationId="{D8AF98EF-4D92-DA63-3581-7CC90256DDB9}"/>
          </ac:spMkLst>
        </pc:spChg>
        <pc:spChg chg="del">
          <ac:chgData name="Cường Lê Văn" userId="239b20554a2b77b9" providerId="LiveId" clId="{3EEF87AF-6101-47BF-AC0F-9CDFE8E2FEBC}" dt="2023-03-31T04:07:37.530" v="7100" actId="478"/>
          <ac:spMkLst>
            <pc:docMk/>
            <pc:sldMk cId="4285589164" sldId="417"/>
            <ac:spMk id="12" creationId="{86C37B96-3C7B-7D83-1D8C-C3BCE20C7C86}"/>
          </ac:spMkLst>
        </pc:spChg>
        <pc:spChg chg="del">
          <ac:chgData name="Cường Lê Văn" userId="239b20554a2b77b9" providerId="LiveId" clId="{3EEF87AF-6101-47BF-AC0F-9CDFE8E2FEBC}" dt="2023-03-31T04:07:37.530" v="7100" actId="478"/>
          <ac:spMkLst>
            <pc:docMk/>
            <pc:sldMk cId="4285589164" sldId="417"/>
            <ac:spMk id="13" creationId="{86D4CFC9-0E7A-87F1-F548-7B9E6DF32810}"/>
          </ac:spMkLst>
        </pc:spChg>
        <pc:spChg chg="add mod">
          <ac:chgData name="Cường Lê Văn" userId="239b20554a2b77b9" providerId="LiveId" clId="{3EEF87AF-6101-47BF-AC0F-9CDFE8E2FEBC}" dt="2023-03-31T04:26:01.271" v="7844" actId="1036"/>
          <ac:spMkLst>
            <pc:docMk/>
            <pc:sldMk cId="4285589164" sldId="417"/>
            <ac:spMk id="14" creationId="{61E18495-0E60-7456-7BC4-7886BA464FBE}"/>
          </ac:spMkLst>
        </pc:spChg>
        <pc:spChg chg="add mod">
          <ac:chgData name="Cường Lê Văn" userId="239b20554a2b77b9" providerId="LiveId" clId="{3EEF87AF-6101-47BF-AC0F-9CDFE8E2FEBC}" dt="2023-03-31T04:25:59.190" v="7841" actId="1036"/>
          <ac:spMkLst>
            <pc:docMk/>
            <pc:sldMk cId="4285589164" sldId="417"/>
            <ac:spMk id="17" creationId="{AF6812AD-E7B1-1295-7717-4F03C1336A92}"/>
          </ac:spMkLst>
        </pc:spChg>
        <pc:picChg chg="add mod ord">
          <ac:chgData name="Cường Lê Văn" userId="239b20554a2b77b9" providerId="LiveId" clId="{3EEF87AF-6101-47BF-AC0F-9CDFE8E2FEBC}" dt="2023-03-31T04:25:53.843" v="7827" actId="1036"/>
          <ac:picMkLst>
            <pc:docMk/>
            <pc:sldMk cId="4285589164" sldId="417"/>
            <ac:picMk id="5" creationId="{DE41EB68-EBEE-105E-8BC5-FDAEC513AC99}"/>
          </ac:picMkLst>
        </pc:picChg>
        <pc:picChg chg="del">
          <ac:chgData name="Cường Lê Văn" userId="239b20554a2b77b9" providerId="LiveId" clId="{3EEF87AF-6101-47BF-AC0F-9CDFE8E2FEBC}" dt="2023-03-31T04:07:37.530" v="7100" actId="478"/>
          <ac:picMkLst>
            <pc:docMk/>
            <pc:sldMk cId="4285589164" sldId="417"/>
            <ac:picMk id="6" creationId="{6DF932FE-5705-A2FD-62A6-8F79FAEFCC5E}"/>
          </ac:picMkLst>
        </pc:picChg>
        <pc:picChg chg="add mod ord">
          <ac:chgData name="Cường Lê Văn" userId="239b20554a2b77b9" providerId="LiveId" clId="{3EEF87AF-6101-47BF-AC0F-9CDFE8E2FEBC}" dt="2023-03-31T04:25:55.273" v="7835" actId="1036"/>
          <ac:picMkLst>
            <pc:docMk/>
            <pc:sldMk cId="4285589164" sldId="417"/>
            <ac:picMk id="7" creationId="{E145D73B-2266-07AC-392A-21382EBF45AF}"/>
          </ac:picMkLst>
        </pc:picChg>
        <pc:picChg chg="del">
          <ac:chgData name="Cường Lê Văn" userId="239b20554a2b77b9" providerId="LiveId" clId="{3EEF87AF-6101-47BF-AC0F-9CDFE8E2FEBC}" dt="2023-03-31T04:07:37.530" v="7100" actId="478"/>
          <ac:picMkLst>
            <pc:docMk/>
            <pc:sldMk cId="4285589164" sldId="417"/>
            <ac:picMk id="8" creationId="{5E4E03DC-26CF-4AFD-23F0-35C0BF9BF0CB}"/>
          </ac:picMkLst>
        </pc:picChg>
      </pc:sldChg>
      <pc:sldChg chg="addSp delSp modSp add mod">
        <pc:chgData name="Cường Lê Văn" userId="239b20554a2b77b9" providerId="LiveId" clId="{3EEF87AF-6101-47BF-AC0F-9CDFE8E2FEBC}" dt="2023-03-31T04:11:08.939" v="7603" actId="1035"/>
        <pc:sldMkLst>
          <pc:docMk/>
          <pc:sldMk cId="2737102863" sldId="418"/>
        </pc:sldMkLst>
        <pc:spChg chg="mod">
          <ac:chgData name="Cường Lê Văn" userId="239b20554a2b77b9" providerId="LiveId" clId="{3EEF87AF-6101-47BF-AC0F-9CDFE8E2FEBC}" dt="2023-03-31T04:08:11.202" v="7164" actId="20577"/>
          <ac:spMkLst>
            <pc:docMk/>
            <pc:sldMk cId="2737102863" sldId="418"/>
            <ac:spMk id="4" creationId="{06CEF76A-3B51-2954-8DEB-BD731D9CCF06}"/>
          </ac:spMkLst>
        </pc:spChg>
        <pc:spChg chg="del">
          <ac:chgData name="Cường Lê Văn" userId="239b20554a2b77b9" providerId="LiveId" clId="{3EEF87AF-6101-47BF-AC0F-9CDFE8E2FEBC}" dt="2023-03-31T04:08:04" v="7127" actId="478"/>
          <ac:spMkLst>
            <pc:docMk/>
            <pc:sldMk cId="2737102863" sldId="418"/>
            <ac:spMk id="5" creationId="{044D20C2-6AFE-E790-0E3F-818745533D42}"/>
          </ac:spMkLst>
        </pc:spChg>
        <pc:spChg chg="add mod">
          <ac:chgData name="Cường Lê Văn" userId="239b20554a2b77b9" providerId="LiveId" clId="{3EEF87AF-6101-47BF-AC0F-9CDFE8E2FEBC}" dt="2023-03-31T04:11:08.939" v="7603" actId="1035"/>
          <ac:spMkLst>
            <pc:docMk/>
            <pc:sldMk cId="2737102863" sldId="418"/>
            <ac:spMk id="6" creationId="{5ABD94AC-6760-8F42-144C-189FE0D6ACA1}"/>
          </ac:spMkLst>
        </pc:spChg>
        <pc:spChg chg="del">
          <ac:chgData name="Cường Lê Văn" userId="239b20554a2b77b9" providerId="LiveId" clId="{3EEF87AF-6101-47BF-AC0F-9CDFE8E2FEBC}" dt="2023-03-31T04:08:04" v="7127" actId="478"/>
          <ac:spMkLst>
            <pc:docMk/>
            <pc:sldMk cId="2737102863" sldId="418"/>
            <ac:spMk id="9" creationId="{8651599C-E17A-1F5F-922F-C8D35F5C661D}"/>
          </ac:spMkLst>
        </pc:spChg>
        <pc:spChg chg="add mod">
          <ac:chgData name="Cường Lê Văn" userId="239b20554a2b77b9" providerId="LiveId" clId="{3EEF87AF-6101-47BF-AC0F-9CDFE8E2FEBC}" dt="2023-03-31T04:11:04.255" v="7580" actId="1036"/>
          <ac:spMkLst>
            <pc:docMk/>
            <pc:sldMk cId="2737102863" sldId="418"/>
            <ac:spMk id="10" creationId="{02A6F6B8-B073-E260-3C4F-99B65ACFE59D}"/>
          </ac:spMkLst>
        </pc:spChg>
        <pc:spChg chg="add mod">
          <ac:chgData name="Cường Lê Văn" userId="239b20554a2b77b9" providerId="LiveId" clId="{3EEF87AF-6101-47BF-AC0F-9CDFE8E2FEBC}" dt="2023-03-31T04:11:02.508" v="7570" actId="1036"/>
          <ac:spMkLst>
            <pc:docMk/>
            <pc:sldMk cId="2737102863" sldId="418"/>
            <ac:spMk id="11" creationId="{D52FA343-04F8-0D9E-9BDD-36917C487DB3}"/>
          </ac:spMkLst>
        </pc:spChg>
        <pc:spChg chg="mod">
          <ac:chgData name="Cường Lê Văn" userId="239b20554a2b77b9" providerId="LiveId" clId="{3EEF87AF-6101-47BF-AC0F-9CDFE8E2FEBC}" dt="2023-03-31T04:07:52.817" v="7126" actId="20577"/>
          <ac:spMkLst>
            <pc:docMk/>
            <pc:sldMk cId="2737102863" sldId="418"/>
            <ac:spMk id="15" creationId="{BE9D9151-4A76-E16A-651E-B6E4FFD2E7FB}"/>
          </ac:spMkLst>
        </pc:spChg>
        <pc:graphicFrameChg chg="del">
          <ac:chgData name="Cường Lê Văn" userId="239b20554a2b77b9" providerId="LiveId" clId="{3EEF87AF-6101-47BF-AC0F-9CDFE8E2FEBC}" dt="2023-03-31T04:08:04" v="7127" actId="478"/>
          <ac:graphicFrameMkLst>
            <pc:docMk/>
            <pc:sldMk cId="2737102863" sldId="418"/>
            <ac:graphicFrameMk id="19" creationId="{943FF4A9-4304-0289-F6B6-668D26A08598}"/>
          </ac:graphicFrameMkLst>
        </pc:graphicFrameChg>
        <pc:picChg chg="add mod">
          <ac:chgData name="Cường Lê Văn" userId="239b20554a2b77b9" providerId="LiveId" clId="{3EEF87AF-6101-47BF-AC0F-9CDFE8E2FEBC}" dt="2023-03-31T04:08:49.833" v="7184" actId="1035"/>
          <ac:picMkLst>
            <pc:docMk/>
            <pc:sldMk cId="2737102863" sldId="418"/>
            <ac:picMk id="7" creationId="{13633AA4-1ACD-FD2F-0F19-149A9EFD6CD3}"/>
          </ac:picMkLst>
        </pc:picChg>
        <pc:picChg chg="add mod">
          <ac:chgData name="Cường Lê Văn" userId="239b20554a2b77b9" providerId="LiveId" clId="{3EEF87AF-6101-47BF-AC0F-9CDFE8E2FEBC}" dt="2023-03-31T04:08:49.833" v="7184" actId="1035"/>
          <ac:picMkLst>
            <pc:docMk/>
            <pc:sldMk cId="2737102863" sldId="418"/>
            <ac:picMk id="8" creationId="{0425C40F-B32E-3F19-D507-5055265B5EA3}"/>
          </ac:picMkLst>
        </pc:picChg>
      </pc:sldChg>
      <pc:sldMasterChg chg="delSldLayout">
        <pc:chgData name="Cường Lê Văn" userId="239b20554a2b77b9" providerId="LiveId" clId="{3EEF87AF-6101-47BF-AC0F-9CDFE8E2FEBC}" dt="2023-03-31T05:13:13.996" v="7880" actId="47"/>
        <pc:sldMasterMkLst>
          <pc:docMk/>
          <pc:sldMasterMk cId="2854062511" sldId="2147483660"/>
        </pc:sldMasterMkLst>
        <pc:sldLayoutChg chg="del">
          <pc:chgData name="Cường Lê Văn" userId="239b20554a2b77b9" providerId="LiveId" clId="{3EEF87AF-6101-47BF-AC0F-9CDFE8E2FEBC}" dt="2023-03-31T02:36:14.739" v="5662" actId="47"/>
          <pc:sldLayoutMkLst>
            <pc:docMk/>
            <pc:sldMasterMk cId="2854062511" sldId="2147483660"/>
            <pc:sldLayoutMk cId="1611586609" sldId="2147483665"/>
          </pc:sldLayoutMkLst>
        </pc:sldLayoutChg>
        <pc:sldLayoutChg chg="del">
          <pc:chgData name="Cường Lê Văn" userId="239b20554a2b77b9" providerId="LiveId" clId="{3EEF87AF-6101-47BF-AC0F-9CDFE8E2FEBC}" dt="2023-03-31T03:34:55.495" v="6005" actId="47"/>
          <pc:sldLayoutMkLst>
            <pc:docMk/>
            <pc:sldMasterMk cId="2854062511" sldId="2147483660"/>
            <pc:sldLayoutMk cId="2442372135" sldId="2147483665"/>
          </pc:sldLayoutMkLst>
        </pc:sldLayoutChg>
        <pc:sldLayoutChg chg="del">
          <pc:chgData name="Cường Lê Văn" userId="239b20554a2b77b9" providerId="LiveId" clId="{3EEF87AF-6101-47BF-AC0F-9CDFE8E2FEBC}" dt="2023-03-31T05:13:13.996" v="7880" actId="47"/>
          <pc:sldLayoutMkLst>
            <pc:docMk/>
            <pc:sldMasterMk cId="2854062511" sldId="2147483660"/>
            <pc:sldLayoutMk cId="2745194353" sldId="2147483665"/>
          </pc:sldLayoutMkLst>
        </pc:sldLayoutChg>
        <pc:sldLayoutChg chg="del">
          <pc:chgData name="Cường Lê Văn" userId="239b20554a2b77b9" providerId="LiveId" clId="{3EEF87AF-6101-47BF-AC0F-9CDFE8E2FEBC}" dt="2023-03-31T02:55:15.252" v="5841" actId="47"/>
          <pc:sldLayoutMkLst>
            <pc:docMk/>
            <pc:sldMasterMk cId="2854062511" sldId="2147483660"/>
            <pc:sldLayoutMk cId="3435170494" sldId="2147483665"/>
          </pc:sldLayoutMkLst>
        </pc:sldLayoutChg>
        <pc:sldLayoutChg chg="del">
          <pc:chgData name="Cường Lê Văn" userId="239b20554a2b77b9" providerId="LiveId" clId="{3EEF87AF-6101-47BF-AC0F-9CDFE8E2FEBC}" dt="2023-03-30T16:27:40.434" v="2436" actId="47"/>
          <pc:sldLayoutMkLst>
            <pc:docMk/>
            <pc:sldMasterMk cId="2854062511" sldId="2147483660"/>
            <pc:sldLayoutMk cId="3926552007" sldId="2147483665"/>
          </pc:sldLayoutMkLst>
        </pc:sldLayoutChg>
        <pc:sldLayoutChg chg="del">
          <pc:chgData name="Cường Lê Văn" userId="239b20554a2b77b9" providerId="LiveId" clId="{3EEF87AF-6101-47BF-AC0F-9CDFE8E2FEBC}" dt="2023-03-31T03:47:27.993" v="6507" actId="47"/>
          <pc:sldLayoutMkLst>
            <pc:docMk/>
            <pc:sldMasterMk cId="2854062511" sldId="2147483660"/>
            <pc:sldLayoutMk cId="3959454534" sldId="2147483665"/>
          </pc:sldLayoutMkLst>
        </pc:sldLayoutChg>
      </pc:sldMasterChg>
    </pc:docChg>
  </pc:docChgLst>
  <pc:docChgLst>
    <pc:chgData name="LE THANH SON 20192056" userId="a5095879-91d7-482e-b1b7-8f98e5f4af9f" providerId="ADAL" clId="{01944DF7-721D-4526-B2C1-7068FF87B9E5}"/>
    <pc:docChg chg="undo custSel addSld modSld modMainMaster">
      <pc:chgData name="LE THANH SON 20192056" userId="a5095879-91d7-482e-b1b7-8f98e5f4af9f" providerId="ADAL" clId="{01944DF7-721D-4526-B2C1-7068FF87B9E5}" dt="2023-03-20T01:41:49.229" v="1216" actId="1076"/>
      <pc:docMkLst>
        <pc:docMk/>
      </pc:docMkLst>
      <pc:sldChg chg="addSp delSp modSp new mod">
        <pc:chgData name="LE THANH SON 20192056" userId="a5095879-91d7-482e-b1b7-8f98e5f4af9f" providerId="ADAL" clId="{01944DF7-721D-4526-B2C1-7068FF87B9E5}" dt="2023-03-12T12:12:33.334" v="399" actId="1076"/>
        <pc:sldMkLst>
          <pc:docMk/>
          <pc:sldMk cId="1350002830" sldId="256"/>
        </pc:sldMkLst>
        <pc:spChg chg="del mod">
          <ac:chgData name="LE THANH SON 20192056" userId="a5095879-91d7-482e-b1b7-8f98e5f4af9f" providerId="ADAL" clId="{01944DF7-721D-4526-B2C1-7068FF87B9E5}" dt="2023-03-12T11:57:55.138" v="2" actId="478"/>
          <ac:spMkLst>
            <pc:docMk/>
            <pc:sldMk cId="1350002830" sldId="256"/>
            <ac:spMk id="2" creationId="{33FBE652-2D88-8CDB-A622-B983F7C34AD8}"/>
          </ac:spMkLst>
        </pc:spChg>
        <pc:spChg chg="del mod">
          <ac:chgData name="LE THANH SON 20192056" userId="a5095879-91d7-482e-b1b7-8f98e5f4af9f" providerId="ADAL" clId="{01944DF7-721D-4526-B2C1-7068FF87B9E5}" dt="2023-03-12T11:57:56.550" v="3" actId="478"/>
          <ac:spMkLst>
            <pc:docMk/>
            <pc:sldMk cId="1350002830" sldId="256"/>
            <ac:spMk id="3" creationId="{E3F892E3-FB4D-7A77-3055-49438A949D5F}"/>
          </ac:spMkLst>
        </pc:spChg>
        <pc:spChg chg="add del mod">
          <ac:chgData name="LE THANH SON 20192056" userId="a5095879-91d7-482e-b1b7-8f98e5f4af9f" providerId="ADAL" clId="{01944DF7-721D-4526-B2C1-7068FF87B9E5}" dt="2023-03-12T11:58:52.504" v="97" actId="478"/>
          <ac:spMkLst>
            <pc:docMk/>
            <pc:sldMk cId="1350002830" sldId="256"/>
            <ac:spMk id="4" creationId="{8DAE63A9-2486-F6D5-9587-BCCEFF4A8087}"/>
          </ac:spMkLst>
        </pc:spChg>
        <pc:spChg chg="mod">
          <ac:chgData name="LE THANH SON 20192056" userId="a5095879-91d7-482e-b1b7-8f98e5f4af9f" providerId="ADAL" clId="{01944DF7-721D-4526-B2C1-7068FF87B9E5}" dt="2023-03-12T11:59:58.771" v="107" actId="1076"/>
          <ac:spMkLst>
            <pc:docMk/>
            <pc:sldMk cId="1350002830" sldId="256"/>
            <ac:spMk id="7" creationId="{8E9E5E41-8B41-5364-24CF-B6D511DB8CFA}"/>
          </ac:spMkLst>
        </pc:spChg>
        <pc:spChg chg="add mod">
          <ac:chgData name="LE THANH SON 20192056" userId="a5095879-91d7-482e-b1b7-8f98e5f4af9f" providerId="ADAL" clId="{01944DF7-721D-4526-B2C1-7068FF87B9E5}" dt="2023-03-12T12:10:36.384" v="371" actId="1076"/>
          <ac:spMkLst>
            <pc:docMk/>
            <pc:sldMk cId="1350002830" sldId="256"/>
            <ac:spMk id="8" creationId="{04EA65B4-2929-E7D6-6FFA-0882B3E46481}"/>
          </ac:spMkLst>
        </pc:spChg>
        <pc:spChg chg="add mod">
          <ac:chgData name="LE THANH SON 20192056" userId="a5095879-91d7-482e-b1b7-8f98e5f4af9f" providerId="ADAL" clId="{01944DF7-721D-4526-B2C1-7068FF87B9E5}" dt="2023-03-12T12:12:33.334" v="399" actId="1076"/>
          <ac:spMkLst>
            <pc:docMk/>
            <pc:sldMk cId="1350002830" sldId="256"/>
            <ac:spMk id="11" creationId="{F6E35502-708C-8DEF-684C-9866CFDB7FEF}"/>
          </ac:spMkLst>
        </pc:spChg>
        <pc:spChg chg="add mod">
          <ac:chgData name="LE THANH SON 20192056" userId="a5095879-91d7-482e-b1b7-8f98e5f4af9f" providerId="ADAL" clId="{01944DF7-721D-4526-B2C1-7068FF87B9E5}" dt="2023-03-12T12:12:21.339" v="398" actId="1076"/>
          <ac:spMkLst>
            <pc:docMk/>
            <pc:sldMk cId="1350002830" sldId="256"/>
            <ac:spMk id="14" creationId="{C4962D3A-8D32-A8B6-80A7-41D3A333CC30}"/>
          </ac:spMkLst>
        </pc:spChg>
        <pc:grpChg chg="add del mod">
          <ac:chgData name="LE THANH SON 20192056" userId="a5095879-91d7-482e-b1b7-8f98e5f4af9f" providerId="ADAL" clId="{01944DF7-721D-4526-B2C1-7068FF87B9E5}" dt="2023-03-12T12:05:59.723" v="275" actId="478"/>
          <ac:grpSpMkLst>
            <pc:docMk/>
            <pc:sldMk cId="1350002830" sldId="256"/>
            <ac:grpSpMk id="5" creationId="{387D0A7D-18C7-C79C-1AFF-9CE80DE4B0BF}"/>
          </ac:grpSpMkLst>
        </pc:grpChg>
        <pc:picChg chg="mod">
          <ac:chgData name="LE THANH SON 20192056" userId="a5095879-91d7-482e-b1b7-8f98e5f4af9f" providerId="ADAL" clId="{01944DF7-721D-4526-B2C1-7068FF87B9E5}" dt="2023-03-12T11:59:58.771" v="107" actId="1076"/>
          <ac:picMkLst>
            <pc:docMk/>
            <pc:sldMk cId="1350002830" sldId="256"/>
            <ac:picMk id="6" creationId="{34EBC3D3-2C5E-3518-0717-1D6C01B6852F}"/>
          </ac:picMkLst>
        </pc:picChg>
        <pc:picChg chg="add del mod modCrop">
          <ac:chgData name="LE THANH SON 20192056" userId="a5095879-91d7-482e-b1b7-8f98e5f4af9f" providerId="ADAL" clId="{01944DF7-721D-4526-B2C1-7068FF87B9E5}" dt="2023-03-12T12:06:00.502" v="276" actId="478"/>
          <ac:picMkLst>
            <pc:docMk/>
            <pc:sldMk cId="1350002830" sldId="256"/>
            <ac:picMk id="10" creationId="{875E8A29-5307-207D-A63F-68CDE2A848DB}"/>
          </ac:picMkLst>
        </pc:picChg>
      </pc:sldChg>
      <pc:sldChg chg="addSp delSp modSp new mod">
        <pc:chgData name="LE THANH SON 20192056" userId="a5095879-91d7-482e-b1b7-8f98e5f4af9f" providerId="ADAL" clId="{01944DF7-721D-4526-B2C1-7068FF87B9E5}" dt="2023-03-14T12:05:44.891" v="1213" actId="12788"/>
        <pc:sldMkLst>
          <pc:docMk/>
          <pc:sldMk cId="1046519321" sldId="257"/>
        </pc:sldMkLst>
        <pc:spChg chg="add mod">
          <ac:chgData name="LE THANH SON 20192056" userId="a5095879-91d7-482e-b1b7-8f98e5f4af9f" providerId="ADAL" clId="{01944DF7-721D-4526-B2C1-7068FF87B9E5}" dt="2023-03-12T12:27:30.567" v="636" actId="1036"/>
          <ac:spMkLst>
            <pc:docMk/>
            <pc:sldMk cId="1046519321" sldId="257"/>
            <ac:spMk id="4" creationId="{20127596-91E4-81FC-9E64-D31D1392357D}"/>
          </ac:spMkLst>
        </pc:spChg>
        <pc:spChg chg="add mod">
          <ac:chgData name="LE THANH SON 20192056" userId="a5095879-91d7-482e-b1b7-8f98e5f4af9f" providerId="ADAL" clId="{01944DF7-721D-4526-B2C1-7068FF87B9E5}" dt="2023-03-12T12:26:33.326" v="568" actId="20577"/>
          <ac:spMkLst>
            <pc:docMk/>
            <pc:sldMk cId="1046519321" sldId="257"/>
            <ac:spMk id="5" creationId="{3DA8815F-05CE-8EDE-3B27-6B6B1A35A7C7}"/>
          </ac:spMkLst>
        </pc:spChg>
        <pc:spChg chg="add mod">
          <ac:chgData name="LE THANH SON 20192056" userId="a5095879-91d7-482e-b1b7-8f98e5f4af9f" providerId="ADAL" clId="{01944DF7-721D-4526-B2C1-7068FF87B9E5}" dt="2023-03-12T12:21:34.034" v="480" actId="164"/>
          <ac:spMkLst>
            <pc:docMk/>
            <pc:sldMk cId="1046519321" sldId="257"/>
            <ac:spMk id="6" creationId="{39E6F535-20EE-0EB3-B7F9-CE96EAFEB75E}"/>
          </ac:spMkLst>
        </pc:spChg>
        <pc:spChg chg="mod">
          <ac:chgData name="LE THANH SON 20192056" userId="a5095879-91d7-482e-b1b7-8f98e5f4af9f" providerId="ADAL" clId="{01944DF7-721D-4526-B2C1-7068FF87B9E5}" dt="2023-03-12T12:26:36.294" v="570"/>
          <ac:spMkLst>
            <pc:docMk/>
            <pc:sldMk cId="1046519321" sldId="257"/>
            <ac:spMk id="9" creationId="{4B5D73D3-99DB-5034-276D-51B9CCE2BD00}"/>
          </ac:spMkLst>
        </pc:spChg>
        <pc:spChg chg="mod">
          <ac:chgData name="LE THANH SON 20192056" userId="a5095879-91d7-482e-b1b7-8f98e5f4af9f" providerId="ADAL" clId="{01944DF7-721D-4526-B2C1-7068FF87B9E5}" dt="2023-03-12T12:24:19.018" v="493" actId="20577"/>
          <ac:spMkLst>
            <pc:docMk/>
            <pc:sldMk cId="1046519321" sldId="257"/>
            <ac:spMk id="10" creationId="{C6F79823-0E54-EFF7-7221-B62EC3CBE61F}"/>
          </ac:spMkLst>
        </pc:spChg>
        <pc:spChg chg="mod">
          <ac:chgData name="LE THANH SON 20192056" userId="a5095879-91d7-482e-b1b7-8f98e5f4af9f" providerId="ADAL" clId="{01944DF7-721D-4526-B2C1-7068FF87B9E5}" dt="2023-03-12T12:22:00.284" v="483" actId="571"/>
          <ac:spMkLst>
            <pc:docMk/>
            <pc:sldMk cId="1046519321" sldId="257"/>
            <ac:spMk id="12" creationId="{77D96CF1-ADCA-4BDF-BA8A-10B97B503B61}"/>
          </ac:spMkLst>
        </pc:spChg>
        <pc:spChg chg="mod">
          <ac:chgData name="LE THANH SON 20192056" userId="a5095879-91d7-482e-b1b7-8f98e5f4af9f" providerId="ADAL" clId="{01944DF7-721D-4526-B2C1-7068FF87B9E5}" dt="2023-03-12T12:22:00.284" v="483" actId="571"/>
          <ac:spMkLst>
            <pc:docMk/>
            <pc:sldMk cId="1046519321" sldId="257"/>
            <ac:spMk id="13" creationId="{636FB27C-863B-9BC0-3B64-77EA5293865C}"/>
          </ac:spMkLst>
        </pc:spChg>
        <pc:spChg chg="mod">
          <ac:chgData name="LE THANH SON 20192056" userId="a5095879-91d7-482e-b1b7-8f98e5f4af9f" providerId="ADAL" clId="{01944DF7-721D-4526-B2C1-7068FF87B9E5}" dt="2023-03-12T12:26:39.298" v="572"/>
          <ac:spMkLst>
            <pc:docMk/>
            <pc:sldMk cId="1046519321" sldId="257"/>
            <ac:spMk id="15" creationId="{BE9D9151-4A76-E16A-651E-B6E4FFD2E7FB}"/>
          </ac:spMkLst>
        </pc:spChg>
        <pc:spChg chg="mod">
          <ac:chgData name="LE THANH SON 20192056" userId="a5095879-91d7-482e-b1b7-8f98e5f4af9f" providerId="ADAL" clId="{01944DF7-721D-4526-B2C1-7068FF87B9E5}" dt="2023-03-12T12:25:31.777" v="531" actId="20577"/>
          <ac:spMkLst>
            <pc:docMk/>
            <pc:sldMk cId="1046519321" sldId="257"/>
            <ac:spMk id="16" creationId="{A28ABA5C-FE2B-0526-D0F5-220BE19DC002}"/>
          </ac:spMkLst>
        </pc:spChg>
        <pc:spChg chg="mod">
          <ac:chgData name="LE THANH SON 20192056" userId="a5095879-91d7-482e-b1b7-8f98e5f4af9f" providerId="ADAL" clId="{01944DF7-721D-4526-B2C1-7068FF87B9E5}" dt="2023-03-12T12:23:05.988" v="487" actId="571"/>
          <ac:spMkLst>
            <pc:docMk/>
            <pc:sldMk cId="1046519321" sldId="257"/>
            <ac:spMk id="18" creationId="{C76CF884-8031-8DE1-1AC1-E3B545FBF265}"/>
          </ac:spMkLst>
        </pc:spChg>
        <pc:spChg chg="mod">
          <ac:chgData name="LE THANH SON 20192056" userId="a5095879-91d7-482e-b1b7-8f98e5f4af9f" providerId="ADAL" clId="{01944DF7-721D-4526-B2C1-7068FF87B9E5}" dt="2023-03-12T12:23:05.988" v="487" actId="571"/>
          <ac:spMkLst>
            <pc:docMk/>
            <pc:sldMk cId="1046519321" sldId="257"/>
            <ac:spMk id="19" creationId="{B385E4AD-45AA-80F2-14B6-9D27703758E2}"/>
          </ac:spMkLst>
        </pc:spChg>
        <pc:spChg chg="mod">
          <ac:chgData name="LE THANH SON 20192056" userId="a5095879-91d7-482e-b1b7-8f98e5f4af9f" providerId="ADAL" clId="{01944DF7-721D-4526-B2C1-7068FF87B9E5}" dt="2023-03-12T12:26:56.038" v="587" actId="20577"/>
          <ac:spMkLst>
            <pc:docMk/>
            <pc:sldMk cId="1046519321" sldId="257"/>
            <ac:spMk id="21" creationId="{25CEC3EF-037D-577C-2FE6-D26FBA422429}"/>
          </ac:spMkLst>
        </pc:spChg>
        <pc:spChg chg="mod">
          <ac:chgData name="LE THANH SON 20192056" userId="a5095879-91d7-482e-b1b7-8f98e5f4af9f" providerId="ADAL" clId="{01944DF7-721D-4526-B2C1-7068FF87B9E5}" dt="2023-03-12T12:26:43.937" v="573" actId="20577"/>
          <ac:spMkLst>
            <pc:docMk/>
            <pc:sldMk cId="1046519321" sldId="257"/>
            <ac:spMk id="22" creationId="{CFEC3578-DFCD-1540-D251-F8FE9930D1C4}"/>
          </ac:spMkLst>
        </pc:spChg>
        <pc:spChg chg="mod">
          <ac:chgData name="LE THANH SON 20192056" userId="a5095879-91d7-482e-b1b7-8f98e5f4af9f" providerId="ADAL" clId="{01944DF7-721D-4526-B2C1-7068FF87B9E5}" dt="2023-03-12T12:27:00.833" v="598" actId="20577"/>
          <ac:spMkLst>
            <pc:docMk/>
            <pc:sldMk cId="1046519321" sldId="257"/>
            <ac:spMk id="24" creationId="{6AB75477-40BA-21BC-CF37-2BA88485AAC6}"/>
          </ac:spMkLst>
        </pc:spChg>
        <pc:spChg chg="mod">
          <ac:chgData name="LE THANH SON 20192056" userId="a5095879-91d7-482e-b1b7-8f98e5f4af9f" providerId="ADAL" clId="{01944DF7-721D-4526-B2C1-7068FF87B9E5}" dt="2023-03-12T12:27:06.738" v="610" actId="20577"/>
          <ac:spMkLst>
            <pc:docMk/>
            <pc:sldMk cId="1046519321" sldId="257"/>
            <ac:spMk id="25" creationId="{821BB1BE-EE53-9012-2B38-651B7E67A5B5}"/>
          </ac:spMkLst>
        </pc:spChg>
        <pc:spChg chg="mod">
          <ac:chgData name="LE THANH SON 20192056" userId="a5095879-91d7-482e-b1b7-8f98e5f4af9f" providerId="ADAL" clId="{01944DF7-721D-4526-B2C1-7068FF87B9E5}" dt="2023-03-12T12:27:04.067" v="608" actId="20577"/>
          <ac:spMkLst>
            <pc:docMk/>
            <pc:sldMk cId="1046519321" sldId="257"/>
            <ac:spMk id="27" creationId="{54149270-578E-793D-B8E8-1FC56D171279}"/>
          </ac:spMkLst>
        </pc:spChg>
        <pc:spChg chg="mod">
          <ac:chgData name="LE THANH SON 20192056" userId="a5095879-91d7-482e-b1b7-8f98e5f4af9f" providerId="ADAL" clId="{01944DF7-721D-4526-B2C1-7068FF87B9E5}" dt="2023-03-12T12:27:09.770" v="613" actId="20577"/>
          <ac:spMkLst>
            <pc:docMk/>
            <pc:sldMk cId="1046519321" sldId="257"/>
            <ac:spMk id="28" creationId="{D8A5609F-FF73-BA38-D7D4-B84BB7CC6DC4}"/>
          </ac:spMkLst>
        </pc:spChg>
        <pc:grpChg chg="add mod">
          <ac:chgData name="LE THANH SON 20192056" userId="a5095879-91d7-482e-b1b7-8f98e5f4af9f" providerId="ADAL" clId="{01944DF7-721D-4526-B2C1-7068FF87B9E5}" dt="2023-03-14T12:05:44.891" v="1213" actId="12788"/>
          <ac:grpSpMkLst>
            <pc:docMk/>
            <pc:sldMk cId="1046519321" sldId="257"/>
            <ac:grpSpMk id="7" creationId="{3FAEB15C-B5B3-48D1-C36A-FA793706EC55}"/>
          </ac:grpSpMkLst>
        </pc:grpChg>
        <pc:grpChg chg="add mod">
          <ac:chgData name="LE THANH SON 20192056" userId="a5095879-91d7-482e-b1b7-8f98e5f4af9f" providerId="ADAL" clId="{01944DF7-721D-4526-B2C1-7068FF87B9E5}" dt="2023-03-14T12:05:44.891" v="1213" actId="12788"/>
          <ac:grpSpMkLst>
            <pc:docMk/>
            <pc:sldMk cId="1046519321" sldId="257"/>
            <ac:grpSpMk id="8" creationId="{29ECD153-E625-2FA0-3DA6-4B81B75A3850}"/>
          </ac:grpSpMkLst>
        </pc:grpChg>
        <pc:grpChg chg="add del mod">
          <ac:chgData name="LE THANH SON 20192056" userId="a5095879-91d7-482e-b1b7-8f98e5f4af9f" providerId="ADAL" clId="{01944DF7-721D-4526-B2C1-7068FF87B9E5}" dt="2023-03-12T12:22:17.612" v="484" actId="478"/>
          <ac:grpSpMkLst>
            <pc:docMk/>
            <pc:sldMk cId="1046519321" sldId="257"/>
            <ac:grpSpMk id="11" creationId="{B33FA3DA-ED51-E88A-B683-2063818B57A8}"/>
          </ac:grpSpMkLst>
        </pc:grpChg>
        <pc:grpChg chg="add mod">
          <ac:chgData name="LE THANH SON 20192056" userId="a5095879-91d7-482e-b1b7-8f98e5f4af9f" providerId="ADAL" clId="{01944DF7-721D-4526-B2C1-7068FF87B9E5}" dt="2023-03-14T12:05:44.891" v="1213" actId="12788"/>
          <ac:grpSpMkLst>
            <pc:docMk/>
            <pc:sldMk cId="1046519321" sldId="257"/>
            <ac:grpSpMk id="14" creationId="{074BCD15-7FEF-48C6-778F-79E7585C27F4}"/>
          </ac:grpSpMkLst>
        </pc:grpChg>
        <pc:grpChg chg="add mod">
          <ac:chgData name="LE THANH SON 20192056" userId="a5095879-91d7-482e-b1b7-8f98e5f4af9f" providerId="ADAL" clId="{01944DF7-721D-4526-B2C1-7068FF87B9E5}" dt="2023-03-12T12:23:05.988" v="487" actId="571"/>
          <ac:grpSpMkLst>
            <pc:docMk/>
            <pc:sldMk cId="1046519321" sldId="257"/>
            <ac:grpSpMk id="17" creationId="{56AA5CAD-FBB1-36DA-6D84-8F67E0073AFA}"/>
          </ac:grpSpMkLst>
        </pc:grpChg>
        <pc:grpChg chg="add mod">
          <ac:chgData name="LE THANH SON 20192056" userId="a5095879-91d7-482e-b1b7-8f98e5f4af9f" providerId="ADAL" clId="{01944DF7-721D-4526-B2C1-7068FF87B9E5}" dt="2023-03-14T12:05:44.891" v="1213" actId="12788"/>
          <ac:grpSpMkLst>
            <pc:docMk/>
            <pc:sldMk cId="1046519321" sldId="257"/>
            <ac:grpSpMk id="20" creationId="{D8A5B0AD-3C28-0E94-BC9F-55EE8CF4AA67}"/>
          </ac:grpSpMkLst>
        </pc:grpChg>
        <pc:grpChg chg="add mod">
          <ac:chgData name="LE THANH SON 20192056" userId="a5095879-91d7-482e-b1b7-8f98e5f4af9f" providerId="ADAL" clId="{01944DF7-721D-4526-B2C1-7068FF87B9E5}" dt="2023-03-14T12:05:44.891" v="1213" actId="12788"/>
          <ac:grpSpMkLst>
            <pc:docMk/>
            <pc:sldMk cId="1046519321" sldId="257"/>
            <ac:grpSpMk id="23" creationId="{EA505B9B-774D-55FE-5B3A-B197644B70F5}"/>
          </ac:grpSpMkLst>
        </pc:grpChg>
        <pc:grpChg chg="add mod">
          <ac:chgData name="LE THANH SON 20192056" userId="a5095879-91d7-482e-b1b7-8f98e5f4af9f" providerId="ADAL" clId="{01944DF7-721D-4526-B2C1-7068FF87B9E5}" dt="2023-03-14T12:05:44.891" v="1213" actId="12788"/>
          <ac:grpSpMkLst>
            <pc:docMk/>
            <pc:sldMk cId="1046519321" sldId="257"/>
            <ac:grpSpMk id="26" creationId="{B958F4D3-B495-B7F2-5830-9C8B23AF2CD6}"/>
          </ac:grpSpMkLst>
        </pc:grpChg>
      </pc:sldChg>
      <pc:sldChg chg="addSp delSp modSp add mod">
        <pc:chgData name="LE THANH SON 20192056" userId="a5095879-91d7-482e-b1b7-8f98e5f4af9f" providerId="ADAL" clId="{01944DF7-721D-4526-B2C1-7068FF87B9E5}" dt="2023-03-12T12:43:28.794" v="755" actId="1076"/>
        <pc:sldMkLst>
          <pc:docMk/>
          <pc:sldMk cId="185404744" sldId="258"/>
        </pc:sldMkLst>
        <pc:spChg chg="del">
          <ac:chgData name="LE THANH SON 20192056" userId="a5095879-91d7-482e-b1b7-8f98e5f4af9f" providerId="ADAL" clId="{01944DF7-721D-4526-B2C1-7068FF87B9E5}" dt="2023-03-12T12:29:18.215" v="648" actId="478"/>
          <ac:spMkLst>
            <pc:docMk/>
            <pc:sldMk cId="185404744" sldId="258"/>
            <ac:spMk id="4" creationId="{20127596-91E4-81FC-9E64-D31D1392357D}"/>
          </ac:spMkLst>
        </pc:spChg>
        <pc:spChg chg="add mod">
          <ac:chgData name="LE THANH SON 20192056" userId="a5095879-91d7-482e-b1b7-8f98e5f4af9f" providerId="ADAL" clId="{01944DF7-721D-4526-B2C1-7068FF87B9E5}" dt="2023-03-12T12:43:28.794" v="755" actId="1076"/>
          <ac:spMkLst>
            <pc:docMk/>
            <pc:sldMk cId="185404744" sldId="258"/>
            <ac:spMk id="11" creationId="{F07E487F-5392-F3B6-BA0F-7186F30FC0FB}"/>
          </ac:spMkLst>
        </pc:spChg>
        <pc:spChg chg="add mod">
          <ac:chgData name="LE THANH SON 20192056" userId="a5095879-91d7-482e-b1b7-8f98e5f4af9f" providerId="ADAL" clId="{01944DF7-721D-4526-B2C1-7068FF87B9E5}" dt="2023-03-12T12:41:31.323" v="748" actId="1076"/>
          <ac:spMkLst>
            <pc:docMk/>
            <pc:sldMk cId="185404744" sldId="258"/>
            <ac:spMk id="12" creationId="{42BB9BEF-9646-AB1C-B9A6-B0B505397A14}"/>
          </ac:spMkLst>
        </pc:spChg>
        <pc:grpChg chg="mod">
          <ac:chgData name="LE THANH SON 20192056" userId="a5095879-91d7-482e-b1b7-8f98e5f4af9f" providerId="ADAL" clId="{01944DF7-721D-4526-B2C1-7068FF87B9E5}" dt="2023-03-12T12:29:25.329" v="649" actId="1076"/>
          <ac:grpSpMkLst>
            <pc:docMk/>
            <pc:sldMk cId="185404744" sldId="258"/>
            <ac:grpSpMk id="7" creationId="{3FAEB15C-B5B3-48D1-C36A-FA793706EC55}"/>
          </ac:grpSpMkLst>
        </pc:grpChg>
        <pc:grpChg chg="del">
          <ac:chgData name="LE THANH SON 20192056" userId="a5095879-91d7-482e-b1b7-8f98e5f4af9f" providerId="ADAL" clId="{01944DF7-721D-4526-B2C1-7068FF87B9E5}" dt="2023-03-12T12:32:22.793" v="670" actId="478"/>
          <ac:grpSpMkLst>
            <pc:docMk/>
            <pc:sldMk cId="185404744" sldId="258"/>
            <ac:grpSpMk id="8" creationId="{29ECD153-E625-2FA0-3DA6-4B81B75A3850}"/>
          </ac:grpSpMkLst>
        </pc:grpChg>
        <pc:grpChg chg="del">
          <ac:chgData name="LE THANH SON 20192056" userId="a5095879-91d7-482e-b1b7-8f98e5f4af9f" providerId="ADAL" clId="{01944DF7-721D-4526-B2C1-7068FF87B9E5}" dt="2023-03-12T12:32:22.793" v="670" actId="478"/>
          <ac:grpSpMkLst>
            <pc:docMk/>
            <pc:sldMk cId="185404744" sldId="258"/>
            <ac:grpSpMk id="14" creationId="{074BCD15-7FEF-48C6-778F-79E7585C27F4}"/>
          </ac:grpSpMkLst>
        </pc:grpChg>
        <pc:grpChg chg="del">
          <ac:chgData name="LE THANH SON 20192056" userId="a5095879-91d7-482e-b1b7-8f98e5f4af9f" providerId="ADAL" clId="{01944DF7-721D-4526-B2C1-7068FF87B9E5}" dt="2023-03-12T12:32:22.793" v="670" actId="478"/>
          <ac:grpSpMkLst>
            <pc:docMk/>
            <pc:sldMk cId="185404744" sldId="258"/>
            <ac:grpSpMk id="20" creationId="{D8A5B0AD-3C28-0E94-BC9F-55EE8CF4AA67}"/>
          </ac:grpSpMkLst>
        </pc:grpChg>
        <pc:grpChg chg="del">
          <ac:chgData name="LE THANH SON 20192056" userId="a5095879-91d7-482e-b1b7-8f98e5f4af9f" providerId="ADAL" clId="{01944DF7-721D-4526-B2C1-7068FF87B9E5}" dt="2023-03-12T12:32:22.793" v="670" actId="478"/>
          <ac:grpSpMkLst>
            <pc:docMk/>
            <pc:sldMk cId="185404744" sldId="258"/>
            <ac:grpSpMk id="23" creationId="{EA505B9B-774D-55FE-5B3A-B197644B70F5}"/>
          </ac:grpSpMkLst>
        </pc:grpChg>
        <pc:grpChg chg="del">
          <ac:chgData name="LE THANH SON 20192056" userId="a5095879-91d7-482e-b1b7-8f98e5f4af9f" providerId="ADAL" clId="{01944DF7-721D-4526-B2C1-7068FF87B9E5}" dt="2023-03-12T12:32:22.793" v="670" actId="478"/>
          <ac:grpSpMkLst>
            <pc:docMk/>
            <pc:sldMk cId="185404744" sldId="258"/>
            <ac:grpSpMk id="26" creationId="{B958F4D3-B495-B7F2-5830-9C8B23AF2CD6}"/>
          </ac:grpSpMkLst>
        </pc:grpChg>
        <pc:picChg chg="add mod">
          <ac:chgData name="LE THANH SON 20192056" userId="a5095879-91d7-482e-b1b7-8f98e5f4af9f" providerId="ADAL" clId="{01944DF7-721D-4526-B2C1-7068FF87B9E5}" dt="2023-03-12T12:42:53.337" v="752" actId="1076"/>
          <ac:picMkLst>
            <pc:docMk/>
            <pc:sldMk cId="185404744" sldId="258"/>
            <ac:picMk id="1026" creationId="{728660EB-D74D-22CA-B086-A60D34D841D9}"/>
          </ac:picMkLst>
        </pc:picChg>
      </pc:sldChg>
      <pc:sldChg chg="addSp delSp modSp add mod">
        <pc:chgData name="LE THANH SON 20192056" userId="a5095879-91d7-482e-b1b7-8f98e5f4af9f" providerId="ADAL" clId="{01944DF7-721D-4526-B2C1-7068FF87B9E5}" dt="2023-03-12T12:55:35.070" v="980" actId="20577"/>
        <pc:sldMkLst>
          <pc:docMk/>
          <pc:sldMk cId="2807690963" sldId="259"/>
        </pc:sldMkLst>
        <pc:spChg chg="add mod">
          <ac:chgData name="LE THANH SON 20192056" userId="a5095879-91d7-482e-b1b7-8f98e5f4af9f" providerId="ADAL" clId="{01944DF7-721D-4526-B2C1-7068FF87B9E5}" dt="2023-03-12T12:55:35.070" v="980" actId="20577"/>
          <ac:spMkLst>
            <pc:docMk/>
            <pc:sldMk cId="2807690963" sldId="259"/>
            <ac:spMk id="4" creationId="{A77D3DEB-C98D-B3DC-03ED-90B4EF5E76A8}"/>
          </ac:spMkLst>
        </pc:spChg>
        <pc:spChg chg="mod">
          <ac:chgData name="LE THANH SON 20192056" userId="a5095879-91d7-482e-b1b7-8f98e5f4af9f" providerId="ADAL" clId="{01944DF7-721D-4526-B2C1-7068FF87B9E5}" dt="2023-03-12T12:29:57.524" v="654" actId="14100"/>
          <ac:spMkLst>
            <pc:docMk/>
            <pc:sldMk cId="2807690963" sldId="259"/>
            <ac:spMk id="9" creationId="{4B5D73D3-99DB-5034-276D-51B9CCE2BD00}"/>
          </ac:spMkLst>
        </pc:spChg>
        <pc:grpChg chg="del">
          <ac:chgData name="LE THANH SON 20192056" userId="a5095879-91d7-482e-b1b7-8f98e5f4af9f" providerId="ADAL" clId="{01944DF7-721D-4526-B2C1-7068FF87B9E5}" dt="2023-03-12T12:29:59.427" v="655" actId="478"/>
          <ac:grpSpMkLst>
            <pc:docMk/>
            <pc:sldMk cId="2807690963" sldId="259"/>
            <ac:grpSpMk id="7" creationId="{3FAEB15C-B5B3-48D1-C36A-FA793706EC55}"/>
          </ac:grpSpMkLst>
        </pc:grpChg>
        <pc:grpChg chg="mod">
          <ac:chgData name="LE THANH SON 20192056" userId="a5095879-91d7-482e-b1b7-8f98e5f4af9f" providerId="ADAL" clId="{01944DF7-721D-4526-B2C1-7068FF87B9E5}" dt="2023-03-12T12:29:54.393" v="653" actId="14100"/>
          <ac:grpSpMkLst>
            <pc:docMk/>
            <pc:sldMk cId="2807690963" sldId="259"/>
            <ac:grpSpMk id="8" creationId="{29ECD153-E625-2FA0-3DA6-4B81B75A3850}"/>
          </ac:grpSpMkLst>
        </pc:grpChg>
        <pc:grpChg chg="del">
          <ac:chgData name="LE THANH SON 20192056" userId="a5095879-91d7-482e-b1b7-8f98e5f4af9f" providerId="ADAL" clId="{01944DF7-721D-4526-B2C1-7068FF87B9E5}" dt="2023-03-12T12:41:53.263" v="750" actId="478"/>
          <ac:grpSpMkLst>
            <pc:docMk/>
            <pc:sldMk cId="2807690963" sldId="259"/>
            <ac:grpSpMk id="14" creationId="{074BCD15-7FEF-48C6-778F-79E7585C27F4}"/>
          </ac:grpSpMkLst>
        </pc:grpChg>
        <pc:grpChg chg="del">
          <ac:chgData name="LE THANH SON 20192056" userId="a5095879-91d7-482e-b1b7-8f98e5f4af9f" providerId="ADAL" clId="{01944DF7-721D-4526-B2C1-7068FF87B9E5}" dt="2023-03-12T12:41:53.263" v="750" actId="478"/>
          <ac:grpSpMkLst>
            <pc:docMk/>
            <pc:sldMk cId="2807690963" sldId="259"/>
            <ac:grpSpMk id="20" creationId="{D8A5B0AD-3C28-0E94-BC9F-55EE8CF4AA67}"/>
          </ac:grpSpMkLst>
        </pc:grpChg>
        <pc:grpChg chg="del">
          <ac:chgData name="LE THANH SON 20192056" userId="a5095879-91d7-482e-b1b7-8f98e5f4af9f" providerId="ADAL" clId="{01944DF7-721D-4526-B2C1-7068FF87B9E5}" dt="2023-03-12T12:41:53.263" v="750" actId="478"/>
          <ac:grpSpMkLst>
            <pc:docMk/>
            <pc:sldMk cId="2807690963" sldId="259"/>
            <ac:grpSpMk id="23" creationId="{EA505B9B-774D-55FE-5B3A-B197644B70F5}"/>
          </ac:grpSpMkLst>
        </pc:grpChg>
        <pc:grpChg chg="del">
          <ac:chgData name="LE THANH SON 20192056" userId="a5095879-91d7-482e-b1b7-8f98e5f4af9f" providerId="ADAL" clId="{01944DF7-721D-4526-B2C1-7068FF87B9E5}" dt="2023-03-12T12:41:53.263" v="750" actId="478"/>
          <ac:grpSpMkLst>
            <pc:docMk/>
            <pc:sldMk cId="2807690963" sldId="259"/>
            <ac:grpSpMk id="26" creationId="{B958F4D3-B495-B7F2-5830-9C8B23AF2CD6}"/>
          </ac:grpSpMkLst>
        </pc:grpChg>
        <pc:graphicFrameChg chg="add del mod">
          <ac:chgData name="LE THANH SON 20192056" userId="a5095879-91d7-482e-b1b7-8f98e5f4af9f" providerId="ADAL" clId="{01944DF7-721D-4526-B2C1-7068FF87B9E5}" dt="2023-03-12T12:44:13.871" v="764"/>
          <ac:graphicFrameMkLst>
            <pc:docMk/>
            <pc:sldMk cId="2807690963" sldId="259"/>
            <ac:graphicFrameMk id="11" creationId="{1C4AACFB-3202-D39B-E3BC-C72223A3E247}"/>
          </ac:graphicFrameMkLst>
        </pc:graphicFrameChg>
      </pc:sldChg>
      <pc:sldChg chg="addSp delSp modSp add mod">
        <pc:chgData name="LE THANH SON 20192056" userId="a5095879-91d7-482e-b1b7-8f98e5f4af9f" providerId="ADAL" clId="{01944DF7-721D-4526-B2C1-7068FF87B9E5}" dt="2023-03-12T12:57:04.585" v="1076" actId="1076"/>
        <pc:sldMkLst>
          <pc:docMk/>
          <pc:sldMk cId="1666147123" sldId="260"/>
        </pc:sldMkLst>
        <pc:spChg chg="add mod">
          <ac:chgData name="LE THANH SON 20192056" userId="a5095879-91d7-482e-b1b7-8f98e5f4af9f" providerId="ADAL" clId="{01944DF7-721D-4526-B2C1-7068FF87B9E5}" dt="2023-03-12T12:57:00.248" v="1075" actId="14100"/>
          <ac:spMkLst>
            <pc:docMk/>
            <pc:sldMk cId="1666147123" sldId="260"/>
            <ac:spMk id="29" creationId="{AE811414-17E9-FE04-DB5A-633F3F53F131}"/>
          </ac:spMkLst>
        </pc:spChg>
        <pc:grpChg chg="del mod">
          <ac:chgData name="LE THANH SON 20192056" userId="a5095879-91d7-482e-b1b7-8f98e5f4af9f" providerId="ADAL" clId="{01944DF7-721D-4526-B2C1-7068FF87B9E5}" dt="2023-03-12T12:30:24.655" v="659" actId="478"/>
          <ac:grpSpMkLst>
            <pc:docMk/>
            <pc:sldMk cId="1666147123" sldId="260"/>
            <ac:grpSpMk id="7" creationId="{3FAEB15C-B5B3-48D1-C36A-FA793706EC55}"/>
          </ac:grpSpMkLst>
        </pc:grpChg>
        <pc:grpChg chg="del">
          <ac:chgData name="LE THANH SON 20192056" userId="a5095879-91d7-482e-b1b7-8f98e5f4af9f" providerId="ADAL" clId="{01944DF7-721D-4526-B2C1-7068FF87B9E5}" dt="2023-03-12T12:47:55.448" v="841" actId="478"/>
          <ac:grpSpMkLst>
            <pc:docMk/>
            <pc:sldMk cId="1666147123" sldId="260"/>
            <ac:grpSpMk id="8" creationId="{29ECD153-E625-2FA0-3DA6-4B81B75A3850}"/>
          </ac:grpSpMkLst>
        </pc:grpChg>
        <pc:grpChg chg="mod">
          <ac:chgData name="LE THANH SON 20192056" userId="a5095879-91d7-482e-b1b7-8f98e5f4af9f" providerId="ADAL" clId="{01944DF7-721D-4526-B2C1-7068FF87B9E5}" dt="2023-03-12T12:30:22.435" v="658" actId="1076"/>
          <ac:grpSpMkLst>
            <pc:docMk/>
            <pc:sldMk cId="1666147123" sldId="260"/>
            <ac:grpSpMk id="14" creationId="{074BCD15-7FEF-48C6-778F-79E7585C27F4}"/>
          </ac:grpSpMkLst>
        </pc:grpChg>
        <pc:grpChg chg="del">
          <ac:chgData name="LE THANH SON 20192056" userId="a5095879-91d7-482e-b1b7-8f98e5f4af9f" providerId="ADAL" clId="{01944DF7-721D-4526-B2C1-7068FF87B9E5}" dt="2023-03-12T12:47:55.448" v="841" actId="478"/>
          <ac:grpSpMkLst>
            <pc:docMk/>
            <pc:sldMk cId="1666147123" sldId="260"/>
            <ac:grpSpMk id="20" creationId="{D8A5B0AD-3C28-0E94-BC9F-55EE8CF4AA67}"/>
          </ac:grpSpMkLst>
        </pc:grpChg>
        <pc:grpChg chg="del">
          <ac:chgData name="LE THANH SON 20192056" userId="a5095879-91d7-482e-b1b7-8f98e5f4af9f" providerId="ADAL" clId="{01944DF7-721D-4526-B2C1-7068FF87B9E5}" dt="2023-03-12T12:47:55.448" v="841" actId="478"/>
          <ac:grpSpMkLst>
            <pc:docMk/>
            <pc:sldMk cId="1666147123" sldId="260"/>
            <ac:grpSpMk id="23" creationId="{EA505B9B-774D-55FE-5B3A-B197644B70F5}"/>
          </ac:grpSpMkLst>
        </pc:grpChg>
        <pc:grpChg chg="del">
          <ac:chgData name="LE THANH SON 20192056" userId="a5095879-91d7-482e-b1b7-8f98e5f4af9f" providerId="ADAL" clId="{01944DF7-721D-4526-B2C1-7068FF87B9E5}" dt="2023-03-12T12:47:55.448" v="841" actId="478"/>
          <ac:grpSpMkLst>
            <pc:docMk/>
            <pc:sldMk cId="1666147123" sldId="260"/>
            <ac:grpSpMk id="26" creationId="{B958F4D3-B495-B7F2-5830-9C8B23AF2CD6}"/>
          </ac:grpSpMkLst>
        </pc:grpChg>
        <pc:graphicFrameChg chg="add del mod">
          <ac:chgData name="LE THANH SON 20192056" userId="a5095879-91d7-482e-b1b7-8f98e5f4af9f" providerId="ADAL" clId="{01944DF7-721D-4526-B2C1-7068FF87B9E5}" dt="2023-03-12T12:48:23.728" v="844"/>
          <ac:graphicFrameMkLst>
            <pc:docMk/>
            <pc:sldMk cId="1666147123" sldId="260"/>
            <ac:graphicFrameMk id="4" creationId="{5884739F-01D9-0585-FBCB-1B61C648E313}"/>
          </ac:graphicFrameMkLst>
        </pc:graphicFrameChg>
        <pc:graphicFrameChg chg="add mod">
          <ac:chgData name="LE THANH SON 20192056" userId="a5095879-91d7-482e-b1b7-8f98e5f4af9f" providerId="ADAL" clId="{01944DF7-721D-4526-B2C1-7068FF87B9E5}" dt="2023-03-12T12:48:44.469" v="851"/>
          <ac:graphicFrameMkLst>
            <pc:docMk/>
            <pc:sldMk cId="1666147123" sldId="260"/>
            <ac:graphicFrameMk id="11" creationId="{6DA49EE4-613D-3453-148D-7B7D89AFF4C4}"/>
          </ac:graphicFrameMkLst>
        </pc:graphicFrameChg>
        <pc:graphicFrameChg chg="add del mod">
          <ac:chgData name="LE THANH SON 20192056" userId="a5095879-91d7-482e-b1b7-8f98e5f4af9f" providerId="ADAL" clId="{01944DF7-721D-4526-B2C1-7068FF87B9E5}" dt="2023-03-12T12:48:25.855" v="848"/>
          <ac:graphicFrameMkLst>
            <pc:docMk/>
            <pc:sldMk cId="1666147123" sldId="260"/>
            <ac:graphicFrameMk id="12" creationId="{A8A9D3BD-F3BC-8806-7E45-A3E7D2A38165}"/>
          </ac:graphicFrameMkLst>
        </pc:graphicFrameChg>
        <pc:graphicFrameChg chg="add del mod">
          <ac:chgData name="LE THANH SON 20192056" userId="a5095879-91d7-482e-b1b7-8f98e5f4af9f" providerId="ADAL" clId="{01944DF7-721D-4526-B2C1-7068FF87B9E5}" dt="2023-03-12T12:48:35.852" v="850" actId="478"/>
          <ac:graphicFrameMkLst>
            <pc:docMk/>
            <pc:sldMk cId="1666147123" sldId="260"/>
            <ac:graphicFrameMk id="13" creationId="{142F759B-A8DC-B723-9284-E383AE573E6B}"/>
          </ac:graphicFrameMkLst>
        </pc:graphicFrameChg>
        <pc:picChg chg="del">
          <ac:chgData name="LE THANH SON 20192056" userId="a5095879-91d7-482e-b1b7-8f98e5f4af9f" providerId="ADAL" clId="{01944DF7-721D-4526-B2C1-7068FF87B9E5}" dt="2023-03-12T12:49:23.936" v="852" actId="478"/>
          <ac:picMkLst>
            <pc:docMk/>
            <pc:sldMk cId="1666147123" sldId="260"/>
            <ac:picMk id="17" creationId="{1308EB66-C4E3-626E-927A-0999CE0AEC76}"/>
          </ac:picMkLst>
        </pc:picChg>
        <pc:picChg chg="add mod">
          <ac:chgData name="LE THANH SON 20192056" userId="a5095879-91d7-482e-b1b7-8f98e5f4af9f" providerId="ADAL" clId="{01944DF7-721D-4526-B2C1-7068FF87B9E5}" dt="2023-03-12T12:57:04.585" v="1076" actId="1076"/>
          <ac:picMkLst>
            <pc:docMk/>
            <pc:sldMk cId="1666147123" sldId="260"/>
            <ac:picMk id="18" creationId="{E54C2D26-8C47-A28B-A003-3E543AF3EF73}"/>
          </ac:picMkLst>
        </pc:picChg>
      </pc:sldChg>
      <pc:sldChg chg="addSp delSp modSp add mod">
        <pc:chgData name="LE THANH SON 20192056" userId="a5095879-91d7-482e-b1b7-8f98e5f4af9f" providerId="ADAL" clId="{01944DF7-721D-4526-B2C1-7068FF87B9E5}" dt="2023-03-12T13:08:00.933" v="1166" actId="1076"/>
        <pc:sldMkLst>
          <pc:docMk/>
          <pc:sldMk cId="4069053799" sldId="261"/>
        </pc:sldMkLst>
        <pc:spChg chg="add mod">
          <ac:chgData name="LE THANH SON 20192056" userId="a5095879-91d7-482e-b1b7-8f98e5f4af9f" providerId="ADAL" clId="{01944DF7-721D-4526-B2C1-7068FF87B9E5}" dt="2023-03-12T13:07:34.059" v="1162" actId="1076"/>
          <ac:spMkLst>
            <pc:docMk/>
            <pc:sldMk cId="4069053799" sldId="261"/>
            <ac:spMk id="4" creationId="{78C76740-FD22-FCD3-D692-04A2D428CA34}"/>
          </ac:spMkLst>
        </pc:spChg>
        <pc:spChg chg="add mod">
          <ac:chgData name="LE THANH SON 20192056" userId="a5095879-91d7-482e-b1b7-8f98e5f4af9f" providerId="ADAL" clId="{01944DF7-721D-4526-B2C1-7068FF87B9E5}" dt="2023-03-12T13:08:00.933" v="1166" actId="1076"/>
          <ac:spMkLst>
            <pc:docMk/>
            <pc:sldMk cId="4069053799" sldId="261"/>
            <ac:spMk id="11" creationId="{88720C3E-B5D8-C7DC-1612-021F8A7CA35F}"/>
          </ac:spMkLst>
        </pc:spChg>
        <pc:grpChg chg="del mod">
          <ac:chgData name="LE THANH SON 20192056" userId="a5095879-91d7-482e-b1b7-8f98e5f4af9f" providerId="ADAL" clId="{01944DF7-721D-4526-B2C1-7068FF87B9E5}" dt="2023-03-12T12:31:50.515" v="664" actId="478"/>
          <ac:grpSpMkLst>
            <pc:docMk/>
            <pc:sldMk cId="4069053799" sldId="261"/>
            <ac:grpSpMk id="7" creationId="{3FAEB15C-B5B3-48D1-C36A-FA793706EC55}"/>
          </ac:grpSpMkLst>
        </pc:grpChg>
        <pc:grpChg chg="del">
          <ac:chgData name="LE THANH SON 20192056" userId="a5095879-91d7-482e-b1b7-8f98e5f4af9f" providerId="ADAL" clId="{01944DF7-721D-4526-B2C1-7068FF87B9E5}" dt="2023-03-12T12:58:18.396" v="1077" actId="478"/>
          <ac:grpSpMkLst>
            <pc:docMk/>
            <pc:sldMk cId="4069053799" sldId="261"/>
            <ac:grpSpMk id="8" creationId="{29ECD153-E625-2FA0-3DA6-4B81B75A3850}"/>
          </ac:grpSpMkLst>
        </pc:grpChg>
        <pc:grpChg chg="del">
          <ac:chgData name="LE THANH SON 20192056" userId="a5095879-91d7-482e-b1b7-8f98e5f4af9f" providerId="ADAL" clId="{01944DF7-721D-4526-B2C1-7068FF87B9E5}" dt="2023-03-12T12:58:18.396" v="1077" actId="478"/>
          <ac:grpSpMkLst>
            <pc:docMk/>
            <pc:sldMk cId="4069053799" sldId="261"/>
            <ac:grpSpMk id="14" creationId="{074BCD15-7FEF-48C6-778F-79E7585C27F4}"/>
          </ac:grpSpMkLst>
        </pc:grpChg>
        <pc:grpChg chg="mod">
          <ac:chgData name="LE THANH SON 20192056" userId="a5095879-91d7-482e-b1b7-8f98e5f4af9f" providerId="ADAL" clId="{01944DF7-721D-4526-B2C1-7068FF87B9E5}" dt="2023-03-12T12:31:48.622" v="663" actId="1076"/>
          <ac:grpSpMkLst>
            <pc:docMk/>
            <pc:sldMk cId="4069053799" sldId="261"/>
            <ac:grpSpMk id="20" creationId="{D8A5B0AD-3C28-0E94-BC9F-55EE8CF4AA67}"/>
          </ac:grpSpMkLst>
        </pc:grpChg>
        <pc:grpChg chg="del">
          <ac:chgData name="LE THANH SON 20192056" userId="a5095879-91d7-482e-b1b7-8f98e5f4af9f" providerId="ADAL" clId="{01944DF7-721D-4526-B2C1-7068FF87B9E5}" dt="2023-03-12T12:58:18.396" v="1077" actId="478"/>
          <ac:grpSpMkLst>
            <pc:docMk/>
            <pc:sldMk cId="4069053799" sldId="261"/>
            <ac:grpSpMk id="23" creationId="{EA505B9B-774D-55FE-5B3A-B197644B70F5}"/>
          </ac:grpSpMkLst>
        </pc:grpChg>
        <pc:grpChg chg="del">
          <ac:chgData name="LE THANH SON 20192056" userId="a5095879-91d7-482e-b1b7-8f98e5f4af9f" providerId="ADAL" clId="{01944DF7-721D-4526-B2C1-7068FF87B9E5}" dt="2023-03-12T12:58:18.396" v="1077" actId="478"/>
          <ac:grpSpMkLst>
            <pc:docMk/>
            <pc:sldMk cId="4069053799" sldId="261"/>
            <ac:grpSpMk id="26" creationId="{B958F4D3-B495-B7F2-5830-9C8B23AF2CD6}"/>
          </ac:grpSpMkLst>
        </pc:grpChg>
      </pc:sldChg>
      <pc:sldChg chg="addSp delSp modSp add mod">
        <pc:chgData name="LE THANH SON 20192056" userId="a5095879-91d7-482e-b1b7-8f98e5f4af9f" providerId="ADAL" clId="{01944DF7-721D-4526-B2C1-7068FF87B9E5}" dt="2023-03-12T13:06:18.789" v="1145" actId="1076"/>
        <pc:sldMkLst>
          <pc:docMk/>
          <pc:sldMk cId="2676061851" sldId="262"/>
        </pc:sldMkLst>
        <pc:spChg chg="add mod">
          <ac:chgData name="LE THANH SON 20192056" userId="a5095879-91d7-482e-b1b7-8f98e5f4af9f" providerId="ADAL" clId="{01944DF7-721D-4526-B2C1-7068FF87B9E5}" dt="2023-03-12T13:05:47.429" v="1139" actId="207"/>
          <ac:spMkLst>
            <pc:docMk/>
            <pc:sldMk cId="2676061851" sldId="262"/>
            <ac:spMk id="11" creationId="{3F4E2B63-DDD7-204F-F600-1BD941BBC209}"/>
          </ac:spMkLst>
        </pc:spChg>
        <pc:spChg chg="add mod">
          <ac:chgData name="LE THANH SON 20192056" userId="a5095879-91d7-482e-b1b7-8f98e5f4af9f" providerId="ADAL" clId="{01944DF7-721D-4526-B2C1-7068FF87B9E5}" dt="2023-03-12T13:05:58.623" v="1141" actId="164"/>
          <ac:spMkLst>
            <pc:docMk/>
            <pc:sldMk cId="2676061851" sldId="262"/>
            <ac:spMk id="12" creationId="{C7132407-9553-D587-755C-108318FEAB5D}"/>
          </ac:spMkLst>
        </pc:spChg>
        <pc:spChg chg="add mod">
          <ac:chgData name="LE THANH SON 20192056" userId="a5095879-91d7-482e-b1b7-8f98e5f4af9f" providerId="ADAL" clId="{01944DF7-721D-4526-B2C1-7068FF87B9E5}" dt="2023-03-12T13:05:58.623" v="1141" actId="164"/>
          <ac:spMkLst>
            <pc:docMk/>
            <pc:sldMk cId="2676061851" sldId="262"/>
            <ac:spMk id="13" creationId="{03F5AF30-B0EA-5640-D7FE-2EAAE04A0A48}"/>
          </ac:spMkLst>
        </pc:spChg>
        <pc:grpChg chg="del">
          <ac:chgData name="LE THANH SON 20192056" userId="a5095879-91d7-482e-b1b7-8f98e5f4af9f" providerId="ADAL" clId="{01944DF7-721D-4526-B2C1-7068FF87B9E5}" dt="2023-03-12T12:32:02.974" v="666" actId="478"/>
          <ac:grpSpMkLst>
            <pc:docMk/>
            <pc:sldMk cId="2676061851" sldId="262"/>
            <ac:grpSpMk id="7" creationId="{3FAEB15C-B5B3-48D1-C36A-FA793706EC55}"/>
          </ac:grpSpMkLst>
        </pc:grpChg>
        <pc:grpChg chg="del">
          <ac:chgData name="LE THANH SON 20192056" userId="a5095879-91d7-482e-b1b7-8f98e5f4af9f" providerId="ADAL" clId="{01944DF7-721D-4526-B2C1-7068FF87B9E5}" dt="2023-03-12T12:58:24.248" v="1078" actId="478"/>
          <ac:grpSpMkLst>
            <pc:docMk/>
            <pc:sldMk cId="2676061851" sldId="262"/>
            <ac:grpSpMk id="8" creationId="{29ECD153-E625-2FA0-3DA6-4B81B75A3850}"/>
          </ac:grpSpMkLst>
        </pc:grpChg>
        <pc:grpChg chg="del">
          <ac:chgData name="LE THANH SON 20192056" userId="a5095879-91d7-482e-b1b7-8f98e5f4af9f" providerId="ADAL" clId="{01944DF7-721D-4526-B2C1-7068FF87B9E5}" dt="2023-03-12T12:58:24.248" v="1078" actId="478"/>
          <ac:grpSpMkLst>
            <pc:docMk/>
            <pc:sldMk cId="2676061851" sldId="262"/>
            <ac:grpSpMk id="14" creationId="{074BCD15-7FEF-48C6-778F-79E7585C27F4}"/>
          </ac:grpSpMkLst>
        </pc:grpChg>
        <pc:grpChg chg="add mod ord">
          <ac:chgData name="LE THANH SON 20192056" userId="a5095879-91d7-482e-b1b7-8f98e5f4af9f" providerId="ADAL" clId="{01944DF7-721D-4526-B2C1-7068FF87B9E5}" dt="2023-03-12T13:06:18.789" v="1145" actId="1076"/>
          <ac:grpSpMkLst>
            <pc:docMk/>
            <pc:sldMk cId="2676061851" sldId="262"/>
            <ac:grpSpMk id="17" creationId="{F1357E10-AA7C-1C0C-25FB-1ACD5AEC138F}"/>
          </ac:grpSpMkLst>
        </pc:grpChg>
        <pc:grpChg chg="del">
          <ac:chgData name="LE THANH SON 20192056" userId="a5095879-91d7-482e-b1b7-8f98e5f4af9f" providerId="ADAL" clId="{01944DF7-721D-4526-B2C1-7068FF87B9E5}" dt="2023-03-12T12:58:24.248" v="1078" actId="478"/>
          <ac:grpSpMkLst>
            <pc:docMk/>
            <pc:sldMk cId="2676061851" sldId="262"/>
            <ac:grpSpMk id="20" creationId="{D8A5B0AD-3C28-0E94-BC9F-55EE8CF4AA67}"/>
          </ac:grpSpMkLst>
        </pc:grpChg>
        <pc:grpChg chg="mod">
          <ac:chgData name="LE THANH SON 20192056" userId="a5095879-91d7-482e-b1b7-8f98e5f4af9f" providerId="ADAL" clId="{01944DF7-721D-4526-B2C1-7068FF87B9E5}" dt="2023-03-12T12:32:01.230" v="665" actId="1076"/>
          <ac:grpSpMkLst>
            <pc:docMk/>
            <pc:sldMk cId="2676061851" sldId="262"/>
            <ac:grpSpMk id="23" creationId="{EA505B9B-774D-55FE-5B3A-B197644B70F5}"/>
          </ac:grpSpMkLst>
        </pc:grpChg>
        <pc:grpChg chg="del">
          <ac:chgData name="LE THANH SON 20192056" userId="a5095879-91d7-482e-b1b7-8f98e5f4af9f" providerId="ADAL" clId="{01944DF7-721D-4526-B2C1-7068FF87B9E5}" dt="2023-03-12T12:58:24.248" v="1078" actId="478"/>
          <ac:grpSpMkLst>
            <pc:docMk/>
            <pc:sldMk cId="2676061851" sldId="262"/>
            <ac:grpSpMk id="26" creationId="{B958F4D3-B495-B7F2-5830-9C8B23AF2CD6}"/>
          </ac:grpSpMkLst>
        </pc:grpChg>
        <pc:picChg chg="add mod">
          <ac:chgData name="LE THANH SON 20192056" userId="a5095879-91d7-482e-b1b7-8f98e5f4af9f" providerId="ADAL" clId="{01944DF7-721D-4526-B2C1-7068FF87B9E5}" dt="2023-03-12T13:06:00.594" v="1143" actId="1076"/>
          <ac:picMkLst>
            <pc:docMk/>
            <pc:sldMk cId="2676061851" sldId="262"/>
            <ac:picMk id="4" creationId="{87F26CDB-7932-3DD7-DEB2-2C633F7243A9}"/>
          </ac:picMkLst>
        </pc:picChg>
      </pc:sldChg>
      <pc:sldChg chg="addSp delSp modSp add mod">
        <pc:chgData name="LE THANH SON 20192056" userId="a5095879-91d7-482e-b1b7-8f98e5f4af9f" providerId="ADAL" clId="{01944DF7-721D-4526-B2C1-7068FF87B9E5}" dt="2023-03-12T13:08:45.950" v="1171" actId="1076"/>
        <pc:sldMkLst>
          <pc:docMk/>
          <pc:sldMk cId="3242782970" sldId="263"/>
        </pc:sldMkLst>
        <pc:spChg chg="add mod">
          <ac:chgData name="LE THANH SON 20192056" userId="a5095879-91d7-482e-b1b7-8f98e5f4af9f" providerId="ADAL" clId="{01944DF7-721D-4526-B2C1-7068FF87B9E5}" dt="2023-03-12T13:08:45.950" v="1171" actId="1076"/>
          <ac:spMkLst>
            <pc:docMk/>
            <pc:sldMk cId="3242782970" sldId="263"/>
            <ac:spMk id="4" creationId="{332A1B10-DC81-63ED-914D-B49998E92333}"/>
          </ac:spMkLst>
        </pc:spChg>
        <pc:grpChg chg="del">
          <ac:chgData name="LE THANH SON 20192056" userId="a5095879-91d7-482e-b1b7-8f98e5f4af9f" providerId="ADAL" clId="{01944DF7-721D-4526-B2C1-7068FF87B9E5}" dt="2023-03-12T12:32:13.085" v="669" actId="478"/>
          <ac:grpSpMkLst>
            <pc:docMk/>
            <pc:sldMk cId="3242782970" sldId="263"/>
            <ac:grpSpMk id="7" creationId="{3FAEB15C-B5B3-48D1-C36A-FA793706EC55}"/>
          </ac:grpSpMkLst>
        </pc:grpChg>
        <pc:grpChg chg="del">
          <ac:chgData name="LE THANH SON 20192056" userId="a5095879-91d7-482e-b1b7-8f98e5f4af9f" providerId="ADAL" clId="{01944DF7-721D-4526-B2C1-7068FF87B9E5}" dt="2023-03-12T12:58:34.855" v="1079" actId="478"/>
          <ac:grpSpMkLst>
            <pc:docMk/>
            <pc:sldMk cId="3242782970" sldId="263"/>
            <ac:grpSpMk id="8" creationId="{29ECD153-E625-2FA0-3DA6-4B81B75A3850}"/>
          </ac:grpSpMkLst>
        </pc:grpChg>
        <pc:grpChg chg="del">
          <ac:chgData name="LE THANH SON 20192056" userId="a5095879-91d7-482e-b1b7-8f98e5f4af9f" providerId="ADAL" clId="{01944DF7-721D-4526-B2C1-7068FF87B9E5}" dt="2023-03-12T12:58:34.855" v="1079" actId="478"/>
          <ac:grpSpMkLst>
            <pc:docMk/>
            <pc:sldMk cId="3242782970" sldId="263"/>
            <ac:grpSpMk id="14" creationId="{074BCD15-7FEF-48C6-778F-79E7585C27F4}"/>
          </ac:grpSpMkLst>
        </pc:grpChg>
        <pc:grpChg chg="del">
          <ac:chgData name="LE THANH SON 20192056" userId="a5095879-91d7-482e-b1b7-8f98e5f4af9f" providerId="ADAL" clId="{01944DF7-721D-4526-B2C1-7068FF87B9E5}" dt="2023-03-12T12:58:34.855" v="1079" actId="478"/>
          <ac:grpSpMkLst>
            <pc:docMk/>
            <pc:sldMk cId="3242782970" sldId="263"/>
            <ac:grpSpMk id="20" creationId="{D8A5B0AD-3C28-0E94-BC9F-55EE8CF4AA67}"/>
          </ac:grpSpMkLst>
        </pc:grpChg>
        <pc:grpChg chg="del">
          <ac:chgData name="LE THANH SON 20192056" userId="a5095879-91d7-482e-b1b7-8f98e5f4af9f" providerId="ADAL" clId="{01944DF7-721D-4526-B2C1-7068FF87B9E5}" dt="2023-03-12T12:58:34.855" v="1079" actId="478"/>
          <ac:grpSpMkLst>
            <pc:docMk/>
            <pc:sldMk cId="3242782970" sldId="263"/>
            <ac:grpSpMk id="23" creationId="{EA505B9B-774D-55FE-5B3A-B197644B70F5}"/>
          </ac:grpSpMkLst>
        </pc:grpChg>
        <pc:grpChg chg="mod">
          <ac:chgData name="LE THANH SON 20192056" userId="a5095879-91d7-482e-b1b7-8f98e5f4af9f" providerId="ADAL" clId="{01944DF7-721D-4526-B2C1-7068FF87B9E5}" dt="2023-03-12T12:32:11.459" v="668" actId="1076"/>
          <ac:grpSpMkLst>
            <pc:docMk/>
            <pc:sldMk cId="3242782970" sldId="263"/>
            <ac:grpSpMk id="26" creationId="{B958F4D3-B495-B7F2-5830-9C8B23AF2CD6}"/>
          </ac:grpSpMkLst>
        </pc:grpChg>
      </pc:sldChg>
      <pc:sldChg chg="addSp delSp modSp add mod">
        <pc:chgData name="LE THANH SON 20192056" userId="a5095879-91d7-482e-b1b7-8f98e5f4af9f" providerId="ADAL" clId="{01944DF7-721D-4526-B2C1-7068FF87B9E5}" dt="2023-03-12T12:43:42.114" v="758" actId="1076"/>
        <pc:sldMkLst>
          <pc:docMk/>
          <pc:sldMk cId="1611419335" sldId="264"/>
        </pc:sldMkLst>
        <pc:spChg chg="add del">
          <ac:chgData name="LE THANH SON 20192056" userId="a5095879-91d7-482e-b1b7-8f98e5f4af9f" providerId="ADAL" clId="{01944DF7-721D-4526-B2C1-7068FF87B9E5}" dt="2023-03-12T12:36:57.542" v="704"/>
          <ac:spMkLst>
            <pc:docMk/>
            <pc:sldMk cId="1611419335" sldId="264"/>
            <ac:spMk id="4" creationId="{9A80309F-1F4D-7D3E-1B7A-AF32B406E126}"/>
          </ac:spMkLst>
        </pc:spChg>
        <pc:spChg chg="add mod">
          <ac:chgData name="LE THANH SON 20192056" userId="a5095879-91d7-482e-b1b7-8f98e5f4af9f" providerId="ADAL" clId="{01944DF7-721D-4526-B2C1-7068FF87B9E5}" dt="2023-03-12T12:43:37.127" v="757" actId="1076"/>
          <ac:spMkLst>
            <pc:docMk/>
            <pc:sldMk cId="1611419335" sldId="264"/>
            <ac:spMk id="9" creationId="{6D3769CF-F8A5-23F5-2F0B-8B611866C566}"/>
          </ac:spMkLst>
        </pc:spChg>
        <pc:spChg chg="add mod">
          <ac:chgData name="LE THANH SON 20192056" userId="a5095879-91d7-482e-b1b7-8f98e5f4af9f" providerId="ADAL" clId="{01944DF7-721D-4526-B2C1-7068FF87B9E5}" dt="2023-03-12T12:41:35.893" v="749"/>
          <ac:spMkLst>
            <pc:docMk/>
            <pc:sldMk cId="1611419335" sldId="264"/>
            <ac:spMk id="10" creationId="{0B171BCC-6A20-39F8-65BC-E062F94106C0}"/>
          </ac:spMkLst>
        </pc:spChg>
        <pc:spChg chg="del mod">
          <ac:chgData name="LE THANH SON 20192056" userId="a5095879-91d7-482e-b1b7-8f98e5f4af9f" providerId="ADAL" clId="{01944DF7-721D-4526-B2C1-7068FF87B9E5}" dt="2023-03-12T12:38:10.027" v="716" actId="478"/>
          <ac:spMkLst>
            <pc:docMk/>
            <pc:sldMk cId="1611419335" sldId="264"/>
            <ac:spMk id="11" creationId="{F07E487F-5392-F3B6-BA0F-7186F30FC0FB}"/>
          </ac:spMkLst>
        </pc:spChg>
        <pc:picChg chg="add mod">
          <ac:chgData name="LE THANH SON 20192056" userId="a5095879-91d7-482e-b1b7-8f98e5f4af9f" providerId="ADAL" clId="{01944DF7-721D-4526-B2C1-7068FF87B9E5}" dt="2023-03-12T12:43:42.114" v="758" actId="1076"/>
          <ac:picMkLst>
            <pc:docMk/>
            <pc:sldMk cId="1611419335" sldId="264"/>
            <ac:picMk id="8" creationId="{C3388200-6D51-EE58-4C4E-B8FAE9AFF160}"/>
          </ac:picMkLst>
        </pc:picChg>
        <pc:picChg chg="del">
          <ac:chgData name="LE THANH SON 20192056" userId="a5095879-91d7-482e-b1b7-8f98e5f4af9f" providerId="ADAL" clId="{01944DF7-721D-4526-B2C1-7068FF87B9E5}" dt="2023-03-12T12:36:54.005" v="702" actId="478"/>
          <ac:picMkLst>
            <pc:docMk/>
            <pc:sldMk cId="1611419335" sldId="264"/>
            <ac:picMk id="1026" creationId="{728660EB-D74D-22CA-B086-A60D34D841D9}"/>
          </ac:picMkLst>
        </pc:picChg>
      </pc:sldChg>
      <pc:sldChg chg="addSp delSp modSp add mod">
        <pc:chgData name="LE THANH SON 20192056" userId="a5095879-91d7-482e-b1b7-8f98e5f4af9f" providerId="ADAL" clId="{01944DF7-721D-4526-B2C1-7068FF87B9E5}" dt="2023-03-12T12:55:14.664" v="973" actId="1076"/>
        <pc:sldMkLst>
          <pc:docMk/>
          <pc:sldMk cId="718683359" sldId="265"/>
        </pc:sldMkLst>
        <pc:spChg chg="del mod">
          <ac:chgData name="LE THANH SON 20192056" userId="a5095879-91d7-482e-b1b7-8f98e5f4af9f" providerId="ADAL" clId="{01944DF7-721D-4526-B2C1-7068FF87B9E5}" dt="2023-03-12T12:50:37.382" v="912" actId="478"/>
          <ac:spMkLst>
            <pc:docMk/>
            <pc:sldMk cId="718683359" sldId="265"/>
            <ac:spMk id="4" creationId="{A77D3DEB-C98D-B3DC-03ED-90B4EF5E76A8}"/>
          </ac:spMkLst>
        </pc:spChg>
        <pc:spChg chg="add mod">
          <ac:chgData name="LE THANH SON 20192056" userId="a5095879-91d7-482e-b1b7-8f98e5f4af9f" providerId="ADAL" clId="{01944DF7-721D-4526-B2C1-7068FF87B9E5}" dt="2023-03-12T12:55:14.664" v="973" actId="1076"/>
          <ac:spMkLst>
            <pc:docMk/>
            <pc:sldMk cId="718683359" sldId="265"/>
            <ac:spMk id="5" creationId="{1D1F53AE-6C7B-243D-25A5-E154C139D217}"/>
          </ac:spMkLst>
        </pc:spChg>
        <pc:graphicFrameChg chg="add mod modGraphic">
          <ac:chgData name="LE THANH SON 20192056" userId="a5095879-91d7-482e-b1b7-8f98e5f4af9f" providerId="ADAL" clId="{01944DF7-721D-4526-B2C1-7068FF87B9E5}" dt="2023-03-12T12:55:08.851" v="972" actId="1076"/>
          <ac:graphicFrameMkLst>
            <pc:docMk/>
            <pc:sldMk cId="718683359" sldId="265"/>
            <ac:graphicFrameMk id="6" creationId="{2F7F2EFE-AAF7-E32E-F4A3-9A61486E90FF}"/>
          </ac:graphicFrameMkLst>
        </pc:graphicFrameChg>
      </pc:sldChg>
      <pc:sldChg chg="addSp delSp modSp add mod">
        <pc:chgData name="LE THANH SON 20192056" userId="a5095879-91d7-482e-b1b7-8f98e5f4af9f" providerId="ADAL" clId="{01944DF7-721D-4526-B2C1-7068FF87B9E5}" dt="2023-03-14T12:05:08.242" v="1212" actId="13219"/>
        <pc:sldMkLst>
          <pc:docMk/>
          <pc:sldMk cId="3084667746" sldId="266"/>
        </pc:sldMkLst>
        <pc:spChg chg="del">
          <ac:chgData name="LE THANH SON 20192056" userId="a5095879-91d7-482e-b1b7-8f98e5f4af9f" providerId="ADAL" clId="{01944DF7-721D-4526-B2C1-7068FF87B9E5}" dt="2023-03-12T12:58:55.263" v="1081" actId="478"/>
          <ac:spMkLst>
            <pc:docMk/>
            <pc:sldMk cId="3084667746" sldId="266"/>
            <ac:spMk id="29" creationId="{AE811414-17E9-FE04-DB5A-633F3F53F131}"/>
          </ac:spMkLst>
        </pc:spChg>
        <pc:graphicFrameChg chg="add mod modGraphic">
          <ac:chgData name="LE THANH SON 20192056" userId="a5095879-91d7-482e-b1b7-8f98e5f4af9f" providerId="ADAL" clId="{01944DF7-721D-4526-B2C1-7068FF87B9E5}" dt="2023-03-14T12:05:08.242" v="1212" actId="13219"/>
          <ac:graphicFrameMkLst>
            <pc:docMk/>
            <pc:sldMk cId="3084667746" sldId="266"/>
            <ac:graphicFrameMk id="4" creationId="{4604BCF3-9BE4-021D-9722-D2788345CC00}"/>
          </ac:graphicFrameMkLst>
        </pc:graphicFrameChg>
        <pc:picChg chg="del">
          <ac:chgData name="LE THANH SON 20192056" userId="a5095879-91d7-482e-b1b7-8f98e5f4af9f" providerId="ADAL" clId="{01944DF7-721D-4526-B2C1-7068FF87B9E5}" dt="2023-03-12T12:58:55.971" v="1082" actId="478"/>
          <ac:picMkLst>
            <pc:docMk/>
            <pc:sldMk cId="3084667746" sldId="266"/>
            <ac:picMk id="18" creationId="{E54C2D26-8C47-A28B-A003-3E543AF3EF73}"/>
          </ac:picMkLst>
        </pc:picChg>
      </pc:sldChg>
      <pc:sldChg chg="addSp delSp modSp new mod">
        <pc:chgData name="LE THANH SON 20192056" userId="a5095879-91d7-482e-b1b7-8f98e5f4af9f" providerId="ADAL" clId="{01944DF7-721D-4526-B2C1-7068FF87B9E5}" dt="2023-03-20T01:41:49.229" v="1216" actId="1076"/>
        <pc:sldMkLst>
          <pc:docMk/>
          <pc:sldMk cId="3967058244" sldId="267"/>
        </pc:sldMkLst>
        <pc:spChg chg="add mod">
          <ac:chgData name="LE THANH SON 20192056" userId="a5095879-91d7-482e-b1b7-8f98e5f4af9f" providerId="ADAL" clId="{01944DF7-721D-4526-B2C1-7068FF87B9E5}" dt="2023-03-12T13:15:38.685" v="1210" actId="1076"/>
          <ac:spMkLst>
            <pc:docMk/>
            <pc:sldMk cId="3967058244" sldId="267"/>
            <ac:spMk id="4" creationId="{E4963707-314E-054A-04BB-FD1AD3DE6193}"/>
          </ac:spMkLst>
        </pc:spChg>
        <pc:grpChg chg="add del mod">
          <ac:chgData name="LE THANH SON 20192056" userId="a5095879-91d7-482e-b1b7-8f98e5f4af9f" providerId="ADAL" clId="{01944DF7-721D-4526-B2C1-7068FF87B9E5}" dt="2023-03-20T01:41:42.660" v="1214" actId="478"/>
          <ac:grpSpMkLst>
            <pc:docMk/>
            <pc:sldMk cId="3967058244" sldId="267"/>
            <ac:grpSpMk id="9" creationId="{C5A860CD-B2C0-2002-7D17-35C36DAE2189}"/>
          </ac:grpSpMkLst>
        </pc:grpChg>
        <pc:picChg chg="add del mod ord topLvl">
          <ac:chgData name="LE THANH SON 20192056" userId="a5095879-91d7-482e-b1b7-8f98e5f4af9f" providerId="ADAL" clId="{01944DF7-721D-4526-B2C1-7068FF87B9E5}" dt="2023-03-20T01:41:42.660" v="1214" actId="478"/>
          <ac:picMkLst>
            <pc:docMk/>
            <pc:sldMk cId="3967058244" sldId="267"/>
            <ac:picMk id="6" creationId="{3A246DF6-228C-B015-2164-5CD27A024ECD}"/>
          </ac:picMkLst>
        </pc:picChg>
        <pc:picChg chg="add mod topLvl">
          <ac:chgData name="LE THANH SON 20192056" userId="a5095879-91d7-482e-b1b7-8f98e5f4af9f" providerId="ADAL" clId="{01944DF7-721D-4526-B2C1-7068FF87B9E5}" dt="2023-03-20T01:41:49.229" v="1216" actId="1076"/>
          <ac:picMkLst>
            <pc:docMk/>
            <pc:sldMk cId="3967058244" sldId="267"/>
            <ac:picMk id="8" creationId="{2926090B-44C9-149F-2A5E-5E1A5E0ED162}"/>
          </ac:picMkLst>
        </pc:picChg>
      </pc:sldChg>
      <pc:sldMasterChg chg="modSp modSldLayout">
        <pc:chgData name="LE THANH SON 20192056" userId="a5095879-91d7-482e-b1b7-8f98e5f4af9f" providerId="ADAL" clId="{01944DF7-721D-4526-B2C1-7068FF87B9E5}" dt="2023-03-12T11:57:46.545" v="1"/>
        <pc:sldMasterMkLst>
          <pc:docMk/>
          <pc:sldMasterMk cId="2723960469" sldId="2147483648"/>
        </pc:sldMasterMkLst>
        <pc:spChg chg="mod">
          <ac:chgData name="LE THANH SON 20192056" userId="a5095879-91d7-482e-b1b7-8f98e5f4af9f" providerId="ADAL" clId="{01944DF7-721D-4526-B2C1-7068FF87B9E5}" dt="2023-03-12T11:57:46.545" v="1"/>
          <ac:spMkLst>
            <pc:docMk/>
            <pc:sldMasterMk cId="2723960469" sldId="2147483648"/>
            <ac:spMk id="2" creationId="{DC62909F-DE91-2BF5-08B0-C2D97B8E5B22}"/>
          </ac:spMkLst>
        </pc:spChg>
        <pc:spChg chg="mod">
          <ac:chgData name="LE THANH SON 20192056" userId="a5095879-91d7-482e-b1b7-8f98e5f4af9f" providerId="ADAL" clId="{01944DF7-721D-4526-B2C1-7068FF87B9E5}" dt="2023-03-12T11:57:46.545" v="1"/>
          <ac:spMkLst>
            <pc:docMk/>
            <pc:sldMasterMk cId="2723960469" sldId="2147483648"/>
            <ac:spMk id="3" creationId="{83AC5492-6F86-EE17-2145-665F88D766C1}"/>
          </ac:spMkLst>
        </pc:spChg>
        <pc:spChg chg="mod">
          <ac:chgData name="LE THANH SON 20192056" userId="a5095879-91d7-482e-b1b7-8f98e5f4af9f" providerId="ADAL" clId="{01944DF7-721D-4526-B2C1-7068FF87B9E5}" dt="2023-03-12T11:57:46.545" v="1"/>
          <ac:spMkLst>
            <pc:docMk/>
            <pc:sldMasterMk cId="2723960469" sldId="2147483648"/>
            <ac:spMk id="4" creationId="{73CE311F-7C9F-ABE4-8976-8FEDE3B7931C}"/>
          </ac:spMkLst>
        </pc:spChg>
        <pc:spChg chg="mod">
          <ac:chgData name="LE THANH SON 20192056" userId="a5095879-91d7-482e-b1b7-8f98e5f4af9f" providerId="ADAL" clId="{01944DF7-721D-4526-B2C1-7068FF87B9E5}" dt="2023-03-12T11:57:46.545" v="1"/>
          <ac:spMkLst>
            <pc:docMk/>
            <pc:sldMasterMk cId="2723960469" sldId="2147483648"/>
            <ac:spMk id="5" creationId="{E55EDEAC-57F7-4B66-7910-E06CFF269472}"/>
          </ac:spMkLst>
        </pc:spChg>
        <pc:spChg chg="mod">
          <ac:chgData name="LE THANH SON 20192056" userId="a5095879-91d7-482e-b1b7-8f98e5f4af9f" providerId="ADAL" clId="{01944DF7-721D-4526-B2C1-7068FF87B9E5}" dt="2023-03-12T11:57:46.545" v="1"/>
          <ac:spMkLst>
            <pc:docMk/>
            <pc:sldMasterMk cId="2723960469" sldId="2147483648"/>
            <ac:spMk id="6" creationId="{1CFC0259-9B6E-665F-6894-2FB1E1CBB032}"/>
          </ac:spMkLst>
        </pc:spChg>
        <pc:sldLayoutChg chg="modSp">
          <pc:chgData name="LE THANH SON 20192056" userId="a5095879-91d7-482e-b1b7-8f98e5f4af9f" providerId="ADAL" clId="{01944DF7-721D-4526-B2C1-7068FF87B9E5}" dt="2023-03-12T11:57:46.545" v="1"/>
          <pc:sldLayoutMkLst>
            <pc:docMk/>
            <pc:sldMasterMk cId="2723960469" sldId="2147483648"/>
            <pc:sldLayoutMk cId="473086344" sldId="2147483649"/>
          </pc:sldLayoutMkLst>
          <pc:spChg chg="mod">
            <ac:chgData name="LE THANH SON 20192056" userId="a5095879-91d7-482e-b1b7-8f98e5f4af9f" providerId="ADAL" clId="{01944DF7-721D-4526-B2C1-7068FF87B9E5}" dt="2023-03-12T11:57:46.545" v="1"/>
            <ac:spMkLst>
              <pc:docMk/>
              <pc:sldMasterMk cId="2723960469" sldId="2147483648"/>
              <pc:sldLayoutMk cId="473086344" sldId="2147483649"/>
              <ac:spMk id="2" creationId="{35B7A887-C2A5-68B4-A788-D2E0D3E4A06B}"/>
            </ac:spMkLst>
          </pc:spChg>
          <pc:spChg chg="mod">
            <ac:chgData name="LE THANH SON 20192056" userId="a5095879-91d7-482e-b1b7-8f98e5f4af9f" providerId="ADAL" clId="{01944DF7-721D-4526-B2C1-7068FF87B9E5}" dt="2023-03-12T11:57:46.545" v="1"/>
            <ac:spMkLst>
              <pc:docMk/>
              <pc:sldMasterMk cId="2723960469" sldId="2147483648"/>
              <pc:sldLayoutMk cId="473086344" sldId="2147483649"/>
              <ac:spMk id="3" creationId="{BAD99E00-6A31-0B83-5156-180B7CD9ECF7}"/>
            </ac:spMkLst>
          </pc:spChg>
        </pc:sldLayoutChg>
        <pc:sldLayoutChg chg="modSp">
          <pc:chgData name="LE THANH SON 20192056" userId="a5095879-91d7-482e-b1b7-8f98e5f4af9f" providerId="ADAL" clId="{01944DF7-721D-4526-B2C1-7068FF87B9E5}" dt="2023-03-12T11:57:46.545" v="1"/>
          <pc:sldLayoutMkLst>
            <pc:docMk/>
            <pc:sldMasterMk cId="2723960469" sldId="2147483648"/>
            <pc:sldLayoutMk cId="4112165342" sldId="2147483651"/>
          </pc:sldLayoutMkLst>
          <pc:spChg chg="mod">
            <ac:chgData name="LE THANH SON 20192056" userId="a5095879-91d7-482e-b1b7-8f98e5f4af9f" providerId="ADAL" clId="{01944DF7-721D-4526-B2C1-7068FF87B9E5}" dt="2023-03-12T11:57:46.545" v="1"/>
            <ac:spMkLst>
              <pc:docMk/>
              <pc:sldMasterMk cId="2723960469" sldId="2147483648"/>
              <pc:sldLayoutMk cId="4112165342" sldId="2147483651"/>
              <ac:spMk id="2" creationId="{0AACDEAF-AE6D-D3D0-1560-AAE37BF330A4}"/>
            </ac:spMkLst>
          </pc:spChg>
          <pc:spChg chg="mod">
            <ac:chgData name="LE THANH SON 20192056" userId="a5095879-91d7-482e-b1b7-8f98e5f4af9f" providerId="ADAL" clId="{01944DF7-721D-4526-B2C1-7068FF87B9E5}" dt="2023-03-12T11:57:46.545" v="1"/>
            <ac:spMkLst>
              <pc:docMk/>
              <pc:sldMasterMk cId="2723960469" sldId="2147483648"/>
              <pc:sldLayoutMk cId="4112165342" sldId="2147483651"/>
              <ac:spMk id="3" creationId="{ACEAE54E-E568-DE14-4B74-6ABB63359C08}"/>
            </ac:spMkLst>
          </pc:spChg>
        </pc:sldLayoutChg>
        <pc:sldLayoutChg chg="modSp">
          <pc:chgData name="LE THANH SON 20192056" userId="a5095879-91d7-482e-b1b7-8f98e5f4af9f" providerId="ADAL" clId="{01944DF7-721D-4526-B2C1-7068FF87B9E5}" dt="2023-03-12T11:57:46.545" v="1"/>
          <pc:sldLayoutMkLst>
            <pc:docMk/>
            <pc:sldMasterMk cId="2723960469" sldId="2147483648"/>
            <pc:sldLayoutMk cId="988547192" sldId="2147483652"/>
          </pc:sldLayoutMkLst>
          <pc:spChg chg="mod">
            <ac:chgData name="LE THANH SON 20192056" userId="a5095879-91d7-482e-b1b7-8f98e5f4af9f" providerId="ADAL" clId="{01944DF7-721D-4526-B2C1-7068FF87B9E5}" dt="2023-03-12T11:57:46.545" v="1"/>
            <ac:spMkLst>
              <pc:docMk/>
              <pc:sldMasterMk cId="2723960469" sldId="2147483648"/>
              <pc:sldLayoutMk cId="988547192" sldId="2147483652"/>
              <ac:spMk id="3" creationId="{4493C5D3-0D9B-5C9A-F276-E25ADC9ACFDD}"/>
            </ac:spMkLst>
          </pc:spChg>
          <pc:spChg chg="mod">
            <ac:chgData name="LE THANH SON 20192056" userId="a5095879-91d7-482e-b1b7-8f98e5f4af9f" providerId="ADAL" clId="{01944DF7-721D-4526-B2C1-7068FF87B9E5}" dt="2023-03-12T11:57:46.545" v="1"/>
            <ac:spMkLst>
              <pc:docMk/>
              <pc:sldMasterMk cId="2723960469" sldId="2147483648"/>
              <pc:sldLayoutMk cId="988547192" sldId="2147483652"/>
              <ac:spMk id="4" creationId="{D348D8EA-9C56-BBDA-EE0B-E55F4464CEE9}"/>
            </ac:spMkLst>
          </pc:spChg>
        </pc:sldLayoutChg>
        <pc:sldLayoutChg chg="modSp">
          <pc:chgData name="LE THANH SON 20192056" userId="a5095879-91d7-482e-b1b7-8f98e5f4af9f" providerId="ADAL" clId="{01944DF7-721D-4526-B2C1-7068FF87B9E5}" dt="2023-03-12T11:57:46.545" v="1"/>
          <pc:sldLayoutMkLst>
            <pc:docMk/>
            <pc:sldMasterMk cId="2723960469" sldId="2147483648"/>
            <pc:sldLayoutMk cId="3331605154" sldId="2147483653"/>
          </pc:sldLayoutMkLst>
          <pc:spChg chg="mod">
            <ac:chgData name="LE THANH SON 20192056" userId="a5095879-91d7-482e-b1b7-8f98e5f4af9f" providerId="ADAL" clId="{01944DF7-721D-4526-B2C1-7068FF87B9E5}" dt="2023-03-12T11:57:46.545" v="1"/>
            <ac:spMkLst>
              <pc:docMk/>
              <pc:sldMasterMk cId="2723960469" sldId="2147483648"/>
              <pc:sldLayoutMk cId="3331605154" sldId="2147483653"/>
              <ac:spMk id="2" creationId="{3ADC512F-E284-561B-4D01-24100F2E442B}"/>
            </ac:spMkLst>
          </pc:spChg>
          <pc:spChg chg="mod">
            <ac:chgData name="LE THANH SON 20192056" userId="a5095879-91d7-482e-b1b7-8f98e5f4af9f" providerId="ADAL" clId="{01944DF7-721D-4526-B2C1-7068FF87B9E5}" dt="2023-03-12T11:57:46.545" v="1"/>
            <ac:spMkLst>
              <pc:docMk/>
              <pc:sldMasterMk cId="2723960469" sldId="2147483648"/>
              <pc:sldLayoutMk cId="3331605154" sldId="2147483653"/>
              <ac:spMk id="3" creationId="{ECF8FB41-36A8-3F82-E3C2-1B1161AF74BA}"/>
            </ac:spMkLst>
          </pc:spChg>
          <pc:spChg chg="mod">
            <ac:chgData name="LE THANH SON 20192056" userId="a5095879-91d7-482e-b1b7-8f98e5f4af9f" providerId="ADAL" clId="{01944DF7-721D-4526-B2C1-7068FF87B9E5}" dt="2023-03-12T11:57:46.545" v="1"/>
            <ac:spMkLst>
              <pc:docMk/>
              <pc:sldMasterMk cId="2723960469" sldId="2147483648"/>
              <pc:sldLayoutMk cId="3331605154" sldId="2147483653"/>
              <ac:spMk id="4" creationId="{367C80B1-DE02-62D6-7CF5-2DEE4FFDC018}"/>
            </ac:spMkLst>
          </pc:spChg>
          <pc:spChg chg="mod">
            <ac:chgData name="LE THANH SON 20192056" userId="a5095879-91d7-482e-b1b7-8f98e5f4af9f" providerId="ADAL" clId="{01944DF7-721D-4526-B2C1-7068FF87B9E5}" dt="2023-03-12T11:57:46.545" v="1"/>
            <ac:spMkLst>
              <pc:docMk/>
              <pc:sldMasterMk cId="2723960469" sldId="2147483648"/>
              <pc:sldLayoutMk cId="3331605154" sldId="2147483653"/>
              <ac:spMk id="5" creationId="{FD1E2A97-D7CB-77C1-265A-0C2C4B2B092B}"/>
            </ac:spMkLst>
          </pc:spChg>
          <pc:spChg chg="mod">
            <ac:chgData name="LE THANH SON 20192056" userId="a5095879-91d7-482e-b1b7-8f98e5f4af9f" providerId="ADAL" clId="{01944DF7-721D-4526-B2C1-7068FF87B9E5}" dt="2023-03-12T11:57:46.545" v="1"/>
            <ac:spMkLst>
              <pc:docMk/>
              <pc:sldMasterMk cId="2723960469" sldId="2147483648"/>
              <pc:sldLayoutMk cId="3331605154" sldId="2147483653"/>
              <ac:spMk id="6" creationId="{9C647210-951D-3A1A-8970-CFDB3C6B1D9A}"/>
            </ac:spMkLst>
          </pc:spChg>
        </pc:sldLayoutChg>
        <pc:sldLayoutChg chg="modSp">
          <pc:chgData name="LE THANH SON 20192056" userId="a5095879-91d7-482e-b1b7-8f98e5f4af9f" providerId="ADAL" clId="{01944DF7-721D-4526-B2C1-7068FF87B9E5}" dt="2023-03-12T11:57:46.545" v="1"/>
          <pc:sldLayoutMkLst>
            <pc:docMk/>
            <pc:sldMasterMk cId="2723960469" sldId="2147483648"/>
            <pc:sldLayoutMk cId="3107079962" sldId="2147483656"/>
          </pc:sldLayoutMkLst>
          <pc:spChg chg="mod">
            <ac:chgData name="LE THANH SON 20192056" userId="a5095879-91d7-482e-b1b7-8f98e5f4af9f" providerId="ADAL" clId="{01944DF7-721D-4526-B2C1-7068FF87B9E5}" dt="2023-03-12T11:57:46.545" v="1"/>
            <ac:spMkLst>
              <pc:docMk/>
              <pc:sldMasterMk cId="2723960469" sldId="2147483648"/>
              <pc:sldLayoutMk cId="3107079962" sldId="2147483656"/>
              <ac:spMk id="2" creationId="{D1493A56-2A1A-1B7C-FBA8-FA0F8ABF98EE}"/>
            </ac:spMkLst>
          </pc:spChg>
          <pc:spChg chg="mod">
            <ac:chgData name="LE THANH SON 20192056" userId="a5095879-91d7-482e-b1b7-8f98e5f4af9f" providerId="ADAL" clId="{01944DF7-721D-4526-B2C1-7068FF87B9E5}" dt="2023-03-12T11:57:46.545" v="1"/>
            <ac:spMkLst>
              <pc:docMk/>
              <pc:sldMasterMk cId="2723960469" sldId="2147483648"/>
              <pc:sldLayoutMk cId="3107079962" sldId="2147483656"/>
              <ac:spMk id="3" creationId="{BDAD29E7-D6B9-B6F8-A880-965BD689AA63}"/>
            </ac:spMkLst>
          </pc:spChg>
          <pc:spChg chg="mod">
            <ac:chgData name="LE THANH SON 20192056" userId="a5095879-91d7-482e-b1b7-8f98e5f4af9f" providerId="ADAL" clId="{01944DF7-721D-4526-B2C1-7068FF87B9E5}" dt="2023-03-12T11:57:46.545" v="1"/>
            <ac:spMkLst>
              <pc:docMk/>
              <pc:sldMasterMk cId="2723960469" sldId="2147483648"/>
              <pc:sldLayoutMk cId="3107079962" sldId="2147483656"/>
              <ac:spMk id="4" creationId="{96682F84-56AE-9B2E-D810-92DD4DCAD483}"/>
            </ac:spMkLst>
          </pc:spChg>
        </pc:sldLayoutChg>
        <pc:sldLayoutChg chg="modSp">
          <pc:chgData name="LE THANH SON 20192056" userId="a5095879-91d7-482e-b1b7-8f98e5f4af9f" providerId="ADAL" clId="{01944DF7-721D-4526-B2C1-7068FF87B9E5}" dt="2023-03-12T11:57:46.545" v="1"/>
          <pc:sldLayoutMkLst>
            <pc:docMk/>
            <pc:sldMasterMk cId="2723960469" sldId="2147483648"/>
            <pc:sldLayoutMk cId="3328470407" sldId="2147483657"/>
          </pc:sldLayoutMkLst>
          <pc:spChg chg="mod">
            <ac:chgData name="LE THANH SON 20192056" userId="a5095879-91d7-482e-b1b7-8f98e5f4af9f" providerId="ADAL" clId="{01944DF7-721D-4526-B2C1-7068FF87B9E5}" dt="2023-03-12T11:57:46.545" v="1"/>
            <ac:spMkLst>
              <pc:docMk/>
              <pc:sldMasterMk cId="2723960469" sldId="2147483648"/>
              <pc:sldLayoutMk cId="3328470407" sldId="2147483657"/>
              <ac:spMk id="2" creationId="{712F704E-7644-3968-42F5-AF8130CDCC66}"/>
            </ac:spMkLst>
          </pc:spChg>
          <pc:spChg chg="mod">
            <ac:chgData name="LE THANH SON 20192056" userId="a5095879-91d7-482e-b1b7-8f98e5f4af9f" providerId="ADAL" clId="{01944DF7-721D-4526-B2C1-7068FF87B9E5}" dt="2023-03-12T11:57:46.545" v="1"/>
            <ac:spMkLst>
              <pc:docMk/>
              <pc:sldMasterMk cId="2723960469" sldId="2147483648"/>
              <pc:sldLayoutMk cId="3328470407" sldId="2147483657"/>
              <ac:spMk id="3" creationId="{9C8BECD4-B00D-7EB6-3E50-0757513A2702}"/>
            </ac:spMkLst>
          </pc:spChg>
          <pc:spChg chg="mod">
            <ac:chgData name="LE THANH SON 20192056" userId="a5095879-91d7-482e-b1b7-8f98e5f4af9f" providerId="ADAL" clId="{01944DF7-721D-4526-B2C1-7068FF87B9E5}" dt="2023-03-12T11:57:46.545" v="1"/>
            <ac:spMkLst>
              <pc:docMk/>
              <pc:sldMasterMk cId="2723960469" sldId="2147483648"/>
              <pc:sldLayoutMk cId="3328470407" sldId="2147483657"/>
              <ac:spMk id="4" creationId="{89101198-9E27-5856-81AC-51915439D56B}"/>
            </ac:spMkLst>
          </pc:spChg>
        </pc:sldLayoutChg>
        <pc:sldLayoutChg chg="modSp">
          <pc:chgData name="LE THANH SON 20192056" userId="a5095879-91d7-482e-b1b7-8f98e5f4af9f" providerId="ADAL" clId="{01944DF7-721D-4526-B2C1-7068FF87B9E5}" dt="2023-03-12T11:57:46.545" v="1"/>
          <pc:sldLayoutMkLst>
            <pc:docMk/>
            <pc:sldMasterMk cId="2723960469" sldId="2147483648"/>
            <pc:sldLayoutMk cId="3120761698" sldId="2147483659"/>
          </pc:sldLayoutMkLst>
          <pc:spChg chg="mod">
            <ac:chgData name="LE THANH SON 20192056" userId="a5095879-91d7-482e-b1b7-8f98e5f4af9f" providerId="ADAL" clId="{01944DF7-721D-4526-B2C1-7068FF87B9E5}" dt="2023-03-12T11:57:46.545" v="1"/>
            <ac:spMkLst>
              <pc:docMk/>
              <pc:sldMasterMk cId="2723960469" sldId="2147483648"/>
              <pc:sldLayoutMk cId="3120761698" sldId="2147483659"/>
              <ac:spMk id="2" creationId="{A4FFA7DB-0219-6E8F-8B13-BD654CD391D9}"/>
            </ac:spMkLst>
          </pc:spChg>
          <pc:spChg chg="mod">
            <ac:chgData name="LE THANH SON 20192056" userId="a5095879-91d7-482e-b1b7-8f98e5f4af9f" providerId="ADAL" clId="{01944DF7-721D-4526-B2C1-7068FF87B9E5}" dt="2023-03-12T11:57:46.545" v="1"/>
            <ac:spMkLst>
              <pc:docMk/>
              <pc:sldMasterMk cId="2723960469" sldId="2147483648"/>
              <pc:sldLayoutMk cId="3120761698" sldId="2147483659"/>
              <ac:spMk id="3" creationId="{CE87490D-5926-15A2-200C-EBA71F7E7950}"/>
            </ac:spMkLst>
          </pc:spChg>
        </pc:sldLayoutChg>
      </pc:sldMasterChg>
      <pc:sldMasterChg chg="addSp delSp modSp mod addSldLayout delSldLayout modSldLayout sldLayoutOrd">
        <pc:chgData name="LE THANH SON 20192056" userId="a5095879-91d7-482e-b1b7-8f98e5f4af9f" providerId="ADAL" clId="{01944DF7-721D-4526-B2C1-7068FF87B9E5}" dt="2023-03-12T13:09:49.586" v="1174" actId="20578"/>
        <pc:sldMasterMkLst>
          <pc:docMk/>
          <pc:sldMasterMk cId="2854062511" sldId="2147483660"/>
        </pc:sldMasterMkLst>
        <pc:spChg chg="add del">
          <ac:chgData name="LE THANH SON 20192056" userId="a5095879-91d7-482e-b1b7-8f98e5f4af9f" providerId="ADAL" clId="{01944DF7-721D-4526-B2C1-7068FF87B9E5}" dt="2023-03-12T12:05:26.649" v="268" actId="478"/>
          <ac:spMkLst>
            <pc:docMk/>
            <pc:sldMasterMk cId="2854062511" sldId="2147483660"/>
            <ac:spMk id="2" creationId="{00000000-0000-0000-0000-000000000000}"/>
          </ac:spMkLst>
        </pc:spChg>
        <pc:spChg chg="add del">
          <ac:chgData name="LE THANH SON 20192056" userId="a5095879-91d7-482e-b1b7-8f98e5f4af9f" providerId="ADAL" clId="{01944DF7-721D-4526-B2C1-7068FF87B9E5}" dt="2023-03-12T12:05:24.183" v="267" actId="478"/>
          <ac:spMkLst>
            <pc:docMk/>
            <pc:sldMasterMk cId="2854062511" sldId="2147483660"/>
            <ac:spMk id="3" creationId="{00000000-0000-0000-0000-000000000000}"/>
          </ac:spMkLst>
        </pc:spChg>
        <pc:spChg chg="mod">
          <ac:chgData name="LE THANH SON 20192056" userId="a5095879-91d7-482e-b1b7-8f98e5f4af9f" providerId="ADAL" clId="{01944DF7-721D-4526-B2C1-7068FF87B9E5}" dt="2023-03-12T12:04:51.307" v="261"/>
          <ac:spMkLst>
            <pc:docMk/>
            <pc:sldMasterMk cId="2854062511" sldId="2147483660"/>
            <ac:spMk id="9" creationId="{3BCFBCE8-BDB8-1D77-EEDF-3AF9016C8F95}"/>
          </ac:spMkLst>
        </pc:spChg>
        <pc:grpChg chg="add del mod">
          <ac:chgData name="LE THANH SON 20192056" userId="a5095879-91d7-482e-b1b7-8f98e5f4af9f" providerId="ADAL" clId="{01944DF7-721D-4526-B2C1-7068FF87B9E5}" dt="2023-03-12T12:05:23.602" v="266"/>
          <ac:grpSpMkLst>
            <pc:docMk/>
            <pc:sldMasterMk cId="2854062511" sldId="2147483660"/>
            <ac:grpSpMk id="7" creationId="{A3A33287-B894-8FE2-D648-602315130975}"/>
          </ac:grpSpMkLst>
        </pc:grpChg>
        <pc:picChg chg="mod">
          <ac:chgData name="LE THANH SON 20192056" userId="a5095879-91d7-482e-b1b7-8f98e5f4af9f" providerId="ADAL" clId="{01944DF7-721D-4526-B2C1-7068FF87B9E5}" dt="2023-03-12T12:04:51.307" v="261"/>
          <ac:picMkLst>
            <pc:docMk/>
            <pc:sldMasterMk cId="2854062511" sldId="2147483660"/>
            <ac:picMk id="8" creationId="{19621AD9-10FC-21A3-DC8D-AE6B276F84FB}"/>
          </ac:picMkLst>
        </pc:picChg>
        <pc:picChg chg="add del mod">
          <ac:chgData name="LE THANH SON 20192056" userId="a5095879-91d7-482e-b1b7-8f98e5f4af9f" providerId="ADAL" clId="{01944DF7-721D-4526-B2C1-7068FF87B9E5}" dt="2023-03-12T12:05:23.602" v="266"/>
          <ac:picMkLst>
            <pc:docMk/>
            <pc:sldMasterMk cId="2854062511" sldId="2147483660"/>
            <ac:picMk id="10" creationId="{B18C02FC-01B5-81CF-9866-3F8BE99BC86E}"/>
          </ac:picMkLst>
        </pc:picChg>
        <pc:sldLayoutChg chg="addSp delSp modSp mod">
          <pc:chgData name="LE THANH SON 20192056" userId="a5095879-91d7-482e-b1b7-8f98e5f4af9f" providerId="ADAL" clId="{01944DF7-721D-4526-B2C1-7068FF87B9E5}" dt="2023-03-12T12:10:10.336" v="370" actId="478"/>
          <pc:sldLayoutMkLst>
            <pc:docMk/>
            <pc:sldMasterMk cId="2854062511" sldId="2147483660"/>
            <pc:sldLayoutMk cId="1131339606" sldId="2147483661"/>
          </pc:sldLayoutMkLst>
          <pc:spChg chg="del">
            <ac:chgData name="LE THANH SON 20192056" userId="a5095879-91d7-482e-b1b7-8f98e5f4af9f" providerId="ADAL" clId="{01944DF7-721D-4526-B2C1-7068FF87B9E5}" dt="2023-03-12T12:05:31.028" v="269" actId="478"/>
            <ac:spMkLst>
              <pc:docMk/>
              <pc:sldMasterMk cId="2854062511" sldId="2147483660"/>
              <pc:sldLayoutMk cId="1131339606" sldId="2147483661"/>
              <ac:spMk id="2" creationId="{00000000-0000-0000-0000-000000000000}"/>
            </ac:spMkLst>
          </pc:spChg>
          <pc:spChg chg="del">
            <ac:chgData name="LE THANH SON 20192056" userId="a5095879-91d7-482e-b1b7-8f98e5f4af9f" providerId="ADAL" clId="{01944DF7-721D-4526-B2C1-7068FF87B9E5}" dt="2023-03-12T12:05:32.165" v="270" actId="478"/>
            <ac:spMkLst>
              <pc:docMk/>
              <pc:sldMasterMk cId="2854062511" sldId="2147483660"/>
              <pc:sldLayoutMk cId="1131339606" sldId="2147483661"/>
              <ac:spMk id="3" creationId="{00000000-0000-0000-0000-000000000000}"/>
            </ac:spMkLst>
          </pc:spChg>
          <pc:spChg chg="mod">
            <ac:chgData name="LE THANH SON 20192056" userId="a5095879-91d7-482e-b1b7-8f98e5f4af9f" providerId="ADAL" clId="{01944DF7-721D-4526-B2C1-7068FF87B9E5}" dt="2023-03-12T12:10:05.900" v="369" actId="1076"/>
            <ac:spMkLst>
              <pc:docMk/>
              <pc:sldMasterMk cId="2854062511" sldId="2147483660"/>
              <pc:sldLayoutMk cId="1131339606" sldId="2147483661"/>
              <ac:spMk id="4" creationId="{00000000-0000-0000-0000-000000000000}"/>
            </ac:spMkLst>
          </pc:spChg>
          <pc:spChg chg="del">
            <ac:chgData name="LE THANH SON 20192056" userId="a5095879-91d7-482e-b1b7-8f98e5f4af9f" providerId="ADAL" clId="{01944DF7-721D-4526-B2C1-7068FF87B9E5}" dt="2023-03-12T12:10:10.336" v="370" actId="478"/>
            <ac:spMkLst>
              <pc:docMk/>
              <pc:sldMasterMk cId="2854062511" sldId="2147483660"/>
              <pc:sldLayoutMk cId="1131339606" sldId="2147483661"/>
              <ac:spMk id="5" creationId="{00000000-0000-0000-0000-000000000000}"/>
            </ac:spMkLst>
          </pc:spChg>
          <pc:spChg chg="mod">
            <ac:chgData name="LE THANH SON 20192056" userId="a5095879-91d7-482e-b1b7-8f98e5f4af9f" providerId="ADAL" clId="{01944DF7-721D-4526-B2C1-7068FF87B9E5}" dt="2023-03-12T12:09:59.233" v="368" actId="1036"/>
            <ac:spMkLst>
              <pc:docMk/>
              <pc:sldMasterMk cId="2854062511" sldId="2147483660"/>
              <pc:sldLayoutMk cId="1131339606" sldId="2147483661"/>
              <ac:spMk id="6" creationId="{00000000-0000-0000-0000-000000000000}"/>
            </ac:spMkLst>
          </pc:spChg>
          <pc:spChg chg="mod">
            <ac:chgData name="LE THANH SON 20192056" userId="a5095879-91d7-482e-b1b7-8f98e5f4af9f" providerId="ADAL" clId="{01944DF7-721D-4526-B2C1-7068FF87B9E5}" dt="2023-03-12T12:05:32.990" v="271"/>
            <ac:spMkLst>
              <pc:docMk/>
              <pc:sldMasterMk cId="2854062511" sldId="2147483660"/>
              <pc:sldLayoutMk cId="1131339606" sldId="2147483661"/>
              <ac:spMk id="9" creationId="{ABC3D279-86BB-E08D-7551-BB6DAA93A623}"/>
            </ac:spMkLst>
          </pc:spChg>
          <pc:grpChg chg="add mod">
            <ac:chgData name="LE THANH SON 20192056" userId="a5095879-91d7-482e-b1b7-8f98e5f4af9f" providerId="ADAL" clId="{01944DF7-721D-4526-B2C1-7068FF87B9E5}" dt="2023-03-12T12:05:32.990" v="271"/>
            <ac:grpSpMkLst>
              <pc:docMk/>
              <pc:sldMasterMk cId="2854062511" sldId="2147483660"/>
              <pc:sldLayoutMk cId="1131339606" sldId="2147483661"/>
              <ac:grpSpMk id="7" creationId="{99DE57FC-901D-A7F9-016A-930DB46274F5}"/>
            </ac:grpSpMkLst>
          </pc:grpChg>
          <pc:picChg chg="mod">
            <ac:chgData name="LE THANH SON 20192056" userId="a5095879-91d7-482e-b1b7-8f98e5f4af9f" providerId="ADAL" clId="{01944DF7-721D-4526-B2C1-7068FF87B9E5}" dt="2023-03-12T12:05:32.990" v="271"/>
            <ac:picMkLst>
              <pc:docMk/>
              <pc:sldMasterMk cId="2854062511" sldId="2147483660"/>
              <pc:sldLayoutMk cId="1131339606" sldId="2147483661"/>
              <ac:picMk id="8" creationId="{BECE24C7-F189-41A8-B2DA-9CCD9B8DA641}"/>
            </ac:picMkLst>
          </pc:picChg>
          <pc:picChg chg="add mod">
            <ac:chgData name="LE THANH SON 20192056" userId="a5095879-91d7-482e-b1b7-8f98e5f4af9f" providerId="ADAL" clId="{01944DF7-721D-4526-B2C1-7068FF87B9E5}" dt="2023-03-12T12:05:47.834" v="274" actId="14100"/>
            <ac:picMkLst>
              <pc:docMk/>
              <pc:sldMasterMk cId="2854062511" sldId="2147483660"/>
              <pc:sldLayoutMk cId="1131339606" sldId="2147483661"/>
              <ac:picMk id="10" creationId="{FCB0161D-586E-80A4-A244-001A2D520BB5}"/>
            </ac:picMkLst>
          </pc:picChg>
        </pc:sldLayoutChg>
        <pc:sldLayoutChg chg="addSp delSp modSp mod">
          <pc:chgData name="LE THANH SON 20192056" userId="a5095879-91d7-482e-b1b7-8f98e5f4af9f" providerId="ADAL" clId="{01944DF7-721D-4526-B2C1-7068FF87B9E5}" dt="2023-03-12T12:15:44.310" v="423" actId="1582"/>
          <pc:sldLayoutMkLst>
            <pc:docMk/>
            <pc:sldMasterMk cId="2854062511" sldId="2147483660"/>
            <pc:sldLayoutMk cId="3679650623" sldId="2147483662"/>
          </pc:sldLayoutMkLst>
          <pc:spChg chg="del">
            <ac:chgData name="LE THANH SON 20192056" userId="a5095879-91d7-482e-b1b7-8f98e5f4af9f" providerId="ADAL" clId="{01944DF7-721D-4526-B2C1-7068FF87B9E5}" dt="2023-03-12T12:13:24.358" v="400" actId="478"/>
            <ac:spMkLst>
              <pc:docMk/>
              <pc:sldMasterMk cId="2854062511" sldId="2147483660"/>
              <pc:sldLayoutMk cId="3679650623" sldId="2147483662"/>
              <ac:spMk id="2" creationId="{00000000-0000-0000-0000-000000000000}"/>
            </ac:spMkLst>
          </pc:spChg>
          <pc:spChg chg="del">
            <ac:chgData name="LE THANH SON 20192056" userId="a5095879-91d7-482e-b1b7-8f98e5f4af9f" providerId="ADAL" clId="{01944DF7-721D-4526-B2C1-7068FF87B9E5}" dt="2023-03-12T12:13:25.470" v="401" actId="478"/>
            <ac:spMkLst>
              <pc:docMk/>
              <pc:sldMasterMk cId="2854062511" sldId="2147483660"/>
              <pc:sldLayoutMk cId="3679650623" sldId="2147483662"/>
              <ac:spMk id="3" creationId="{00000000-0000-0000-0000-000000000000}"/>
            </ac:spMkLst>
          </pc:spChg>
          <pc:spChg chg="del">
            <ac:chgData name="LE THANH SON 20192056" userId="a5095879-91d7-482e-b1b7-8f98e5f4af9f" providerId="ADAL" clId="{01944DF7-721D-4526-B2C1-7068FF87B9E5}" dt="2023-03-12T12:13:31.972" v="402" actId="478"/>
            <ac:spMkLst>
              <pc:docMk/>
              <pc:sldMasterMk cId="2854062511" sldId="2147483660"/>
              <pc:sldLayoutMk cId="3679650623" sldId="2147483662"/>
              <ac:spMk id="4" creationId="{00000000-0000-0000-0000-000000000000}"/>
            </ac:spMkLst>
          </pc:spChg>
          <pc:spChg chg="del">
            <ac:chgData name="LE THANH SON 20192056" userId="a5095879-91d7-482e-b1b7-8f98e5f4af9f" providerId="ADAL" clId="{01944DF7-721D-4526-B2C1-7068FF87B9E5}" dt="2023-03-12T12:13:32.567" v="403" actId="478"/>
            <ac:spMkLst>
              <pc:docMk/>
              <pc:sldMasterMk cId="2854062511" sldId="2147483660"/>
              <pc:sldLayoutMk cId="3679650623" sldId="2147483662"/>
              <ac:spMk id="6" creationId="{00000000-0000-0000-0000-000000000000}"/>
            </ac:spMkLst>
          </pc:spChg>
          <pc:spChg chg="add mod">
            <ac:chgData name="LE THANH SON 20192056" userId="a5095879-91d7-482e-b1b7-8f98e5f4af9f" providerId="ADAL" clId="{01944DF7-721D-4526-B2C1-7068FF87B9E5}" dt="2023-03-12T12:13:33.275" v="404"/>
            <ac:spMkLst>
              <pc:docMk/>
              <pc:sldMasterMk cId="2854062511" sldId="2147483660"/>
              <pc:sldLayoutMk cId="3679650623" sldId="2147483662"/>
              <ac:spMk id="7" creationId="{BECDD7D6-706B-15FA-E1B3-A7A4B4800560}"/>
            </ac:spMkLst>
          </pc:spChg>
          <pc:spChg chg="add mod">
            <ac:chgData name="LE THANH SON 20192056" userId="a5095879-91d7-482e-b1b7-8f98e5f4af9f" providerId="ADAL" clId="{01944DF7-721D-4526-B2C1-7068FF87B9E5}" dt="2023-03-12T12:13:33.275" v="404"/>
            <ac:spMkLst>
              <pc:docMk/>
              <pc:sldMasterMk cId="2854062511" sldId="2147483660"/>
              <pc:sldLayoutMk cId="3679650623" sldId="2147483662"/>
              <ac:spMk id="8" creationId="{12DA6A92-E6A2-F33A-95BD-3A04312F090C}"/>
            </ac:spMkLst>
          </pc:spChg>
          <pc:picChg chg="add mod">
            <ac:chgData name="LE THANH SON 20192056" userId="a5095879-91d7-482e-b1b7-8f98e5f4af9f" providerId="ADAL" clId="{01944DF7-721D-4526-B2C1-7068FF87B9E5}" dt="2023-03-12T12:13:56.284" v="420" actId="1038"/>
            <ac:picMkLst>
              <pc:docMk/>
              <pc:sldMasterMk cId="2854062511" sldId="2147483660"/>
              <pc:sldLayoutMk cId="3679650623" sldId="2147483662"/>
              <ac:picMk id="9" creationId="{72454678-12F4-32F5-26EC-DE070B2EC65C}"/>
            </ac:picMkLst>
          </pc:picChg>
          <pc:cxnChg chg="add mod">
            <ac:chgData name="LE THANH SON 20192056" userId="a5095879-91d7-482e-b1b7-8f98e5f4af9f" providerId="ADAL" clId="{01944DF7-721D-4526-B2C1-7068FF87B9E5}" dt="2023-03-12T12:15:44.310" v="423" actId="1582"/>
            <ac:cxnSpMkLst>
              <pc:docMk/>
              <pc:sldMasterMk cId="2854062511" sldId="2147483660"/>
              <pc:sldLayoutMk cId="3679650623" sldId="2147483662"/>
              <ac:cxnSpMk id="11" creationId="{7584964A-B8AB-E2FF-33C7-63610B47695B}"/>
            </ac:cxnSpMkLst>
          </pc:cxnChg>
        </pc:sldLayoutChg>
        <pc:sldLayoutChg chg="add del mod modTransition">
          <pc:chgData name="LE THANH SON 20192056" userId="a5095879-91d7-482e-b1b7-8f98e5f4af9f" providerId="ADAL" clId="{01944DF7-721D-4526-B2C1-7068FF87B9E5}" dt="2023-03-12T13:09:45.360" v="1172" actId="2696"/>
          <pc:sldLayoutMkLst>
            <pc:docMk/>
            <pc:sldMasterMk cId="2854062511" sldId="2147483660"/>
            <pc:sldLayoutMk cId="1600482871" sldId="2147483663"/>
          </pc:sldLayoutMkLst>
        </pc:sldLayoutChg>
        <pc:sldLayoutChg chg="add mod ord modTransition">
          <pc:chgData name="LE THANH SON 20192056" userId="a5095879-91d7-482e-b1b7-8f98e5f4af9f" providerId="ADAL" clId="{01944DF7-721D-4526-B2C1-7068FF87B9E5}" dt="2023-03-12T13:09:49.586" v="1174" actId="20578"/>
          <pc:sldLayoutMkLst>
            <pc:docMk/>
            <pc:sldMasterMk cId="2854062511" sldId="2147483660"/>
            <pc:sldLayoutMk cId="2033000170" sldId="2147483663"/>
          </pc:sldLayoutMkLst>
        </pc:sldLayoutChg>
        <pc:sldLayoutChg chg="del">
          <pc:chgData name="LE THANH SON 20192056" userId="a5095879-91d7-482e-b1b7-8f98e5f4af9f" providerId="ADAL" clId="{01944DF7-721D-4526-B2C1-7068FF87B9E5}" dt="2023-03-12T12:28:36.121" v="637" actId="2696"/>
          <pc:sldLayoutMkLst>
            <pc:docMk/>
            <pc:sldMasterMk cId="2854062511" sldId="2147483660"/>
            <pc:sldLayoutMk cId="2787430731" sldId="2147483663"/>
          </pc:sldLayoutMkLst>
        </pc:sldLayoutChg>
        <pc:sldLayoutChg chg="del">
          <pc:chgData name="LE THANH SON 20192056" userId="a5095879-91d7-482e-b1b7-8f98e5f4af9f" providerId="ADAL" clId="{01944DF7-721D-4526-B2C1-7068FF87B9E5}" dt="2023-03-12T12:28:37.694" v="638" actId="2696"/>
          <pc:sldLayoutMkLst>
            <pc:docMk/>
            <pc:sldMasterMk cId="2854062511" sldId="2147483660"/>
            <pc:sldLayoutMk cId="3796843648" sldId="2147483664"/>
          </pc:sldLayoutMkLst>
        </pc:sldLayoutChg>
        <pc:sldLayoutChg chg="del">
          <pc:chgData name="LE THANH SON 20192056" userId="a5095879-91d7-482e-b1b7-8f98e5f4af9f" providerId="ADAL" clId="{01944DF7-721D-4526-B2C1-7068FF87B9E5}" dt="2023-03-12T12:28:38.815" v="639" actId="2696"/>
          <pc:sldLayoutMkLst>
            <pc:docMk/>
            <pc:sldMasterMk cId="2854062511" sldId="2147483660"/>
            <pc:sldLayoutMk cId="2045242446" sldId="2147483665"/>
          </pc:sldLayoutMkLst>
        </pc:sldLayoutChg>
        <pc:sldLayoutChg chg="del">
          <pc:chgData name="LE THANH SON 20192056" userId="a5095879-91d7-482e-b1b7-8f98e5f4af9f" providerId="ADAL" clId="{01944DF7-721D-4526-B2C1-7068FF87B9E5}" dt="2023-03-12T12:28:39.987" v="640" actId="2696"/>
          <pc:sldLayoutMkLst>
            <pc:docMk/>
            <pc:sldMasterMk cId="2854062511" sldId="2147483660"/>
            <pc:sldLayoutMk cId="384399661" sldId="2147483666"/>
          </pc:sldLayoutMkLst>
        </pc:sldLayoutChg>
        <pc:sldLayoutChg chg="del">
          <pc:chgData name="LE THANH SON 20192056" userId="a5095879-91d7-482e-b1b7-8f98e5f4af9f" providerId="ADAL" clId="{01944DF7-721D-4526-B2C1-7068FF87B9E5}" dt="2023-03-12T12:28:41.218" v="641" actId="2696"/>
          <pc:sldLayoutMkLst>
            <pc:docMk/>
            <pc:sldMasterMk cId="2854062511" sldId="2147483660"/>
            <pc:sldLayoutMk cId="3097184395" sldId="2147483667"/>
          </pc:sldLayoutMkLst>
        </pc:sldLayoutChg>
        <pc:sldLayoutChg chg="del">
          <pc:chgData name="LE THANH SON 20192056" userId="a5095879-91d7-482e-b1b7-8f98e5f4af9f" providerId="ADAL" clId="{01944DF7-721D-4526-B2C1-7068FF87B9E5}" dt="2023-03-12T12:28:42.493" v="642" actId="2696"/>
          <pc:sldLayoutMkLst>
            <pc:docMk/>
            <pc:sldMasterMk cId="2854062511" sldId="2147483660"/>
            <pc:sldLayoutMk cId="2964232646" sldId="2147483668"/>
          </pc:sldLayoutMkLst>
        </pc:sldLayoutChg>
        <pc:sldLayoutChg chg="del">
          <pc:chgData name="LE THANH SON 20192056" userId="a5095879-91d7-482e-b1b7-8f98e5f4af9f" providerId="ADAL" clId="{01944DF7-721D-4526-B2C1-7068FF87B9E5}" dt="2023-03-12T12:28:43.698" v="643" actId="2696"/>
          <pc:sldLayoutMkLst>
            <pc:docMk/>
            <pc:sldMasterMk cId="2854062511" sldId="2147483660"/>
            <pc:sldLayoutMk cId="2256744164" sldId="2147483669"/>
          </pc:sldLayoutMkLst>
        </pc:sldLayoutChg>
        <pc:sldLayoutChg chg="del">
          <pc:chgData name="LE THANH SON 20192056" userId="a5095879-91d7-482e-b1b7-8f98e5f4af9f" providerId="ADAL" clId="{01944DF7-721D-4526-B2C1-7068FF87B9E5}" dt="2023-03-12T12:28:44.832" v="644" actId="2696"/>
          <pc:sldLayoutMkLst>
            <pc:docMk/>
            <pc:sldMasterMk cId="2854062511" sldId="2147483660"/>
            <pc:sldLayoutMk cId="2931065096" sldId="2147483670"/>
          </pc:sldLayoutMkLst>
        </pc:sldLayoutChg>
        <pc:sldLayoutChg chg="del">
          <pc:chgData name="LE THANH SON 20192056" userId="a5095879-91d7-482e-b1b7-8f98e5f4af9f" providerId="ADAL" clId="{01944DF7-721D-4526-B2C1-7068FF87B9E5}" dt="2023-03-12T12:28:45.742" v="645" actId="2696"/>
          <pc:sldLayoutMkLst>
            <pc:docMk/>
            <pc:sldMasterMk cId="2854062511" sldId="2147483660"/>
            <pc:sldLayoutMk cId="3530387334" sldId="2147483671"/>
          </pc:sldLayoutMkLst>
        </pc:sldLayoutChg>
        <pc:sldLayoutChg chg="new del mod">
          <pc:chgData name="LE THANH SON 20192056" userId="a5095879-91d7-482e-b1b7-8f98e5f4af9f" providerId="ADAL" clId="{01944DF7-721D-4526-B2C1-7068FF87B9E5}" dt="2023-03-12T12:08:25.300" v="358" actId="11236"/>
          <pc:sldLayoutMkLst>
            <pc:docMk/>
            <pc:sldMasterMk cId="2854062511" sldId="2147483660"/>
            <pc:sldLayoutMk cId="3599754312" sldId="2147483672"/>
          </pc:sldLayoutMkLst>
        </pc:sldLayoutChg>
      </pc:sldMasterChg>
    </pc:docChg>
  </pc:docChgLst>
  <pc:docChgLst>
    <pc:chgData name="Cường Lê Văn" userId="239b20554a2b77b9" providerId="LiveId" clId="{16619CD8-02F9-45B1-8ED9-2A346B3B032F}"/>
    <pc:docChg chg="undo custSel delSld modSld">
      <pc:chgData name="Cường Lê Văn" userId="239b20554a2b77b9" providerId="LiveId" clId="{16619CD8-02F9-45B1-8ED9-2A346B3B032F}" dt="2023-03-20T09:27:13.944" v="11" actId="47"/>
      <pc:docMkLst>
        <pc:docMk/>
      </pc:docMkLst>
      <pc:sldChg chg="modSp mod">
        <pc:chgData name="Cường Lê Văn" userId="239b20554a2b77b9" providerId="LiveId" clId="{16619CD8-02F9-45B1-8ED9-2A346B3B032F}" dt="2023-03-20T09:27:02.049" v="10" actId="20577"/>
        <pc:sldMkLst>
          <pc:docMk/>
          <pc:sldMk cId="2807690963" sldId="259"/>
        </pc:sldMkLst>
        <pc:spChg chg="mod">
          <ac:chgData name="Cường Lê Văn" userId="239b20554a2b77b9" providerId="LiveId" clId="{16619CD8-02F9-45B1-8ED9-2A346B3B032F}" dt="2023-03-20T09:27:02.049" v="10" actId="20577"/>
          <ac:spMkLst>
            <pc:docMk/>
            <pc:sldMk cId="2807690963" sldId="259"/>
            <ac:spMk id="4" creationId="{A77D3DEB-C98D-B3DC-03ED-90B4EF5E76A8}"/>
          </ac:spMkLst>
        </pc:spChg>
      </pc:sldChg>
      <pc:sldChg chg="del">
        <pc:chgData name="Cường Lê Văn" userId="239b20554a2b77b9" providerId="LiveId" clId="{16619CD8-02F9-45B1-8ED9-2A346B3B032F}" dt="2023-03-20T09:27:13.944" v="11" actId="47"/>
        <pc:sldMkLst>
          <pc:docMk/>
          <pc:sldMk cId="718683359"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8F60B-6BCA-4163-9A52-F26786797696}" type="datetimeFigureOut">
              <a:rPr lang="en-US" smtClean="0"/>
              <a:t>4/6/2023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3DC2F-1240-44E5-BCAB-B51D3D6582F1}" type="slidenum">
              <a:rPr lang="en-US" smtClean="0"/>
              <a:t>‹#›</a:t>
            </a:fld>
            <a:endParaRPr lang="en-US"/>
          </a:p>
        </p:txBody>
      </p:sp>
    </p:spTree>
    <p:extLst>
      <p:ext uri="{BB962C8B-B14F-4D97-AF65-F5344CB8AC3E}">
        <p14:creationId xmlns:p14="http://schemas.microsoft.com/office/powerpoint/2010/main" val="11620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a:t>
            </a:fld>
            <a:endParaRPr lang="en-US"/>
          </a:p>
        </p:txBody>
      </p:sp>
    </p:spTree>
    <p:extLst>
      <p:ext uri="{BB962C8B-B14F-4D97-AF65-F5344CB8AC3E}">
        <p14:creationId xmlns:p14="http://schemas.microsoft.com/office/powerpoint/2010/main" val="108430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12</a:t>
            </a:fld>
            <a:endParaRPr lang="en-US"/>
          </a:p>
        </p:txBody>
      </p:sp>
    </p:spTree>
    <p:extLst>
      <p:ext uri="{BB962C8B-B14F-4D97-AF65-F5344CB8AC3E}">
        <p14:creationId xmlns:p14="http://schemas.microsoft.com/office/powerpoint/2010/main" val="138120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13</a:t>
            </a:fld>
            <a:endParaRPr lang="en-US"/>
          </a:p>
        </p:txBody>
      </p:sp>
    </p:spTree>
    <p:extLst>
      <p:ext uri="{BB962C8B-B14F-4D97-AF65-F5344CB8AC3E}">
        <p14:creationId xmlns:p14="http://schemas.microsoft.com/office/powerpoint/2010/main" val="2537173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14</a:t>
            </a:fld>
            <a:endParaRPr lang="en-US"/>
          </a:p>
        </p:txBody>
      </p:sp>
    </p:spTree>
    <p:extLst>
      <p:ext uri="{BB962C8B-B14F-4D97-AF65-F5344CB8AC3E}">
        <p14:creationId xmlns:p14="http://schemas.microsoft.com/office/powerpoint/2010/main" val="4092485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15</a:t>
            </a:fld>
            <a:endParaRPr lang="en-US"/>
          </a:p>
        </p:txBody>
      </p:sp>
    </p:spTree>
    <p:extLst>
      <p:ext uri="{BB962C8B-B14F-4D97-AF65-F5344CB8AC3E}">
        <p14:creationId xmlns:p14="http://schemas.microsoft.com/office/powerpoint/2010/main" val="36463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16</a:t>
            </a:fld>
            <a:endParaRPr lang="en-US"/>
          </a:p>
        </p:txBody>
      </p:sp>
    </p:spTree>
    <p:extLst>
      <p:ext uri="{BB962C8B-B14F-4D97-AF65-F5344CB8AC3E}">
        <p14:creationId xmlns:p14="http://schemas.microsoft.com/office/powerpoint/2010/main" val="3689841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17</a:t>
            </a:fld>
            <a:endParaRPr lang="en-US"/>
          </a:p>
        </p:txBody>
      </p:sp>
    </p:spTree>
    <p:extLst>
      <p:ext uri="{BB962C8B-B14F-4D97-AF65-F5344CB8AC3E}">
        <p14:creationId xmlns:p14="http://schemas.microsoft.com/office/powerpoint/2010/main" val="841136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18</a:t>
            </a:fld>
            <a:endParaRPr lang="en-US"/>
          </a:p>
        </p:txBody>
      </p:sp>
    </p:spTree>
    <p:extLst>
      <p:ext uri="{BB962C8B-B14F-4D97-AF65-F5344CB8AC3E}">
        <p14:creationId xmlns:p14="http://schemas.microsoft.com/office/powerpoint/2010/main" val="124287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19</a:t>
            </a:fld>
            <a:endParaRPr lang="en-US"/>
          </a:p>
        </p:txBody>
      </p:sp>
    </p:spTree>
    <p:extLst>
      <p:ext uri="{BB962C8B-B14F-4D97-AF65-F5344CB8AC3E}">
        <p14:creationId xmlns:p14="http://schemas.microsoft.com/office/powerpoint/2010/main" val="111415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20</a:t>
            </a:fld>
            <a:endParaRPr lang="en-US"/>
          </a:p>
        </p:txBody>
      </p:sp>
    </p:spTree>
    <p:extLst>
      <p:ext uri="{BB962C8B-B14F-4D97-AF65-F5344CB8AC3E}">
        <p14:creationId xmlns:p14="http://schemas.microsoft.com/office/powerpoint/2010/main" val="3193083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21</a:t>
            </a:fld>
            <a:endParaRPr lang="en-US"/>
          </a:p>
        </p:txBody>
      </p:sp>
    </p:spTree>
    <p:extLst>
      <p:ext uri="{BB962C8B-B14F-4D97-AF65-F5344CB8AC3E}">
        <p14:creationId xmlns:p14="http://schemas.microsoft.com/office/powerpoint/2010/main" val="145483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4</a:t>
            </a:fld>
            <a:endParaRPr lang="en-US"/>
          </a:p>
        </p:txBody>
      </p:sp>
    </p:spTree>
    <p:extLst>
      <p:ext uri="{BB962C8B-B14F-4D97-AF65-F5344CB8AC3E}">
        <p14:creationId xmlns:p14="http://schemas.microsoft.com/office/powerpoint/2010/main" val="369100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24</a:t>
            </a:fld>
            <a:endParaRPr lang="en-US"/>
          </a:p>
        </p:txBody>
      </p:sp>
    </p:spTree>
    <p:extLst>
      <p:ext uri="{BB962C8B-B14F-4D97-AF65-F5344CB8AC3E}">
        <p14:creationId xmlns:p14="http://schemas.microsoft.com/office/powerpoint/2010/main" val="2620134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25</a:t>
            </a:fld>
            <a:endParaRPr lang="en-US"/>
          </a:p>
        </p:txBody>
      </p:sp>
    </p:spTree>
    <p:extLst>
      <p:ext uri="{BB962C8B-B14F-4D97-AF65-F5344CB8AC3E}">
        <p14:creationId xmlns:p14="http://schemas.microsoft.com/office/powerpoint/2010/main" val="647229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26</a:t>
            </a:fld>
            <a:endParaRPr lang="en-US"/>
          </a:p>
        </p:txBody>
      </p:sp>
    </p:spTree>
    <p:extLst>
      <p:ext uri="{BB962C8B-B14F-4D97-AF65-F5344CB8AC3E}">
        <p14:creationId xmlns:p14="http://schemas.microsoft.com/office/powerpoint/2010/main" val="2751989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27</a:t>
            </a:fld>
            <a:endParaRPr lang="en-US"/>
          </a:p>
        </p:txBody>
      </p:sp>
    </p:spTree>
    <p:extLst>
      <p:ext uri="{BB962C8B-B14F-4D97-AF65-F5344CB8AC3E}">
        <p14:creationId xmlns:p14="http://schemas.microsoft.com/office/powerpoint/2010/main" val="3192836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28</a:t>
            </a:fld>
            <a:endParaRPr lang="en-US"/>
          </a:p>
        </p:txBody>
      </p:sp>
    </p:spTree>
    <p:extLst>
      <p:ext uri="{BB962C8B-B14F-4D97-AF65-F5344CB8AC3E}">
        <p14:creationId xmlns:p14="http://schemas.microsoft.com/office/powerpoint/2010/main" val="1834194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29</a:t>
            </a:fld>
            <a:endParaRPr lang="en-US"/>
          </a:p>
        </p:txBody>
      </p:sp>
    </p:spTree>
    <p:extLst>
      <p:ext uri="{BB962C8B-B14F-4D97-AF65-F5344CB8AC3E}">
        <p14:creationId xmlns:p14="http://schemas.microsoft.com/office/powerpoint/2010/main" val="2386479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30</a:t>
            </a:fld>
            <a:endParaRPr lang="en-US"/>
          </a:p>
        </p:txBody>
      </p:sp>
    </p:spTree>
    <p:extLst>
      <p:ext uri="{BB962C8B-B14F-4D97-AF65-F5344CB8AC3E}">
        <p14:creationId xmlns:p14="http://schemas.microsoft.com/office/powerpoint/2010/main" val="599094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31</a:t>
            </a:fld>
            <a:endParaRPr lang="en-US"/>
          </a:p>
        </p:txBody>
      </p:sp>
    </p:spTree>
    <p:extLst>
      <p:ext uri="{BB962C8B-B14F-4D97-AF65-F5344CB8AC3E}">
        <p14:creationId xmlns:p14="http://schemas.microsoft.com/office/powerpoint/2010/main" val="1437928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32</a:t>
            </a:fld>
            <a:endParaRPr lang="en-US"/>
          </a:p>
        </p:txBody>
      </p:sp>
    </p:spTree>
    <p:extLst>
      <p:ext uri="{BB962C8B-B14F-4D97-AF65-F5344CB8AC3E}">
        <p14:creationId xmlns:p14="http://schemas.microsoft.com/office/powerpoint/2010/main" val="740862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33</a:t>
            </a:fld>
            <a:endParaRPr lang="en-US"/>
          </a:p>
        </p:txBody>
      </p:sp>
    </p:spTree>
    <p:extLst>
      <p:ext uri="{BB962C8B-B14F-4D97-AF65-F5344CB8AC3E}">
        <p14:creationId xmlns:p14="http://schemas.microsoft.com/office/powerpoint/2010/main" val="213979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5</a:t>
            </a:fld>
            <a:endParaRPr lang="en-US"/>
          </a:p>
        </p:txBody>
      </p:sp>
    </p:spTree>
    <p:extLst>
      <p:ext uri="{BB962C8B-B14F-4D97-AF65-F5344CB8AC3E}">
        <p14:creationId xmlns:p14="http://schemas.microsoft.com/office/powerpoint/2010/main" val="2445528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34</a:t>
            </a:fld>
            <a:endParaRPr lang="en-US"/>
          </a:p>
        </p:txBody>
      </p:sp>
    </p:spTree>
    <p:extLst>
      <p:ext uri="{BB962C8B-B14F-4D97-AF65-F5344CB8AC3E}">
        <p14:creationId xmlns:p14="http://schemas.microsoft.com/office/powerpoint/2010/main" val="230719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35</a:t>
            </a:fld>
            <a:endParaRPr lang="en-US"/>
          </a:p>
        </p:txBody>
      </p:sp>
    </p:spTree>
    <p:extLst>
      <p:ext uri="{BB962C8B-B14F-4D97-AF65-F5344CB8AC3E}">
        <p14:creationId xmlns:p14="http://schemas.microsoft.com/office/powerpoint/2010/main" val="3418602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36</a:t>
            </a:fld>
            <a:endParaRPr lang="en-US"/>
          </a:p>
        </p:txBody>
      </p:sp>
    </p:spTree>
    <p:extLst>
      <p:ext uri="{BB962C8B-B14F-4D97-AF65-F5344CB8AC3E}">
        <p14:creationId xmlns:p14="http://schemas.microsoft.com/office/powerpoint/2010/main" val="1152979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37</a:t>
            </a:fld>
            <a:endParaRPr lang="en-US"/>
          </a:p>
        </p:txBody>
      </p:sp>
    </p:spTree>
    <p:extLst>
      <p:ext uri="{BB962C8B-B14F-4D97-AF65-F5344CB8AC3E}">
        <p14:creationId xmlns:p14="http://schemas.microsoft.com/office/powerpoint/2010/main" val="2230820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38</a:t>
            </a:fld>
            <a:endParaRPr lang="en-US"/>
          </a:p>
        </p:txBody>
      </p:sp>
    </p:spTree>
    <p:extLst>
      <p:ext uri="{BB962C8B-B14F-4D97-AF65-F5344CB8AC3E}">
        <p14:creationId xmlns:p14="http://schemas.microsoft.com/office/powerpoint/2010/main" val="3824673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39</a:t>
            </a:fld>
            <a:endParaRPr lang="en-US"/>
          </a:p>
        </p:txBody>
      </p:sp>
    </p:spTree>
    <p:extLst>
      <p:ext uri="{BB962C8B-B14F-4D97-AF65-F5344CB8AC3E}">
        <p14:creationId xmlns:p14="http://schemas.microsoft.com/office/powerpoint/2010/main" val="2490409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40</a:t>
            </a:fld>
            <a:endParaRPr lang="en-US"/>
          </a:p>
        </p:txBody>
      </p:sp>
    </p:spTree>
    <p:extLst>
      <p:ext uri="{BB962C8B-B14F-4D97-AF65-F5344CB8AC3E}">
        <p14:creationId xmlns:p14="http://schemas.microsoft.com/office/powerpoint/2010/main" val="787888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41</a:t>
            </a:fld>
            <a:endParaRPr lang="en-US"/>
          </a:p>
        </p:txBody>
      </p:sp>
    </p:spTree>
    <p:extLst>
      <p:ext uri="{BB962C8B-B14F-4D97-AF65-F5344CB8AC3E}">
        <p14:creationId xmlns:p14="http://schemas.microsoft.com/office/powerpoint/2010/main" val="2384713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43</a:t>
            </a:fld>
            <a:endParaRPr lang="en-US"/>
          </a:p>
        </p:txBody>
      </p:sp>
    </p:spTree>
    <p:extLst>
      <p:ext uri="{BB962C8B-B14F-4D97-AF65-F5344CB8AC3E}">
        <p14:creationId xmlns:p14="http://schemas.microsoft.com/office/powerpoint/2010/main" val="3195163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44</a:t>
            </a:fld>
            <a:endParaRPr lang="en-US"/>
          </a:p>
        </p:txBody>
      </p:sp>
    </p:spTree>
    <p:extLst>
      <p:ext uri="{BB962C8B-B14F-4D97-AF65-F5344CB8AC3E}">
        <p14:creationId xmlns:p14="http://schemas.microsoft.com/office/powerpoint/2010/main" val="218520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6</a:t>
            </a:fld>
            <a:endParaRPr lang="en-US"/>
          </a:p>
        </p:txBody>
      </p:sp>
    </p:spTree>
    <p:extLst>
      <p:ext uri="{BB962C8B-B14F-4D97-AF65-F5344CB8AC3E}">
        <p14:creationId xmlns:p14="http://schemas.microsoft.com/office/powerpoint/2010/main" val="2325461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45</a:t>
            </a:fld>
            <a:endParaRPr lang="en-US"/>
          </a:p>
        </p:txBody>
      </p:sp>
    </p:spTree>
    <p:extLst>
      <p:ext uri="{BB962C8B-B14F-4D97-AF65-F5344CB8AC3E}">
        <p14:creationId xmlns:p14="http://schemas.microsoft.com/office/powerpoint/2010/main" val="16741583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46</a:t>
            </a:fld>
            <a:endParaRPr lang="en-US"/>
          </a:p>
        </p:txBody>
      </p:sp>
    </p:spTree>
    <p:extLst>
      <p:ext uri="{BB962C8B-B14F-4D97-AF65-F5344CB8AC3E}">
        <p14:creationId xmlns:p14="http://schemas.microsoft.com/office/powerpoint/2010/main" val="84390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7</a:t>
            </a:fld>
            <a:endParaRPr lang="en-US"/>
          </a:p>
        </p:txBody>
      </p:sp>
    </p:spTree>
    <p:extLst>
      <p:ext uri="{BB962C8B-B14F-4D97-AF65-F5344CB8AC3E}">
        <p14:creationId xmlns:p14="http://schemas.microsoft.com/office/powerpoint/2010/main" val="29322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8</a:t>
            </a:fld>
            <a:endParaRPr lang="en-US"/>
          </a:p>
        </p:txBody>
      </p:sp>
    </p:spTree>
    <p:extLst>
      <p:ext uri="{BB962C8B-B14F-4D97-AF65-F5344CB8AC3E}">
        <p14:creationId xmlns:p14="http://schemas.microsoft.com/office/powerpoint/2010/main" val="34798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9</a:t>
            </a:fld>
            <a:endParaRPr lang="en-US"/>
          </a:p>
        </p:txBody>
      </p:sp>
    </p:spTree>
    <p:extLst>
      <p:ext uri="{BB962C8B-B14F-4D97-AF65-F5344CB8AC3E}">
        <p14:creationId xmlns:p14="http://schemas.microsoft.com/office/powerpoint/2010/main" val="18818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10</a:t>
            </a:fld>
            <a:endParaRPr lang="en-US"/>
          </a:p>
        </p:txBody>
      </p:sp>
    </p:spTree>
    <p:extLst>
      <p:ext uri="{BB962C8B-B14F-4D97-AF65-F5344CB8AC3E}">
        <p14:creationId xmlns:p14="http://schemas.microsoft.com/office/powerpoint/2010/main" val="831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F3DC2F-1240-44E5-BCAB-B51D3D6582F1}" type="slidenum">
              <a:rPr lang="en-US" smtClean="0"/>
              <a:t>11</a:t>
            </a:fld>
            <a:endParaRPr lang="en-US"/>
          </a:p>
        </p:txBody>
      </p:sp>
    </p:spTree>
    <p:extLst>
      <p:ext uri="{BB962C8B-B14F-4D97-AF65-F5344CB8AC3E}">
        <p14:creationId xmlns:p14="http://schemas.microsoft.com/office/powerpoint/2010/main" val="3602722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16D6C9C-DDC3-04F9-80DE-2328DA1A07B8}"/>
              </a:ext>
            </a:extLst>
          </p:cNvPr>
          <p:cNvSpPr/>
          <p:nvPr userDrawn="1"/>
        </p:nvSpPr>
        <p:spPr>
          <a:xfrm>
            <a:off x="8794" y="6505256"/>
            <a:ext cx="8725773" cy="348297"/>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3" name="Rectangle 22">
            <a:extLst>
              <a:ext uri="{FF2B5EF4-FFF2-40B4-BE49-F238E27FC236}">
                <a16:creationId xmlns:a16="http://schemas.microsoft.com/office/drawing/2014/main" id="{60C73180-6EF8-D2CE-E4D1-E096312C3518}"/>
              </a:ext>
            </a:extLst>
          </p:cNvPr>
          <p:cNvSpPr/>
          <p:nvPr userDrawn="1"/>
        </p:nvSpPr>
        <p:spPr>
          <a:xfrm>
            <a:off x="8754854" y="6503232"/>
            <a:ext cx="383050" cy="350132"/>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Date Placeholder 3">
            <a:extLst>
              <a:ext uri="{FF2B5EF4-FFF2-40B4-BE49-F238E27FC236}">
                <a16:creationId xmlns:a16="http://schemas.microsoft.com/office/drawing/2014/main" id="{BECDD7D6-706B-15FA-E1B3-A7A4B4800560}"/>
              </a:ext>
            </a:extLst>
          </p:cNvPr>
          <p:cNvSpPr>
            <a:spLocks noGrp="1"/>
          </p:cNvSpPr>
          <p:nvPr>
            <p:ph type="dt" sz="half" idx="10"/>
          </p:nvPr>
        </p:nvSpPr>
        <p:spPr>
          <a:xfrm>
            <a:off x="7842474" y="6520249"/>
            <a:ext cx="912380" cy="348297"/>
          </a:xfrm>
        </p:spPr>
        <p:txBody>
          <a:bodyPr/>
          <a:lstStyle/>
          <a:p>
            <a:fld id="{A17D2C52-A715-49CE-BDF6-3BA084C59418}" type="datetime1">
              <a:rPr lang="en-US" smtClean="0"/>
              <a:t>4/6/2023</a:t>
            </a:fld>
            <a:endParaRPr lang="en-US" dirty="0"/>
          </a:p>
        </p:txBody>
      </p:sp>
      <p:sp>
        <p:nvSpPr>
          <p:cNvPr id="8" name="Slide Number Placeholder 5">
            <a:extLst>
              <a:ext uri="{FF2B5EF4-FFF2-40B4-BE49-F238E27FC236}">
                <a16:creationId xmlns:a16="http://schemas.microsoft.com/office/drawing/2014/main" id="{12DA6A92-E6A2-F33A-95BD-3A04312F090C}"/>
              </a:ext>
            </a:extLst>
          </p:cNvPr>
          <p:cNvSpPr>
            <a:spLocks noGrp="1"/>
          </p:cNvSpPr>
          <p:nvPr>
            <p:ph type="sldNum" sz="quarter" idx="12"/>
          </p:nvPr>
        </p:nvSpPr>
        <p:spPr>
          <a:xfrm>
            <a:off x="8754854" y="6496734"/>
            <a:ext cx="380352" cy="371812"/>
          </a:xfrm>
        </p:spPr>
        <p:txBody>
          <a:bodyPr/>
          <a:lstStyle/>
          <a:p>
            <a:fld id="{931DD963-FD40-4A6D-88A9-402A489E81DE}" type="slidenum">
              <a:rPr lang="en-US" smtClean="0"/>
              <a:t>‹#›</a:t>
            </a:fld>
            <a:endParaRPr lang="en-US" dirty="0"/>
          </a:p>
        </p:txBody>
      </p:sp>
      <p:pic>
        <p:nvPicPr>
          <p:cNvPr id="9" name="Picture 8" descr="Logo&#10;&#10;Description automatically generated">
            <a:extLst>
              <a:ext uri="{FF2B5EF4-FFF2-40B4-BE49-F238E27FC236}">
                <a16:creationId xmlns:a16="http://schemas.microsoft.com/office/drawing/2014/main" id="{72454678-12F4-32F5-26EC-DE070B2EC65C}"/>
              </a:ext>
            </a:extLst>
          </p:cNvPr>
          <p:cNvPicPr>
            <a:picLocks noChangeAspect="1"/>
          </p:cNvPicPr>
          <p:nvPr userDrawn="1"/>
        </p:nvPicPr>
        <p:blipFill rotWithShape="1">
          <a:blip r:embed="rId2">
            <a:biLevel thresh="25000"/>
            <a:extLst>
              <a:ext uri="{28A0092B-C50C-407E-A947-70E740481C1C}">
                <a14:useLocalDpi xmlns:a14="http://schemas.microsoft.com/office/drawing/2010/main" val="0"/>
              </a:ext>
            </a:extLst>
          </a:blip>
          <a:srcRect t="33077" b="33077"/>
          <a:stretch/>
        </p:blipFill>
        <p:spPr>
          <a:xfrm>
            <a:off x="3722376" y="92461"/>
            <a:ext cx="1717725" cy="581384"/>
          </a:xfrm>
          <a:prstGeom prst="rect">
            <a:avLst/>
          </a:prstGeom>
        </p:spPr>
      </p:pic>
      <p:cxnSp>
        <p:nvCxnSpPr>
          <p:cNvPr id="10" name="Straight Connector 9">
            <a:extLst>
              <a:ext uri="{FF2B5EF4-FFF2-40B4-BE49-F238E27FC236}">
                <a16:creationId xmlns:a16="http://schemas.microsoft.com/office/drawing/2014/main" id="{6D09ECE5-412F-988B-91C6-C8CF3BAC6044}"/>
              </a:ext>
            </a:extLst>
          </p:cNvPr>
          <p:cNvCxnSpPr>
            <a:cxnSpLocks/>
          </p:cNvCxnSpPr>
          <p:nvPr userDrawn="1"/>
        </p:nvCxnSpPr>
        <p:spPr>
          <a:xfrm>
            <a:off x="0" y="6459819"/>
            <a:ext cx="914400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D8EE2CC-3535-7B2D-8888-4930059DDBF0}"/>
              </a:ext>
            </a:extLst>
          </p:cNvPr>
          <p:cNvCxnSpPr/>
          <p:nvPr userDrawn="1"/>
        </p:nvCxnSpPr>
        <p:spPr>
          <a:xfrm flipV="1">
            <a:off x="8757918" y="6494710"/>
            <a:ext cx="0" cy="36329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Logo&#10;&#10;Description automatically generated">
            <a:extLst>
              <a:ext uri="{FF2B5EF4-FFF2-40B4-BE49-F238E27FC236}">
                <a16:creationId xmlns:a16="http://schemas.microsoft.com/office/drawing/2014/main" id="{B1579E0D-166B-9F15-164A-079AADDE0B2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3077" b="33077"/>
          <a:stretch/>
        </p:blipFill>
        <p:spPr>
          <a:xfrm>
            <a:off x="7084292" y="322814"/>
            <a:ext cx="1882997" cy="637323"/>
          </a:xfrm>
          <a:prstGeom prst="rect">
            <a:avLst/>
          </a:prstGeom>
        </p:spPr>
      </p:pic>
      <p:sp>
        <p:nvSpPr>
          <p:cNvPr id="12" name="Rectangle 11">
            <a:extLst>
              <a:ext uri="{FF2B5EF4-FFF2-40B4-BE49-F238E27FC236}">
                <a16:creationId xmlns:a16="http://schemas.microsoft.com/office/drawing/2014/main" id="{AD4836B8-F1D2-BE7C-C809-4A33EFAE6D51}"/>
              </a:ext>
            </a:extLst>
          </p:cNvPr>
          <p:cNvSpPr/>
          <p:nvPr userDrawn="1"/>
        </p:nvSpPr>
        <p:spPr>
          <a:xfrm flipV="1">
            <a:off x="-11575" y="754588"/>
            <a:ext cx="6998365" cy="45719"/>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320225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6675" y="6454776"/>
            <a:ext cx="2057400" cy="365125"/>
          </a:xfrm>
        </p:spPr>
        <p:txBody>
          <a:bodyPr/>
          <a:lstStyle/>
          <a:p>
            <a:fld id="{A17D2C52-A715-49CE-BDF6-3BA084C59418}" type="datetime1">
              <a:rPr lang="en-US" smtClean="0"/>
              <a:t>4/6/2023</a:t>
            </a:fld>
            <a:endParaRPr lang="en-US"/>
          </a:p>
        </p:txBody>
      </p:sp>
      <p:sp>
        <p:nvSpPr>
          <p:cNvPr id="6" name="Slide Number Placeholder 5"/>
          <p:cNvSpPr>
            <a:spLocks noGrp="1"/>
          </p:cNvSpPr>
          <p:nvPr>
            <p:ph type="sldNum" sz="quarter" idx="12"/>
          </p:nvPr>
        </p:nvSpPr>
        <p:spPr>
          <a:xfrm>
            <a:off x="6946833" y="6454777"/>
            <a:ext cx="2057400" cy="365125"/>
          </a:xfrm>
        </p:spPr>
        <p:txBody>
          <a:bodyPr/>
          <a:lstStyle/>
          <a:p>
            <a:fld id="{931DD963-FD40-4A6D-88A9-402A489E81DE}" type="slidenum">
              <a:rPr lang="en-US" smtClean="0"/>
              <a:t>‹#›</a:t>
            </a:fld>
            <a:endParaRPr lang="en-US"/>
          </a:p>
        </p:txBody>
      </p:sp>
      <p:pic>
        <p:nvPicPr>
          <p:cNvPr id="8" name="Picture 2">
            <a:extLst>
              <a:ext uri="{FF2B5EF4-FFF2-40B4-BE49-F238E27FC236}">
                <a16:creationId xmlns:a16="http://schemas.microsoft.com/office/drawing/2014/main" id="{BECE24C7-F189-41A8-B2DA-9CCD9B8DA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87" y="342899"/>
            <a:ext cx="393310" cy="5802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BC3D279-86BB-E08D-7551-BB6DAA93A623}"/>
              </a:ext>
            </a:extLst>
          </p:cNvPr>
          <p:cNvSpPr txBox="1"/>
          <p:nvPr/>
        </p:nvSpPr>
        <p:spPr>
          <a:xfrm>
            <a:off x="814550" y="273766"/>
            <a:ext cx="6096605" cy="694229"/>
          </a:xfrm>
          <a:prstGeom prst="rect">
            <a:avLst/>
          </a:prstGeom>
          <a:noFill/>
        </p:spPr>
        <p:txBody>
          <a:bodyPr wrap="none" rtlCol="0">
            <a:spAutoFit/>
          </a:bodyPr>
          <a:lstStyle/>
          <a:p>
            <a:pPr>
              <a:lnSpc>
                <a:spcPts val="2500"/>
              </a:lnSpc>
            </a:pPr>
            <a:r>
              <a:rPr lang="en-US" b="1" dirty="0">
                <a:latin typeface="Arial" panose="020B0604020202020204" pitchFamily="34" charset="0"/>
                <a:cs typeface="Arial" panose="020B0604020202020204" pitchFamily="34" charset="0"/>
              </a:rPr>
              <a:t>HANOI UNIVERSITY OF SCIENCE AND TECHNOLOGY</a:t>
            </a:r>
          </a:p>
          <a:p>
            <a:pPr>
              <a:lnSpc>
                <a:spcPts val="2500"/>
              </a:lnSpc>
            </a:pPr>
            <a:r>
              <a:rPr lang="en-US" sz="1400" dirty="0">
                <a:latin typeface="Arial" panose="020B0604020202020204" pitchFamily="34" charset="0"/>
                <a:cs typeface="Arial" panose="020B0604020202020204" pitchFamily="34" charset="0"/>
              </a:rPr>
              <a:t>SCHOOL OF ELECTRICAL AND ELECTRONIC ENGINEERING</a:t>
            </a:r>
          </a:p>
        </p:txBody>
      </p:sp>
      <p:pic>
        <p:nvPicPr>
          <p:cNvPr id="10" name="Picture 9" descr="Logo&#10;&#10;Description automatically generated">
            <a:extLst>
              <a:ext uri="{FF2B5EF4-FFF2-40B4-BE49-F238E27FC236}">
                <a16:creationId xmlns:a16="http://schemas.microsoft.com/office/drawing/2014/main" id="{FCB0161D-586E-80A4-A244-001A2D520B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33077" b="33077"/>
          <a:stretch/>
        </p:blipFill>
        <p:spPr>
          <a:xfrm>
            <a:off x="7084292" y="322814"/>
            <a:ext cx="1882997" cy="637323"/>
          </a:xfrm>
          <a:prstGeom prst="rect">
            <a:avLst/>
          </a:prstGeom>
        </p:spPr>
      </p:pic>
    </p:spTree>
    <p:extLst>
      <p:ext uri="{BB962C8B-B14F-4D97-AF65-F5344CB8AC3E}">
        <p14:creationId xmlns:p14="http://schemas.microsoft.com/office/powerpoint/2010/main" val="1131339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16D6C9C-DDC3-04F9-80DE-2328DA1A07B8}"/>
              </a:ext>
            </a:extLst>
          </p:cNvPr>
          <p:cNvSpPr/>
          <p:nvPr userDrawn="1"/>
        </p:nvSpPr>
        <p:spPr>
          <a:xfrm>
            <a:off x="7771732" y="6505256"/>
            <a:ext cx="962835" cy="348297"/>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3" name="Rectangle 22">
            <a:extLst>
              <a:ext uri="{FF2B5EF4-FFF2-40B4-BE49-F238E27FC236}">
                <a16:creationId xmlns:a16="http://schemas.microsoft.com/office/drawing/2014/main" id="{60C73180-6EF8-D2CE-E4D1-E096312C3518}"/>
              </a:ext>
            </a:extLst>
          </p:cNvPr>
          <p:cNvSpPr/>
          <p:nvPr userDrawn="1"/>
        </p:nvSpPr>
        <p:spPr>
          <a:xfrm>
            <a:off x="8754854" y="6503232"/>
            <a:ext cx="383050" cy="350132"/>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Footer Placeholder 4"/>
          <p:cNvSpPr>
            <a:spLocks noGrp="1"/>
          </p:cNvSpPr>
          <p:nvPr>
            <p:ph type="ftr" sz="quarter" idx="11"/>
          </p:nvPr>
        </p:nvSpPr>
        <p:spPr>
          <a:xfrm>
            <a:off x="1234672" y="6551599"/>
            <a:ext cx="3086100" cy="223639"/>
          </a:xfrm>
        </p:spPr>
        <p:txBody>
          <a:bodyPr/>
          <a:lstStyle/>
          <a:p>
            <a:endParaRPr lang="en-US" dirty="0"/>
          </a:p>
        </p:txBody>
      </p:sp>
      <p:sp>
        <p:nvSpPr>
          <p:cNvPr id="7" name="Date Placeholder 3">
            <a:extLst>
              <a:ext uri="{FF2B5EF4-FFF2-40B4-BE49-F238E27FC236}">
                <a16:creationId xmlns:a16="http://schemas.microsoft.com/office/drawing/2014/main" id="{BECDD7D6-706B-15FA-E1B3-A7A4B4800560}"/>
              </a:ext>
            </a:extLst>
          </p:cNvPr>
          <p:cNvSpPr>
            <a:spLocks noGrp="1"/>
          </p:cNvSpPr>
          <p:nvPr>
            <p:ph type="dt" sz="half" idx="10"/>
          </p:nvPr>
        </p:nvSpPr>
        <p:spPr>
          <a:xfrm>
            <a:off x="7842474" y="6520249"/>
            <a:ext cx="912380" cy="348297"/>
          </a:xfrm>
        </p:spPr>
        <p:txBody>
          <a:bodyPr/>
          <a:lstStyle/>
          <a:p>
            <a:fld id="{A17D2C52-A715-49CE-BDF6-3BA084C59418}" type="datetime1">
              <a:rPr lang="en-US" smtClean="0"/>
              <a:t>4/6/2023</a:t>
            </a:fld>
            <a:endParaRPr lang="en-US" dirty="0"/>
          </a:p>
        </p:txBody>
      </p:sp>
      <p:sp>
        <p:nvSpPr>
          <p:cNvPr id="8" name="Slide Number Placeholder 5">
            <a:extLst>
              <a:ext uri="{FF2B5EF4-FFF2-40B4-BE49-F238E27FC236}">
                <a16:creationId xmlns:a16="http://schemas.microsoft.com/office/drawing/2014/main" id="{12DA6A92-E6A2-F33A-95BD-3A04312F090C}"/>
              </a:ext>
            </a:extLst>
          </p:cNvPr>
          <p:cNvSpPr>
            <a:spLocks noGrp="1"/>
          </p:cNvSpPr>
          <p:nvPr>
            <p:ph type="sldNum" sz="quarter" idx="12"/>
          </p:nvPr>
        </p:nvSpPr>
        <p:spPr>
          <a:xfrm>
            <a:off x="8754854" y="6496734"/>
            <a:ext cx="380352" cy="371812"/>
          </a:xfrm>
        </p:spPr>
        <p:txBody>
          <a:bodyPr/>
          <a:lstStyle/>
          <a:p>
            <a:fld id="{931DD963-FD40-4A6D-88A9-402A489E81DE}" type="slidenum">
              <a:rPr lang="en-US" smtClean="0"/>
              <a:t>‹#›</a:t>
            </a:fld>
            <a:endParaRPr lang="en-US" dirty="0"/>
          </a:p>
        </p:txBody>
      </p:sp>
      <p:pic>
        <p:nvPicPr>
          <p:cNvPr id="9" name="Picture 8" descr="Logo&#10;&#10;Description automatically generated">
            <a:extLst>
              <a:ext uri="{FF2B5EF4-FFF2-40B4-BE49-F238E27FC236}">
                <a16:creationId xmlns:a16="http://schemas.microsoft.com/office/drawing/2014/main" id="{72454678-12F4-32F5-26EC-DE070B2EC6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3077" b="33077"/>
          <a:stretch/>
        </p:blipFill>
        <p:spPr>
          <a:xfrm>
            <a:off x="7686226" y="107217"/>
            <a:ext cx="1375157" cy="465438"/>
          </a:xfrm>
          <a:prstGeom prst="rect">
            <a:avLst/>
          </a:prstGeom>
        </p:spPr>
      </p:pic>
      <p:cxnSp>
        <p:nvCxnSpPr>
          <p:cNvPr id="11" name="Straight Connector 10">
            <a:extLst>
              <a:ext uri="{FF2B5EF4-FFF2-40B4-BE49-F238E27FC236}">
                <a16:creationId xmlns:a16="http://schemas.microsoft.com/office/drawing/2014/main" id="{7584964A-B8AB-E2FF-33C7-63610B47695B}"/>
              </a:ext>
            </a:extLst>
          </p:cNvPr>
          <p:cNvCxnSpPr>
            <a:cxnSpLocks/>
          </p:cNvCxnSpPr>
          <p:nvPr userDrawn="1"/>
        </p:nvCxnSpPr>
        <p:spPr>
          <a:xfrm>
            <a:off x="979055" y="518523"/>
            <a:ext cx="667789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964D45EF-A603-9084-03C0-A4C58F944611}"/>
              </a:ext>
            </a:extLst>
          </p:cNvPr>
          <p:cNvSpPr/>
          <p:nvPr userDrawn="1"/>
        </p:nvSpPr>
        <p:spPr>
          <a:xfrm>
            <a:off x="498764" y="154687"/>
            <a:ext cx="480291" cy="4654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0" name="Straight Connector 9">
            <a:extLst>
              <a:ext uri="{FF2B5EF4-FFF2-40B4-BE49-F238E27FC236}">
                <a16:creationId xmlns:a16="http://schemas.microsoft.com/office/drawing/2014/main" id="{6D09ECE5-412F-988B-91C6-C8CF3BAC6044}"/>
              </a:ext>
            </a:extLst>
          </p:cNvPr>
          <p:cNvCxnSpPr>
            <a:cxnSpLocks/>
          </p:cNvCxnSpPr>
          <p:nvPr userDrawn="1"/>
        </p:nvCxnSpPr>
        <p:spPr>
          <a:xfrm>
            <a:off x="0" y="6482968"/>
            <a:ext cx="9144000"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71AB5865-0DE2-B88A-BA4D-D676409D0305}"/>
              </a:ext>
            </a:extLst>
          </p:cNvPr>
          <p:cNvSpPr/>
          <p:nvPr userDrawn="1"/>
        </p:nvSpPr>
        <p:spPr>
          <a:xfrm>
            <a:off x="516835" y="172720"/>
            <a:ext cx="443285" cy="431800"/>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21" name="Straight Connector 20">
            <a:extLst>
              <a:ext uri="{FF2B5EF4-FFF2-40B4-BE49-F238E27FC236}">
                <a16:creationId xmlns:a16="http://schemas.microsoft.com/office/drawing/2014/main" id="{DD8EE2CC-3535-7B2D-8888-4930059DDBF0}"/>
              </a:ext>
            </a:extLst>
          </p:cNvPr>
          <p:cNvCxnSpPr/>
          <p:nvPr userDrawn="1"/>
        </p:nvCxnSpPr>
        <p:spPr>
          <a:xfrm flipV="1">
            <a:off x="8747758" y="6494710"/>
            <a:ext cx="0" cy="36329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2810E7-60A9-928B-23EA-7B66EC77B138}"/>
              </a:ext>
            </a:extLst>
          </p:cNvPr>
          <p:cNvCxnSpPr/>
          <p:nvPr userDrawn="1"/>
        </p:nvCxnSpPr>
        <p:spPr>
          <a:xfrm flipV="1">
            <a:off x="7758541" y="6490073"/>
            <a:ext cx="0" cy="36329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5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9DE57FC-901D-A7F9-016A-930DB46274F5}"/>
              </a:ext>
            </a:extLst>
          </p:cNvPr>
          <p:cNvGrpSpPr/>
          <p:nvPr userDrawn="1"/>
        </p:nvGrpSpPr>
        <p:grpSpPr>
          <a:xfrm>
            <a:off x="333707" y="338418"/>
            <a:ext cx="6577448" cy="584775"/>
            <a:chOff x="1207281" y="320834"/>
            <a:chExt cx="6577448" cy="584775"/>
          </a:xfrm>
        </p:grpSpPr>
        <p:pic>
          <p:nvPicPr>
            <p:cNvPr id="8" name="Picture 2">
              <a:extLst>
                <a:ext uri="{FF2B5EF4-FFF2-40B4-BE49-F238E27FC236}">
                  <a16:creationId xmlns:a16="http://schemas.microsoft.com/office/drawing/2014/main" id="{BECE24C7-F189-41A8-B2DA-9CCD9B8DA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281" y="325315"/>
              <a:ext cx="393310" cy="5802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BC3D279-86BB-E08D-7551-BB6DAA93A623}"/>
                </a:ext>
              </a:extLst>
            </p:cNvPr>
            <p:cNvSpPr txBox="1"/>
            <p:nvPr/>
          </p:nvSpPr>
          <p:spPr>
            <a:xfrm>
              <a:off x="1688124" y="320834"/>
              <a:ext cx="6096605" cy="584775"/>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HANOI UNIVERSITY OF SCIENCE AND TECHNOLOGY</a:t>
              </a:r>
            </a:p>
            <a:p>
              <a:r>
                <a:rPr lang="en-US" sz="1400">
                  <a:latin typeface="Arial" panose="020B0604020202020204" pitchFamily="34" charset="0"/>
                  <a:cs typeface="Arial" panose="020B0604020202020204" pitchFamily="34" charset="0"/>
                </a:rPr>
                <a:t>SCHOOL OF ELECTRICAL AND ELECTRONIC ENGINEERING</a:t>
              </a:r>
            </a:p>
          </p:txBody>
        </p:sp>
      </p:grpSp>
      <p:pic>
        <p:nvPicPr>
          <p:cNvPr id="10" name="Picture 9" descr="Logo&#10;&#10;Description automatically generated">
            <a:extLst>
              <a:ext uri="{FF2B5EF4-FFF2-40B4-BE49-F238E27FC236}">
                <a16:creationId xmlns:a16="http://schemas.microsoft.com/office/drawing/2014/main" id="{FCB0161D-586E-80A4-A244-001A2D520B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33077" b="33077"/>
          <a:stretch/>
        </p:blipFill>
        <p:spPr>
          <a:xfrm>
            <a:off x="7302971" y="347381"/>
            <a:ext cx="1701262" cy="575812"/>
          </a:xfrm>
          <a:prstGeom prst="rect">
            <a:avLst/>
          </a:prstGeom>
        </p:spPr>
      </p:pic>
    </p:spTree>
    <p:extLst>
      <p:ext uri="{BB962C8B-B14F-4D97-AF65-F5344CB8AC3E}">
        <p14:creationId xmlns:p14="http://schemas.microsoft.com/office/powerpoint/2010/main" val="2033000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0D296-6D12-45EC-B1B5-B05D4D3F2B14}" type="datetime1">
              <a:rPr lang="en-US" smtClean="0"/>
              <a:t>4/6/2023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DD963-FD40-4A6D-88A9-402A489E81DE}" type="slidenum">
              <a:rPr lang="en-US" smtClean="0"/>
              <a:t>‹#›</a:t>
            </a:fld>
            <a:endParaRPr lang="en-US"/>
          </a:p>
        </p:txBody>
      </p:sp>
    </p:spTree>
    <p:extLst>
      <p:ext uri="{BB962C8B-B14F-4D97-AF65-F5344CB8AC3E}">
        <p14:creationId xmlns:p14="http://schemas.microsoft.com/office/powerpoint/2010/main" val="2854062511"/>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1.png"/></Relationships>
</file>

<file path=ppt/slides/_rels/slide13.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11.png"/><Relationship Id="rId4" Type="http://schemas.openxmlformats.org/officeDocument/2006/relationships/image" Target="../media/image57.png"/><Relationship Id="rId9" Type="http://schemas.openxmlformats.org/officeDocument/2006/relationships/image" Target="../media/image61.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59.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68.png"/><Relationship Id="rId11" Type="http://schemas.openxmlformats.org/officeDocument/2006/relationships/image" Target="../media/image57.png"/><Relationship Id="rId5" Type="http://schemas.openxmlformats.org/officeDocument/2006/relationships/image" Target="../media/image67.png"/><Relationship Id="rId10" Type="http://schemas.openxmlformats.org/officeDocument/2006/relationships/image" Target="../media/image56.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60.png"/></Relationships>
</file>

<file path=ppt/slides/_rels/slide1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8.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60.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250.png"/><Relationship Id="rId2" Type="http://schemas.openxmlformats.org/officeDocument/2006/relationships/notesSlide" Target="../notesSlides/notesSlide18.xml"/><Relationship Id="rId16" Type="http://schemas.openxmlformats.org/officeDocument/2006/relationships/image" Target="../media/image74.jpeg"/><Relationship Id="rId1" Type="http://schemas.openxmlformats.org/officeDocument/2006/relationships/slideLayout" Target="../slideLayouts/slideLayout3.xml"/><Relationship Id="rId6" Type="http://schemas.openxmlformats.org/officeDocument/2006/relationships/image" Target="../media/image190.png"/><Relationship Id="rId11" Type="http://schemas.openxmlformats.org/officeDocument/2006/relationships/image" Target="../media/image240.png"/><Relationship Id="rId5" Type="http://schemas.openxmlformats.org/officeDocument/2006/relationships/image" Target="../media/image180.png"/><Relationship Id="rId15" Type="http://schemas.openxmlformats.org/officeDocument/2006/relationships/image" Target="../media/image2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 Id="rId14" Type="http://schemas.openxmlformats.org/officeDocument/2006/relationships/image" Target="../media/image270.png"/></Relationships>
</file>

<file path=ppt/slides/_rels/slide21.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300.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90.png"/><Relationship Id="rId5" Type="http://schemas.openxmlformats.org/officeDocument/2006/relationships/image" Target="../media/image150.png"/><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88.png"/></Relationships>
</file>

<file path=ppt/slides/_rels/slide2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94.png"/></Relationships>
</file>

<file path=ppt/slides/_rels/slide3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97.png"/></Relationships>
</file>

<file path=ppt/slides/_rels/slide3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www.scribd.com/document/34308439/MOSFET-Power-Losses-Calculation-Using-the-Data-Sheet-Parameters" TargetMode="External"/><Relationship Id="rId5" Type="http://schemas.openxmlformats.org/officeDocument/2006/relationships/image" Target="../media/image100.png"/><Relationship Id="rId4" Type="http://schemas.openxmlformats.org/officeDocument/2006/relationships/image" Target="../media/image99.png"/></Relationships>
</file>

<file path=ppt/slides/_rels/slide36.xml.rels><?xml version="1.0" encoding="UTF-8" standalone="yes"?>
<Relationships xmlns="http://schemas.openxmlformats.org/package/2006/relationships"><Relationship Id="rId8" Type="http://schemas.openxmlformats.org/officeDocument/2006/relationships/image" Target="../media/image520.png"/><Relationship Id="rId13" Type="http://schemas.openxmlformats.org/officeDocument/2006/relationships/image" Target="../media/image570.png"/><Relationship Id="rId3" Type="http://schemas.openxmlformats.org/officeDocument/2006/relationships/hyperlink" Target="https://www.scribd.com/document/34308439/MOSFET-Power-Losses-Calculation-Using-the-Data-Sheet-Parameters" TargetMode="External"/><Relationship Id="rId7" Type="http://schemas.openxmlformats.org/officeDocument/2006/relationships/image" Target="../media/image510.png"/><Relationship Id="rId12" Type="http://schemas.openxmlformats.org/officeDocument/2006/relationships/image" Target="../media/image560.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500.png"/><Relationship Id="rId11" Type="http://schemas.openxmlformats.org/officeDocument/2006/relationships/image" Target="../media/image550.png"/><Relationship Id="rId5" Type="http://schemas.openxmlformats.org/officeDocument/2006/relationships/image" Target="../media/image490.png"/><Relationship Id="rId10" Type="http://schemas.openxmlformats.org/officeDocument/2006/relationships/image" Target="../media/image540.png"/><Relationship Id="rId4" Type="http://schemas.openxmlformats.org/officeDocument/2006/relationships/image" Target="../media/image480.png"/><Relationship Id="rId9" Type="http://schemas.openxmlformats.org/officeDocument/2006/relationships/image" Target="../media/image530.png"/></Relationships>
</file>

<file path=ppt/slides/_rels/slide37.xml.rels><?xml version="1.0" encoding="UTF-8" standalone="yes"?>
<Relationships xmlns="http://schemas.openxmlformats.org/package/2006/relationships"><Relationship Id="rId3" Type="http://schemas.openxmlformats.org/officeDocument/2006/relationships/hyperlink" Target="https://www.scribd.com/document/34308439/MOSFET-Power-Losses-Calculation-Using-the-Data-Sheet-Parameters" TargetMode="External"/><Relationship Id="rId7" Type="http://schemas.openxmlformats.org/officeDocument/2006/relationships/image" Target="../media/image610.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600.png"/><Relationship Id="rId5" Type="http://schemas.openxmlformats.org/officeDocument/2006/relationships/image" Target="../media/image590.png"/><Relationship Id="rId4" Type="http://schemas.openxmlformats.org/officeDocument/2006/relationships/image" Target="../media/image580.png"/></Relationships>
</file>

<file path=ppt/slides/_rels/slide38.xml.rels><?xml version="1.0" encoding="UTF-8" standalone="yes"?>
<Relationships xmlns="http://schemas.openxmlformats.org/package/2006/relationships"><Relationship Id="rId8" Type="http://schemas.openxmlformats.org/officeDocument/2006/relationships/image" Target="../media/image660.png"/><Relationship Id="rId3" Type="http://schemas.openxmlformats.org/officeDocument/2006/relationships/hyperlink" Target="https://www.scribd.com/document/34308439/MOSFET-Power-Losses-Calculation-Using-the-Data-Sheet-Parameters" TargetMode="External"/><Relationship Id="rId7" Type="http://schemas.openxmlformats.org/officeDocument/2006/relationships/image" Target="../media/image650.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101.png"/><Relationship Id="rId5" Type="http://schemas.openxmlformats.org/officeDocument/2006/relationships/image" Target="../media/image630.png"/><Relationship Id="rId10" Type="http://schemas.openxmlformats.org/officeDocument/2006/relationships/image" Target="../media/image680.png"/><Relationship Id="rId4" Type="http://schemas.openxmlformats.org/officeDocument/2006/relationships/image" Target="../media/image620.png"/><Relationship Id="rId9" Type="http://schemas.openxmlformats.org/officeDocument/2006/relationships/image" Target="../media/image670.png"/></Relationships>
</file>

<file path=ppt/slides/_rels/slide39.xml.rels><?xml version="1.0" encoding="UTF-8" standalone="yes"?>
<Relationships xmlns="http://schemas.openxmlformats.org/package/2006/relationships"><Relationship Id="rId8" Type="http://schemas.openxmlformats.org/officeDocument/2006/relationships/image" Target="../media/image730.png"/><Relationship Id="rId3" Type="http://schemas.openxmlformats.org/officeDocument/2006/relationships/hyperlink" Target="https://www.scribd.com/document/34308439/MOSFET-Power-Losses-Calculation-Using-the-Data-Sheet-Parameters" TargetMode="External"/><Relationship Id="rId7" Type="http://schemas.openxmlformats.org/officeDocument/2006/relationships/image" Target="../media/image720.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710.png"/><Relationship Id="rId11" Type="http://schemas.openxmlformats.org/officeDocument/2006/relationships/image" Target="../media/image760.png"/><Relationship Id="rId5" Type="http://schemas.openxmlformats.org/officeDocument/2006/relationships/image" Target="../media/image700.png"/><Relationship Id="rId10" Type="http://schemas.openxmlformats.org/officeDocument/2006/relationships/image" Target="../media/image750.png"/><Relationship Id="rId4" Type="http://schemas.openxmlformats.org/officeDocument/2006/relationships/image" Target="../media/image102.png"/><Relationship Id="rId9" Type="http://schemas.openxmlformats.org/officeDocument/2006/relationships/image" Target="../media/image740.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hyperlink" Target="https://www.scribd.com/document/34308439/MOSFET-Power-Losses-Calculation-Using-the-Data-Sheet-Parameters" TargetMode="External"/><Relationship Id="rId7" Type="http://schemas.openxmlformats.org/officeDocument/2006/relationships/image" Target="../media/image800.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790.png"/><Relationship Id="rId5" Type="http://schemas.openxmlformats.org/officeDocument/2006/relationships/image" Target="../media/image103.png"/><Relationship Id="rId10" Type="http://schemas.openxmlformats.org/officeDocument/2006/relationships/image" Target="../media/image830.png"/><Relationship Id="rId4" Type="http://schemas.openxmlformats.org/officeDocument/2006/relationships/image" Target="../media/image770.png"/><Relationship Id="rId9" Type="http://schemas.openxmlformats.org/officeDocument/2006/relationships/image" Target="../media/image105.png"/></Relationships>
</file>

<file path=ppt/slides/_rels/slide41.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hyperlink" Target="https://www.scribd.com/document/34308439/MOSFET-Power-Losses-Calculation-Using-the-Data-Sheet-Parameters" TargetMode="External"/><Relationship Id="rId7" Type="http://schemas.openxmlformats.org/officeDocument/2006/relationships/image" Target="../media/image860.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850.png"/><Relationship Id="rId5" Type="http://schemas.openxmlformats.org/officeDocument/2006/relationships/image" Target="../media/image106.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13.png"/></Relationships>
</file>

<file path=ppt/slides/_rels/slide4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EA65B4-2929-E7D6-6FFA-0882B3E46481}"/>
              </a:ext>
            </a:extLst>
          </p:cNvPr>
          <p:cNvSpPr txBox="1"/>
          <p:nvPr/>
        </p:nvSpPr>
        <p:spPr>
          <a:xfrm>
            <a:off x="1083012" y="1662860"/>
            <a:ext cx="6977970" cy="1938992"/>
          </a:xfrm>
          <a:prstGeom prst="rect">
            <a:avLst/>
          </a:prstGeom>
          <a:noFill/>
        </p:spPr>
        <p:txBody>
          <a:bodyPr wrap="square" rtlCol="0">
            <a:spAutoFit/>
          </a:bodyPr>
          <a:lstStyle/>
          <a:p>
            <a:pPr algn="ctr"/>
            <a:r>
              <a:rPr lang="vi-VN" sz="4000" b="1" dirty="0">
                <a:solidFill>
                  <a:srgbClr val="385723"/>
                </a:solidFill>
              </a:rPr>
              <a:t>DESIGN DRIVER AND EVALUATE MOSFET SWITHCHING LOSSES</a:t>
            </a:r>
            <a:endParaRPr lang="en-US" sz="4000" b="1" dirty="0">
              <a:solidFill>
                <a:srgbClr val="385723"/>
              </a:solidFill>
            </a:endParaRPr>
          </a:p>
        </p:txBody>
      </p:sp>
      <p:sp>
        <p:nvSpPr>
          <p:cNvPr id="11" name="TextBox 10">
            <a:extLst>
              <a:ext uri="{FF2B5EF4-FFF2-40B4-BE49-F238E27FC236}">
                <a16:creationId xmlns:a16="http://schemas.microsoft.com/office/drawing/2014/main" id="{F6E35502-708C-8DEF-684C-9866CFDB7FEF}"/>
              </a:ext>
            </a:extLst>
          </p:cNvPr>
          <p:cNvSpPr txBox="1"/>
          <p:nvPr/>
        </p:nvSpPr>
        <p:spPr>
          <a:xfrm>
            <a:off x="3682495" y="3601852"/>
            <a:ext cx="2579158" cy="922497"/>
          </a:xfrm>
          <a:prstGeom prst="rect">
            <a:avLst/>
          </a:prstGeom>
          <a:noFill/>
        </p:spPr>
        <p:txBody>
          <a:bodyPr wrap="square" rtlCol="0">
            <a:spAutoFit/>
          </a:bodyPr>
          <a:lstStyle/>
          <a:p>
            <a:pPr>
              <a:lnSpc>
                <a:spcPct val="200000"/>
              </a:lnSpc>
            </a:pPr>
            <a:r>
              <a:rPr lang="vi-VN" sz="3200" dirty="0">
                <a:latin typeface="Arial Narrow" panose="020B0606020202030204" pitchFamily="34" charset="0"/>
              </a:rPr>
              <a:t>PELAB K64</a:t>
            </a:r>
            <a:endParaRPr lang="en-US" sz="3200" dirty="0">
              <a:latin typeface="Arial Narrow" panose="020B0606020202030204" pitchFamily="34" charset="0"/>
            </a:endParaRPr>
          </a:p>
        </p:txBody>
      </p:sp>
      <p:sp>
        <p:nvSpPr>
          <p:cNvPr id="14" name="TextBox 13">
            <a:extLst>
              <a:ext uri="{FF2B5EF4-FFF2-40B4-BE49-F238E27FC236}">
                <a16:creationId xmlns:a16="http://schemas.microsoft.com/office/drawing/2014/main" id="{C4962D3A-8D32-A8B6-80A7-41D3A333CC30}"/>
              </a:ext>
            </a:extLst>
          </p:cNvPr>
          <p:cNvSpPr txBox="1"/>
          <p:nvPr/>
        </p:nvSpPr>
        <p:spPr>
          <a:xfrm>
            <a:off x="1845000" y="4995085"/>
            <a:ext cx="5453994" cy="400110"/>
          </a:xfrm>
          <a:prstGeom prst="rect">
            <a:avLst/>
          </a:prstGeom>
          <a:noFill/>
        </p:spPr>
        <p:txBody>
          <a:bodyPr wrap="none" rtlCol="0">
            <a:spAutoFit/>
          </a:bodyPr>
          <a:lstStyle/>
          <a:p>
            <a:r>
              <a:rPr lang="en-US" sz="2000" b="1" dirty="0">
                <a:solidFill>
                  <a:srgbClr val="385723"/>
                </a:solidFill>
              </a:rPr>
              <a:t>Supervisor: </a:t>
            </a:r>
            <a:r>
              <a:rPr lang="fr-FR" sz="2000" b="1" dirty="0">
                <a:solidFill>
                  <a:srgbClr val="385723"/>
                </a:solidFill>
              </a:rPr>
              <a:t>Assoc. Prof. Vu Hoang </a:t>
            </a:r>
            <a:r>
              <a:rPr lang="fr-FR" sz="2000" b="1" dirty="0" err="1">
                <a:solidFill>
                  <a:srgbClr val="385723"/>
                </a:solidFill>
              </a:rPr>
              <a:t>Phuong</a:t>
            </a:r>
            <a:endParaRPr lang="en-US" sz="2000" b="1" dirty="0">
              <a:solidFill>
                <a:srgbClr val="385723"/>
              </a:solidFill>
            </a:endParaRPr>
          </a:p>
        </p:txBody>
      </p:sp>
    </p:spTree>
    <p:extLst>
      <p:ext uri="{BB962C8B-B14F-4D97-AF65-F5344CB8AC3E}">
        <p14:creationId xmlns:p14="http://schemas.microsoft.com/office/powerpoint/2010/main" val="135000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10</a:t>
            </a:fld>
            <a:endParaRPr lang="en-US" dirty="0">
              <a:solidFill>
                <a:schemeClr val="bg1"/>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07E487F-5392-F3B6-BA0F-7186F30FC0FB}"/>
                  </a:ext>
                </a:extLst>
              </p:cNvPr>
              <p:cNvSpPr txBox="1"/>
              <p:nvPr/>
            </p:nvSpPr>
            <p:spPr>
              <a:xfrm>
                <a:off x="584569" y="984180"/>
                <a:ext cx="7974862" cy="3124510"/>
              </a:xfrm>
              <a:prstGeom prst="rect">
                <a:avLst/>
              </a:prstGeom>
              <a:noFill/>
            </p:spPr>
            <p:txBody>
              <a:bodyPr wrap="square" rtlCol="0">
                <a:spAutoFit/>
              </a:bodyPr>
              <a:lstStyle/>
              <a:p>
                <a:pPr marL="800100" lvl="1" indent="-342900">
                  <a:lnSpc>
                    <a:spcPct val="200000"/>
                  </a:lnSpc>
                  <a:buFontTx/>
                  <a:buAutoNum type="arabicPeriod"/>
                </a:pPr>
                <a:r>
                  <a:rPr lang="en-US" sz="2000" dirty="0">
                    <a:latin typeface="Tahoma" panose="020B0604030504040204" pitchFamily="34" charset="0"/>
                    <a:ea typeface="Tahoma" panose="020B0604030504040204" pitchFamily="34" charset="0"/>
                    <a:cs typeface="Tahoma" panose="020B0604030504040204" pitchFamily="34" charset="0"/>
                  </a:rPr>
                  <a:t>Tính </a:t>
                </a:r>
                <a:r>
                  <a:rPr lang="en-US" sz="2000" dirty="0" err="1">
                    <a:latin typeface="Tahoma" panose="020B0604030504040204" pitchFamily="34" charset="0"/>
                    <a:ea typeface="Tahoma" panose="020B0604030504040204" pitchFamily="34" charset="0"/>
                    <a:cs typeface="Tahoma" panose="020B0604030504040204" pitchFamily="34" charset="0"/>
                  </a:rPr>
                  <a:t>toán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dòng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peak </a:t>
                </a:r>
                <a:r>
                  <a:rPr lang="en-US" sz="2000" dirty="0" err="1">
                    <a:latin typeface="Tahoma" panose="020B0604030504040204" pitchFamily="34" charset="0"/>
                    <a:ea typeface="Tahoma" panose="020B0604030504040204" pitchFamily="34" charset="0"/>
                    <a:cs typeface="Tahoma" panose="020B0604030504040204" pitchFamily="34" charset="0"/>
                  </a:rPr>
                  <a:t>cực</a:t>
                </a:r>
                <a:r>
                  <a:rPr lang="en-US" sz="2000" dirty="0">
                    <a:latin typeface="Tahoma" panose="020B0604030504040204" pitchFamily="34" charset="0"/>
                    <a:ea typeface="Tahoma" panose="020B0604030504040204" pitchFamily="34" charset="0"/>
                    <a:cs typeface="Tahoma" panose="020B0604030504040204" pitchFamily="34" charset="0"/>
                  </a:rPr>
                  <a:t> G</a:t>
                </a:r>
              </a:p>
              <a:p>
                <a:pPr marL="800100" lvl="1" indent="-342900">
                  <a:lnSpc>
                    <a:spcPct val="200000"/>
                  </a:lnSpc>
                  <a:buFontTx/>
                  <a:buAutoNum type="arabicPeriod"/>
                </a:pPr>
                <a:r>
                  <a:rPr lang="en-US" sz="2000" dirty="0" err="1">
                    <a:latin typeface="Tahoma" panose="020B0604030504040204" pitchFamily="34" charset="0"/>
                    <a:ea typeface="Tahoma" panose="020B0604030504040204" pitchFamily="34" charset="0"/>
                    <a:cs typeface="Tahoma" panose="020B0604030504040204" pitchFamily="34" charset="0"/>
                  </a:rPr>
                  <a:t>Xác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định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áp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điều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khiển</a:t>
                </a:r>
                <a:r>
                  <a:rPr lang="en-US" sz="20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vi-VN" sz="2000" b="0" i="1" dirty="0" smtClean="0">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000" i="0" dirty="0" smtClean="0">
                            <a:latin typeface="Cambria Math" panose="02040503050406030204" pitchFamily="18" charset="0"/>
                            <a:ea typeface="Tahoma" panose="020B0604030504040204" pitchFamily="34" charset="0"/>
                            <a:cs typeface="Tahoma" panose="020B0604030504040204" pitchFamily="34" charset="0"/>
                          </a:rPr>
                          <m:t>V</m:t>
                        </m:r>
                      </m:e>
                      <m:sub>
                        <m:r>
                          <m:rPr>
                            <m:sty m:val="p"/>
                          </m:rPr>
                          <a:rPr lang="en-US" sz="2000" i="0" dirty="0" smtClean="0">
                            <a:latin typeface="Cambria Math" panose="02040503050406030204" pitchFamily="18" charset="0"/>
                            <a:ea typeface="Tahoma" panose="020B0604030504040204" pitchFamily="34" charset="0"/>
                            <a:cs typeface="Tahoma" panose="020B0604030504040204" pitchFamily="34" charset="0"/>
                          </a:rPr>
                          <m:t>gs</m:t>
                        </m:r>
                      </m:sub>
                    </m:sSub>
                  </m:oMath>
                </a14:m>
                <a:r>
                  <a:rPr lang="en-US" sz="2000" dirty="0">
                    <a:latin typeface="Tahoma" panose="020B0604030504040204" pitchFamily="34" charset="0"/>
                    <a:ea typeface="Tahoma" panose="020B0604030504040204" pitchFamily="34" charset="0"/>
                    <a:cs typeface="Tahoma" panose="020B0604030504040204" pitchFamily="34" charset="0"/>
                  </a:rPr>
                  <a:t> </a:t>
                </a:r>
              </a:p>
              <a:p>
                <a:pPr marL="800100" lvl="1" indent="-342900">
                  <a:lnSpc>
                    <a:spcPct val="200000"/>
                  </a:lnSpc>
                  <a:buFontTx/>
                  <a:buAutoNum type="arabicPeriod"/>
                </a:pPr>
                <a:r>
                  <a:rPr lang="en-US" sz="2000" dirty="0" err="1">
                    <a:latin typeface="Tahoma" panose="020B0604030504040204" pitchFamily="34" charset="0"/>
                    <a:ea typeface="Tahoma" panose="020B0604030504040204" pitchFamily="34" charset="0"/>
                    <a:cs typeface="Tahoma" panose="020B0604030504040204" pitchFamily="34" charset="0"/>
                  </a:rPr>
                  <a:t>Chọn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trở</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cổng</a:t>
                </a:r>
                <a:endParaRPr lang="en-US" sz="2000" dirty="0">
                  <a:latin typeface="Tahoma" panose="020B0604030504040204" pitchFamily="34" charset="0"/>
                  <a:ea typeface="Tahoma" panose="020B0604030504040204" pitchFamily="34" charset="0"/>
                  <a:cs typeface="Tahoma" panose="020B0604030504040204" pitchFamily="34" charset="0"/>
                </a:endParaRPr>
              </a:p>
              <a:p>
                <a:pPr marL="800100" lvl="1" indent="-342900">
                  <a:lnSpc>
                    <a:spcPct val="200000"/>
                  </a:lnSpc>
                  <a:buFontTx/>
                  <a:buAutoNum type="arabicPeriod"/>
                </a:pPr>
                <a:r>
                  <a:rPr lang="vi-VN" sz="2000" dirty="0">
                    <a:latin typeface="Tahoma" panose="020B0604030504040204" pitchFamily="34" charset="0"/>
                    <a:ea typeface="Tahoma" panose="020B0604030504040204" pitchFamily="34" charset="0"/>
                    <a:cs typeface="Tahoma" panose="020B0604030504040204" pitchFamily="34" charset="0"/>
                  </a:rPr>
                  <a:t>Chọn c</a:t>
                </a:r>
                <a:r>
                  <a:rPr lang="en-US" sz="2000" dirty="0" err="1">
                    <a:latin typeface="Tahoma" panose="020B0604030504040204" pitchFamily="34" charset="0"/>
                    <a:ea typeface="Tahoma" panose="020B0604030504040204" pitchFamily="34" charset="0"/>
                    <a:cs typeface="Tahoma" panose="020B0604030504040204" pitchFamily="34" charset="0"/>
                  </a:rPr>
                  <a:t>ấu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hình</a:t>
                </a:r>
                <a:r>
                  <a:rPr lang="en-US" sz="2000" dirty="0">
                    <a:latin typeface="Tahoma" panose="020B0604030504040204" pitchFamily="34" charset="0"/>
                    <a:ea typeface="Tahoma" panose="020B0604030504040204" pitchFamily="34" charset="0"/>
                    <a:cs typeface="Tahoma" panose="020B0604030504040204" pitchFamily="34" charset="0"/>
                  </a:rPr>
                  <a:t> driver </a:t>
                </a:r>
                <a:r>
                  <a:rPr lang="en-US" sz="2000" dirty="0" err="1">
                    <a:latin typeface="Tahoma" panose="020B0604030504040204" pitchFamily="34" charset="0"/>
                    <a:ea typeface="Tahoma" panose="020B0604030504040204" pitchFamily="34" charset="0"/>
                    <a:cs typeface="Tahoma" panose="020B0604030504040204" pitchFamily="34" charset="0"/>
                  </a:rPr>
                  <a:t>thông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dụng</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lnSpc>
                    <a:spcPct val="200000"/>
                  </a:lnSpc>
                </a:pPr>
                <a:endParaRPr lang="vi-VN" sz="2000" dirty="0"/>
              </a:p>
            </p:txBody>
          </p:sp>
        </mc:Choice>
        <mc:Fallback xmlns="">
          <p:sp>
            <p:nvSpPr>
              <p:cNvPr id="11" name="TextBox 10">
                <a:extLst>
                  <a:ext uri="{FF2B5EF4-FFF2-40B4-BE49-F238E27FC236}">
                    <a16:creationId xmlns:a16="http://schemas.microsoft.com/office/drawing/2014/main" id="{F07E487F-5392-F3B6-BA0F-7186F30FC0FB}"/>
                  </a:ext>
                </a:extLst>
              </p:cNvPr>
              <p:cNvSpPr txBox="1">
                <a:spLocks noRot="1" noChangeAspect="1" noMove="1" noResize="1" noEditPoints="1" noAdjustHandles="1" noChangeArrowheads="1" noChangeShapeType="1" noTextEdit="1"/>
              </p:cNvSpPr>
              <p:nvPr/>
            </p:nvSpPr>
            <p:spPr>
              <a:xfrm>
                <a:off x="584569" y="984180"/>
                <a:ext cx="7974862" cy="3124510"/>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E8D2295-DACE-9FBF-45C1-D9C66282C188}"/>
              </a:ext>
            </a:extLst>
          </p:cNvPr>
          <p:cNvSpPr txBox="1"/>
          <p:nvPr/>
        </p:nvSpPr>
        <p:spPr>
          <a:xfrm>
            <a:off x="1054735" y="463669"/>
            <a:ext cx="5882513"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Các bước cơ bản khi thiết kế Driver </a:t>
            </a:r>
            <a:endParaRPr lang="en-US" sz="2000" b="1" dirty="0">
              <a:solidFill>
                <a:schemeClr val="accent6">
                  <a:lumMod val="50000"/>
                </a:schemeClr>
              </a:solidFill>
            </a:endParaRPr>
          </a:p>
        </p:txBody>
      </p:sp>
      <p:sp>
        <p:nvSpPr>
          <p:cNvPr id="7" name="TextBox 6">
            <a:extLst>
              <a:ext uri="{FF2B5EF4-FFF2-40B4-BE49-F238E27FC236}">
                <a16:creationId xmlns:a16="http://schemas.microsoft.com/office/drawing/2014/main" id="{95FEC394-3B79-901A-57CA-2A60DB3137B3}"/>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8" name="Rectangle 7">
            <a:extLst>
              <a:ext uri="{FF2B5EF4-FFF2-40B4-BE49-F238E27FC236}">
                <a16:creationId xmlns:a16="http://schemas.microsoft.com/office/drawing/2014/main" id="{49EA8AB1-85A7-3D40-89B3-7497AED4DA39}"/>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II</a:t>
            </a:r>
          </a:p>
        </p:txBody>
      </p:sp>
    </p:spTree>
    <p:extLst>
      <p:ext uri="{BB962C8B-B14F-4D97-AF65-F5344CB8AC3E}">
        <p14:creationId xmlns:p14="http://schemas.microsoft.com/office/powerpoint/2010/main" val="336741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3B72C6BD-E339-B3D7-50AF-73B39E402D6D}"/>
              </a:ext>
            </a:extLst>
          </p:cNvPr>
          <p:cNvSpPr txBox="1"/>
          <p:nvPr/>
        </p:nvSpPr>
        <p:spPr>
          <a:xfrm>
            <a:off x="1061596" y="504679"/>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1. Xác định dòng điện peak cực G</a:t>
            </a:r>
            <a:endParaRPr lang="en-US" sz="2000" b="1" dirty="0">
              <a:solidFill>
                <a:schemeClr val="accent6">
                  <a:lumMod val="50000"/>
                </a:schemeClr>
              </a:solidFill>
            </a:endParaRPr>
          </a:p>
        </p:txBody>
      </p:sp>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11</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0854042-EF9D-4B18-561C-599D36EFEE71}"/>
                  </a:ext>
                </a:extLst>
              </p:cNvPr>
              <p:cNvSpPr txBox="1"/>
              <p:nvPr/>
            </p:nvSpPr>
            <p:spPr>
              <a:xfrm>
                <a:off x="1631016" y="1096325"/>
                <a:ext cx="2852928"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Tahoma" panose="020B0604030504040204" pitchFamily="34" charset="0"/>
                              <a:cs typeface="Tahoma" panose="020B0604030504040204" pitchFamily="34" charset="0"/>
                            </a:rPr>
                          </m:ctrlPr>
                        </m:sSubPr>
                        <m:e>
                          <m:r>
                            <a:rPr lang="en-US" sz="1800" b="0" i="1" smtClean="0">
                              <a:latin typeface="Cambria Math" panose="02040503050406030204" pitchFamily="18" charset="0"/>
                              <a:ea typeface="Tahoma" panose="020B0604030504040204" pitchFamily="34" charset="0"/>
                              <a:cs typeface="Tahoma" panose="020B0604030504040204" pitchFamily="34" charset="0"/>
                            </a:rPr>
                            <m:t>𝐼</m:t>
                          </m:r>
                        </m:e>
                        <m:sub>
                          <m:r>
                            <a:rPr lang="en-US" sz="1800" b="0" i="1" smtClean="0">
                              <a:latin typeface="Cambria Math" panose="02040503050406030204" pitchFamily="18" charset="0"/>
                              <a:ea typeface="Tahoma" panose="020B0604030504040204" pitchFamily="34" charset="0"/>
                              <a:cs typeface="Tahoma" panose="020B0604030504040204" pitchFamily="34" charset="0"/>
                            </a:rPr>
                            <m:t>𝑂𝑁</m:t>
                          </m:r>
                        </m:sub>
                      </m:sSub>
                      <m:r>
                        <a:rPr lang="en-US" sz="1800" b="0" i="1" smtClean="0">
                          <a:latin typeface="Cambria Math" panose="02040503050406030204" pitchFamily="18" charset="0"/>
                          <a:ea typeface="Tahoma" panose="020B0604030504040204" pitchFamily="34" charset="0"/>
                          <a:cs typeface="Tahoma" panose="020B0604030504040204" pitchFamily="34" charset="0"/>
                        </a:rPr>
                        <m:t>= </m:t>
                      </m:r>
                      <m:f>
                        <m:fPr>
                          <m:ctrlPr>
                            <a:rPr lang="en-US" sz="1800" b="0" i="1" smtClean="0">
                              <a:latin typeface="Cambria Math" panose="02040503050406030204" pitchFamily="18" charset="0"/>
                              <a:ea typeface="Tahoma" panose="020B0604030504040204" pitchFamily="34" charset="0"/>
                              <a:cs typeface="Tahoma" panose="020B0604030504040204" pitchFamily="34" charset="0"/>
                            </a:rPr>
                          </m:ctrlPr>
                        </m:fPr>
                        <m:num>
                          <m:sSub>
                            <m:sSubPr>
                              <m:ctrlPr>
                                <a:rPr lang="en-US" sz="1800" b="0" i="1" smtClean="0">
                                  <a:latin typeface="Cambria Math" panose="02040503050406030204" pitchFamily="18" charset="0"/>
                                  <a:ea typeface="Tahoma" panose="020B0604030504040204" pitchFamily="34" charset="0"/>
                                  <a:cs typeface="Tahoma" panose="020B0604030504040204" pitchFamily="34" charset="0"/>
                                </a:rPr>
                              </m:ctrlPr>
                            </m:sSubPr>
                            <m:e>
                              <m:r>
                                <a:rPr lang="en-US" sz="1800" b="0" i="1" smtClean="0">
                                  <a:latin typeface="Cambria Math" panose="02040503050406030204" pitchFamily="18" charset="0"/>
                                  <a:ea typeface="Tahoma" panose="020B0604030504040204" pitchFamily="34" charset="0"/>
                                  <a:cs typeface="Tahoma" panose="020B0604030504040204" pitchFamily="34" charset="0"/>
                                </a:rPr>
                                <m:t>𝑄</m:t>
                              </m:r>
                            </m:e>
                            <m:sub>
                              <m:r>
                                <a:rPr lang="en-US" sz="1800" b="0" i="1" smtClean="0">
                                  <a:latin typeface="Cambria Math" panose="02040503050406030204" pitchFamily="18" charset="0"/>
                                  <a:ea typeface="Tahoma" panose="020B0604030504040204" pitchFamily="34" charset="0"/>
                                  <a:cs typeface="Tahoma" panose="020B0604030504040204" pitchFamily="34" charset="0"/>
                                </a:rPr>
                                <m:t>𝐺</m:t>
                              </m:r>
                            </m:sub>
                          </m:sSub>
                        </m:num>
                        <m:den>
                          <m:sSub>
                            <m:sSubPr>
                              <m:ctrlPr>
                                <a:rPr lang="vi-VN" sz="1800" b="0" i="1" smtClean="0">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𝑜𝑛</m:t>
                              </m:r>
                            </m:sub>
                          </m:sSub>
                        </m:den>
                      </m:f>
                      <m:r>
                        <a:rPr lang="en-US" sz="1800" b="0" i="0" smtClean="0">
                          <a:latin typeface="Cambria Math" panose="02040503050406030204" pitchFamily="18" charset="0"/>
                          <a:ea typeface="Tahoma" panose="020B0604030504040204" pitchFamily="34" charset="0"/>
                          <a:cs typeface="Tahoma" panose="020B0604030504040204" pitchFamily="34" charset="0"/>
                        </a:rPr>
                        <m:t>; </m:t>
                      </m:r>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𝐼</m:t>
                          </m:r>
                        </m:e>
                        <m:sub>
                          <m:r>
                            <a:rPr lang="en-US" sz="1800" b="0" i="1" smtClean="0">
                              <a:latin typeface="Cambria Math" panose="02040503050406030204" pitchFamily="18" charset="0"/>
                              <a:ea typeface="Tahoma" panose="020B0604030504040204" pitchFamily="34" charset="0"/>
                              <a:cs typeface="Tahoma" panose="020B0604030504040204" pitchFamily="34" charset="0"/>
                            </a:rPr>
                            <m:t>𝑂𝐹𝐹</m:t>
                          </m:r>
                        </m:sub>
                      </m:sSub>
                      <m:r>
                        <a:rPr lang="en-US" sz="1800" i="1">
                          <a:latin typeface="Cambria Math" panose="02040503050406030204" pitchFamily="18" charset="0"/>
                          <a:ea typeface="Tahoma" panose="020B0604030504040204" pitchFamily="34" charset="0"/>
                          <a:cs typeface="Tahoma" panose="020B0604030504040204" pitchFamily="34" charset="0"/>
                        </a:rPr>
                        <m:t>= </m:t>
                      </m:r>
                      <m:f>
                        <m:fPr>
                          <m:ctrlPr>
                            <a:rPr lang="en-US" sz="1800" i="1">
                              <a:latin typeface="Cambria Math" panose="02040503050406030204" pitchFamily="18" charset="0"/>
                              <a:ea typeface="Tahoma" panose="020B0604030504040204" pitchFamily="34" charset="0"/>
                              <a:cs typeface="Tahoma" panose="020B0604030504040204" pitchFamily="34" charset="0"/>
                            </a:rPr>
                          </m:ctrlPr>
                        </m:fPr>
                        <m:num>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𝑄</m:t>
                              </m:r>
                            </m:e>
                            <m:sub>
                              <m:r>
                                <a:rPr lang="en-US" sz="1800" i="1">
                                  <a:latin typeface="Cambria Math" panose="02040503050406030204" pitchFamily="18" charset="0"/>
                                  <a:ea typeface="Tahoma" panose="020B0604030504040204" pitchFamily="34" charset="0"/>
                                  <a:cs typeface="Tahoma" panose="020B0604030504040204" pitchFamily="34" charset="0"/>
                                </a:rPr>
                                <m:t>𝐺</m:t>
                              </m:r>
                            </m:sub>
                          </m:sSub>
                        </m:num>
                        <m:den>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𝑜𝑓</m:t>
                              </m:r>
                              <m:r>
                                <a:rPr lang="en-US" sz="1800" b="0" i="1" smtClean="0">
                                  <a:latin typeface="Cambria Math" panose="02040503050406030204" pitchFamily="18" charset="0"/>
                                  <a:ea typeface="Tahoma" panose="020B0604030504040204" pitchFamily="34" charset="0"/>
                                  <a:cs typeface="Tahoma" panose="020B0604030504040204" pitchFamily="34" charset="0"/>
                                </a:rPr>
                                <m:t>𝑓</m:t>
                              </m:r>
                            </m:sub>
                          </m:sSub>
                        </m:den>
                      </m:f>
                    </m:oMath>
                  </m:oMathPara>
                </a14:m>
                <a:endParaRPr lang="en-US" dirty="0"/>
              </a:p>
            </p:txBody>
          </p:sp>
        </mc:Choice>
        <mc:Fallback xmlns="">
          <p:sp>
            <p:nvSpPr>
              <p:cNvPr id="33" name="TextBox 32">
                <a:extLst>
                  <a:ext uri="{FF2B5EF4-FFF2-40B4-BE49-F238E27FC236}">
                    <a16:creationId xmlns:a16="http://schemas.microsoft.com/office/drawing/2014/main" id="{20854042-EF9D-4B18-561C-599D36EFEE71}"/>
                  </a:ext>
                </a:extLst>
              </p:cNvPr>
              <p:cNvSpPr txBox="1">
                <a:spLocks noRot="1" noChangeAspect="1" noMove="1" noResize="1" noEditPoints="1" noAdjustHandles="1" noChangeArrowheads="1" noChangeShapeType="1" noTextEdit="1"/>
              </p:cNvSpPr>
              <p:nvPr/>
            </p:nvSpPr>
            <p:spPr>
              <a:xfrm>
                <a:off x="1631016" y="1096325"/>
                <a:ext cx="2852928" cy="6908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Hộp Văn bản 8">
                <a:extLst>
                  <a:ext uri="{FF2B5EF4-FFF2-40B4-BE49-F238E27FC236}">
                    <a16:creationId xmlns:a16="http://schemas.microsoft.com/office/drawing/2014/main" id="{D335D83B-A5A1-1C2A-25FB-1508DFE4116B}"/>
                  </a:ext>
                </a:extLst>
              </p:cNvPr>
              <p:cNvSpPr txBox="1"/>
              <p:nvPr/>
            </p:nvSpPr>
            <p:spPr>
              <a:xfrm>
                <a:off x="796981" y="1798169"/>
                <a:ext cx="6762413" cy="1563570"/>
              </a:xfrm>
              <a:prstGeom prst="rect">
                <a:avLst/>
              </a:prstGeom>
              <a:noFill/>
            </p:spPr>
            <p:txBody>
              <a:bodyPr wrap="square" rtlCol="0">
                <a:spAutoFit/>
              </a:bodyPr>
              <a:lstStyle/>
              <a:p>
                <a:pPr marL="285750" indent="-285750">
                  <a:buFont typeface="Arial" panose="020B0604020202020204" pitchFamily="34" charset="0"/>
                  <a:buChar char="•"/>
                </a:pPr>
                <a:r>
                  <a:rPr lang="en-US" b="1" i="1" dirty="0">
                    <a:latin typeface="Tahoma" panose="020B0604030504040204" pitchFamily="34" charset="0"/>
                    <a:ea typeface="Tahoma" panose="020B0604030504040204" pitchFamily="34" charset="0"/>
                    <a:cs typeface="Tahoma" panose="020B0604030504040204" pitchFamily="34" charset="0"/>
                  </a:rPr>
                  <a:t>L</a:t>
                </a:r>
                <a:r>
                  <a:rPr lang="vi-VN" b="1" i="1" dirty="0">
                    <a:latin typeface="Tahoma" panose="020B0604030504040204" pitchFamily="34" charset="0"/>
                    <a:ea typeface="Tahoma" panose="020B0604030504040204" pitchFamily="34" charset="0"/>
                    <a:cs typeface="Tahoma" panose="020B0604030504040204" pitchFamily="34" charset="0"/>
                  </a:rPr>
                  <a:t>ư</a:t>
                </a:r>
                <a:r>
                  <a:rPr lang="en-US" b="1" i="1" dirty="0">
                    <a:latin typeface="Tahoma" panose="020B0604030504040204" pitchFamily="34" charset="0"/>
                    <a:ea typeface="Tahoma" panose="020B0604030504040204" pitchFamily="34" charset="0"/>
                    <a:cs typeface="Tahoma" panose="020B0604030504040204" pitchFamily="34" charset="0"/>
                  </a:rPr>
                  <a:t>u ý:</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Tụ</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cổng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lớn</a:t>
                </a:r>
                <a:r>
                  <a:rPr lang="en-US" dirty="0">
                    <a:latin typeface="Tahoma" panose="020B0604030504040204" pitchFamily="34" charset="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r>
                  <a:rPr lang="en-US" dirty="0">
                    <a:latin typeface="Tahoma" panose="020B0604030504040204" pitchFamily="34" charset="0"/>
                    <a:ea typeface="Tahoma" panose="020B0604030504040204" pitchFamily="34" charset="0"/>
                    <a:cs typeface="Tahoma" panose="020B0604030504040204" pitchFamily="34" charset="0"/>
                  </a:rPr>
                  <a:t> h</a:t>
                </a:r>
                <a:r>
                  <a:rPr lang="vi-VN" dirty="0">
                    <a:latin typeface="Tahoma" panose="020B0604030504040204" pitchFamily="34" charset="0"/>
                    <a:ea typeface="Tahoma" panose="020B0604030504040204" pitchFamily="34" charset="0"/>
                    <a:cs typeface="Tahoma" panose="020B0604030504040204" pitchFamily="34" charset="0"/>
                  </a:rPr>
                  <a:t>ơ</a:t>
                </a:r>
                <a:r>
                  <a:rPr lang="en-US" dirty="0">
                    <a:latin typeface="Tahoma" panose="020B0604030504040204" pitchFamily="34" charset="0"/>
                    <a:ea typeface="Tahoma" panose="020B0604030504040204" pitchFamily="34" charset="0"/>
                    <a:cs typeface="Tahoma" panose="020B0604030504040204" pitchFamily="34" charset="0"/>
                  </a:rPr>
                  <a:t>n</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nhanh</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r>
                  <a:rPr lang="en-US" dirty="0">
                    <a:latin typeface="Tahoma" panose="020B0604030504040204" pitchFamily="34" charset="0"/>
                    <a:ea typeface="Tahoma" panose="020B0604030504040204" pitchFamily="34" charset="0"/>
                    <a:cs typeface="Tahoma" panose="020B0604030504040204" pitchFamily="34" charset="0"/>
                  </a:rPr>
                  <a:t> h</a:t>
                </a:r>
                <a:r>
                  <a:rPr lang="vi-VN" dirty="0">
                    <a:latin typeface="Tahoma" panose="020B0604030504040204" pitchFamily="34" charset="0"/>
                    <a:ea typeface="Tahoma" panose="020B0604030504040204" pitchFamily="34" charset="0"/>
                    <a:cs typeface="Tahoma" panose="020B0604030504040204" pitchFamily="34" charset="0"/>
                  </a:rPr>
                  <a:t>ơ</a:t>
                </a:r>
                <a:r>
                  <a:rPr lang="en-US" dirty="0">
                    <a:latin typeface="Tahoma" panose="020B0604030504040204" pitchFamily="34" charset="0"/>
                    <a:ea typeface="Tahoma" panose="020B0604030504040204" pitchFamily="34" charset="0"/>
                    <a:cs typeface="Tahoma" panose="020B0604030504040204" pitchFamily="34" charset="0"/>
                  </a:rPr>
                  <a:t>n</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áp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lớn</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r>
                  <a:rPr lang="en-US" dirty="0">
                    <a:latin typeface="Tahoma" panose="020B0604030504040204" pitchFamily="34" charset="0"/>
                    <a:ea typeface="Tahoma" panose="020B0604030504040204" pitchFamily="34" charset="0"/>
                    <a:cs typeface="Tahoma" panose="020B0604030504040204" pitchFamily="34" charset="0"/>
                  </a:rPr>
                  <a:t> h</a:t>
                </a:r>
                <a:r>
                  <a:rPr lang="vi-VN" dirty="0">
                    <a:latin typeface="Tahoma" panose="020B0604030504040204" pitchFamily="34" charset="0"/>
                    <a:ea typeface="Tahoma" panose="020B0604030504040204" pitchFamily="34" charset="0"/>
                    <a:cs typeface="Tahoma" panose="020B0604030504040204" pitchFamily="34" charset="0"/>
                  </a:rPr>
                  <a:t>ơ</a:t>
                </a:r>
                <a:r>
                  <a:rPr lang="en-US" dirty="0">
                    <a:latin typeface="Tahoma" panose="020B0604030504040204" pitchFamily="34" charset="0"/>
                    <a:ea typeface="Tahoma" panose="020B0604030504040204" pitchFamily="34" charset="0"/>
                    <a:cs typeface="Tahoma" panose="020B0604030504040204" pitchFamily="34" charset="0"/>
                  </a:rPr>
                  <a:t>n</a:t>
                </a:r>
              </a:p>
            </p:txBody>
          </p:sp>
        </mc:Choice>
        <mc:Fallback xmlns="">
          <p:sp>
            <p:nvSpPr>
              <p:cNvPr id="34" name="Hộp Văn bản 8">
                <a:extLst>
                  <a:ext uri="{FF2B5EF4-FFF2-40B4-BE49-F238E27FC236}">
                    <a16:creationId xmlns:a16="http://schemas.microsoft.com/office/drawing/2014/main" id="{D335D83B-A5A1-1C2A-25FB-1508DFE4116B}"/>
                  </a:ext>
                </a:extLst>
              </p:cNvPr>
              <p:cNvSpPr txBox="1">
                <a:spLocks noRot="1" noChangeAspect="1" noMove="1" noResize="1" noEditPoints="1" noAdjustHandles="1" noChangeArrowheads="1" noChangeShapeType="1" noTextEdit="1"/>
              </p:cNvSpPr>
              <p:nvPr/>
            </p:nvSpPr>
            <p:spPr>
              <a:xfrm>
                <a:off x="796981" y="1798169"/>
                <a:ext cx="6762413" cy="1563570"/>
              </a:xfrm>
              <a:prstGeom prst="rect">
                <a:avLst/>
              </a:prstGeom>
              <a:blipFill>
                <a:blip r:embed="rId4"/>
                <a:stretch>
                  <a:fillRect l="-812" t="-2344" b="-5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Hộp Văn bản 11">
                <a:extLst>
                  <a:ext uri="{FF2B5EF4-FFF2-40B4-BE49-F238E27FC236}">
                    <a16:creationId xmlns:a16="http://schemas.microsoft.com/office/drawing/2014/main" id="{8FE7FA77-E355-FC5A-4104-EAEC94440A30}"/>
                  </a:ext>
                </a:extLst>
              </p:cNvPr>
              <p:cNvSpPr txBox="1"/>
              <p:nvPr/>
            </p:nvSpPr>
            <p:spPr>
              <a:xfrm>
                <a:off x="809173" y="3298034"/>
                <a:ext cx="7271340" cy="1282402"/>
              </a:xfrm>
              <a:prstGeom prst="rect">
                <a:avLst/>
              </a:prstGeom>
              <a:noFill/>
            </p:spPr>
            <p:txBody>
              <a:bodyPr wrap="square" rtlCol="0">
                <a:spAutoFit/>
              </a:bodyPr>
              <a:lstStyle/>
              <a:p>
                <a:pPr marL="285750" indent="-285750">
                  <a:lnSpc>
                    <a:spcPct val="150000"/>
                  </a:lnSpc>
                  <a:buFontTx/>
                  <a:buChar char="-"/>
                </a:pPr>
                <a:r>
                  <a:rPr lang="en-US" dirty="0" err="1">
                    <a:latin typeface="Tahoma" panose="020B0604030504040204" pitchFamily="34" charset="0"/>
                    <a:ea typeface="Tahoma" panose="020B0604030504040204" pitchFamily="34" charset="0"/>
                    <a:cs typeface="Tahoma" panose="020B0604030504040204" pitchFamily="34" charset="0"/>
                  </a:rPr>
                  <a:t>Nếu</a:t>
                </a:r>
                <a:r>
                  <a:rPr lang="vi-VN" dirty="0">
                    <a:latin typeface="Tahoma" panose="020B0604030504040204" pitchFamily="34" charset="0"/>
                    <a:ea typeface="Tahoma" panose="020B0604030504040204" pitchFamily="34" charset="0"/>
                    <a:cs typeface="Tahoma" panose="020B0604030504040204" pitchFamily="34" charset="0"/>
                  </a:rPr>
                  <a:t> chọn</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i="1">
                            <a:latin typeface="Cambria Math" panose="02040503050406030204" pitchFamily="18" charset="0"/>
                          </a:rPr>
                        </m:ctrlPr>
                      </m:sSubPr>
                      <m:e>
                        <m:r>
                          <m:rPr>
                            <m:sty m:val="p"/>
                          </m:rPr>
                          <a:rPr lang="en-US" b="0" i="0">
                            <a:latin typeface="Cambria Math" panose="02040503050406030204" pitchFamily="18" charset="0"/>
                          </a:rPr>
                          <m:t>t</m:t>
                        </m:r>
                      </m:e>
                      <m:sub>
                        <m:r>
                          <m:rPr>
                            <m:sty m:val="p"/>
                          </m:rPr>
                          <a:rPr lang="vi-VN" b="0" i="0" smtClean="0">
                            <a:latin typeface="Cambria Math" panose="02040503050406030204" pitchFamily="18" charset="0"/>
                          </a:rPr>
                          <m:t>on</m:t>
                        </m:r>
                        <m:r>
                          <a:rPr lang="en-US" b="0" i="0" smtClean="0">
                            <a:latin typeface="Cambria Math" panose="02040503050406030204" pitchFamily="18" charset="0"/>
                          </a:rPr>
                          <m:t> </m:t>
                        </m:r>
                      </m:sub>
                    </m:sSub>
                  </m:oMath>
                </a14:m>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i="1">
                            <a:latin typeface="Cambria Math" panose="02040503050406030204" pitchFamily="18" charset="0"/>
                          </a:rPr>
                        </m:ctrlPr>
                      </m:sSubPr>
                      <m:e>
                        <m:r>
                          <m:rPr>
                            <m:sty m:val="p"/>
                          </m:rPr>
                          <a:rPr lang="en-US" b="0" i="0">
                            <a:latin typeface="Cambria Math" panose="02040503050406030204" pitchFamily="18" charset="0"/>
                          </a:rPr>
                          <m:t>t</m:t>
                        </m:r>
                      </m:e>
                      <m:sub>
                        <m:r>
                          <m:rPr>
                            <m:sty m:val="p"/>
                          </m:rPr>
                          <a:rPr lang="vi-VN" b="0" i="0" smtClean="0">
                            <a:latin typeface="Cambria Math" panose="02040503050406030204" pitchFamily="18" charset="0"/>
                          </a:rPr>
                          <m:t>of</m:t>
                        </m:r>
                        <m:r>
                          <m:rPr>
                            <m:sty m:val="p"/>
                          </m:rPr>
                          <a:rPr lang="en-US" b="0" i="0">
                            <a:latin typeface="Cambria Math" panose="02040503050406030204" pitchFamily="18" charset="0"/>
                          </a:rPr>
                          <m:t>f</m:t>
                        </m:r>
                      </m:sub>
                    </m:sSub>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nhỏ</a:t>
                </a:r>
                <a:r>
                  <a:rPr lang="en-US" dirty="0">
                    <a:latin typeface="Tahoma" panose="020B0604030504040204" pitchFamily="34" charset="0"/>
                    <a:ea typeface="Tahoma" panose="020B0604030504040204" pitchFamily="34" charset="0"/>
                    <a:cs typeface="Tahoma" panose="020B0604030504040204" pitchFamily="34" charset="0"/>
                  </a:rPr>
                  <a:t>:</a:t>
                </a:r>
                <a:r>
                  <a:rPr lang="vi-VN" dirty="0">
                    <a:latin typeface="Tahoma" panose="020B0604030504040204" pitchFamily="34" charset="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 </a:t>
                </a:r>
                <a14:m>
                  <m:oMath xmlns:m="http://schemas.openxmlformats.org/officeDocument/2006/math">
                    <m:r>
                      <a:rPr lang="en-US" i="1" dirty="0">
                        <a:latin typeface="Cambria Math" panose="02040503050406030204" pitchFamily="18" charset="0"/>
                        <a:ea typeface="Tahoma" panose="020B0604030504040204" pitchFamily="34" charset="0"/>
                        <a:cs typeface="Tahoma" panose="020B0604030504040204" pitchFamily="34" charset="0"/>
                      </a:rPr>
                      <m:t>→</m:t>
                    </m:r>
                  </m:oMath>
                </a14:m>
                <a:r>
                  <a:rPr lang="vi-VN"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tổn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chuyển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mạch</a:t>
                </a:r>
                <a:r>
                  <a:rPr lang="en-US" dirty="0">
                    <a:latin typeface="Tahoma" panose="020B0604030504040204" pitchFamily="34" charset="0"/>
                    <a:ea typeface="Tahoma" panose="020B0604030504040204" pitchFamily="34" charset="0"/>
                    <a:cs typeface="Tahoma" panose="020B0604030504040204" pitchFamily="34" charset="0"/>
                  </a:rPr>
                  <a:t>.</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vi-VN"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Dv/dt và di/dt </a:t>
                </a:r>
                <a:r>
                  <a:rPr lang="en-US" dirty="0" err="1">
                    <a:latin typeface="Tahoma" panose="020B0604030504040204" pitchFamily="34" charset="0"/>
                    <a:ea typeface="Tahoma" panose="020B0604030504040204" pitchFamily="34" charset="0"/>
                    <a:cs typeface="Tahoma" panose="020B0604030504040204" pitchFamily="34" charset="0"/>
                  </a:rPr>
                  <a:t>lớn</a:t>
                </a:r>
                <a:r>
                  <a:rPr lang="en-US" dirty="0">
                    <a:latin typeface="Tahoma" panose="020B0604030504040204" pitchFamily="34" charset="0"/>
                    <a:ea typeface="Tahoma" panose="020B0604030504040204" pitchFamily="34" charset="0"/>
                    <a:cs typeface="Tahoma" panose="020B0604030504040204" pitchFamily="34" charset="0"/>
                  </a:rPr>
                  <a:t>.</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 </a:t>
                </a:r>
                <a14:m>
                  <m:oMath xmlns:m="http://schemas.openxmlformats.org/officeDocument/2006/math">
                    <m:r>
                      <a:rPr lang="en-US" i="1" dirty="0" smtClean="0">
                        <a:latin typeface="Cambria Math" panose="02040503050406030204" pitchFamily="18" charset="0"/>
                        <a:ea typeface="Tahoma" panose="020B0604030504040204" pitchFamily="34" charset="0"/>
                        <a:cs typeface="Tahoma" panose="020B0604030504040204" pitchFamily="34" charset="0"/>
                      </a:rPr>
                      <m:t>→</m:t>
                    </m:r>
                  </m:oMath>
                </a14:m>
                <a:r>
                  <a:rPr lang="vi-VN"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Gia </a:t>
                </a:r>
                <a:r>
                  <a:rPr lang="en-US" dirty="0" err="1">
                    <a:latin typeface="Tahoma" panose="020B0604030504040204" pitchFamily="34" charset="0"/>
                    <a:ea typeface="Tahoma" panose="020B0604030504040204" pitchFamily="34" charset="0"/>
                    <a:cs typeface="Tahoma" panose="020B0604030504040204" pitchFamily="34" charset="0"/>
                  </a:rPr>
                  <a:t>tăng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nhiễu</a:t>
                </a:r>
                <a:r>
                  <a:rPr lang="en-US" dirty="0">
                    <a:latin typeface="Tahoma" panose="020B0604030504040204" pitchFamily="34" charset="0"/>
                    <a:ea typeface="Tahoma" panose="020B0604030504040204" pitchFamily="34" charset="0"/>
                    <a:cs typeface="Tahoma" panose="020B0604030504040204" pitchFamily="34" charset="0"/>
                  </a:rPr>
                  <a:t> EMI.</a:t>
                </a:r>
              </a:p>
            </p:txBody>
          </p:sp>
        </mc:Choice>
        <mc:Fallback xmlns="">
          <p:sp>
            <p:nvSpPr>
              <p:cNvPr id="11" name="Hộp Văn bản 11">
                <a:extLst>
                  <a:ext uri="{FF2B5EF4-FFF2-40B4-BE49-F238E27FC236}">
                    <a16:creationId xmlns:a16="http://schemas.microsoft.com/office/drawing/2014/main" id="{8FE7FA77-E355-FC5A-4104-EAEC94440A30}"/>
                  </a:ext>
                </a:extLst>
              </p:cNvPr>
              <p:cNvSpPr txBox="1">
                <a:spLocks noRot="1" noChangeAspect="1" noMove="1" noResize="1" noEditPoints="1" noAdjustHandles="1" noChangeArrowheads="1" noChangeShapeType="1" noTextEdit="1"/>
              </p:cNvSpPr>
              <p:nvPr/>
            </p:nvSpPr>
            <p:spPr>
              <a:xfrm>
                <a:off x="809173" y="3298034"/>
                <a:ext cx="7271340" cy="1282402"/>
              </a:xfrm>
              <a:prstGeom prst="rect">
                <a:avLst/>
              </a:prstGeom>
              <a:blipFill>
                <a:blip r:embed="rId5"/>
                <a:stretch>
                  <a:fillRect l="-75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58138F-711F-3831-5400-B241D7BC22BE}"/>
                  </a:ext>
                </a:extLst>
              </p:cNvPr>
              <p:cNvSpPr txBox="1"/>
              <p:nvPr/>
            </p:nvSpPr>
            <p:spPr>
              <a:xfrm>
                <a:off x="768739" y="4546640"/>
                <a:ext cx="7594973" cy="1703030"/>
              </a:xfrm>
              <a:prstGeom prst="rect">
                <a:avLst/>
              </a:prstGeom>
              <a:noFill/>
            </p:spPr>
            <p:txBody>
              <a:bodyPr wrap="square">
                <a:spAutoFit/>
              </a:bodyPr>
              <a:lstStyle/>
              <a:p>
                <a:pPr algn="just">
                  <a:lnSpc>
                    <a:spcPct val="150000"/>
                  </a:lnSpc>
                </a:pPr>
                <a:r>
                  <a:rPr lang="vi-VN" dirty="0"/>
                  <a:t>-  Dòng sink: thể hiện khả năng của Driver để đưa dòng điện tới van khi nó đang hạ áp, cần chọn Driver có dòng sink sao cho 	 </a:t>
                </a:r>
                <a14:m>
                  <m:oMath xmlns:m="http://schemas.openxmlformats.org/officeDocument/2006/math">
                    <m:r>
                      <a:rPr lang="vi-VN" b="1" i="1" smtClean="0">
                        <a:latin typeface="Cambria Math" panose="02040503050406030204" pitchFamily="18" charset="0"/>
                      </a:rPr>
                      <m:t>→  </m:t>
                    </m:r>
                    <m:sSub>
                      <m:sSubPr>
                        <m:ctrlPr>
                          <a:rPr lang="vi-VN" b="1" i="1" smtClean="0">
                            <a:latin typeface="Cambria Math" panose="02040503050406030204" pitchFamily="18" charset="0"/>
                          </a:rPr>
                        </m:ctrlPr>
                      </m:sSubPr>
                      <m:e>
                        <m:r>
                          <a:rPr lang="vi-VN" b="1" i="1" smtClean="0">
                            <a:latin typeface="Cambria Math" panose="02040503050406030204" pitchFamily="18" charset="0"/>
                          </a:rPr>
                          <m:t>𝑰</m:t>
                        </m:r>
                      </m:e>
                      <m:sub>
                        <m:r>
                          <a:rPr lang="vi-VN" b="1" i="1" smtClean="0">
                            <a:latin typeface="Cambria Math" panose="02040503050406030204" pitchFamily="18" charset="0"/>
                          </a:rPr>
                          <m:t>𝑺𝒊𝒏𝒌</m:t>
                        </m:r>
                      </m:sub>
                    </m:sSub>
                    <m:sSub>
                      <m:sSubPr>
                        <m:ctrlPr>
                          <a:rPr lang="vi-VN" b="1" i="1">
                            <a:latin typeface="Cambria Math" panose="02040503050406030204" pitchFamily="18" charset="0"/>
                          </a:rPr>
                        </m:ctrlPr>
                      </m:sSubPr>
                      <m:e>
                        <m:r>
                          <a:rPr lang="vi-VN" b="1" i="1" smtClean="0">
                            <a:latin typeface="Cambria Math" panose="02040503050406030204" pitchFamily="18" charset="0"/>
                          </a:rPr>
                          <m:t>&gt;</m:t>
                        </m:r>
                        <m:r>
                          <a:rPr lang="vi-VN" b="1" i="1">
                            <a:latin typeface="Cambria Math" panose="02040503050406030204" pitchFamily="18" charset="0"/>
                          </a:rPr>
                          <m:t>𝑰</m:t>
                        </m:r>
                      </m:e>
                      <m:sub>
                        <m:r>
                          <a:rPr lang="vi-VN" b="1" i="1">
                            <a:latin typeface="Cambria Math" panose="02040503050406030204" pitchFamily="18" charset="0"/>
                          </a:rPr>
                          <m:t>𝑶𝑭𝑭</m:t>
                        </m:r>
                      </m:sub>
                    </m:sSub>
                  </m:oMath>
                </a14:m>
                <a:endParaRPr lang="vi-VN" b="1" dirty="0"/>
              </a:p>
              <a:p>
                <a:pPr algn="just">
                  <a:lnSpc>
                    <a:spcPct val="150000"/>
                  </a:lnSpc>
                </a:pPr>
                <a:r>
                  <a:rPr lang="vi-VN" dirty="0"/>
                  <a:t>-  Dòng source: thể hiện khả năng của Driver để đưa dòng tới van khi nó đang tăng áp, cần chọn Driver có dòng source sao cho </a:t>
                </a:r>
                <a14:m>
                  <m:oMath xmlns:m="http://schemas.openxmlformats.org/officeDocument/2006/math">
                    <m:r>
                      <a:rPr lang="vi-VN" b="0" i="1" smtClean="0">
                        <a:latin typeface="Cambria Math" panose="02040503050406030204" pitchFamily="18" charset="0"/>
                      </a:rPr>
                      <m:t>→</m:t>
                    </m:r>
                    <m:sSub>
                      <m:sSubPr>
                        <m:ctrlPr>
                          <a:rPr lang="vi-VN" b="1" i="1" smtClean="0">
                            <a:latin typeface="Cambria Math" panose="02040503050406030204" pitchFamily="18" charset="0"/>
                          </a:rPr>
                        </m:ctrlPr>
                      </m:sSubPr>
                      <m:e>
                        <m:r>
                          <a:rPr lang="vi-VN" b="1" i="1" smtClean="0">
                            <a:latin typeface="Cambria Math" panose="02040503050406030204" pitchFamily="18" charset="0"/>
                          </a:rPr>
                          <m:t>   </m:t>
                        </m:r>
                        <m:r>
                          <a:rPr lang="vi-VN" b="1" i="1" smtClean="0">
                            <a:latin typeface="Cambria Math" panose="02040503050406030204" pitchFamily="18" charset="0"/>
                          </a:rPr>
                          <m:t>𝑰</m:t>
                        </m:r>
                      </m:e>
                      <m:sub>
                        <m:r>
                          <a:rPr lang="vi-VN" b="1" i="1" smtClean="0">
                            <a:latin typeface="Cambria Math" panose="02040503050406030204" pitchFamily="18" charset="0"/>
                          </a:rPr>
                          <m:t>𝑺𝒐𝒖𝒓𝒄𝒆</m:t>
                        </m:r>
                      </m:sub>
                    </m:sSub>
                    <m:r>
                      <a:rPr lang="vi-VN" b="1" i="1" smtClean="0">
                        <a:latin typeface="Cambria Math" panose="02040503050406030204" pitchFamily="18" charset="0"/>
                      </a:rPr>
                      <m:t>&gt;</m:t>
                    </m:r>
                    <m:sSub>
                      <m:sSubPr>
                        <m:ctrlPr>
                          <a:rPr lang="vi-VN" b="1" i="1" smtClean="0">
                            <a:latin typeface="Cambria Math" panose="02040503050406030204" pitchFamily="18" charset="0"/>
                          </a:rPr>
                        </m:ctrlPr>
                      </m:sSubPr>
                      <m:e>
                        <m:r>
                          <a:rPr lang="vi-VN" b="1" i="1" smtClean="0">
                            <a:latin typeface="Cambria Math" panose="02040503050406030204" pitchFamily="18" charset="0"/>
                          </a:rPr>
                          <m:t>𝑰</m:t>
                        </m:r>
                      </m:e>
                      <m:sub>
                        <m:r>
                          <a:rPr lang="vi-VN" b="1" i="1" smtClean="0">
                            <a:latin typeface="Cambria Math" panose="02040503050406030204" pitchFamily="18" charset="0"/>
                          </a:rPr>
                          <m:t>𝑶𝑵</m:t>
                        </m:r>
                      </m:sub>
                    </m:sSub>
                  </m:oMath>
                </a14:m>
                <a:endParaRPr lang="en-US" b="1" dirty="0"/>
              </a:p>
            </p:txBody>
          </p:sp>
        </mc:Choice>
        <mc:Fallback xmlns="">
          <p:sp>
            <p:nvSpPr>
              <p:cNvPr id="5" name="TextBox 4">
                <a:extLst>
                  <a:ext uri="{FF2B5EF4-FFF2-40B4-BE49-F238E27FC236}">
                    <a16:creationId xmlns:a16="http://schemas.microsoft.com/office/drawing/2014/main" id="{7B58138F-711F-3831-5400-B241D7BC22BE}"/>
                  </a:ext>
                </a:extLst>
              </p:cNvPr>
              <p:cNvSpPr txBox="1">
                <a:spLocks noRot="1" noChangeAspect="1" noMove="1" noResize="1" noEditPoints="1" noAdjustHandles="1" noChangeArrowheads="1" noChangeShapeType="1" noTextEdit="1"/>
              </p:cNvSpPr>
              <p:nvPr/>
            </p:nvSpPr>
            <p:spPr>
              <a:xfrm>
                <a:off x="768739" y="4546640"/>
                <a:ext cx="7594973" cy="1703030"/>
              </a:xfrm>
              <a:prstGeom prst="rect">
                <a:avLst/>
              </a:prstGeom>
              <a:blipFill>
                <a:blip r:embed="rId6"/>
                <a:stretch>
                  <a:fillRect l="-642" r="-722" b="-5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6D0D38-22DD-9CBA-577A-E04B27744F7F}"/>
                  </a:ext>
                </a:extLst>
              </p:cNvPr>
              <p:cNvSpPr txBox="1"/>
              <p:nvPr/>
            </p:nvSpPr>
            <p:spPr>
              <a:xfrm>
                <a:off x="4701697" y="1066508"/>
                <a:ext cx="3596967" cy="710194"/>
              </a:xfrm>
              <a:prstGeom prst="rect">
                <a:avLst/>
              </a:prstGeom>
              <a:noFill/>
            </p:spPr>
            <p:txBody>
              <a:bodyPr wrap="square">
                <a:spAutoFit/>
              </a:bodyPr>
              <a:lstStyle/>
              <a:p>
                <a:r>
                  <a:rPr lang="vi-VN" dirty="0"/>
                  <a:t>Trong đó: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vi-VN" i="1">
                                    <a:latin typeface="Cambria Math" panose="02040503050406030204" pitchFamily="18" charset="0"/>
                                    <a:ea typeface="Tahoma" panose="020B0604030504040204" pitchFamily="34" charset="0"/>
                                    <a:cs typeface="Tahoma" panose="020B0604030504040204" pitchFamily="34" charset="0"/>
                                  </a:rPr>
                                </m:ctrlPr>
                              </m:sSubPr>
                              <m:e>
                                <m:r>
                                  <a:rPr lang="vi-VN" i="1">
                                    <a:latin typeface="Cambria Math" panose="02040503050406030204" pitchFamily="18" charset="0"/>
                                    <a:ea typeface="Tahoma" panose="020B0604030504040204" pitchFamily="34" charset="0"/>
                                    <a:cs typeface="Tahoma" panose="020B0604030504040204" pitchFamily="34" charset="0"/>
                                  </a:rPr>
                                  <m:t>𝑡</m:t>
                                </m:r>
                              </m:e>
                              <m:sub>
                                <m:r>
                                  <a:rPr lang="vi-VN" i="1">
                                    <a:latin typeface="Cambria Math" panose="02040503050406030204" pitchFamily="18" charset="0"/>
                                    <a:ea typeface="Tahoma" panose="020B0604030504040204" pitchFamily="34" charset="0"/>
                                    <a:cs typeface="Tahoma" panose="020B0604030504040204" pitchFamily="34" charset="0"/>
                                  </a:rPr>
                                  <m:t>𝑜𝑛</m:t>
                                </m:r>
                              </m:sub>
                            </m:sSub>
                            <m:r>
                              <a:rPr lang="vi-VN" i="1">
                                <a:latin typeface="Cambria Math" panose="02040503050406030204" pitchFamily="18" charset="0"/>
                                <a:ea typeface="Tahoma" panose="020B0604030504040204" pitchFamily="34" charset="0"/>
                                <a:cs typeface="Tahoma" panose="020B0604030504040204" pitchFamily="34" charset="0"/>
                              </a:rPr>
                              <m:t>=</m:t>
                            </m:r>
                            <m:sSub>
                              <m:sSubPr>
                                <m:ctrlPr>
                                  <a:rPr lang="vi-VN" i="1">
                                    <a:latin typeface="Cambria Math" panose="02040503050406030204" pitchFamily="18" charset="0"/>
                                    <a:ea typeface="Tahoma" panose="020B0604030504040204" pitchFamily="34" charset="0"/>
                                    <a:cs typeface="Tahoma" panose="020B0604030504040204" pitchFamily="34" charset="0"/>
                                  </a:rPr>
                                </m:ctrlPr>
                              </m:sSubPr>
                              <m:e>
                                <m:r>
                                  <a:rPr lang="vi-VN" i="1">
                                    <a:latin typeface="Cambria Math" panose="02040503050406030204" pitchFamily="18" charset="0"/>
                                    <a:ea typeface="Tahoma" panose="020B0604030504040204" pitchFamily="34" charset="0"/>
                                    <a:cs typeface="Tahoma" panose="020B0604030504040204" pitchFamily="34" charset="0"/>
                                  </a:rPr>
                                  <m:t>𝑡</m:t>
                                </m:r>
                              </m:e>
                              <m:sub>
                                <m:r>
                                  <a:rPr lang="vi-VN" i="1">
                                    <a:latin typeface="Cambria Math" panose="02040503050406030204" pitchFamily="18" charset="0"/>
                                    <a:ea typeface="Tahoma" panose="020B0604030504040204" pitchFamily="34" charset="0"/>
                                    <a:cs typeface="Tahoma" panose="020B0604030504040204" pitchFamily="34" charset="0"/>
                                  </a:rPr>
                                  <m:t>2</m:t>
                                </m:r>
                              </m:sub>
                            </m:sSub>
                          </m:e>
                          <m:e>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𝑜𝑓𝑓</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4</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5</m:t>
                                </m:r>
                              </m:sub>
                            </m:sSub>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6</m:t>
                                </m:r>
                              </m:sub>
                            </m:sSub>
                          </m:e>
                        </m:eqArr>
                      </m:e>
                    </m:d>
                  </m:oMath>
                </a14:m>
                <a:endParaRPr lang="en-US" dirty="0"/>
              </a:p>
            </p:txBody>
          </p:sp>
        </mc:Choice>
        <mc:Fallback xmlns="">
          <p:sp>
            <p:nvSpPr>
              <p:cNvPr id="4" name="TextBox 3">
                <a:extLst>
                  <a:ext uri="{FF2B5EF4-FFF2-40B4-BE49-F238E27FC236}">
                    <a16:creationId xmlns:a16="http://schemas.microsoft.com/office/drawing/2014/main" id="{896D0D38-22DD-9CBA-577A-E04B27744F7F}"/>
                  </a:ext>
                </a:extLst>
              </p:cNvPr>
              <p:cNvSpPr txBox="1">
                <a:spLocks noRot="1" noChangeAspect="1" noMove="1" noResize="1" noEditPoints="1" noAdjustHandles="1" noChangeArrowheads="1" noChangeShapeType="1" noTextEdit="1"/>
              </p:cNvSpPr>
              <p:nvPr/>
            </p:nvSpPr>
            <p:spPr>
              <a:xfrm>
                <a:off x="4701697" y="1066508"/>
                <a:ext cx="3596967" cy="710194"/>
              </a:xfrm>
              <a:prstGeom prst="rect">
                <a:avLst/>
              </a:prstGeom>
              <a:blipFill>
                <a:blip r:embed="rId7"/>
                <a:stretch>
                  <a:fillRect l="-1356"/>
                </a:stretch>
              </a:blipFill>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7EAFE983-A9F7-5226-8CCD-E84020EDF117}"/>
              </a:ext>
            </a:extLst>
          </p:cNvPr>
          <p:cNvSpPr/>
          <p:nvPr/>
        </p:nvSpPr>
        <p:spPr>
          <a:xfrm>
            <a:off x="1520687" y="1071248"/>
            <a:ext cx="6515497" cy="709375"/>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9B54EDC-FDD4-4367-BB96-2D48DA972173}"/>
              </a:ext>
            </a:extLst>
          </p:cNvPr>
          <p:cNvSpPr/>
          <p:nvPr/>
        </p:nvSpPr>
        <p:spPr>
          <a:xfrm>
            <a:off x="6623044" y="5049078"/>
            <a:ext cx="1576739" cy="397565"/>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9F37E049-2FE2-3115-1818-2D61DB5A776A}"/>
              </a:ext>
            </a:extLst>
          </p:cNvPr>
          <p:cNvSpPr/>
          <p:nvPr/>
        </p:nvSpPr>
        <p:spPr>
          <a:xfrm>
            <a:off x="6649277" y="5874780"/>
            <a:ext cx="1576739" cy="397565"/>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90991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3E28A5-E6E9-9B53-60BB-07F53AF7D1B0}"/>
              </a:ext>
            </a:extLst>
          </p:cNvPr>
          <p:cNvPicPr>
            <a:picLocks noChangeAspect="1"/>
          </p:cNvPicPr>
          <p:nvPr/>
        </p:nvPicPr>
        <p:blipFill>
          <a:blip r:embed="rId3"/>
          <a:stretch>
            <a:fillRect/>
          </a:stretch>
        </p:blipFill>
        <p:spPr>
          <a:xfrm>
            <a:off x="4945382" y="1151223"/>
            <a:ext cx="3809472" cy="2595643"/>
          </a:xfrm>
          <a:prstGeom prst="rect">
            <a:avLst/>
          </a:prstGeom>
        </p:spPr>
      </p:pic>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12</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2. Xác định điện áp điều khiển </a:t>
                </a:r>
                <a14:m>
                  <m:oMath xmlns:m="http://schemas.openxmlformats.org/officeDocument/2006/math">
                    <m:sSub>
                      <m:sSubPr>
                        <m:ctrlPr>
                          <a:rPr lang="vi-VN" sz="2000" b="1" i="1" smtClean="0">
                            <a:solidFill>
                              <a:schemeClr val="accent6">
                                <a:lumMod val="50000"/>
                              </a:schemeClr>
                            </a:solidFill>
                            <a:latin typeface="Cambria Math" panose="02040503050406030204" pitchFamily="18" charset="0"/>
                          </a:rPr>
                        </m:ctrlPr>
                      </m:sSubPr>
                      <m:e>
                        <m:r>
                          <a:rPr lang="vi-VN" sz="2000" b="1" i="1" smtClean="0">
                            <a:solidFill>
                              <a:schemeClr val="accent6">
                                <a:lumMod val="50000"/>
                              </a:schemeClr>
                            </a:solidFill>
                            <a:latin typeface="Cambria Math" panose="02040503050406030204" pitchFamily="18" charset="0"/>
                          </a:rPr>
                          <m:t>𝑽</m:t>
                        </m:r>
                      </m:e>
                      <m:sub>
                        <m:r>
                          <a:rPr lang="vi-VN" sz="2000" b="1" i="1" smtClean="0">
                            <a:solidFill>
                              <a:schemeClr val="accent6">
                                <a:lumMod val="50000"/>
                              </a:schemeClr>
                            </a:solidFill>
                            <a:latin typeface="Cambria Math" panose="02040503050406030204" pitchFamily="18" charset="0"/>
                          </a:rPr>
                          <m:t>𝑮𝑺</m:t>
                        </m:r>
                      </m:sub>
                    </m:sSub>
                  </m:oMath>
                </a14:m>
                <a:endParaRPr lang="en-US" sz="2000" b="1" dirty="0">
                  <a:solidFill>
                    <a:schemeClr val="accent6">
                      <a:lumMod val="50000"/>
                    </a:schemeClr>
                  </a:solidFill>
                </a:endParaRPr>
              </a:p>
            </p:txBody>
          </p:sp>
        </mc:Choice>
        <mc:Fallback xmlns="">
          <p:sp>
            <p:nvSpPr>
              <p:cNvPr id="5" name="TextBox 4">
                <a:extLst>
                  <a:ext uri="{FF2B5EF4-FFF2-40B4-BE49-F238E27FC236}">
                    <a16:creationId xmlns:a16="http://schemas.microsoft.com/office/drawing/2014/main" id="{92194917-6E5C-70ED-EE78-2FFAEA8C016B}"/>
                  </a:ext>
                </a:extLst>
              </p:cNvPr>
              <p:cNvSpPr txBox="1">
                <a:spLocks noRot="1" noChangeAspect="1" noMove="1" noResize="1" noEditPoints="1" noAdjustHandles="1" noChangeArrowheads="1" noChangeShapeType="1" noTextEdit="1"/>
              </p:cNvSpPr>
              <p:nvPr/>
            </p:nvSpPr>
            <p:spPr>
              <a:xfrm>
                <a:off x="1061596" y="499765"/>
                <a:ext cx="6875396" cy="496996"/>
              </a:xfrm>
              <a:prstGeom prst="rect">
                <a:avLst/>
              </a:prstGeom>
              <a:blipFill>
                <a:blip r:embed="rId4"/>
                <a:stretch>
                  <a:fillRect l="-887" b="-2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hỗ dành sẵn cho Văn bản 2">
                <a:extLst>
                  <a:ext uri="{FF2B5EF4-FFF2-40B4-BE49-F238E27FC236}">
                    <a16:creationId xmlns:a16="http://schemas.microsoft.com/office/drawing/2014/main" id="{326280A2-116E-F7DC-764A-79B10AF9261B}"/>
                  </a:ext>
                </a:extLst>
              </p:cNvPr>
              <p:cNvSpPr txBox="1">
                <a:spLocks/>
              </p:cNvSpPr>
              <p:nvPr/>
            </p:nvSpPr>
            <p:spPr>
              <a:xfrm>
                <a:off x="656922" y="1151223"/>
                <a:ext cx="4156356" cy="94342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just"/>
                <a:r>
                  <a:rPr lang="en-US" sz="1800" dirty="0">
                    <a:latin typeface="Tahoma" panose="020B0604030504040204" pitchFamily="34" charset="0"/>
                    <a:ea typeface="Tahoma" panose="020B0604030504040204" pitchFamily="34" charset="0"/>
                    <a:cs typeface="Tahoma" panose="020B0604030504040204" pitchFamily="34" charset="0"/>
                  </a:rPr>
                  <a:t>Dựa </a:t>
                </a:r>
                <a:r>
                  <a:rPr lang="en-US" sz="1800" dirty="0" err="1">
                    <a:latin typeface="Tahoma" panose="020B0604030504040204" pitchFamily="34" charset="0"/>
                    <a:ea typeface="Tahoma" panose="020B0604030504040204" pitchFamily="34" charset="0"/>
                    <a:cs typeface="Tahoma" panose="020B0604030504040204" pitchFamily="34" charset="0"/>
                  </a:rPr>
                  <a:t>vào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đồ</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thị</a:t>
                </a:r>
                <a:r>
                  <a:rPr lang="en-US" sz="18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1800" i="1" dirty="0" smtClean="0">
                        <a:latin typeface="Cambria Math" panose="02040503050406030204" pitchFamily="18" charset="0"/>
                        <a:ea typeface="Tahoma" panose="020B0604030504040204" pitchFamily="34" charset="0"/>
                        <a:cs typeface="Tahoma" panose="020B0604030504040204" pitchFamily="34" charset="0"/>
                      </a:rPr>
                      <m:t>𝑉</m:t>
                    </m:r>
                    <m:r>
                      <a:rPr lang="en-US" sz="1800" i="1" dirty="0" smtClean="0">
                        <a:latin typeface="Cambria Math" panose="02040503050406030204" pitchFamily="18" charset="0"/>
                        <a:ea typeface="Tahoma" panose="020B0604030504040204" pitchFamily="34" charset="0"/>
                        <a:cs typeface="Tahoma" panose="020B0604030504040204" pitchFamily="34" charset="0"/>
                      </a:rPr>
                      <m:t>−</m:t>
                    </m:r>
                    <m:sSub>
                      <m:sSubPr>
                        <m:ctrlPr>
                          <a:rPr lang="vi-VN" sz="1800" b="0" i="1" dirty="0" smtClean="0">
                            <a:latin typeface="Cambria Math" panose="02040503050406030204" pitchFamily="18" charset="0"/>
                            <a:ea typeface="Tahoma" panose="020B0604030504040204" pitchFamily="34" charset="0"/>
                            <a:cs typeface="Tahoma" panose="020B0604030504040204" pitchFamily="34" charset="0"/>
                          </a:rPr>
                        </m:ctrlPr>
                      </m:sSubPr>
                      <m:e>
                        <m:r>
                          <a:rPr lang="en-US" sz="1800" i="1" dirty="0" err="1">
                            <a:latin typeface="Cambria Math" panose="02040503050406030204" pitchFamily="18" charset="0"/>
                            <a:ea typeface="Tahoma" panose="020B0604030504040204" pitchFamily="34" charset="0"/>
                            <a:cs typeface="Tahoma" panose="020B0604030504040204" pitchFamily="34" charset="0"/>
                          </a:rPr>
                          <m:t>𝑄</m:t>
                        </m:r>
                      </m:e>
                      <m:sub>
                        <m:r>
                          <a:rPr lang="en-US" sz="1800" i="1" dirty="0" err="1">
                            <a:latin typeface="Cambria Math" panose="02040503050406030204" pitchFamily="18" charset="0"/>
                            <a:ea typeface="Tahoma" panose="020B0604030504040204" pitchFamily="34" charset="0"/>
                            <a:cs typeface="Tahoma" panose="020B0604030504040204" pitchFamily="34" charset="0"/>
                          </a:rPr>
                          <m:t>𝑔</m:t>
                        </m:r>
                      </m:sub>
                    </m:sSub>
                  </m:oMath>
                </a14:m>
                <a:r>
                  <a:rPr lang="vi-VN" sz="1800" dirty="0">
                    <a:latin typeface="Tahoma" panose="020B0604030504040204" pitchFamily="34" charset="0"/>
                    <a:ea typeface="Tahoma" panose="020B0604030504040204" pitchFamily="34" charset="0"/>
                    <a:cs typeface="Tahoma" panose="020B0604030504040204" pitchFamily="34" charset="0"/>
                  </a:rPr>
                  <a:t> (Gate Charge Characteristics)</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trong</a:t>
                </a:r>
                <a:r>
                  <a:rPr lang="en-US" sz="1800" dirty="0">
                    <a:latin typeface="Tahoma" panose="020B0604030504040204" pitchFamily="34" charset="0"/>
                    <a:ea typeface="Tahoma" panose="020B0604030504040204" pitchFamily="34" charset="0"/>
                    <a:cs typeface="Tahoma" panose="020B0604030504040204" pitchFamily="34" charset="0"/>
                  </a:rPr>
                  <a:t> datasheet, </a:t>
                </a:r>
                <a:r>
                  <a:rPr lang="en-US" sz="1800" dirty="0" err="1">
                    <a:latin typeface="Tahoma" panose="020B0604030504040204" pitchFamily="34" charset="0"/>
                    <a:ea typeface="Tahoma" panose="020B0604030504040204" pitchFamily="34" charset="0"/>
                    <a:cs typeface="Tahoma" panose="020B0604030504040204" pitchFamily="34" charset="0"/>
                  </a:rPr>
                  <a:t>chọn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điện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áp</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điều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khiển</a:t>
                </a:r>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4" name="Chỗ dành sẵn cho Văn bản 2">
                <a:extLst>
                  <a:ext uri="{FF2B5EF4-FFF2-40B4-BE49-F238E27FC236}">
                    <a16:creationId xmlns:a16="http://schemas.microsoft.com/office/drawing/2014/main" id="{326280A2-116E-F7DC-764A-79B10AF9261B}"/>
                  </a:ext>
                </a:extLst>
              </p:cNvPr>
              <p:cNvSpPr txBox="1">
                <a:spLocks noRot="1" noChangeAspect="1" noMove="1" noResize="1" noEditPoints="1" noAdjustHandles="1" noChangeArrowheads="1" noChangeShapeType="1" noTextEdit="1"/>
              </p:cNvSpPr>
              <p:nvPr/>
            </p:nvSpPr>
            <p:spPr>
              <a:xfrm>
                <a:off x="656922" y="1151223"/>
                <a:ext cx="4156356" cy="943428"/>
              </a:xfrm>
              <a:prstGeom prst="rect">
                <a:avLst/>
              </a:prstGeom>
              <a:blipFill>
                <a:blip r:embed="rId5"/>
                <a:stretch>
                  <a:fillRect l="-1320" t="-7097" r="-1173" b="-645"/>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D65956B-2606-A8C3-90E3-D60B4BEDF6A8}"/>
              </a:ext>
            </a:extLst>
          </p:cNvPr>
          <p:cNvSpPr txBox="1"/>
          <p:nvPr/>
        </p:nvSpPr>
        <p:spPr>
          <a:xfrm>
            <a:off x="5451044" y="3794482"/>
            <a:ext cx="2988395" cy="523220"/>
          </a:xfrm>
          <a:prstGeom prst="rect">
            <a:avLst/>
          </a:prstGeom>
          <a:noFill/>
        </p:spPr>
        <p:txBody>
          <a:bodyPr wrap="square">
            <a:spAutoFit/>
          </a:bodyPr>
          <a:lstStyle/>
          <a:p>
            <a:pPr algn="ctr"/>
            <a:r>
              <a:rPr lang="vi-VN" sz="1400" dirty="0">
                <a:latin typeface="Tahoma" panose="020B0604030504040204" pitchFamily="34" charset="0"/>
                <a:ea typeface="Tahoma" panose="020B0604030504040204" pitchFamily="34" charset="0"/>
                <a:cs typeface="Tahoma" panose="020B0604030504040204" pitchFamily="34" charset="0"/>
              </a:rPr>
              <a:t>Gate Charge Characteristics</a:t>
            </a:r>
          </a:p>
          <a:p>
            <a:pPr algn="ctr"/>
            <a:r>
              <a:rPr lang="vi-VN" sz="1400" dirty="0">
                <a:latin typeface="Tahoma" panose="020B0604030504040204" pitchFamily="34" charset="0"/>
                <a:ea typeface="Tahoma" panose="020B0604030504040204" pitchFamily="34" charset="0"/>
                <a:cs typeface="Tahoma" panose="020B0604030504040204" pitchFamily="34" charset="0"/>
              </a:rPr>
              <a:t>(C2M0080120D)</a:t>
            </a:r>
            <a:endParaRPr lang="en-US" sz="1400"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8D48749-11AC-DC53-F6AB-E3862C3937C4}"/>
                  </a:ext>
                </a:extLst>
              </p:cNvPr>
              <p:cNvSpPr txBox="1"/>
              <p:nvPr/>
            </p:nvSpPr>
            <p:spPr>
              <a:xfrm>
                <a:off x="633465" y="2169064"/>
                <a:ext cx="4156357" cy="1923604"/>
              </a:xfrm>
              <a:prstGeom prst="rect">
                <a:avLst/>
              </a:prstGeom>
              <a:noFill/>
            </p:spPr>
            <p:txBody>
              <a:bodyPr wrap="square">
                <a:spAutoFit/>
              </a:bodyPr>
              <a:lstStyle/>
              <a:p>
                <a:pPr marL="285750" indent="-285750" algn="just">
                  <a:buFont typeface="Arial" panose="020B0604020202020204" pitchFamily="34" charset="0"/>
                  <a:buChar char="•"/>
                </a:pPr>
                <a:r>
                  <a:rPr lang="en-US" sz="1700" b="1" i="1" dirty="0">
                    <a:latin typeface="Tahoma" panose="020B0604030504040204" pitchFamily="34" charset="0"/>
                    <a:ea typeface="Tahoma" panose="020B0604030504040204" pitchFamily="34" charset="0"/>
                    <a:cs typeface="Tahoma" panose="020B0604030504040204" pitchFamily="34" charset="0"/>
                  </a:rPr>
                  <a:t>L</a:t>
                </a:r>
                <a:r>
                  <a:rPr lang="vi-VN" sz="1700" b="1" i="1" dirty="0">
                    <a:latin typeface="Tahoma" panose="020B0604030504040204" pitchFamily="34" charset="0"/>
                    <a:ea typeface="Tahoma" panose="020B0604030504040204" pitchFamily="34" charset="0"/>
                    <a:cs typeface="Tahoma" panose="020B0604030504040204" pitchFamily="34" charset="0"/>
                  </a:rPr>
                  <a:t>ư</a:t>
                </a:r>
                <a:r>
                  <a:rPr lang="en-US" sz="1700" b="1" i="1" dirty="0">
                    <a:latin typeface="Tahoma" panose="020B0604030504040204" pitchFamily="34" charset="0"/>
                    <a:ea typeface="Tahoma" panose="020B0604030504040204" pitchFamily="34" charset="0"/>
                    <a:cs typeface="Tahoma" panose="020B0604030504040204" pitchFamily="34" charset="0"/>
                  </a:rPr>
                  <a:t>u ý:</a:t>
                </a:r>
              </a:p>
              <a:p>
                <a:pPr algn="just"/>
                <a:r>
                  <a:rPr lang="en-US" sz="1700" dirty="0">
                    <a:latin typeface="Tahoma" panose="020B0604030504040204" pitchFamily="34" charset="0"/>
                    <a:ea typeface="Tahoma" panose="020B0604030504040204" pitchFamily="34" charset="0"/>
                    <a:cs typeface="Tahoma" panose="020B0604030504040204" pitchFamily="34" charset="0"/>
                  </a:rPr>
                  <a:t> - </a:t>
                </a:r>
                <a:r>
                  <a:rPr lang="en-US" sz="1700" dirty="0" err="1">
                    <a:latin typeface="Tahoma" panose="020B0604030504040204" pitchFamily="34" charset="0"/>
                    <a:ea typeface="Tahoma" panose="020B0604030504040204" pitchFamily="34" charset="0"/>
                    <a:cs typeface="Tahoma" panose="020B0604030504040204" pitchFamily="34" charset="0"/>
                  </a:rPr>
                  <a:t>Điện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áp</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điều</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khiển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cao</a:t>
                </a:r>
                <a:r>
                  <a:rPr lang="en-US" sz="17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1700" i="1" dirty="0" smtClean="0">
                        <a:latin typeface="Cambria Math" panose="02040503050406030204" pitchFamily="18" charset="0"/>
                        <a:ea typeface="Tahoma" panose="020B0604030504040204" pitchFamily="34" charset="0"/>
                        <a:cs typeface="Tahoma" panose="020B0604030504040204" pitchFamily="34" charset="0"/>
                      </a:rPr>
                      <m:t>→</m:t>
                    </m:r>
                  </m:oMath>
                </a14:m>
                <a:r>
                  <a:rPr lang="en-US" sz="1700" dirty="0">
                    <a:latin typeface="Tahoma" panose="020B0604030504040204" pitchFamily="34" charset="0"/>
                    <a:ea typeface="Tahoma" panose="020B0604030504040204" pitchFamily="34" charset="0"/>
                    <a:cs typeface="Tahoma" panose="020B0604030504040204" pitchFamily="34" charset="0"/>
                  </a:rPr>
                  <a:t> l</a:t>
                </a:r>
                <a:r>
                  <a:rPr lang="vi-VN" sz="1700" dirty="0">
                    <a:latin typeface="Tahoma" panose="020B0604030504040204" pitchFamily="34" charset="0"/>
                    <a:ea typeface="Tahoma" panose="020B0604030504040204" pitchFamily="34" charset="0"/>
                    <a:cs typeface="Tahoma" panose="020B0604030504040204" pitchFamily="34" charset="0"/>
                  </a:rPr>
                  <a:t>ư</a:t>
                </a:r>
                <a:r>
                  <a:rPr lang="en-US" sz="1700" dirty="0" err="1">
                    <a:latin typeface="Tahoma" panose="020B0604030504040204" pitchFamily="34" charset="0"/>
                    <a:ea typeface="Tahoma" panose="020B0604030504040204" pitchFamily="34" charset="0"/>
                    <a:cs typeface="Tahoma" panose="020B0604030504040204" pitchFamily="34" charset="0"/>
                  </a:rPr>
                  <a:t>ợng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dòng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điện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để</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sạc</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điện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tích</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cho</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cổng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tăng</a:t>
                </a:r>
                <a:r>
                  <a:rPr lang="en-US" sz="17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1700" i="1" dirty="0">
                        <a:latin typeface="Cambria Math" panose="02040503050406030204" pitchFamily="18" charset="0"/>
                        <a:ea typeface="Tahoma" panose="020B0604030504040204" pitchFamily="34" charset="0"/>
                        <a:cs typeface="Tahoma" panose="020B0604030504040204" pitchFamily="34" charset="0"/>
                      </a:rPr>
                      <m:t>→</m:t>
                    </m:r>
                  </m:oMath>
                </a14:m>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tăng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tổn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thất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trên</a:t>
                </a:r>
                <a:r>
                  <a:rPr lang="en-US" sz="1700" dirty="0">
                    <a:latin typeface="Tahoma" panose="020B0604030504040204" pitchFamily="34" charset="0"/>
                    <a:ea typeface="Tahoma" panose="020B0604030504040204" pitchFamily="34" charset="0"/>
                    <a:cs typeface="Tahoma" panose="020B0604030504040204" pitchFamily="34" charset="0"/>
                  </a:rPr>
                  <a:t> van </a:t>
                </a:r>
                <a14:m>
                  <m:oMath xmlns:m="http://schemas.openxmlformats.org/officeDocument/2006/math">
                    <m:r>
                      <a:rPr lang="en-US" sz="1700" i="1" dirty="0">
                        <a:latin typeface="Cambria Math" panose="02040503050406030204" pitchFamily="18" charset="0"/>
                        <a:ea typeface="Tahoma" panose="020B0604030504040204" pitchFamily="34" charset="0"/>
                        <a:cs typeface="Tahoma" panose="020B0604030504040204" pitchFamily="34" charset="0"/>
                      </a:rPr>
                      <m:t>→</m:t>
                    </m:r>
                  </m:oMath>
                </a14:m>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cần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cân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nhắc</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khi</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chọn</a:t>
                </a:r>
                <a:r>
                  <a:rPr lang="en-US" sz="17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1700" i="1" smtClean="0">
                            <a:latin typeface="Cambria Math" panose="02040503050406030204" pitchFamily="18" charset="0"/>
                          </a:rPr>
                        </m:ctrlPr>
                      </m:sSubPr>
                      <m:e>
                        <m:r>
                          <a:rPr lang="en-US" sz="1700" i="1">
                            <a:latin typeface="Cambria Math" panose="02040503050406030204" pitchFamily="18" charset="0"/>
                          </a:rPr>
                          <m:t>𝑉</m:t>
                        </m:r>
                      </m:e>
                      <m:sub>
                        <m:r>
                          <a:rPr lang="en-US" sz="1700" i="1">
                            <a:latin typeface="Cambria Math" panose="02040503050406030204" pitchFamily="18" charset="0"/>
                          </a:rPr>
                          <m:t>𝐺𝑆</m:t>
                        </m:r>
                      </m:sub>
                    </m:sSub>
                  </m:oMath>
                </a14:m>
                <a:r>
                  <a:rPr lang="en-US" sz="1700" dirty="0">
                    <a:latin typeface="Tahoma" panose="020B0604030504040204" pitchFamily="34" charset="0"/>
                    <a:ea typeface="Tahoma" panose="020B0604030504040204" pitchFamily="34" charset="0"/>
                    <a:cs typeface="Tahoma" panose="020B0604030504040204" pitchFamily="34" charset="0"/>
                  </a:rPr>
                  <a:t>.</a:t>
                </a:r>
              </a:p>
              <a:p>
                <a:pPr algn="just"/>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Một</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số</a:t>
                </a:r>
                <a:r>
                  <a:rPr lang="en-US" sz="1700" dirty="0">
                    <a:latin typeface="Tahoma" panose="020B0604030504040204" pitchFamily="34" charset="0"/>
                    <a:ea typeface="Tahoma" panose="020B0604030504040204" pitchFamily="34" charset="0"/>
                    <a:cs typeface="Tahoma" panose="020B0604030504040204" pitchFamily="34" charset="0"/>
                  </a:rPr>
                  <a:t> tr</a:t>
                </a:r>
                <a:r>
                  <a:rPr lang="vi-VN" sz="1700" dirty="0">
                    <a:latin typeface="Tahoma" panose="020B0604030504040204" pitchFamily="34" charset="0"/>
                    <a:ea typeface="Tahoma" panose="020B0604030504040204" pitchFamily="34" charset="0"/>
                    <a:cs typeface="Tahoma" panose="020B0604030504040204" pitchFamily="34" charset="0"/>
                  </a:rPr>
                  <a:t>ư</a:t>
                </a:r>
                <a:r>
                  <a:rPr lang="en-US" sz="1700" dirty="0" err="1">
                    <a:latin typeface="Tahoma" panose="020B0604030504040204" pitchFamily="34" charset="0"/>
                    <a:ea typeface="Tahoma" panose="020B0604030504040204" pitchFamily="34" charset="0"/>
                    <a:cs typeface="Tahoma" panose="020B0604030504040204" pitchFamily="34" charset="0"/>
                  </a:rPr>
                  <a:t>ờng</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hợp</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cần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điện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áp</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điều</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khiển</a:t>
                </a:r>
                <a:r>
                  <a:rPr lang="en-US" sz="1700" dirty="0">
                    <a:latin typeface="Tahoma" panose="020B0604030504040204" pitchFamily="34" charset="0"/>
                    <a:ea typeface="Tahoma" panose="020B0604030504040204" pitchFamily="34" charset="0"/>
                    <a:cs typeface="Tahoma" panose="020B0604030504040204" pitchFamily="34" charset="0"/>
                  </a:rPr>
                  <a:t> </a:t>
                </a:r>
                <a:r>
                  <a:rPr lang="en-US" sz="1700" dirty="0" err="1">
                    <a:latin typeface="Tahoma" panose="020B0604030504040204" pitchFamily="34" charset="0"/>
                    <a:ea typeface="Tahoma" panose="020B0604030504040204" pitchFamily="34" charset="0"/>
                    <a:cs typeface="Tahoma" panose="020B0604030504040204" pitchFamily="34" charset="0"/>
                  </a:rPr>
                  <a:t>âm</a:t>
                </a:r>
                <a:r>
                  <a:rPr lang="en-US" sz="1700" dirty="0">
                    <a:latin typeface="Tahoma" panose="020B0604030504040204" pitchFamily="34" charset="0"/>
                    <a:ea typeface="Tahoma" panose="020B0604030504040204" pitchFamily="34" charset="0"/>
                    <a:cs typeface="Tahoma" panose="020B0604030504040204" pitchFamily="34" charset="0"/>
                  </a:rPr>
                  <a:t>.</a:t>
                </a:r>
              </a:p>
            </p:txBody>
          </p:sp>
        </mc:Choice>
        <mc:Fallback xmlns="">
          <p:sp>
            <p:nvSpPr>
              <p:cNvPr id="30" name="TextBox 29">
                <a:extLst>
                  <a:ext uri="{FF2B5EF4-FFF2-40B4-BE49-F238E27FC236}">
                    <a16:creationId xmlns:a16="http://schemas.microsoft.com/office/drawing/2014/main" id="{D8D48749-11AC-DC53-F6AB-E3862C3937C4}"/>
                  </a:ext>
                </a:extLst>
              </p:cNvPr>
              <p:cNvSpPr txBox="1">
                <a:spLocks noRot="1" noChangeAspect="1" noMove="1" noResize="1" noEditPoints="1" noAdjustHandles="1" noChangeArrowheads="1" noChangeShapeType="1" noTextEdit="1"/>
              </p:cNvSpPr>
              <p:nvPr/>
            </p:nvSpPr>
            <p:spPr>
              <a:xfrm>
                <a:off x="633465" y="2169064"/>
                <a:ext cx="4156357" cy="1923604"/>
              </a:xfrm>
              <a:prstGeom prst="rect">
                <a:avLst/>
              </a:prstGeom>
              <a:blipFill>
                <a:blip r:embed="rId6"/>
                <a:stretch>
                  <a:fillRect l="-1026" t="-1270" r="-880" b="-3492"/>
                </a:stretch>
              </a:blipFill>
            </p:spPr>
            <p:txBody>
              <a:bodyPr/>
              <a:lstStyle/>
              <a:p>
                <a:r>
                  <a:rPr lang="en-US">
                    <a:noFill/>
                  </a:rPr>
                  <a:t> </a:t>
                </a:r>
              </a:p>
            </p:txBody>
          </p:sp>
        </mc:Fallback>
      </mc:AlternateContent>
      <p:sp>
        <p:nvSpPr>
          <p:cNvPr id="6" name="Chỗ dành sẵn cho Văn bản 2">
            <a:extLst>
              <a:ext uri="{FF2B5EF4-FFF2-40B4-BE49-F238E27FC236}">
                <a16:creationId xmlns:a16="http://schemas.microsoft.com/office/drawing/2014/main" id="{5ADB3C8C-1C10-7561-7EF4-1DD0259A6F9A}"/>
              </a:ext>
            </a:extLst>
          </p:cNvPr>
          <p:cNvSpPr txBox="1">
            <a:spLocks/>
          </p:cNvSpPr>
          <p:nvPr/>
        </p:nvSpPr>
        <p:spPr>
          <a:xfrm>
            <a:off x="610011" y="2087581"/>
            <a:ext cx="4156356" cy="94342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just"/>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E8C6118C-C40D-C094-98DD-7D600381B92F}"/>
              </a:ext>
            </a:extLst>
          </p:cNvPr>
          <p:cNvSpPr txBox="1"/>
          <p:nvPr/>
        </p:nvSpPr>
        <p:spPr>
          <a:xfrm>
            <a:off x="633464" y="4360672"/>
            <a:ext cx="8060429" cy="923330"/>
          </a:xfrm>
          <a:prstGeom prst="rect">
            <a:avLst/>
          </a:prstGeom>
          <a:noFill/>
        </p:spPr>
        <p:txBody>
          <a:bodyPr wrap="square">
            <a:spAutoFit/>
          </a:bodyPr>
          <a:lstStyle/>
          <a:p>
            <a:pPr algn="just"/>
            <a:r>
              <a:rPr lang="vi-VN" dirty="0">
                <a:latin typeface="Tahoma" panose="020B0604030504040204" pitchFamily="34" charset="0"/>
                <a:ea typeface="Tahoma" panose="020B0604030504040204" pitchFamily="34" charset="0"/>
                <a:cs typeface="Tahoma" panose="020B0604030504040204" pitchFamily="34" charset="0"/>
              </a:rPr>
              <a:t>- Để xác định công suất cho driver, các tài liệu thường dùng thông số điện tích nạp cho cực điều khiển QG (đơn vị nanô culông, nC). Khi đó công suất driver được tính bằng:</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FA8DB9B-1434-1170-78D8-AEFD5B8FA14F}"/>
                  </a:ext>
                </a:extLst>
              </p:cNvPr>
              <p:cNvSpPr txBox="1"/>
              <p:nvPr/>
            </p:nvSpPr>
            <p:spPr>
              <a:xfrm>
                <a:off x="3063737" y="5318095"/>
                <a:ext cx="4576968" cy="381515"/>
              </a:xfrm>
              <a:prstGeom prst="rect">
                <a:avLst/>
              </a:prstGeom>
              <a:noFill/>
            </p:spPr>
            <p:txBody>
              <a:bodyPr wrap="square">
                <a:spAutoFit/>
              </a:bodyPr>
              <a:lstStyle/>
              <a:p>
                <a:pPr marL="0" algn="just" rtl="0" eaLnBrk="1" latinLnBrk="0" hangingPunct="1">
                  <a:spcBef>
                    <a:spcPts val="0"/>
                  </a:spcBef>
                  <a:spcAft>
                    <a:spcPts val="0"/>
                  </a:spcAft>
                </a:pPr>
                <a14:m>
                  <m:oMath xmlns:m="http://schemas.openxmlformats.org/officeDocument/2006/math">
                    <m:sSub>
                      <m:sSubPr>
                        <m:ctrlPr>
                          <a:rPr lang="en-US" sz="1800" i="1" kern="1200" smtClean="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𝑃</m:t>
                        </m:r>
                      </m:e>
                      <m:sub>
                        <m:r>
                          <a:rPr lang="en-US" sz="1800" i="1" kern="1200">
                            <a:solidFill>
                              <a:srgbClr val="000000"/>
                            </a:solidFill>
                            <a:effectLst/>
                            <a:latin typeface="Cambria Math" panose="02040503050406030204" pitchFamily="18" charset="0"/>
                            <a:ea typeface="+mn-ea"/>
                            <a:cs typeface="+mn-cs"/>
                          </a:rPr>
                          <m:t>𝑑𝑟𝑣</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𝑉</m:t>
                        </m:r>
                      </m:e>
                      <m:sub>
                        <m:r>
                          <a:rPr lang="en-US" sz="1800" i="1" kern="1200">
                            <a:solidFill>
                              <a:srgbClr val="000000"/>
                            </a:solidFill>
                            <a:effectLst/>
                            <a:latin typeface="Cambria Math" panose="02040503050406030204" pitchFamily="18" charset="0"/>
                            <a:ea typeface="+mn-ea"/>
                            <a:cs typeface="+mn-cs"/>
                          </a:rPr>
                          <m:t>𝐺𝑆</m:t>
                        </m:r>
                        <m:r>
                          <a:rPr lang="en-US" sz="1800" i="1" kern="1200">
                            <a:solidFill>
                              <a:srgbClr val="000000"/>
                            </a:solidFill>
                            <a:effectLst/>
                            <a:latin typeface="Cambria Math" panose="02040503050406030204" pitchFamily="18" charset="0"/>
                            <a:ea typeface="+mn-ea"/>
                            <a:cs typeface="+mn-cs"/>
                          </a:rPr>
                          <m:t>,</m:t>
                        </m:r>
                        <m:r>
                          <a:rPr lang="en-US" sz="1800" i="1" kern="1200">
                            <a:solidFill>
                              <a:srgbClr val="000000"/>
                            </a:solidFill>
                            <a:effectLst/>
                            <a:latin typeface="Cambria Math" panose="02040503050406030204" pitchFamily="18" charset="0"/>
                            <a:ea typeface="+mn-ea"/>
                            <a:cs typeface="+mn-cs"/>
                          </a:rPr>
                          <m:t>𝑚𝑎𝑥</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𝑄</m:t>
                        </m:r>
                      </m:e>
                      <m:sub>
                        <m:r>
                          <a:rPr lang="en-US" sz="1800" i="1" kern="1200">
                            <a:solidFill>
                              <a:srgbClr val="000000"/>
                            </a:solidFill>
                            <a:effectLst/>
                            <a:latin typeface="Cambria Math" panose="02040503050406030204" pitchFamily="18" charset="0"/>
                            <a:ea typeface="+mn-ea"/>
                            <a:cs typeface="+mn-cs"/>
                          </a:rPr>
                          <m:t>𝐺</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𝑓</m:t>
                        </m:r>
                      </m:e>
                      <m:sub>
                        <m:r>
                          <a:rPr lang="en-US" sz="1800" i="1" kern="1200">
                            <a:solidFill>
                              <a:srgbClr val="000000"/>
                            </a:solidFill>
                            <a:effectLst/>
                            <a:latin typeface="Cambria Math" panose="02040503050406030204" pitchFamily="18" charset="0"/>
                            <a:ea typeface="+mn-ea"/>
                            <a:cs typeface="+mn-cs"/>
                          </a:rPr>
                          <m:t>𝑠𝑤</m:t>
                        </m:r>
                      </m:sub>
                    </m:sSub>
                  </m:oMath>
                </a14:m>
                <a:r>
                  <a:rPr lang="vi-VN" sz="18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endParaRPr lang="en-US" dirty="0">
                  <a:effectLst/>
                </a:endParaRPr>
              </a:p>
            </p:txBody>
          </p:sp>
        </mc:Choice>
        <mc:Fallback xmlns="">
          <p:sp>
            <p:nvSpPr>
              <p:cNvPr id="16" name="TextBox 15">
                <a:extLst>
                  <a:ext uri="{FF2B5EF4-FFF2-40B4-BE49-F238E27FC236}">
                    <a16:creationId xmlns:a16="http://schemas.microsoft.com/office/drawing/2014/main" id="{9FA8DB9B-1434-1170-78D8-AEFD5B8FA14F}"/>
                  </a:ext>
                </a:extLst>
              </p:cNvPr>
              <p:cNvSpPr txBox="1">
                <a:spLocks noRot="1" noChangeAspect="1" noMove="1" noResize="1" noEditPoints="1" noAdjustHandles="1" noChangeArrowheads="1" noChangeShapeType="1" noTextEdit="1"/>
              </p:cNvSpPr>
              <p:nvPr/>
            </p:nvSpPr>
            <p:spPr>
              <a:xfrm>
                <a:off x="3063737" y="5318095"/>
                <a:ext cx="4576968" cy="381515"/>
              </a:xfrm>
              <a:prstGeom prst="rect">
                <a:avLst/>
              </a:prstGeom>
              <a:blipFill>
                <a:blip r:embed="rId7"/>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D16F7F6-9D07-5B1F-AAF7-C611F6913264}"/>
                  </a:ext>
                </a:extLst>
              </p:cNvPr>
              <p:cNvSpPr txBox="1"/>
              <p:nvPr/>
            </p:nvSpPr>
            <p:spPr>
              <a:xfrm>
                <a:off x="1152939" y="5769526"/>
                <a:ext cx="7540954" cy="381515"/>
              </a:xfrm>
              <a:prstGeom prst="rect">
                <a:avLst/>
              </a:prstGeom>
              <a:noFill/>
            </p:spPr>
            <p:txBody>
              <a:bodyPr wrap="square">
                <a:spAutoFit/>
              </a:bodyPr>
              <a:lstStyle/>
              <a:p>
                <a:pPr algn="just"/>
                <a14:m>
                  <m:oMath xmlns:m="http://schemas.openxmlformats.org/officeDocument/2006/math">
                    <m:r>
                      <a:rPr lang="vi-VN" i="1" dirty="0" smtClean="0">
                        <a:latin typeface="Cambria Math" panose="02040503050406030204" pitchFamily="18" charset="0"/>
                        <a:ea typeface="Tahoma" panose="020B0604030504040204" pitchFamily="34" charset="0"/>
                        <a:cs typeface="Tahoma" panose="020B0604030504040204" pitchFamily="34" charset="0"/>
                      </a:rPr>
                      <m:t>→</m:t>
                    </m:r>
                  </m:oMath>
                </a14:m>
                <a:r>
                  <a:rPr lang="vi-VN" dirty="0">
                    <a:latin typeface="Tahoma" panose="020B0604030504040204" pitchFamily="34" charset="0"/>
                    <a:ea typeface="Tahoma" panose="020B0604030504040204" pitchFamily="34" charset="0"/>
                    <a:cs typeface="Tahoma" panose="020B0604030504040204" pitchFamily="34" charset="0"/>
                  </a:rPr>
                  <a:t> Cần chọn Driver có </a:t>
                </a:r>
                <a14:m>
                  <m:oMath xmlns:m="http://schemas.openxmlformats.org/officeDocument/2006/math">
                    <m:sSub>
                      <m:sSubPr>
                        <m:ctrlPr>
                          <a:rPr lang="vi-VN" b="0" i="1" smtClean="0">
                            <a:latin typeface="Cambria Math" panose="02040503050406030204" pitchFamily="18" charset="0"/>
                            <a:ea typeface="Tahoma" panose="020B0604030504040204" pitchFamily="34" charset="0"/>
                            <a:cs typeface="Tahoma" panose="020B0604030504040204" pitchFamily="34" charset="0"/>
                          </a:rPr>
                        </m:ctrlPr>
                      </m:sSubPr>
                      <m:e>
                        <m:r>
                          <a:rPr lang="vi-VN" b="0" i="1" smtClean="0">
                            <a:latin typeface="Cambria Math" panose="02040503050406030204" pitchFamily="18" charset="0"/>
                            <a:ea typeface="Tahoma" panose="020B0604030504040204" pitchFamily="34" charset="0"/>
                            <a:cs typeface="Tahoma" panose="020B0604030504040204" pitchFamily="34" charset="0"/>
                          </a:rPr>
                          <m:t>𝑃</m:t>
                        </m:r>
                      </m:e>
                      <m:sub>
                        <m:r>
                          <a:rPr lang="vi-VN" b="0" i="1" smtClean="0">
                            <a:latin typeface="Cambria Math" panose="02040503050406030204" pitchFamily="18" charset="0"/>
                            <a:ea typeface="Tahoma" panose="020B0604030504040204" pitchFamily="34" charset="0"/>
                            <a:cs typeface="Tahoma" panose="020B0604030504040204" pitchFamily="34" charset="0"/>
                          </a:rPr>
                          <m:t>𝐷𝑟</m:t>
                        </m:r>
                        <m:r>
                          <a:rPr lang="vi-VN" b="0" i="1" smtClean="0">
                            <a:latin typeface="Cambria Math" panose="02040503050406030204" pitchFamily="18" charset="0"/>
                            <a:ea typeface="Tahoma" panose="020B0604030504040204" pitchFamily="34" charset="0"/>
                            <a:cs typeface="Tahoma" panose="020B0604030504040204" pitchFamily="34" charset="0"/>
                          </a:rPr>
                          <m:t>,</m:t>
                        </m:r>
                        <m:r>
                          <a:rPr lang="vi-VN" b="0" i="1" smtClean="0">
                            <a:latin typeface="Cambria Math" panose="02040503050406030204" pitchFamily="18" charset="0"/>
                            <a:ea typeface="Tahoma" panose="020B0604030504040204" pitchFamily="34" charset="0"/>
                            <a:cs typeface="Tahoma" panose="020B0604030504040204" pitchFamily="34" charset="0"/>
                          </a:rPr>
                          <m:t>𝑜𝑢𝑡</m:t>
                        </m:r>
                      </m:sub>
                    </m:sSub>
                    <m:r>
                      <a:rPr lang="vi-VN" b="0" i="1" smtClean="0">
                        <a:latin typeface="Cambria Math" panose="02040503050406030204" pitchFamily="18" charset="0"/>
                        <a:ea typeface="Tahoma" panose="020B0604030504040204" pitchFamily="34" charset="0"/>
                        <a:cs typeface="Tahoma" panose="020B0604030504040204" pitchFamily="34" charset="0"/>
                      </a:rPr>
                      <m:t>&gt;</m:t>
                    </m:r>
                    <m:sSub>
                      <m:sSubPr>
                        <m:ctrlPr>
                          <a:rPr lang="vi-VN" b="0" i="1" smtClean="0">
                            <a:latin typeface="Cambria Math" panose="02040503050406030204" pitchFamily="18" charset="0"/>
                            <a:ea typeface="Tahoma" panose="020B0604030504040204" pitchFamily="34" charset="0"/>
                            <a:cs typeface="Tahoma" panose="020B0604030504040204" pitchFamily="34" charset="0"/>
                          </a:rPr>
                        </m:ctrlPr>
                      </m:sSubPr>
                      <m:e>
                        <m:r>
                          <a:rPr lang="vi-VN" b="0" i="1" smtClean="0">
                            <a:latin typeface="Cambria Math" panose="02040503050406030204" pitchFamily="18" charset="0"/>
                            <a:ea typeface="Tahoma" panose="020B0604030504040204" pitchFamily="34" charset="0"/>
                            <a:cs typeface="Tahoma" panose="020B0604030504040204" pitchFamily="34" charset="0"/>
                          </a:rPr>
                          <m:t>𝑃</m:t>
                        </m:r>
                      </m:e>
                      <m:sub>
                        <m:r>
                          <a:rPr lang="vi-VN" b="0" i="1" smtClean="0">
                            <a:latin typeface="Cambria Math" panose="02040503050406030204" pitchFamily="18" charset="0"/>
                            <a:ea typeface="Tahoma" panose="020B0604030504040204" pitchFamily="34" charset="0"/>
                            <a:cs typeface="Tahoma" panose="020B0604030504040204" pitchFamily="34" charset="0"/>
                          </a:rPr>
                          <m:t>𝑑𝑟𝑣</m:t>
                        </m:r>
                      </m:sub>
                    </m:sSub>
                  </m:oMath>
                </a14:m>
                <a:endParaRPr lang="vi-VN"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9" name="TextBox 18">
                <a:extLst>
                  <a:ext uri="{FF2B5EF4-FFF2-40B4-BE49-F238E27FC236}">
                    <a16:creationId xmlns:a16="http://schemas.microsoft.com/office/drawing/2014/main" id="{4D16F7F6-9D07-5B1F-AAF7-C611F6913264}"/>
                  </a:ext>
                </a:extLst>
              </p:cNvPr>
              <p:cNvSpPr txBox="1">
                <a:spLocks noRot="1" noChangeAspect="1" noMove="1" noResize="1" noEditPoints="1" noAdjustHandles="1" noChangeArrowheads="1" noChangeShapeType="1" noTextEdit="1"/>
              </p:cNvSpPr>
              <p:nvPr/>
            </p:nvSpPr>
            <p:spPr>
              <a:xfrm>
                <a:off x="1152939" y="5769526"/>
                <a:ext cx="7540954" cy="381515"/>
              </a:xfrm>
              <a:prstGeom prst="rect">
                <a:avLst/>
              </a:prstGeom>
              <a:blipFill>
                <a:blip r:embed="rId8"/>
                <a:stretch>
                  <a:fillRect t="-9524" b="-19048"/>
                </a:stretch>
              </a:blipFill>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6CBE1FC2-2B29-9AA7-C191-29B554ECB6F8}"/>
              </a:ext>
            </a:extLst>
          </p:cNvPr>
          <p:cNvSpPr/>
          <p:nvPr/>
        </p:nvSpPr>
        <p:spPr>
          <a:xfrm>
            <a:off x="2991678" y="5237363"/>
            <a:ext cx="2703445" cy="532164"/>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53940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E6E3FDD-9C37-1DD8-215C-917A1C24F742}"/>
              </a:ext>
            </a:extLst>
          </p:cNvPr>
          <p:cNvGrpSpPr/>
          <p:nvPr/>
        </p:nvGrpSpPr>
        <p:grpSpPr>
          <a:xfrm>
            <a:off x="5254301" y="3365412"/>
            <a:ext cx="3536581" cy="2865533"/>
            <a:chOff x="5607419" y="2932330"/>
            <a:chExt cx="3536581" cy="2865533"/>
          </a:xfrm>
        </p:grpSpPr>
        <p:pic>
          <p:nvPicPr>
            <p:cNvPr id="11" name="Hình ảnh 12">
              <a:extLst>
                <a:ext uri="{FF2B5EF4-FFF2-40B4-BE49-F238E27FC236}">
                  <a16:creationId xmlns:a16="http://schemas.microsoft.com/office/drawing/2014/main" id="{476F28F1-9825-080C-CB9B-FE531F9BC541}"/>
                </a:ext>
              </a:extLst>
            </p:cNvPr>
            <p:cNvPicPr>
              <a:picLocks noChangeAspect="1"/>
            </p:cNvPicPr>
            <p:nvPr/>
          </p:nvPicPr>
          <p:blipFill>
            <a:blip r:embed="rId3"/>
            <a:stretch>
              <a:fillRect/>
            </a:stretch>
          </p:blipFill>
          <p:spPr>
            <a:xfrm>
              <a:off x="5607419" y="2932330"/>
              <a:ext cx="3276651" cy="2865533"/>
            </a:xfrm>
            <a:prstGeom prst="rect">
              <a:avLst/>
            </a:prstGeom>
          </p:spPr>
        </p:pic>
        <p:pic>
          <p:nvPicPr>
            <p:cNvPr id="15" name="Picture 14">
              <a:extLst>
                <a:ext uri="{FF2B5EF4-FFF2-40B4-BE49-F238E27FC236}">
                  <a16:creationId xmlns:a16="http://schemas.microsoft.com/office/drawing/2014/main" id="{032264D7-650F-FA85-599D-30A8288787AD}"/>
                </a:ext>
              </a:extLst>
            </p:cNvPr>
            <p:cNvPicPr>
              <a:picLocks noChangeAspect="1"/>
            </p:cNvPicPr>
            <p:nvPr/>
          </p:nvPicPr>
          <p:blipFill>
            <a:blip r:embed="rId4"/>
            <a:stretch>
              <a:fillRect/>
            </a:stretch>
          </p:blipFill>
          <p:spPr>
            <a:xfrm>
              <a:off x="7040711" y="3751663"/>
              <a:ext cx="579170" cy="594412"/>
            </a:xfrm>
            <a:prstGeom prst="rect">
              <a:avLst/>
            </a:prstGeom>
          </p:spPr>
        </p:pic>
        <p:pic>
          <p:nvPicPr>
            <p:cNvPr id="16" name="Picture 15">
              <a:extLst>
                <a:ext uri="{FF2B5EF4-FFF2-40B4-BE49-F238E27FC236}">
                  <a16:creationId xmlns:a16="http://schemas.microsoft.com/office/drawing/2014/main" id="{ED00E5D3-50E7-4777-E1AB-5F353DEFF154}"/>
                </a:ext>
              </a:extLst>
            </p:cNvPr>
            <p:cNvPicPr>
              <a:picLocks noChangeAspect="1"/>
            </p:cNvPicPr>
            <p:nvPr/>
          </p:nvPicPr>
          <p:blipFill>
            <a:blip r:embed="rId4"/>
            <a:stretch>
              <a:fillRect/>
            </a:stretch>
          </p:blipFill>
          <p:spPr>
            <a:xfrm>
              <a:off x="6802994" y="4993751"/>
              <a:ext cx="579170" cy="594412"/>
            </a:xfrm>
            <a:prstGeom prst="rect">
              <a:avLst/>
            </a:prstGeom>
          </p:spPr>
        </p:pic>
        <p:pic>
          <p:nvPicPr>
            <p:cNvPr id="17" name="Picture 16">
              <a:extLst>
                <a:ext uri="{FF2B5EF4-FFF2-40B4-BE49-F238E27FC236}">
                  <a16:creationId xmlns:a16="http://schemas.microsoft.com/office/drawing/2014/main" id="{0402E7CE-ECCC-7C92-2EF6-A534EFE12E15}"/>
                </a:ext>
              </a:extLst>
            </p:cNvPr>
            <p:cNvPicPr>
              <a:picLocks noChangeAspect="1"/>
            </p:cNvPicPr>
            <p:nvPr/>
          </p:nvPicPr>
          <p:blipFill>
            <a:blip r:embed="rId5"/>
            <a:stretch>
              <a:fillRect/>
            </a:stretch>
          </p:blipFill>
          <p:spPr>
            <a:xfrm>
              <a:off x="6987213" y="3976442"/>
              <a:ext cx="480102" cy="388654"/>
            </a:xfrm>
            <a:prstGeom prst="rect">
              <a:avLst/>
            </a:prstGeom>
          </p:spPr>
        </p:pic>
        <p:pic>
          <p:nvPicPr>
            <p:cNvPr id="18" name="Picture 17">
              <a:extLst>
                <a:ext uri="{FF2B5EF4-FFF2-40B4-BE49-F238E27FC236}">
                  <a16:creationId xmlns:a16="http://schemas.microsoft.com/office/drawing/2014/main" id="{5296462E-D25B-5C72-11FD-95B65C4D12C3}"/>
                </a:ext>
              </a:extLst>
            </p:cNvPr>
            <p:cNvPicPr>
              <a:picLocks noChangeAspect="1"/>
            </p:cNvPicPr>
            <p:nvPr/>
          </p:nvPicPr>
          <p:blipFill>
            <a:blip r:embed="rId6"/>
            <a:stretch>
              <a:fillRect/>
            </a:stretch>
          </p:blipFill>
          <p:spPr>
            <a:xfrm>
              <a:off x="6952920" y="4963593"/>
              <a:ext cx="548688" cy="358171"/>
            </a:xfrm>
            <a:prstGeom prst="rect">
              <a:avLst/>
            </a:prstGeom>
          </p:spPr>
        </p:pic>
        <p:pic>
          <p:nvPicPr>
            <p:cNvPr id="19" name="Picture 18">
              <a:extLst>
                <a:ext uri="{FF2B5EF4-FFF2-40B4-BE49-F238E27FC236}">
                  <a16:creationId xmlns:a16="http://schemas.microsoft.com/office/drawing/2014/main" id="{5726DF18-E3A0-8D01-2E85-6484E9AB4E4E}"/>
                </a:ext>
              </a:extLst>
            </p:cNvPr>
            <p:cNvPicPr>
              <a:picLocks noChangeAspect="1"/>
            </p:cNvPicPr>
            <p:nvPr/>
          </p:nvPicPr>
          <p:blipFill>
            <a:blip r:embed="rId7"/>
            <a:stretch>
              <a:fillRect/>
            </a:stretch>
          </p:blipFill>
          <p:spPr>
            <a:xfrm>
              <a:off x="8397175" y="4434781"/>
              <a:ext cx="746825" cy="335309"/>
            </a:xfrm>
            <a:prstGeom prst="rect">
              <a:avLst/>
            </a:prstGeom>
          </p:spPr>
        </p:pic>
      </p:grpSp>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13</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3. Lựa chọn điện trở cổng</a:t>
            </a:r>
            <a:endParaRPr lang="en-US" sz="2000" b="1"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C9BB70E-733D-E0C6-DE61-5E071461AB75}"/>
                  </a:ext>
                </a:extLst>
              </p:cNvPr>
              <p:cNvSpPr txBox="1"/>
              <p:nvPr/>
            </p:nvSpPr>
            <p:spPr>
              <a:xfrm>
                <a:off x="669101" y="1010287"/>
                <a:ext cx="8016566" cy="2065822"/>
              </a:xfrm>
              <a:prstGeom prst="rect">
                <a:avLst/>
              </a:prstGeom>
              <a:noFill/>
            </p:spPr>
            <p:txBody>
              <a:bodyPr wrap="square">
                <a:spAutoFit/>
              </a:bodyPr>
              <a:lstStyle/>
              <a:p>
                <a:pPr marL="355600" indent="-342900">
                  <a:lnSpc>
                    <a:spcPct val="100000"/>
                  </a:lnSpc>
                  <a:spcBef>
                    <a:spcPts val="1540"/>
                  </a:spcBef>
                  <a:buFont typeface="Arial" panose="020B0604020202020204" pitchFamily="34" charset="0"/>
                  <a:buChar char="•"/>
                  <a:tabLst>
                    <a:tab pos="354965" algn="l"/>
                    <a:tab pos="355600" algn="l"/>
                  </a:tabLst>
                </a:pPr>
                <a:r>
                  <a:rPr lang="en-US" sz="2000" i="1" dirty="0">
                    <a:latin typeface="Tahoma" panose="020B0604030504040204" pitchFamily="34" charset="0"/>
                    <a:ea typeface="Tahoma" panose="020B0604030504040204" pitchFamily="34" charset="0"/>
                    <a:cs typeface="Tahoma" panose="020B0604030504040204" pitchFamily="34" charset="0"/>
                  </a:rPr>
                  <a:t>Lưu ý </a:t>
                </a:r>
                <a:r>
                  <a:rPr lang="en-US" sz="2000" i="1" dirty="0" err="1">
                    <a:latin typeface="Tahoma" panose="020B0604030504040204" pitchFamily="34" charset="0"/>
                    <a:ea typeface="Tahoma" panose="020B0604030504040204" pitchFamily="34" charset="0"/>
                    <a:cs typeface="Tahoma" panose="020B0604030504040204" pitchFamily="34" charset="0"/>
                  </a:rPr>
                  <a:t>khi</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i="1" dirty="0" err="1">
                    <a:latin typeface="Tahoma" panose="020B0604030504040204" pitchFamily="34" charset="0"/>
                    <a:ea typeface="Tahoma" panose="020B0604030504040204" pitchFamily="34" charset="0"/>
                    <a:cs typeface="Tahoma" panose="020B0604030504040204" pitchFamily="34" charset="0"/>
                  </a:rPr>
                  <a:t>chọn</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i="1" dirty="0" err="1">
                    <a:latin typeface="Tahoma" panose="020B0604030504040204" pitchFamily="34" charset="0"/>
                    <a:ea typeface="Tahoma" panose="020B0604030504040204" pitchFamily="34" charset="0"/>
                    <a:cs typeface="Tahoma" panose="020B0604030504040204" pitchFamily="34" charset="0"/>
                  </a:rPr>
                  <a:t>điện</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i="1" dirty="0" err="1">
                    <a:latin typeface="Tahoma" panose="020B0604030504040204" pitchFamily="34" charset="0"/>
                    <a:ea typeface="Tahoma" panose="020B0604030504040204" pitchFamily="34" charset="0"/>
                    <a:cs typeface="Tahoma" panose="020B0604030504040204" pitchFamily="34" charset="0"/>
                  </a:rPr>
                  <a:t>trở</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i="1" dirty="0" err="1">
                    <a:latin typeface="Tahoma" panose="020B0604030504040204" pitchFamily="34" charset="0"/>
                    <a:ea typeface="Tahoma" panose="020B0604030504040204" pitchFamily="34" charset="0"/>
                    <a:cs typeface="Tahoma" panose="020B0604030504040204" pitchFamily="34" charset="0"/>
                  </a:rPr>
                  <a:t>cổng</a:t>
                </a:r>
                <a:r>
                  <a:rPr lang="en-US" sz="2000" i="1" dirty="0">
                    <a:latin typeface="Tahoma" panose="020B0604030504040204" pitchFamily="34" charset="0"/>
                    <a:ea typeface="Tahoma" panose="020B0604030504040204" pitchFamily="34" charset="0"/>
                    <a:cs typeface="Tahoma" panose="020B0604030504040204" pitchFamily="34" charset="0"/>
                  </a:rPr>
                  <a:t>:</a:t>
                </a:r>
              </a:p>
              <a:p>
                <a:pPr marL="469900" lvl="1">
                  <a:spcBef>
                    <a:spcPts val="1540"/>
                  </a:spcBef>
                  <a:tabLst>
                    <a:tab pos="354965" algn="l"/>
                    <a:tab pos="355600" algn="l"/>
                  </a:tabLst>
                </a:pPr>
                <a:r>
                  <a:rPr lang="vi-VN"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𝑔</m:t>
                        </m:r>
                      </m:sub>
                    </m:sSub>
                  </m:oMath>
                </a14:m>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lớn</a:t>
                </a:r>
                <a:r>
                  <a:rPr lang="en-US" sz="20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a:latin typeface="Cambria Math" panose="02040503050406030204" pitchFamily="18" charset="0"/>
                      </a:rPr>
                      <m:t>→</m:t>
                    </m:r>
                  </m:oMath>
                </a14:m>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giảm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được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dòng</a:t>
                </a:r>
                <a:r>
                  <a:rPr lang="en-US" sz="2000" dirty="0">
                    <a:latin typeface="Tahoma" panose="020B0604030504040204" pitchFamily="34" charset="0"/>
                    <a:ea typeface="Tahoma" panose="020B0604030504040204" pitchFamily="34" charset="0"/>
                    <a:cs typeface="Tahoma" panose="020B0604030504040204" pitchFamily="34" charset="0"/>
                  </a:rPr>
                  <a:t> peak </a:t>
                </a:r>
                <a:r>
                  <a:rPr lang="en-US" sz="2000" dirty="0" err="1">
                    <a:latin typeface="Tahoma" panose="020B0604030504040204" pitchFamily="34" charset="0"/>
                    <a:ea typeface="Tahoma" panose="020B0604030504040204" pitchFamily="34" charset="0"/>
                    <a:cs typeface="Tahoma" panose="020B0604030504040204" pitchFamily="34" charset="0"/>
                  </a:rPr>
                  <a:t>quá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độ</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chuyển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tuy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nhiên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thời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gian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nạp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tụ</a:t>
                </a:r>
                <a:r>
                  <a:rPr lang="en-US" sz="20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a:latin typeface="Cambria Math" panose="02040503050406030204" pitchFamily="18" charset="0"/>
                      </a:rPr>
                      <m:t>→</m:t>
                    </m:r>
                  </m:oMath>
                </a14:m>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làm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tổn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thất</a:t>
                </a:r>
                <a:r>
                  <a:rPr lang="en-US" sz="2000" dirty="0">
                    <a:latin typeface="Tahoma" panose="020B0604030504040204" pitchFamily="34" charset="0"/>
                    <a:ea typeface="Tahoma" panose="020B0604030504040204" pitchFamily="34" charset="0"/>
                    <a:cs typeface="Tahoma" panose="020B0604030504040204" pitchFamily="34" charset="0"/>
                  </a:rPr>
                  <a:t>. </a:t>
                </a:r>
              </a:p>
              <a:p>
                <a:pPr marL="469900" lvl="1">
                  <a:spcBef>
                    <a:spcPts val="1540"/>
                  </a:spcBef>
                  <a:tabLst>
                    <a:tab pos="354965" algn="l"/>
                    <a:tab pos="355600" algn="l"/>
                  </a:tabLst>
                </a:pPr>
                <a:r>
                  <a:rPr lang="vi-VN"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𝑔</m:t>
                        </m:r>
                      </m:sub>
                    </m:sSub>
                  </m:oMath>
                </a14:m>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nhỏ</a:t>
                </a:r>
                <a:r>
                  <a:rPr lang="en-US" sz="20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a:latin typeface="Cambria Math" panose="02040503050406030204" pitchFamily="18" charset="0"/>
                      </a:rPr>
                      <m:t>→</m:t>
                    </m:r>
                  </m:oMath>
                </a14:m>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tăng</a:t>
                </a:r>
                <a:r>
                  <a:rPr lang="en-US" sz="2000" dirty="0">
                    <a:latin typeface="Tahoma" panose="020B0604030504040204" pitchFamily="34" charset="0"/>
                    <a:ea typeface="Tahoma" panose="020B0604030504040204" pitchFamily="34" charset="0"/>
                    <a:cs typeface="Tahoma" panose="020B0604030504040204" pitchFamily="34" charset="0"/>
                  </a:rPr>
                  <a:t> đ</a:t>
                </a:r>
                <a:r>
                  <a:rPr lang="vi-VN" sz="2000" dirty="0">
                    <a:latin typeface="Tahoma" panose="020B0604030504040204" pitchFamily="34" charset="0"/>
                    <a:ea typeface="Tahoma" panose="020B0604030504040204" pitchFamily="34" charset="0"/>
                    <a:cs typeface="Tahoma" panose="020B0604030504040204" pitchFamily="34" charset="0"/>
                  </a:rPr>
                  <a:t>ư</a:t>
                </a:r>
                <a:r>
                  <a:rPr lang="en-US" sz="2000" dirty="0" err="1">
                    <a:latin typeface="Tahoma" panose="020B0604030504040204" pitchFamily="34" charset="0"/>
                    <a:ea typeface="Tahoma" panose="020B0604030504040204" pitchFamily="34" charset="0"/>
                    <a:cs typeface="Tahoma" panose="020B0604030504040204" pitchFamily="34" charset="0"/>
                  </a:rPr>
                  <a:t>ợc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hiệu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suất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chuyển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tuy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nhiên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làm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dòng</a:t>
                </a:r>
                <a:r>
                  <a:rPr lang="en-US" sz="2000" dirty="0">
                    <a:latin typeface="Tahoma" panose="020B0604030504040204" pitchFamily="34" charset="0"/>
                    <a:ea typeface="Tahoma" panose="020B0604030504040204" pitchFamily="34" charset="0"/>
                    <a:cs typeface="Tahoma" panose="020B0604030504040204" pitchFamily="34" charset="0"/>
                  </a:rPr>
                  <a:t> peak </a:t>
                </a:r>
                <a:r>
                  <a:rPr lang="en-US" sz="2000" dirty="0" err="1">
                    <a:latin typeface="Tahoma" panose="020B0604030504040204" pitchFamily="34" charset="0"/>
                    <a:ea typeface="Tahoma" panose="020B0604030504040204" pitchFamily="34" charset="0"/>
                    <a:cs typeface="Tahoma" panose="020B0604030504040204" pitchFamily="34" charset="0"/>
                  </a:rPr>
                  <a:t>tăng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vọt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gây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hủy</a:t>
                </a:r>
                <a:r>
                  <a:rPr lang="en-US" sz="2000" dirty="0">
                    <a:latin typeface="Tahoma" panose="020B0604030504040204" pitchFamily="34" charset="0"/>
                    <a:ea typeface="Tahoma" panose="020B0604030504040204" pitchFamily="34" charset="0"/>
                    <a:cs typeface="Tahoma" panose="020B0604030504040204" pitchFamily="34" charset="0"/>
                  </a:rPr>
                  <a:t> van.</a:t>
                </a:r>
              </a:p>
            </p:txBody>
          </p:sp>
        </mc:Choice>
        <mc:Fallback xmlns="">
          <p:sp>
            <p:nvSpPr>
              <p:cNvPr id="12" name="TextBox 11">
                <a:extLst>
                  <a:ext uri="{FF2B5EF4-FFF2-40B4-BE49-F238E27FC236}">
                    <a16:creationId xmlns:a16="http://schemas.microsoft.com/office/drawing/2014/main" id="{FC9BB70E-733D-E0C6-DE61-5E071461AB75}"/>
                  </a:ext>
                </a:extLst>
              </p:cNvPr>
              <p:cNvSpPr txBox="1">
                <a:spLocks noRot="1" noChangeAspect="1" noMove="1" noResize="1" noEditPoints="1" noAdjustHandles="1" noChangeArrowheads="1" noChangeShapeType="1" noTextEdit="1"/>
              </p:cNvSpPr>
              <p:nvPr/>
            </p:nvSpPr>
            <p:spPr>
              <a:xfrm>
                <a:off x="669101" y="1010287"/>
                <a:ext cx="8016566" cy="2065822"/>
              </a:xfrm>
              <a:prstGeom prst="rect">
                <a:avLst/>
              </a:prstGeom>
              <a:blipFill>
                <a:blip r:embed="rId8"/>
                <a:stretch>
                  <a:fillRect l="-532" t="-1770" b="-44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3">
                <a:extLst>
                  <a:ext uri="{FF2B5EF4-FFF2-40B4-BE49-F238E27FC236}">
                    <a16:creationId xmlns:a16="http://schemas.microsoft.com/office/drawing/2014/main" id="{D71DA107-346C-9D74-D085-BEBAD4CCCC8C}"/>
                  </a:ext>
                </a:extLst>
              </p:cNvPr>
              <p:cNvSpPr txBox="1"/>
              <p:nvPr/>
            </p:nvSpPr>
            <p:spPr>
              <a:xfrm>
                <a:off x="834528" y="2948050"/>
                <a:ext cx="6188064" cy="2000741"/>
              </a:xfrm>
              <a:prstGeom prst="rect">
                <a:avLst/>
              </a:prstGeom>
            </p:spPr>
            <p:txBody>
              <a:bodyPr vert="horz" wrap="square" lIns="0" tIns="195580" rIns="0" bIns="0" rtlCol="0">
                <a:spAutoFit/>
              </a:bodyPr>
              <a:lstStyle/>
              <a:p>
                <a:pPr marL="355600" indent="-342900">
                  <a:lnSpc>
                    <a:spcPct val="100000"/>
                  </a:lnSpc>
                  <a:spcBef>
                    <a:spcPts val="1540"/>
                  </a:spcBef>
                  <a:buFont typeface="Arial" panose="020B0604020202020204" pitchFamily="34" charset="0"/>
                  <a:buChar char="•"/>
                  <a:tabLst>
                    <a:tab pos="354965" algn="l"/>
                    <a:tab pos="355600" algn="l"/>
                  </a:tabLst>
                </a:pPr>
                <a:r>
                  <a:rPr lang="en-US" sz="2000" dirty="0">
                    <a:latin typeface="Tahoma" panose="020B0604030504040204" pitchFamily="34" charset="0"/>
                    <a:ea typeface="Tahoma" panose="020B0604030504040204" pitchFamily="34" charset="0"/>
                    <a:cs typeface="Tahoma" panose="020B0604030504040204" pitchFamily="34" charset="0"/>
                  </a:rPr>
                  <a:t>Để </a:t>
                </a:r>
                <a:r>
                  <a:rPr lang="en-US" sz="2000" dirty="0" err="1">
                    <a:latin typeface="Tahoma" panose="020B0604030504040204" pitchFamily="34" charset="0"/>
                    <a:ea typeface="Tahoma" panose="020B0604030504040204" pitchFamily="34" charset="0"/>
                    <a:cs typeface="Tahoma" panose="020B0604030504040204" pitchFamily="34" charset="0"/>
                  </a:rPr>
                  <a:t>tối</a:t>
                </a:r>
                <a:r>
                  <a:rPr lang="en-US" sz="2000" dirty="0">
                    <a:latin typeface="Tahoma" panose="020B0604030504040204" pitchFamily="34" charset="0"/>
                    <a:ea typeface="Tahoma" panose="020B0604030504040204" pitchFamily="34" charset="0"/>
                    <a:cs typeface="Tahoma" panose="020B0604030504040204" pitchFamily="34" charset="0"/>
                  </a:rPr>
                  <a:t> </a:t>
                </a:r>
                <a:r>
                  <a:rPr lang="vi-VN" sz="2000" dirty="0">
                    <a:latin typeface="Tahoma" panose="020B0604030504040204" pitchFamily="34" charset="0"/>
                    <a:ea typeface="Tahoma" panose="020B0604030504040204" pitchFamily="34" charset="0"/>
                    <a:cs typeface="Tahoma" panose="020B0604030504040204" pitchFamily="34" charset="0"/>
                  </a:rPr>
                  <a:t>ư</a:t>
                </a:r>
                <a:r>
                  <a:rPr lang="en-US" sz="2000" dirty="0">
                    <a:latin typeface="Tahoma" panose="020B0604030504040204" pitchFamily="34" charset="0"/>
                    <a:ea typeface="Tahoma" panose="020B0604030504040204" pitchFamily="34" charset="0"/>
                    <a:cs typeface="Tahoma" panose="020B0604030504040204" pitchFamily="34" charset="0"/>
                  </a:rPr>
                  <a:t>u </a:t>
                </a:r>
                <a:r>
                  <a:rPr lang="en-US" sz="2000" dirty="0" err="1">
                    <a:latin typeface="Tahoma" panose="020B0604030504040204" pitchFamily="34" charset="0"/>
                    <a:ea typeface="Tahoma" panose="020B0604030504040204" pitchFamily="34" charset="0"/>
                    <a:cs typeface="Tahoma" panose="020B0604030504040204" pitchFamily="34" charset="0"/>
                  </a:rPr>
                  <a:t>hiệu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suất</a:t>
                </a:r>
                <a:r>
                  <a:rPr lang="en-US" sz="2000" dirty="0">
                    <a:latin typeface="Tahoma" panose="020B0604030504040204" pitchFamily="34" charset="0"/>
                    <a:ea typeface="Tahoma" panose="020B0604030504040204" pitchFamily="34" charset="0"/>
                    <a:cs typeface="Tahoma" panose="020B0604030504040204" pitchFamily="34" charset="0"/>
                  </a:rPr>
                  <a:t> driver, </a:t>
                </a:r>
                <a:r>
                  <a:rPr lang="en-US" sz="2000" dirty="0" err="1">
                    <a:latin typeface="Tahoma" panose="020B0604030504040204" pitchFamily="34" charset="0"/>
                    <a:ea typeface="Tahoma" panose="020B0604030504040204" pitchFamily="34" charset="0"/>
                    <a:cs typeface="Tahoma" panose="020B0604030504040204" pitchFamily="34" charset="0"/>
                  </a:rPr>
                  <a:t>đề</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xuất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cấu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hình</a:t>
                </a:r>
                <a:r>
                  <a:rPr lang="en-US" sz="2000" dirty="0">
                    <a:latin typeface="Tahoma" panose="020B0604030504040204" pitchFamily="34" charset="0"/>
                    <a:ea typeface="Tahoma" panose="020B0604030504040204" pitchFamily="34" charset="0"/>
                    <a:cs typeface="Tahoma" panose="020B0604030504040204" pitchFamily="34" charset="0"/>
                  </a:rPr>
                  <a:t> on-off (</a:t>
                </a:r>
                <a14:m>
                  <m:oMath xmlns:m="http://schemas.openxmlformats.org/officeDocument/2006/math">
                    <m:sSub>
                      <m:sSubPr>
                        <m:ctrlPr>
                          <a:rPr lang="vi-VN" sz="2000" b="0" i="1" dirty="0" smtClean="0">
                            <a:latin typeface="Cambria Math" panose="02040503050406030204" pitchFamily="18" charset="0"/>
                            <a:ea typeface="Tahoma" panose="020B0604030504040204" pitchFamily="34" charset="0"/>
                            <a:cs typeface="Tahoma" panose="020B0604030504040204" pitchFamily="34" charset="0"/>
                          </a:rPr>
                        </m:ctrlPr>
                      </m:sSubPr>
                      <m:e>
                        <m:r>
                          <a:rPr lang="en-US" sz="2000" i="1" dirty="0" smtClean="0">
                            <a:latin typeface="Cambria Math" panose="02040503050406030204" pitchFamily="18" charset="0"/>
                            <a:ea typeface="Tahoma" panose="020B0604030504040204" pitchFamily="34" charset="0"/>
                            <a:cs typeface="Tahoma" panose="020B0604030504040204" pitchFamily="34" charset="0"/>
                          </a:rPr>
                          <m:t>𝑅</m:t>
                        </m:r>
                      </m:e>
                      <m:sub>
                        <m:r>
                          <a:rPr lang="vi-VN" sz="2000" b="0" i="1" dirty="0" smtClean="0">
                            <a:latin typeface="Cambria Math" panose="02040503050406030204" pitchFamily="18" charset="0"/>
                            <a:ea typeface="Tahoma" panose="020B0604030504040204" pitchFamily="34" charset="0"/>
                            <a:cs typeface="Tahoma" panose="020B0604030504040204" pitchFamily="34" charset="0"/>
                          </a:rPr>
                          <m:t>𝑜𝑛</m:t>
                        </m:r>
                      </m:sub>
                    </m:sSub>
                  </m:oMath>
                </a14:m>
                <a:r>
                  <a:rPr lang="vi-VN" sz="2000" dirty="0">
                    <a:latin typeface="Tahoma" panose="020B0604030504040204" pitchFamily="34" charset="0"/>
                    <a:ea typeface="Tahoma" panose="020B0604030504040204" pitchFamily="34" charset="0"/>
                    <a:cs typeface="Tahoma" panose="020B0604030504040204" pitchFamily="34" charset="0"/>
                  </a:rPr>
                  <a:t> và </a:t>
                </a:r>
                <a14:m>
                  <m:oMath xmlns:m="http://schemas.openxmlformats.org/officeDocument/2006/math">
                    <m:sSub>
                      <m:sSubPr>
                        <m:ctrlPr>
                          <a:rPr lang="vi-VN" sz="2000" i="1" dirty="0">
                            <a:latin typeface="Cambria Math" panose="02040503050406030204" pitchFamily="18" charset="0"/>
                            <a:ea typeface="Tahoma" panose="020B0604030504040204" pitchFamily="34" charset="0"/>
                            <a:cs typeface="Tahoma" panose="020B0604030504040204" pitchFamily="34" charset="0"/>
                          </a:rPr>
                        </m:ctrlPr>
                      </m:sSubPr>
                      <m:e>
                        <m:r>
                          <a:rPr lang="en-US" sz="2000" i="1" dirty="0" err="1">
                            <a:latin typeface="Cambria Math" panose="02040503050406030204" pitchFamily="18" charset="0"/>
                            <a:ea typeface="Tahoma" panose="020B0604030504040204" pitchFamily="34" charset="0"/>
                            <a:cs typeface="Tahoma" panose="020B0604030504040204" pitchFamily="34" charset="0"/>
                          </a:rPr>
                          <m:t>𝑅</m:t>
                        </m:r>
                      </m:e>
                      <m:sub>
                        <m:r>
                          <a:rPr lang="vi-VN" sz="2000" i="1" dirty="0">
                            <a:latin typeface="Cambria Math" panose="02040503050406030204" pitchFamily="18" charset="0"/>
                            <a:ea typeface="Tahoma" panose="020B0604030504040204" pitchFamily="34" charset="0"/>
                            <a:cs typeface="Tahoma" panose="020B0604030504040204" pitchFamily="34" charset="0"/>
                          </a:rPr>
                          <m:t>𝑜𝑓𝑓</m:t>
                        </m:r>
                      </m:sub>
                    </m:sSub>
                  </m:oMath>
                </a14:m>
                <a:r>
                  <a:rPr lang="en-US" sz="2000" dirty="0">
                    <a:latin typeface="Tahoma" panose="020B0604030504040204" pitchFamily="34" charset="0"/>
                    <a:ea typeface="Tahoma" panose="020B0604030504040204" pitchFamily="34" charset="0"/>
                    <a:cs typeface="Tahoma" panose="020B0604030504040204" pitchFamily="34" charset="0"/>
                  </a:rPr>
                  <a:t>).</a:t>
                </a:r>
              </a:p>
              <a:p>
                <a:pPr marL="12700">
                  <a:lnSpc>
                    <a:spcPct val="100000"/>
                  </a:lnSpc>
                  <a:spcBef>
                    <a:spcPts val="1540"/>
                  </a:spcBef>
                  <a:tabLst>
                    <a:tab pos="354965" algn="l"/>
                    <a:tab pos="355600" algn="l"/>
                  </a:tabLst>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𝑅</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𝑜𝑛</m:t>
                          </m:r>
                        </m:sub>
                      </m:sSub>
                      <m:r>
                        <a:rPr lang="en-US" sz="2000" b="0" i="1" smtClean="0">
                          <a:latin typeface="Cambria Math" panose="02040503050406030204" pitchFamily="18" charset="0"/>
                          <a:ea typeface="Tahoma" panose="020B0604030504040204" pitchFamily="34" charset="0"/>
                          <a:cs typeface="Tahoma" panose="020B0604030504040204" pitchFamily="34" charset="0"/>
                        </a:rPr>
                        <m:t>=</m:t>
                      </m:r>
                      <m:f>
                        <m:fPr>
                          <m:ctrlPr>
                            <a:rPr lang="en-US" sz="2000" b="0" i="1" smtClean="0">
                              <a:latin typeface="Cambria Math" panose="02040503050406030204" pitchFamily="18" charset="0"/>
                              <a:ea typeface="Tahoma" panose="020B0604030504040204" pitchFamily="34" charset="0"/>
                              <a:cs typeface="Tahoma" panose="020B0604030504040204" pitchFamily="34" charset="0"/>
                            </a:rPr>
                          </m:ctrlPr>
                        </m:fPr>
                        <m:num>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𝑉</m:t>
                              </m:r>
                            </m:e>
                            <m:sub>
                              <m:r>
                                <a:rPr lang="en-US" sz="2000" b="0" i="1" smtClean="0">
                                  <a:latin typeface="Cambria Math" panose="02040503050406030204" pitchFamily="18" charset="0"/>
                                  <a:ea typeface="Tahoma" panose="020B0604030504040204" pitchFamily="34" charset="0"/>
                                  <a:cs typeface="Tahoma" panose="020B0604030504040204" pitchFamily="34" charset="0"/>
                                </a:rPr>
                                <m:t>𝐺𝑆</m:t>
                              </m:r>
                              <m:r>
                                <a:rPr lang="en-US" sz="2000" b="0" i="1" smtClean="0">
                                  <a:latin typeface="Cambria Math" panose="02040503050406030204" pitchFamily="18" charset="0"/>
                                  <a:ea typeface="Tahoma" panose="020B0604030504040204" pitchFamily="34" charset="0"/>
                                  <a:cs typeface="Tahoma" panose="020B0604030504040204" pitchFamily="34" charset="0"/>
                                </a:rPr>
                                <m:t>_</m:t>
                              </m:r>
                              <m:r>
                                <a:rPr lang="en-US" sz="2000" b="0" i="1" smtClean="0">
                                  <a:latin typeface="Cambria Math" panose="02040503050406030204" pitchFamily="18" charset="0"/>
                                  <a:ea typeface="Tahoma" panose="020B0604030504040204" pitchFamily="34" charset="0"/>
                                  <a:cs typeface="Tahoma" panose="020B0604030504040204" pitchFamily="34" charset="0"/>
                                </a:rPr>
                                <m:t>𝑚𝑎𝑥</m:t>
                              </m:r>
                            </m:sub>
                          </m:sSub>
                        </m:num>
                        <m:den>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𝐼</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𝑜𝑛</m:t>
                              </m:r>
                            </m:sub>
                          </m:sSub>
                        </m:den>
                      </m:f>
                      <m:r>
                        <a:rPr lang="en-US" sz="2000" b="0" i="1" smtClean="0">
                          <a:latin typeface="Cambria Math" panose="02040503050406030204" pitchFamily="18" charset="0"/>
                          <a:ea typeface="Tahoma" panose="020B0604030504040204" pitchFamily="34" charset="0"/>
                          <a:cs typeface="Tahoma" panose="020B0604030504040204" pitchFamily="34" charset="0"/>
                        </a:rPr>
                        <m:t> −</m:t>
                      </m:r>
                      <m:r>
                        <a:rPr lang="en-US" sz="2000" b="0" i="1" smtClean="0">
                          <a:latin typeface="Cambria Math" panose="02040503050406030204" pitchFamily="18" charset="0"/>
                          <a:ea typeface="Tahoma" panose="020B0604030504040204" pitchFamily="34" charset="0"/>
                          <a:cs typeface="Tahoma" panose="020B0604030504040204" pitchFamily="34" charset="0"/>
                        </a:rPr>
                        <m:t>𝑅</m:t>
                      </m:r>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𝑔</m:t>
                          </m:r>
                        </m:e>
                        <m:sub>
                          <m:d>
                            <m:dPr>
                              <m:ctrlPr>
                                <a:rPr lang="vi-VN" sz="2000" b="0" i="1" smtClean="0">
                                  <a:latin typeface="Cambria Math" panose="02040503050406030204" pitchFamily="18" charset="0"/>
                                  <a:ea typeface="Tahoma" panose="020B0604030504040204" pitchFamily="34" charset="0"/>
                                  <a:cs typeface="Tahoma" panose="020B0604030504040204" pitchFamily="34" charset="0"/>
                                </a:rPr>
                              </m:ctrlPr>
                            </m:dPr>
                            <m:e>
                              <m:r>
                                <a:rPr lang="en-US" sz="2000" b="0" i="1" smtClean="0">
                                  <a:latin typeface="Cambria Math" panose="02040503050406030204" pitchFamily="18" charset="0"/>
                                  <a:ea typeface="Tahoma" panose="020B0604030504040204" pitchFamily="34" charset="0"/>
                                  <a:cs typeface="Tahoma" panose="020B0604030504040204" pitchFamily="34" charset="0"/>
                                </a:rPr>
                                <m:t>𝑖𝑛𝑡</m:t>
                              </m:r>
                            </m:e>
                          </m:d>
                        </m:sub>
                      </m:sSub>
                      <m:r>
                        <a:rPr lang="vi-VN" sz="2000" b="0" i="1" smtClean="0">
                          <a:latin typeface="Cambria Math" panose="02040503050406030204" pitchFamily="18" charset="0"/>
                          <a:ea typeface="Tahoma" panose="020B0604030504040204" pitchFamily="34" charset="0"/>
                          <a:cs typeface="Tahoma" panose="020B0604030504040204" pitchFamily="34" charset="0"/>
                        </a:rPr>
                        <m:t> ;  </m:t>
                      </m:r>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𝑅</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𝑜𝑓𝑓</m:t>
                          </m:r>
                        </m:sub>
                      </m:sSub>
                      <m:r>
                        <a:rPr lang="en-US" sz="2000" i="1">
                          <a:latin typeface="Cambria Math" panose="02040503050406030204" pitchFamily="18" charset="0"/>
                          <a:ea typeface="Tahoma" panose="020B0604030504040204" pitchFamily="34" charset="0"/>
                          <a:cs typeface="Tahoma" panose="020B0604030504040204" pitchFamily="34" charset="0"/>
                        </a:rPr>
                        <m:t>=</m:t>
                      </m:r>
                      <m:f>
                        <m:fPr>
                          <m:ctrlPr>
                            <a:rPr lang="en-US" sz="2000" i="1">
                              <a:latin typeface="Cambria Math" panose="02040503050406030204" pitchFamily="18" charset="0"/>
                              <a:ea typeface="Tahoma" panose="020B0604030504040204" pitchFamily="34" charset="0"/>
                              <a:cs typeface="Tahoma" panose="020B0604030504040204" pitchFamily="34" charset="0"/>
                            </a:rPr>
                          </m:ctrlPr>
                        </m:fPr>
                        <m:num>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𝑉</m:t>
                              </m:r>
                            </m:e>
                            <m:sub>
                              <m:r>
                                <a:rPr lang="en-US" sz="2000" i="1">
                                  <a:latin typeface="Cambria Math" panose="02040503050406030204" pitchFamily="18" charset="0"/>
                                  <a:ea typeface="Tahoma" panose="020B0604030504040204" pitchFamily="34" charset="0"/>
                                  <a:cs typeface="Tahoma" panose="020B0604030504040204" pitchFamily="34" charset="0"/>
                                </a:rPr>
                                <m:t>𝐺𝑆</m:t>
                              </m:r>
                              <m:r>
                                <a:rPr lang="en-US" sz="2000" i="1">
                                  <a:latin typeface="Cambria Math" panose="02040503050406030204" pitchFamily="18" charset="0"/>
                                  <a:ea typeface="Tahoma" panose="020B0604030504040204" pitchFamily="34" charset="0"/>
                                  <a:cs typeface="Tahoma" panose="020B0604030504040204" pitchFamily="34" charset="0"/>
                                </a:rPr>
                                <m:t>_</m:t>
                              </m:r>
                              <m:r>
                                <a:rPr lang="en-US" sz="2000" i="1">
                                  <a:latin typeface="Cambria Math" panose="02040503050406030204" pitchFamily="18" charset="0"/>
                                  <a:ea typeface="Tahoma" panose="020B0604030504040204" pitchFamily="34" charset="0"/>
                                  <a:cs typeface="Tahoma" panose="020B0604030504040204" pitchFamily="34" charset="0"/>
                                </a:rPr>
                                <m:t>𝑚𝑎𝑥</m:t>
                              </m:r>
                            </m:sub>
                          </m:sSub>
                        </m:num>
                        <m:den>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𝐼</m:t>
                              </m:r>
                            </m:e>
                            <m:sub>
                              <m:r>
                                <a:rPr lang="en-US" sz="2000" i="1">
                                  <a:latin typeface="Cambria Math" panose="02040503050406030204" pitchFamily="18" charset="0"/>
                                  <a:ea typeface="Tahoma" panose="020B0604030504040204" pitchFamily="34" charset="0"/>
                                  <a:cs typeface="Tahoma" panose="020B0604030504040204" pitchFamily="34" charset="0"/>
                                </a:rPr>
                                <m:t>𝑜</m:t>
                              </m:r>
                              <m:r>
                                <a:rPr lang="en-US" sz="2000" b="0" i="1" smtClean="0">
                                  <a:latin typeface="Cambria Math" panose="02040503050406030204" pitchFamily="18" charset="0"/>
                                  <a:ea typeface="Tahoma" panose="020B0604030504040204" pitchFamily="34" charset="0"/>
                                  <a:cs typeface="Tahoma" panose="020B0604030504040204" pitchFamily="34" charset="0"/>
                                </a:rPr>
                                <m:t>𝑓𝑓</m:t>
                              </m:r>
                            </m:sub>
                          </m:sSub>
                        </m:den>
                      </m:f>
                      <m:r>
                        <a:rPr lang="en-US" sz="2000" i="1">
                          <a:latin typeface="Cambria Math" panose="02040503050406030204" pitchFamily="18" charset="0"/>
                          <a:ea typeface="Tahoma" panose="020B0604030504040204" pitchFamily="34" charset="0"/>
                          <a:cs typeface="Tahoma" panose="020B0604030504040204" pitchFamily="34" charset="0"/>
                        </a:rPr>
                        <m:t> −</m:t>
                      </m:r>
                      <m:r>
                        <a:rPr lang="en-US" sz="2000" i="1">
                          <a:latin typeface="Cambria Math" panose="02040503050406030204" pitchFamily="18" charset="0"/>
                          <a:ea typeface="Tahoma" panose="020B0604030504040204" pitchFamily="34" charset="0"/>
                          <a:cs typeface="Tahoma" panose="020B0604030504040204" pitchFamily="34" charset="0"/>
                        </a:rPr>
                        <m:t>𝑅</m:t>
                      </m:r>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𝑔</m:t>
                          </m:r>
                        </m:e>
                        <m:sub>
                          <m:r>
                            <a:rPr lang="vi-VN" sz="2000" b="0" i="1" smtClean="0">
                              <a:latin typeface="Cambria Math" panose="02040503050406030204" pitchFamily="18" charset="0"/>
                              <a:ea typeface="Tahoma" panose="020B0604030504040204" pitchFamily="34" charset="0"/>
                              <a:cs typeface="Tahoma" panose="020B0604030504040204" pitchFamily="34" charset="0"/>
                            </a:rPr>
                            <m:t>(</m:t>
                          </m:r>
                          <m:r>
                            <a:rPr lang="en-US" sz="2000" i="1">
                              <a:latin typeface="Cambria Math" panose="02040503050406030204" pitchFamily="18" charset="0"/>
                              <a:ea typeface="Tahoma" panose="020B0604030504040204" pitchFamily="34" charset="0"/>
                              <a:cs typeface="Tahoma" panose="020B0604030504040204" pitchFamily="34" charset="0"/>
                            </a:rPr>
                            <m:t>𝑖𝑛𝑡</m:t>
                          </m:r>
                          <m:r>
                            <a:rPr lang="vi-VN" sz="2000" b="0" i="1" smtClean="0">
                              <a:latin typeface="Cambria Math" panose="02040503050406030204" pitchFamily="18" charset="0"/>
                              <a:ea typeface="Tahoma" panose="020B0604030504040204" pitchFamily="34" charset="0"/>
                              <a:cs typeface="Tahoma" panose="020B0604030504040204" pitchFamily="34" charset="0"/>
                            </a:rPr>
                            <m:t>)</m:t>
                          </m:r>
                        </m:sub>
                      </m:sSub>
                    </m:oMath>
                  </m:oMathPara>
                </a14:m>
                <a:endParaRPr lang="en-US" sz="2000" dirty="0">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1540"/>
                  </a:spcBef>
                  <a:tabLst>
                    <a:tab pos="354965" algn="l"/>
                    <a:tab pos="355600" algn="l"/>
                  </a:tabLst>
                </a:pPr>
                <a:endParaRPr lang="en-US" sz="20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3" name="object 3">
                <a:extLst>
                  <a:ext uri="{FF2B5EF4-FFF2-40B4-BE49-F238E27FC236}">
                    <a16:creationId xmlns:a16="http://schemas.microsoft.com/office/drawing/2014/main" id="{D71DA107-346C-9D74-D085-BEBAD4CCCC8C}"/>
                  </a:ext>
                </a:extLst>
              </p:cNvPr>
              <p:cNvSpPr txBox="1">
                <a:spLocks noRot="1" noChangeAspect="1" noMove="1" noResize="1" noEditPoints="1" noAdjustHandles="1" noChangeArrowheads="1" noChangeShapeType="1" noTextEdit="1"/>
              </p:cNvSpPr>
              <p:nvPr/>
            </p:nvSpPr>
            <p:spPr>
              <a:xfrm>
                <a:off x="834528" y="2948050"/>
                <a:ext cx="6188064" cy="2000741"/>
              </a:xfrm>
              <a:prstGeom prst="rect">
                <a:avLst/>
              </a:prstGeom>
              <a:blipFill>
                <a:blip r:embed="rId9"/>
                <a:stretch>
                  <a:fillRect l="-2167" r="-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bject 3">
                <a:extLst>
                  <a:ext uri="{FF2B5EF4-FFF2-40B4-BE49-F238E27FC236}">
                    <a16:creationId xmlns:a16="http://schemas.microsoft.com/office/drawing/2014/main" id="{A8F6756D-F430-55CE-B383-771B040716B5}"/>
                  </a:ext>
                </a:extLst>
              </p:cNvPr>
              <p:cNvSpPr txBox="1"/>
              <p:nvPr/>
            </p:nvSpPr>
            <p:spPr>
              <a:xfrm>
                <a:off x="834528" y="4326090"/>
                <a:ext cx="7458291" cy="2015745"/>
              </a:xfrm>
              <a:prstGeom prst="rect">
                <a:avLst/>
              </a:prstGeom>
            </p:spPr>
            <p:txBody>
              <a:bodyPr vert="horz" wrap="square" lIns="0" tIns="195580" rIns="0" bIns="0" rtlCol="0">
                <a:spAutoFit/>
              </a:bodyPr>
              <a:lstStyle/>
              <a:p>
                <a:pPr marL="355600" indent="-342900">
                  <a:lnSpc>
                    <a:spcPct val="100000"/>
                  </a:lnSpc>
                  <a:spcBef>
                    <a:spcPts val="1540"/>
                  </a:spcBef>
                  <a:buFont typeface="Arial" panose="020B0604020202020204" pitchFamily="34" charset="0"/>
                  <a:buChar char="•"/>
                  <a:tabLst>
                    <a:tab pos="354965" algn="l"/>
                    <a:tab pos="355600" algn="l"/>
                  </a:tabLst>
                </a:pPr>
                <a:r>
                  <a:rPr lang="en-US" sz="2000" dirty="0">
                    <a:latin typeface="Tahoma" panose="020B0604030504040204" pitchFamily="34" charset="0"/>
                    <a:ea typeface="Tahoma" panose="020B0604030504040204" pitchFamily="34" charset="0"/>
                    <a:cs typeface="Tahoma" panose="020B0604030504040204" pitchFamily="34" charset="0"/>
                  </a:rPr>
                  <a:t>Công </a:t>
                </a:r>
                <a:r>
                  <a:rPr lang="en-US" sz="2000" dirty="0" err="1">
                    <a:latin typeface="Tahoma" panose="020B0604030504040204" pitchFamily="34" charset="0"/>
                    <a:ea typeface="Tahoma" panose="020B0604030504040204" pitchFamily="34" charset="0"/>
                    <a:cs typeface="Tahoma" panose="020B0604030504040204" pitchFamily="34" charset="0"/>
                  </a:rPr>
                  <a:t>suất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tiêu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Rg</a:t>
                </a:r>
                <a:r>
                  <a:rPr lang="en-US" sz="2000" dirty="0">
                    <a:latin typeface="Tahoma" panose="020B0604030504040204" pitchFamily="34" charset="0"/>
                    <a:ea typeface="Tahoma" panose="020B0604030504040204" pitchFamily="34" charset="0"/>
                    <a:cs typeface="Tahoma" panose="020B0604030504040204" pitchFamily="34" charset="0"/>
                  </a:rPr>
                  <a:t>:</a:t>
                </a:r>
              </a:p>
              <a:p>
                <a:pPr marL="12700">
                  <a:lnSpc>
                    <a:spcPct val="100000"/>
                  </a:lnSpc>
                  <a:spcBef>
                    <a:spcPts val="1540"/>
                  </a:spcBef>
                  <a:tabLst>
                    <a:tab pos="354965" algn="l"/>
                    <a:tab pos="355600" algn="l"/>
                  </a:tabLst>
                </a:pPr>
                <a:r>
                  <a:rPr lang="vi-VN" sz="2000" dirty="0">
                    <a:ea typeface="Tahoma" panose="020B0604030504040204" pitchFamily="34" charset="0"/>
                    <a:cs typeface="Tahoma" panose="020B0604030504040204" pitchFamily="34" charset="0"/>
                  </a:rPr>
                  <a: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𝑃</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𝑅𝑔</m:t>
                        </m:r>
                        <m:r>
                          <a:rPr lang="en-US" sz="2000" b="0" i="1" smtClean="0">
                            <a:latin typeface="Cambria Math" panose="02040503050406030204" pitchFamily="18" charset="0"/>
                            <a:ea typeface="Tahoma" panose="020B0604030504040204" pitchFamily="34" charset="0"/>
                            <a:cs typeface="Tahoma" panose="020B0604030504040204" pitchFamily="34" charset="0"/>
                          </a:rPr>
                          <m:t>_</m:t>
                        </m:r>
                        <m:r>
                          <a:rPr lang="en-US" sz="2000" b="0" i="1" smtClean="0">
                            <a:latin typeface="Cambria Math" panose="02040503050406030204" pitchFamily="18" charset="0"/>
                            <a:ea typeface="Tahoma" panose="020B0604030504040204" pitchFamily="34" charset="0"/>
                            <a:cs typeface="Tahoma" panose="020B0604030504040204" pitchFamily="34" charset="0"/>
                          </a:rPr>
                          <m:t>𝑜𝑛</m:t>
                        </m:r>
                      </m:sub>
                    </m:sSub>
                    <m:r>
                      <a:rPr lang="en-US" sz="2000" b="0" i="1" smtClean="0">
                        <a:latin typeface="Cambria Math" panose="02040503050406030204" pitchFamily="18" charset="0"/>
                        <a:ea typeface="Tahoma" panose="020B0604030504040204" pitchFamily="34" charset="0"/>
                        <a:cs typeface="Tahoma" panose="020B0604030504040204" pitchFamily="34" charset="0"/>
                      </a:rPr>
                      <m:t>= </m:t>
                    </m:r>
                    <m:f>
                      <m:fPr>
                        <m:ctrlPr>
                          <a:rPr lang="en-US" sz="2000" b="0" i="1" smtClean="0">
                            <a:latin typeface="Cambria Math" panose="02040503050406030204" pitchFamily="18" charset="0"/>
                            <a:ea typeface="Tahoma" panose="020B0604030504040204" pitchFamily="34" charset="0"/>
                            <a:cs typeface="Tahoma" panose="020B0604030504040204" pitchFamily="34" charset="0"/>
                          </a:rPr>
                        </m:ctrlPr>
                      </m:fPr>
                      <m:num>
                        <m:sSup>
                          <m:sSup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pPr>
                          <m:e>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𝑉</m:t>
                                </m:r>
                              </m:e>
                              <m:sub>
                                <m:r>
                                  <a:rPr lang="en-US" sz="2000" b="0" i="1" smtClean="0">
                                    <a:latin typeface="Cambria Math" panose="02040503050406030204" pitchFamily="18" charset="0"/>
                                    <a:ea typeface="Tahoma" panose="020B0604030504040204" pitchFamily="34" charset="0"/>
                                    <a:cs typeface="Tahoma" panose="020B0604030504040204" pitchFamily="34" charset="0"/>
                                  </a:rPr>
                                  <m:t>𝐺𝑆</m:t>
                                </m:r>
                                <m:r>
                                  <a:rPr lang="en-US" sz="2000" b="0" i="1" smtClean="0">
                                    <a:latin typeface="Cambria Math" panose="02040503050406030204" pitchFamily="18" charset="0"/>
                                    <a:ea typeface="Tahoma" panose="020B0604030504040204" pitchFamily="34" charset="0"/>
                                    <a:cs typeface="Tahoma" panose="020B0604030504040204" pitchFamily="34" charset="0"/>
                                  </a:rPr>
                                  <m:t>_</m:t>
                                </m:r>
                                <m:r>
                                  <a:rPr lang="en-US" sz="2000" b="0" i="1" smtClean="0">
                                    <a:latin typeface="Cambria Math" panose="02040503050406030204" pitchFamily="18" charset="0"/>
                                    <a:ea typeface="Tahoma" panose="020B0604030504040204" pitchFamily="34" charset="0"/>
                                    <a:cs typeface="Tahoma" panose="020B0604030504040204" pitchFamily="34" charset="0"/>
                                  </a:rPr>
                                  <m:t>𝑚𝑎𝑥</m:t>
                                </m:r>
                              </m:sub>
                            </m:sSub>
                          </m:e>
                          <m:sup>
                            <m:r>
                              <a:rPr lang="en-US" sz="2000" b="0" i="1" smtClean="0">
                                <a:latin typeface="Cambria Math" panose="02040503050406030204" pitchFamily="18" charset="0"/>
                                <a:ea typeface="Tahoma" panose="020B0604030504040204" pitchFamily="34" charset="0"/>
                                <a:cs typeface="Tahoma" panose="020B0604030504040204" pitchFamily="34" charset="0"/>
                              </a:rPr>
                              <m:t>2</m:t>
                            </m:r>
                          </m:sup>
                        </m:sSup>
                      </m:num>
                      <m:den>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𝑅</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𝑔</m:t>
                            </m:r>
                            <m:r>
                              <a:rPr lang="en-US" sz="2000" b="0" i="1" smtClean="0">
                                <a:latin typeface="Cambria Math" panose="02040503050406030204" pitchFamily="18" charset="0"/>
                                <a:ea typeface="Tahoma" panose="020B0604030504040204" pitchFamily="34" charset="0"/>
                                <a:cs typeface="Tahoma" panose="020B0604030504040204" pitchFamily="34" charset="0"/>
                              </a:rPr>
                              <m:t>_</m:t>
                            </m:r>
                            <m:r>
                              <a:rPr lang="en-US" sz="2000" b="0" i="1" smtClean="0">
                                <a:latin typeface="Cambria Math" panose="02040503050406030204" pitchFamily="18" charset="0"/>
                                <a:ea typeface="Tahoma" panose="020B0604030504040204" pitchFamily="34" charset="0"/>
                                <a:cs typeface="Tahoma" panose="020B0604030504040204" pitchFamily="34" charset="0"/>
                              </a:rPr>
                              <m:t>𝑜𝑛</m:t>
                            </m:r>
                          </m:sub>
                        </m:sSub>
                      </m:den>
                    </m:f>
                    <m:f>
                      <m:fPr>
                        <m:ctrlPr>
                          <a:rPr lang="vi-VN" sz="2000" b="0" i="1" smtClean="0">
                            <a:latin typeface="Cambria Math" panose="02040503050406030204" pitchFamily="18" charset="0"/>
                            <a:ea typeface="Tahoma" panose="020B0604030504040204" pitchFamily="34" charset="0"/>
                            <a:cs typeface="Tahoma" panose="020B0604030504040204" pitchFamily="34" charset="0"/>
                          </a:rPr>
                        </m:ctrlPr>
                      </m:fPr>
                      <m:num>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𝑡</m:t>
                            </m:r>
                          </m:e>
                          <m:sub>
                            <m:r>
                              <a:rPr lang="en-US" sz="2000" i="1">
                                <a:latin typeface="Cambria Math" panose="02040503050406030204" pitchFamily="18" charset="0"/>
                                <a:ea typeface="Tahoma" panose="020B0604030504040204" pitchFamily="34" charset="0"/>
                                <a:cs typeface="Tahoma" panose="020B0604030504040204" pitchFamily="34" charset="0"/>
                              </a:rPr>
                              <m:t>𝑟</m:t>
                            </m:r>
                          </m:sub>
                        </m:sSub>
                      </m:num>
                      <m:den>
                        <m:r>
                          <a:rPr lang="vi-VN" sz="2000" b="0" i="1" smtClean="0">
                            <a:latin typeface="Cambria Math" panose="02040503050406030204" pitchFamily="18" charset="0"/>
                            <a:ea typeface="Tahoma" panose="020B0604030504040204" pitchFamily="34" charset="0"/>
                            <a:cs typeface="Tahoma" panose="020B0604030504040204" pitchFamily="34" charset="0"/>
                          </a:rPr>
                          <m:t>2</m:t>
                        </m:r>
                      </m:den>
                    </m:f>
                    <m:r>
                      <a:rPr lang="vi-VN" sz="2000" b="0" i="1" smtClean="0">
                        <a:latin typeface="Cambria Math" panose="02040503050406030204" pitchFamily="18" charset="0"/>
                        <a:ea typeface="Tahoma" panose="020B0604030504040204" pitchFamily="34" charset="0"/>
                        <a:cs typeface="Tahoma" panose="020B0604030504040204" pitchFamily="34" charset="0"/>
                      </a:rPr>
                      <m:t> </m:t>
                    </m:r>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𝑓</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𝑠</m:t>
                        </m:r>
                        <m:r>
                          <a:rPr lang="vi-VN" sz="2000" b="0" i="1" smtClean="0">
                            <a:latin typeface="Cambria Math" panose="02040503050406030204" pitchFamily="18" charset="0"/>
                            <a:ea typeface="Tahoma" panose="020B0604030504040204" pitchFamily="34" charset="0"/>
                            <a:cs typeface="Tahoma" panose="020B0604030504040204" pitchFamily="34" charset="0"/>
                          </a:rPr>
                          <m:t>𝑤</m:t>
                        </m:r>
                      </m:sub>
                    </m:sSub>
                  </m:oMath>
                </a14:m>
                <a:endParaRPr lang="en-US" sz="2000" dirty="0">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1540"/>
                  </a:spcBef>
                  <a:tabLst>
                    <a:tab pos="354965" algn="l"/>
                    <a:tab pos="355600" algn="l"/>
                  </a:tabLst>
                </a:pPr>
                <a:r>
                  <a:rPr lang="vi-VN" sz="2000" dirty="0">
                    <a:ea typeface="Tahoma" panose="020B0604030504040204" pitchFamily="34" charset="0"/>
                    <a:cs typeface="Tahoma" panose="020B0604030504040204" pitchFamily="34" charset="0"/>
                  </a:rPr>
                  <a:t> 				</a:t>
                </a:r>
                <a14:m>
                  <m:oMath xmlns:m="http://schemas.openxmlformats.org/officeDocument/2006/math">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𝑃</m:t>
                        </m:r>
                      </m:e>
                      <m:sub>
                        <m:r>
                          <a:rPr lang="en-US" sz="2000" i="1">
                            <a:latin typeface="Cambria Math" panose="02040503050406030204" pitchFamily="18" charset="0"/>
                            <a:ea typeface="Tahoma" panose="020B0604030504040204" pitchFamily="34" charset="0"/>
                            <a:cs typeface="Tahoma" panose="020B0604030504040204" pitchFamily="34" charset="0"/>
                          </a:rPr>
                          <m:t>𝑅𝑔</m:t>
                        </m:r>
                        <m:r>
                          <a:rPr lang="en-US" sz="2000" i="1">
                            <a:latin typeface="Cambria Math" panose="02040503050406030204" pitchFamily="18" charset="0"/>
                            <a:ea typeface="Tahoma" panose="020B0604030504040204" pitchFamily="34" charset="0"/>
                            <a:cs typeface="Tahoma" panose="020B0604030504040204" pitchFamily="34" charset="0"/>
                          </a:rPr>
                          <m:t>_</m:t>
                        </m:r>
                        <m:r>
                          <a:rPr lang="en-US" sz="2000" i="1">
                            <a:latin typeface="Cambria Math" panose="02040503050406030204" pitchFamily="18" charset="0"/>
                            <a:ea typeface="Tahoma" panose="020B0604030504040204" pitchFamily="34" charset="0"/>
                            <a:cs typeface="Tahoma" panose="020B0604030504040204" pitchFamily="34" charset="0"/>
                          </a:rPr>
                          <m:t>𝑜𝑓𝑓</m:t>
                        </m:r>
                      </m:sub>
                    </m:sSub>
                    <m:r>
                      <a:rPr lang="en-US" sz="2000" i="1">
                        <a:latin typeface="Cambria Math" panose="02040503050406030204" pitchFamily="18" charset="0"/>
                        <a:ea typeface="Tahoma" panose="020B0604030504040204" pitchFamily="34" charset="0"/>
                        <a:cs typeface="Tahoma" panose="020B0604030504040204" pitchFamily="34" charset="0"/>
                      </a:rPr>
                      <m:t>= </m:t>
                    </m:r>
                    <m:f>
                      <m:fPr>
                        <m:ctrlPr>
                          <a:rPr lang="en-US" sz="2000" i="1">
                            <a:latin typeface="Cambria Math" panose="02040503050406030204" pitchFamily="18" charset="0"/>
                            <a:ea typeface="Tahoma" panose="020B0604030504040204" pitchFamily="34" charset="0"/>
                            <a:cs typeface="Tahoma" panose="020B0604030504040204" pitchFamily="34" charset="0"/>
                          </a:rPr>
                        </m:ctrlPr>
                      </m:fPr>
                      <m:num>
                        <m:sSup>
                          <m:sSupPr>
                            <m:ctrlPr>
                              <a:rPr lang="en-US" sz="2000" i="1">
                                <a:latin typeface="Cambria Math" panose="02040503050406030204" pitchFamily="18" charset="0"/>
                                <a:ea typeface="Tahoma" panose="020B0604030504040204" pitchFamily="34" charset="0"/>
                                <a:cs typeface="Tahoma" panose="020B0604030504040204" pitchFamily="34" charset="0"/>
                              </a:rPr>
                            </m:ctrlPr>
                          </m:sSupPr>
                          <m:e>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𝑉</m:t>
                                </m:r>
                              </m:e>
                              <m:sub>
                                <m:r>
                                  <a:rPr lang="en-US" sz="2000" i="1">
                                    <a:latin typeface="Cambria Math" panose="02040503050406030204" pitchFamily="18" charset="0"/>
                                    <a:ea typeface="Tahoma" panose="020B0604030504040204" pitchFamily="34" charset="0"/>
                                    <a:cs typeface="Tahoma" panose="020B0604030504040204" pitchFamily="34" charset="0"/>
                                  </a:rPr>
                                  <m:t>𝐺𝑆</m:t>
                                </m:r>
                                <m:r>
                                  <a:rPr lang="en-US" sz="2000" i="1">
                                    <a:latin typeface="Cambria Math" panose="02040503050406030204" pitchFamily="18" charset="0"/>
                                    <a:ea typeface="Tahoma" panose="020B0604030504040204" pitchFamily="34" charset="0"/>
                                    <a:cs typeface="Tahoma" panose="020B0604030504040204" pitchFamily="34" charset="0"/>
                                  </a:rPr>
                                  <m:t>_</m:t>
                                </m:r>
                                <m:r>
                                  <a:rPr lang="en-US" sz="2000" i="1">
                                    <a:latin typeface="Cambria Math" panose="02040503050406030204" pitchFamily="18" charset="0"/>
                                    <a:ea typeface="Tahoma" panose="020B0604030504040204" pitchFamily="34" charset="0"/>
                                    <a:cs typeface="Tahoma" panose="020B0604030504040204" pitchFamily="34" charset="0"/>
                                  </a:rPr>
                                  <m:t>𝑚𝑎𝑥</m:t>
                                </m:r>
                              </m:sub>
                            </m:sSub>
                          </m:e>
                          <m:sup>
                            <m:r>
                              <a:rPr lang="en-US" sz="2000" i="1">
                                <a:latin typeface="Cambria Math" panose="02040503050406030204" pitchFamily="18" charset="0"/>
                                <a:ea typeface="Tahoma" panose="020B0604030504040204" pitchFamily="34" charset="0"/>
                                <a:cs typeface="Tahoma" panose="020B0604030504040204" pitchFamily="34" charset="0"/>
                              </a:rPr>
                              <m:t>2</m:t>
                            </m:r>
                          </m:sup>
                        </m:sSup>
                      </m:num>
                      <m:den>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𝑅</m:t>
                            </m:r>
                          </m:e>
                          <m:sub>
                            <m:r>
                              <a:rPr lang="en-US" sz="2000" i="1">
                                <a:latin typeface="Cambria Math" panose="02040503050406030204" pitchFamily="18" charset="0"/>
                                <a:ea typeface="Tahoma" panose="020B0604030504040204" pitchFamily="34" charset="0"/>
                                <a:cs typeface="Tahoma" panose="020B0604030504040204" pitchFamily="34" charset="0"/>
                              </a:rPr>
                              <m:t>𝑔</m:t>
                            </m:r>
                            <m:r>
                              <a:rPr lang="en-US" sz="2000" i="1">
                                <a:latin typeface="Cambria Math" panose="02040503050406030204" pitchFamily="18" charset="0"/>
                                <a:ea typeface="Tahoma" panose="020B0604030504040204" pitchFamily="34" charset="0"/>
                                <a:cs typeface="Tahoma" panose="020B0604030504040204" pitchFamily="34" charset="0"/>
                              </a:rPr>
                              <m:t>_</m:t>
                            </m:r>
                            <m:r>
                              <a:rPr lang="en-US" sz="2000" i="1">
                                <a:latin typeface="Cambria Math" panose="02040503050406030204" pitchFamily="18" charset="0"/>
                                <a:ea typeface="Tahoma" panose="020B0604030504040204" pitchFamily="34" charset="0"/>
                                <a:cs typeface="Tahoma" panose="020B0604030504040204" pitchFamily="34" charset="0"/>
                              </a:rPr>
                              <m:t>𝑜𝑓𝑓</m:t>
                            </m:r>
                          </m:sub>
                        </m:sSub>
                      </m:den>
                    </m:f>
                    <m:f>
                      <m:fPr>
                        <m:ctrlPr>
                          <a:rPr lang="vi-VN" sz="2000" i="1">
                            <a:latin typeface="Cambria Math" panose="02040503050406030204" pitchFamily="18" charset="0"/>
                            <a:ea typeface="Tahoma" panose="020B0604030504040204" pitchFamily="34" charset="0"/>
                            <a:cs typeface="Tahoma" panose="020B0604030504040204" pitchFamily="34" charset="0"/>
                          </a:rPr>
                        </m:ctrlPr>
                      </m:fPr>
                      <m:num>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𝑡</m:t>
                            </m:r>
                          </m:e>
                          <m:sub>
                            <m:r>
                              <a:rPr lang="vi-VN" sz="2000" b="0" i="1" smtClean="0">
                                <a:latin typeface="Cambria Math" panose="02040503050406030204" pitchFamily="18" charset="0"/>
                                <a:ea typeface="Tahoma" panose="020B0604030504040204" pitchFamily="34" charset="0"/>
                                <a:cs typeface="Tahoma" panose="020B0604030504040204" pitchFamily="34" charset="0"/>
                              </a:rPr>
                              <m:t>𝑓</m:t>
                            </m:r>
                          </m:sub>
                        </m:sSub>
                      </m:num>
                      <m:den>
                        <m:r>
                          <a:rPr lang="vi-VN" sz="2000" i="1">
                            <a:latin typeface="Cambria Math" panose="02040503050406030204" pitchFamily="18" charset="0"/>
                            <a:ea typeface="Tahoma" panose="020B0604030504040204" pitchFamily="34" charset="0"/>
                            <a:cs typeface="Tahoma" panose="020B0604030504040204" pitchFamily="34" charset="0"/>
                          </a:rPr>
                          <m:t>2</m:t>
                        </m:r>
                      </m:den>
                    </m:f>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𝑓</m:t>
                        </m:r>
                      </m:e>
                      <m:sub>
                        <m:r>
                          <a:rPr lang="en-US" sz="2000" i="1">
                            <a:latin typeface="Cambria Math" panose="02040503050406030204" pitchFamily="18" charset="0"/>
                            <a:ea typeface="Tahoma" panose="020B0604030504040204" pitchFamily="34" charset="0"/>
                            <a:cs typeface="Tahoma" panose="020B0604030504040204" pitchFamily="34" charset="0"/>
                          </a:rPr>
                          <m:t>𝑠</m:t>
                        </m:r>
                        <m:r>
                          <a:rPr lang="vi-VN" sz="2000" b="0" i="1" smtClean="0">
                            <a:latin typeface="Cambria Math" panose="02040503050406030204" pitchFamily="18" charset="0"/>
                            <a:ea typeface="Tahoma" panose="020B0604030504040204" pitchFamily="34" charset="0"/>
                            <a:cs typeface="Tahoma" panose="020B0604030504040204" pitchFamily="34" charset="0"/>
                          </a:rPr>
                          <m:t>𝑤</m:t>
                        </m:r>
                      </m:sub>
                    </m:sSub>
                  </m:oMath>
                </a14:m>
                <a:endParaRPr lang="en-US" sz="20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4" name="object 3">
                <a:extLst>
                  <a:ext uri="{FF2B5EF4-FFF2-40B4-BE49-F238E27FC236}">
                    <a16:creationId xmlns:a16="http://schemas.microsoft.com/office/drawing/2014/main" id="{A8F6756D-F430-55CE-B383-771B040716B5}"/>
                  </a:ext>
                </a:extLst>
              </p:cNvPr>
              <p:cNvSpPr txBox="1">
                <a:spLocks noRot="1" noChangeAspect="1" noMove="1" noResize="1" noEditPoints="1" noAdjustHandles="1" noChangeArrowheads="1" noChangeShapeType="1" noTextEdit="1"/>
              </p:cNvSpPr>
              <p:nvPr/>
            </p:nvSpPr>
            <p:spPr>
              <a:xfrm>
                <a:off x="834528" y="4326090"/>
                <a:ext cx="7458291" cy="2015745"/>
              </a:xfrm>
              <a:prstGeom prst="rect">
                <a:avLst/>
              </a:prstGeom>
              <a:blipFill>
                <a:blip r:embed="rId10"/>
                <a:stretch>
                  <a:fillRect l="-179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5C95AAA-BDC5-CB18-5799-806F081FBF7B}"/>
              </a:ext>
            </a:extLst>
          </p:cNvPr>
          <p:cNvSpPr txBox="1"/>
          <p:nvPr/>
        </p:nvSpPr>
        <p:spPr>
          <a:xfrm>
            <a:off x="656922" y="6451807"/>
            <a:ext cx="6759842" cy="430887"/>
          </a:xfrm>
          <a:prstGeom prst="rect">
            <a:avLst/>
          </a:prstGeom>
          <a:noFill/>
        </p:spPr>
        <p:txBody>
          <a:bodyPr wrap="square">
            <a:spAutoFit/>
          </a:bodyPr>
          <a:lstStyle/>
          <a:p>
            <a:pPr algn="ctr"/>
            <a:r>
              <a:rPr lang="en-US" sz="1100" dirty="0">
                <a:solidFill>
                  <a:schemeClr val="bg2">
                    <a:lumMod val="50000"/>
                  </a:schemeClr>
                </a:solidFill>
              </a:rPr>
              <a:t>https://www.electronicdesign.com/technologies/test-measurement/article/21808935/evaluate-power-device-efficiency-with-doublepulse-testing-using-an-afg</a:t>
            </a:r>
          </a:p>
        </p:txBody>
      </p:sp>
      <p:sp>
        <p:nvSpPr>
          <p:cNvPr id="6" name="Rectangle: Rounded Corners 5">
            <a:extLst>
              <a:ext uri="{FF2B5EF4-FFF2-40B4-BE49-F238E27FC236}">
                <a16:creationId xmlns:a16="http://schemas.microsoft.com/office/drawing/2014/main" id="{05B57C13-375F-ABE1-FF04-CF8F18C71F24}"/>
              </a:ext>
            </a:extLst>
          </p:cNvPr>
          <p:cNvSpPr/>
          <p:nvPr/>
        </p:nvSpPr>
        <p:spPr>
          <a:xfrm>
            <a:off x="923828" y="3775895"/>
            <a:ext cx="6023624" cy="706653"/>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44650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14</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4. Các cấu hình Driver thông dụng</a:t>
            </a:r>
            <a:endParaRPr lang="en-US" sz="2000" b="1" dirty="0">
              <a:solidFill>
                <a:schemeClr val="accent6">
                  <a:lumMod val="50000"/>
                </a:schemeClr>
              </a:solidFill>
            </a:endParaRPr>
          </a:p>
        </p:txBody>
      </p:sp>
      <p:pic>
        <p:nvPicPr>
          <p:cNvPr id="11" name="Hình ảnh 10">
            <a:extLst>
              <a:ext uri="{FF2B5EF4-FFF2-40B4-BE49-F238E27FC236}">
                <a16:creationId xmlns:a16="http://schemas.microsoft.com/office/drawing/2014/main" id="{13B3D08B-C474-1DFA-7948-940C5AB2A2D6}"/>
              </a:ext>
            </a:extLst>
          </p:cNvPr>
          <p:cNvPicPr>
            <a:picLocks noChangeAspect="1"/>
          </p:cNvPicPr>
          <p:nvPr/>
        </p:nvPicPr>
        <p:blipFill>
          <a:blip r:embed="rId3"/>
          <a:stretch>
            <a:fillRect/>
          </a:stretch>
        </p:blipFill>
        <p:spPr>
          <a:xfrm>
            <a:off x="4572000" y="1152786"/>
            <a:ext cx="4348548" cy="2586441"/>
          </a:xfrm>
          <a:prstGeom prst="rect">
            <a:avLst/>
          </a:prstGeom>
        </p:spPr>
      </p:pic>
      <p:sp>
        <p:nvSpPr>
          <p:cNvPr id="16" name="TextBox 15">
            <a:extLst>
              <a:ext uri="{FF2B5EF4-FFF2-40B4-BE49-F238E27FC236}">
                <a16:creationId xmlns:a16="http://schemas.microsoft.com/office/drawing/2014/main" id="{BECEA60A-44F5-16C1-C50A-334E23AEA66D}"/>
              </a:ext>
            </a:extLst>
          </p:cNvPr>
          <p:cNvSpPr txBox="1"/>
          <p:nvPr/>
        </p:nvSpPr>
        <p:spPr>
          <a:xfrm>
            <a:off x="1061596" y="1053464"/>
            <a:ext cx="4578096" cy="369332"/>
          </a:xfrm>
          <a:prstGeom prst="rect">
            <a:avLst/>
          </a:prstGeom>
          <a:noFill/>
        </p:spPr>
        <p:txBody>
          <a:bodyPr wrap="square">
            <a:spAutoFit/>
          </a:bodyPr>
          <a:lstStyle/>
          <a:p>
            <a:r>
              <a:rPr lang="en-US" sz="1800" b="1" dirty="0" err="1">
                <a:latin typeface="Tahoma" panose="020B0604030504040204" pitchFamily="34" charset="0"/>
                <a:ea typeface="Tahoma" panose="020B0604030504040204" pitchFamily="34" charset="0"/>
                <a:cs typeface="Tahoma" panose="020B0604030504040204" pitchFamily="34" charset="0"/>
              </a:rPr>
              <a:t>Boostrap</a:t>
            </a:r>
            <a:endParaRPr lang="en-US" b="1" dirty="0"/>
          </a:p>
        </p:txBody>
      </p:sp>
      <p:sp>
        <p:nvSpPr>
          <p:cNvPr id="17" name="Hộp Văn bản 9">
            <a:extLst>
              <a:ext uri="{FF2B5EF4-FFF2-40B4-BE49-F238E27FC236}">
                <a16:creationId xmlns:a16="http://schemas.microsoft.com/office/drawing/2014/main" id="{A4740571-2EA5-C043-6372-C807E937BA93}"/>
              </a:ext>
            </a:extLst>
          </p:cNvPr>
          <p:cNvSpPr txBox="1"/>
          <p:nvPr/>
        </p:nvSpPr>
        <p:spPr>
          <a:xfrm>
            <a:off x="776765" y="1515180"/>
            <a:ext cx="3722529" cy="1754326"/>
          </a:xfrm>
          <a:prstGeom prst="rect">
            <a:avLst/>
          </a:prstGeom>
          <a:noFill/>
        </p:spPr>
        <p:txBody>
          <a:bodyPr wrap="square" rtlCol="0">
            <a:spAutoFit/>
          </a:bodyPr>
          <a:lstStyle/>
          <a:p>
            <a:pPr marL="285750" indent="-285750" algn="just">
              <a:buFontTx/>
              <a:buChar char="-"/>
            </a:pPr>
            <a:r>
              <a:rPr lang="en-US" dirty="0">
                <a:latin typeface="Tahoma" panose="020B0604030504040204" pitchFamily="34" charset="0"/>
                <a:ea typeface="Tahoma" panose="020B0604030504040204" pitchFamily="34" charset="0"/>
                <a:cs typeface="Tahoma" panose="020B0604030504040204" pitchFamily="34" charset="0"/>
              </a:rPr>
              <a:t>Đ</a:t>
            </a:r>
            <a:r>
              <a:rPr lang="vi-VN" dirty="0">
                <a:latin typeface="Tahoma" panose="020B0604030504040204" pitchFamily="34" charset="0"/>
                <a:ea typeface="Tahoma" panose="020B0604030504040204" pitchFamily="34" charset="0"/>
                <a:cs typeface="Tahoma" panose="020B0604030504040204" pitchFamily="34" charset="0"/>
              </a:rPr>
              <a:t>ơ</a:t>
            </a:r>
            <a:r>
              <a:rPr lang="en-US" dirty="0">
                <a:latin typeface="Tahoma" panose="020B0604030504040204" pitchFamily="34" charset="0"/>
                <a:ea typeface="Tahoma" panose="020B0604030504040204" pitchFamily="34" charset="0"/>
                <a:cs typeface="Tahoma" panose="020B0604030504040204" pitchFamily="34" charset="0"/>
              </a:rPr>
              <a:t>n </a:t>
            </a:r>
            <a:r>
              <a:rPr lang="en-US" dirty="0" err="1">
                <a:latin typeface="Tahoma" panose="020B0604030504040204" pitchFamily="34" charset="0"/>
                <a:ea typeface="Tahoma" panose="020B0604030504040204" pitchFamily="34" charset="0"/>
                <a:cs typeface="Tahoma" panose="020B0604030504040204" pitchFamily="34" charset="0"/>
              </a:rPr>
              <a:t>giản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ứng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ly</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dirty="0" err="1">
                <a:latin typeface="Tahoma" panose="020B0604030504040204" pitchFamily="34" charset="0"/>
                <a:ea typeface="Tahoma" panose="020B0604030504040204" pitchFamily="34" charset="0"/>
                <a:cs typeface="Tahoma" panose="020B0604030504040204" pitchFamily="34" charset="0"/>
              </a:rPr>
              <a:t>Tần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chuyển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dirty="0">
                <a:latin typeface="Tahoma" panose="020B0604030504040204" pitchFamily="34" charset="0"/>
                <a:ea typeface="Tahoma" panose="020B0604030504040204" pitchFamily="34" charset="0"/>
                <a:cs typeface="Tahoma" panose="020B0604030504040204" pitchFamily="34" charset="0"/>
              </a:rPr>
              <a:t>Thích </a:t>
            </a:r>
            <a:r>
              <a:rPr lang="en-US" dirty="0" err="1">
                <a:latin typeface="Tahoma" panose="020B0604030504040204" pitchFamily="34" charset="0"/>
                <a:ea typeface="Tahoma" panose="020B0604030504040204" pitchFamily="34" charset="0"/>
                <a:cs typeface="Tahoma" panose="020B0604030504040204" pitchFamily="34" charset="0"/>
              </a:rPr>
              <a:t>hợp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ứng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suất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nhỏ</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8" name="Hình ảnh 8">
            <a:extLst>
              <a:ext uri="{FF2B5EF4-FFF2-40B4-BE49-F238E27FC236}">
                <a16:creationId xmlns:a16="http://schemas.microsoft.com/office/drawing/2014/main" id="{E928B282-BA9D-D193-D751-5B3CD5F684A3}"/>
              </a:ext>
            </a:extLst>
          </p:cNvPr>
          <p:cNvPicPr>
            <a:picLocks noChangeAspect="1"/>
          </p:cNvPicPr>
          <p:nvPr/>
        </p:nvPicPr>
        <p:blipFill>
          <a:blip r:embed="rId4"/>
          <a:stretch>
            <a:fillRect/>
          </a:stretch>
        </p:blipFill>
        <p:spPr>
          <a:xfrm>
            <a:off x="4718304" y="4008746"/>
            <a:ext cx="3852332" cy="2204912"/>
          </a:xfrm>
          <a:prstGeom prst="rect">
            <a:avLst/>
          </a:prstGeom>
        </p:spPr>
      </p:pic>
      <p:sp>
        <p:nvSpPr>
          <p:cNvPr id="20" name="TextBox 19">
            <a:extLst>
              <a:ext uri="{FF2B5EF4-FFF2-40B4-BE49-F238E27FC236}">
                <a16:creationId xmlns:a16="http://schemas.microsoft.com/office/drawing/2014/main" id="{FDFE0226-FEEB-64B6-B4C4-5DA03C6EDA9D}"/>
              </a:ext>
            </a:extLst>
          </p:cNvPr>
          <p:cNvSpPr txBox="1"/>
          <p:nvPr/>
        </p:nvSpPr>
        <p:spPr>
          <a:xfrm>
            <a:off x="1061596" y="3718011"/>
            <a:ext cx="4578096" cy="369332"/>
          </a:xfrm>
          <a:prstGeom prst="rect">
            <a:avLst/>
          </a:prstGeom>
          <a:noFill/>
        </p:spPr>
        <p:txBody>
          <a:bodyPr wrap="square">
            <a:spAutoFit/>
          </a:bodyPr>
          <a:lstStyle/>
          <a:p>
            <a:r>
              <a:rPr lang="en-US" sz="1800" b="1" dirty="0" err="1">
                <a:latin typeface="Tahoma" panose="020B0604030504040204" pitchFamily="34" charset="0"/>
                <a:ea typeface="Tahoma" panose="020B0604030504040204" pitchFamily="34" charset="0"/>
                <a:cs typeface="Tahoma" panose="020B0604030504040204" pitchFamily="34" charset="0"/>
              </a:rPr>
              <a:t>Biến</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áp</a:t>
            </a:r>
            <a:r>
              <a:rPr lang="en-US" sz="1800" b="1" dirty="0">
                <a:latin typeface="Tahoma" panose="020B0604030504040204" pitchFamily="34" charset="0"/>
                <a:ea typeface="Tahoma" panose="020B0604030504040204" pitchFamily="34" charset="0"/>
                <a:cs typeface="Tahoma" panose="020B0604030504040204" pitchFamily="34" charset="0"/>
              </a:rPr>
              <a:t> </a:t>
            </a:r>
            <a:r>
              <a:rPr lang="en-US" sz="1800" b="1" dirty="0" err="1">
                <a:latin typeface="Tahoma" panose="020B0604030504040204" pitchFamily="34" charset="0"/>
                <a:ea typeface="Tahoma" panose="020B0604030504040204" pitchFamily="34" charset="0"/>
                <a:cs typeface="Tahoma" panose="020B0604030504040204" pitchFamily="34" charset="0"/>
              </a:rPr>
              <a:t>xung</a:t>
            </a:r>
            <a:endParaRPr lang="en-US" b="1" dirty="0"/>
          </a:p>
        </p:txBody>
      </p:sp>
      <p:sp>
        <p:nvSpPr>
          <p:cNvPr id="22" name="TextBox 21">
            <a:extLst>
              <a:ext uri="{FF2B5EF4-FFF2-40B4-BE49-F238E27FC236}">
                <a16:creationId xmlns:a16="http://schemas.microsoft.com/office/drawing/2014/main" id="{AE0E6B9A-B31B-CFDF-26DA-5EA6F2557582}"/>
              </a:ext>
            </a:extLst>
          </p:cNvPr>
          <p:cNvSpPr txBox="1"/>
          <p:nvPr/>
        </p:nvSpPr>
        <p:spPr>
          <a:xfrm>
            <a:off x="738288" y="4266809"/>
            <a:ext cx="4578096" cy="1754326"/>
          </a:xfrm>
          <a:prstGeom prst="rect">
            <a:avLst/>
          </a:prstGeom>
          <a:noFill/>
        </p:spPr>
        <p:txBody>
          <a:bodyPr wrap="square">
            <a:spAutoFit/>
          </a:bodyPr>
          <a:lstStyle/>
          <a:p>
            <a:r>
              <a:rPr lang="en-US" sz="1800" dirty="0">
                <a:latin typeface="Tahoma" panose="020B0604030504040204" pitchFamily="34" charset="0"/>
                <a:ea typeface="Tahoma" panose="020B0604030504040204" pitchFamily="34" charset="0"/>
                <a:cs typeface="Tahoma" panose="020B0604030504040204" pitchFamily="34" charset="0"/>
              </a:rPr>
              <a:t> - </a:t>
            </a:r>
            <a:r>
              <a:rPr lang="vi-VN"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Giá</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thành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rẻ</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dễ</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sử</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dụng</a:t>
            </a:r>
            <a:endParaRPr lang="en-US" sz="1800" dirty="0">
              <a:latin typeface="Tahoma" panose="020B0604030504040204" pitchFamily="34" charset="0"/>
              <a:ea typeface="Tahoma" panose="020B0604030504040204" pitchFamily="34" charset="0"/>
              <a:cs typeface="Tahoma" panose="020B0604030504040204" pitchFamily="34" charset="0"/>
            </a:endParaRPr>
          </a:p>
          <a:p>
            <a:r>
              <a:rPr lang="en-US" sz="1800" dirty="0">
                <a:latin typeface="Tahoma" panose="020B0604030504040204" pitchFamily="34" charset="0"/>
                <a:ea typeface="Tahoma" panose="020B0604030504040204" pitchFamily="34" charset="0"/>
                <a:cs typeface="Tahoma" panose="020B0604030504040204" pitchFamily="34" charset="0"/>
              </a:rPr>
              <a:t> - </a:t>
            </a:r>
            <a:r>
              <a:rPr lang="vi-VN"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Trễ</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lan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truyền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nhỏ</a:t>
            </a:r>
            <a:endParaRPr lang="en-US" sz="1800" dirty="0">
              <a:latin typeface="Tahoma" panose="020B0604030504040204" pitchFamily="34" charset="0"/>
              <a:ea typeface="Tahoma" panose="020B0604030504040204" pitchFamily="34" charset="0"/>
              <a:cs typeface="Tahoma" panose="020B0604030504040204" pitchFamily="34" charset="0"/>
            </a:endParaRPr>
          </a:p>
          <a:p>
            <a:r>
              <a:rPr lang="en-US" sz="1800" dirty="0">
                <a:latin typeface="Tahoma" panose="020B0604030504040204" pitchFamily="34" charset="0"/>
                <a:ea typeface="Tahoma" panose="020B0604030504040204" pitchFamily="34" charset="0"/>
                <a:cs typeface="Tahoma" panose="020B0604030504040204" pitchFamily="34" charset="0"/>
              </a:rPr>
              <a:t> - </a:t>
            </a:r>
            <a:r>
              <a:rPr lang="vi-VN"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Có</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ly</a:t>
            </a:r>
            <a:r>
              <a:rPr lang="en-US" sz="1800" dirty="0">
                <a:latin typeface="Tahoma" panose="020B0604030504040204" pitchFamily="34" charset="0"/>
                <a:ea typeface="Tahoma" panose="020B0604030504040204" pitchFamily="34" charset="0"/>
                <a:cs typeface="Tahoma" panose="020B0604030504040204" pitchFamily="34" charset="0"/>
              </a:rPr>
              <a:t> </a:t>
            </a:r>
          </a:p>
          <a:p>
            <a:r>
              <a:rPr lang="en-US" sz="1800" dirty="0">
                <a:latin typeface="Tahoma" panose="020B0604030504040204" pitchFamily="34" charset="0"/>
                <a:ea typeface="Tahoma" panose="020B0604030504040204" pitchFamily="34" charset="0"/>
                <a:cs typeface="Tahoma" panose="020B0604030504040204" pitchFamily="34" charset="0"/>
              </a:rPr>
              <a:t> - </a:t>
            </a:r>
            <a:r>
              <a:rPr lang="vi-VN"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Cồng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kềnh</a:t>
            </a:r>
            <a:endParaRPr lang="en-US" sz="1800" dirty="0">
              <a:latin typeface="Tahoma" panose="020B0604030504040204" pitchFamily="34" charset="0"/>
              <a:ea typeface="Tahoma" panose="020B0604030504040204" pitchFamily="34" charset="0"/>
              <a:cs typeface="Tahoma" panose="020B0604030504040204" pitchFamily="34" charset="0"/>
            </a:endParaRPr>
          </a:p>
          <a:p>
            <a:r>
              <a:rPr lang="en-US" sz="1800" dirty="0">
                <a:latin typeface="Tahoma" panose="020B0604030504040204" pitchFamily="34" charset="0"/>
                <a:ea typeface="Tahoma" panose="020B0604030504040204" pitchFamily="34" charset="0"/>
                <a:cs typeface="Tahoma" panose="020B0604030504040204" pitchFamily="34" charset="0"/>
              </a:rPr>
              <a:t> - </a:t>
            </a:r>
            <a:r>
              <a:rPr lang="vi-VN"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Giới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hạn</a:t>
            </a:r>
            <a:r>
              <a:rPr lang="en-US" sz="1800" dirty="0">
                <a:latin typeface="Tahoma" panose="020B0604030504040204" pitchFamily="34" charset="0"/>
                <a:ea typeface="Tahoma" panose="020B0604030504040204" pitchFamily="34" charset="0"/>
                <a:cs typeface="Tahoma" panose="020B0604030504040204" pitchFamily="34" charset="0"/>
              </a:rPr>
              <a:t> duty cycle</a:t>
            </a:r>
          </a:p>
          <a:p>
            <a:r>
              <a:rPr lang="en-US" sz="1800" dirty="0">
                <a:latin typeface="Tahoma" panose="020B0604030504040204" pitchFamily="34" charset="0"/>
                <a:ea typeface="Tahoma" panose="020B0604030504040204" pitchFamily="34" charset="0"/>
                <a:cs typeface="Tahoma" panose="020B0604030504040204" pitchFamily="34" charset="0"/>
              </a:rPr>
              <a:t> - </a:t>
            </a:r>
            <a:r>
              <a:rPr lang="vi-VN"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Phụ</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thuộc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vào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chất</a:t>
            </a:r>
            <a:r>
              <a:rPr lang="en-US" sz="1800" dirty="0">
                <a:latin typeface="Tahoma" panose="020B0604030504040204" pitchFamily="34" charset="0"/>
                <a:ea typeface="Tahoma" panose="020B0604030504040204" pitchFamily="34" charset="0"/>
                <a:cs typeface="Tahoma" panose="020B0604030504040204" pitchFamily="34" charset="0"/>
              </a:rPr>
              <a:t> l</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err="1">
                <a:latin typeface="Tahoma" panose="020B0604030504040204" pitchFamily="34" charset="0"/>
                <a:ea typeface="Tahoma" panose="020B0604030504040204" pitchFamily="34" charset="0"/>
                <a:cs typeface="Tahoma" panose="020B0604030504040204" pitchFamily="34" charset="0"/>
              </a:rPr>
              <a:t>ợng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biến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áp</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738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15</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Các cấu hình Driver thông dụng</a:t>
            </a:r>
            <a:endParaRPr lang="en-US" sz="2000" b="1" dirty="0">
              <a:solidFill>
                <a:schemeClr val="accent6">
                  <a:lumMod val="50000"/>
                </a:schemeClr>
              </a:solidFill>
            </a:endParaRPr>
          </a:p>
        </p:txBody>
      </p:sp>
      <p:sp>
        <p:nvSpPr>
          <p:cNvPr id="16" name="TextBox 15">
            <a:extLst>
              <a:ext uri="{FF2B5EF4-FFF2-40B4-BE49-F238E27FC236}">
                <a16:creationId xmlns:a16="http://schemas.microsoft.com/office/drawing/2014/main" id="{BECEA60A-44F5-16C1-C50A-334E23AEA66D}"/>
              </a:ext>
            </a:extLst>
          </p:cNvPr>
          <p:cNvSpPr txBox="1"/>
          <p:nvPr/>
        </p:nvSpPr>
        <p:spPr>
          <a:xfrm>
            <a:off x="1061596" y="1053464"/>
            <a:ext cx="4578096" cy="369332"/>
          </a:xfrm>
          <a:prstGeom prst="rect">
            <a:avLst/>
          </a:prstGeom>
          <a:noFill/>
        </p:spPr>
        <p:txBody>
          <a:bodyPr wrap="square">
            <a:spAutoFit/>
          </a:bodyPr>
          <a:lstStyle/>
          <a:p>
            <a:r>
              <a:rPr lang="vi-VN" sz="1800" b="1" dirty="0">
                <a:latin typeface="Tahoma" panose="020B0604030504040204" pitchFamily="34" charset="0"/>
                <a:ea typeface="Tahoma" panose="020B0604030504040204" pitchFamily="34" charset="0"/>
                <a:cs typeface="Tahoma" panose="020B0604030504040204" pitchFamily="34" charset="0"/>
              </a:rPr>
              <a:t>Cách ly quang</a:t>
            </a:r>
            <a:endParaRPr lang="en-US" b="1" dirty="0"/>
          </a:p>
        </p:txBody>
      </p:sp>
      <p:pic>
        <p:nvPicPr>
          <p:cNvPr id="4" name="Hình ảnh 8">
            <a:extLst>
              <a:ext uri="{FF2B5EF4-FFF2-40B4-BE49-F238E27FC236}">
                <a16:creationId xmlns:a16="http://schemas.microsoft.com/office/drawing/2014/main" id="{6A4F4D98-E16B-BE06-4EA4-D2D6F903D365}"/>
              </a:ext>
            </a:extLst>
          </p:cNvPr>
          <p:cNvPicPr>
            <a:picLocks noChangeAspect="1"/>
          </p:cNvPicPr>
          <p:nvPr/>
        </p:nvPicPr>
        <p:blipFill>
          <a:blip r:embed="rId3"/>
          <a:stretch>
            <a:fillRect/>
          </a:stretch>
        </p:blipFill>
        <p:spPr>
          <a:xfrm>
            <a:off x="4841562" y="1052324"/>
            <a:ext cx="3852332" cy="2759880"/>
          </a:xfrm>
          <a:prstGeom prst="rect">
            <a:avLst/>
          </a:prstGeom>
        </p:spPr>
      </p:pic>
      <p:sp>
        <p:nvSpPr>
          <p:cNvPr id="8" name="TextBox 7">
            <a:extLst>
              <a:ext uri="{FF2B5EF4-FFF2-40B4-BE49-F238E27FC236}">
                <a16:creationId xmlns:a16="http://schemas.microsoft.com/office/drawing/2014/main" id="{26ED5540-85C7-F488-F331-F8A88DABD260}"/>
              </a:ext>
            </a:extLst>
          </p:cNvPr>
          <p:cNvSpPr txBox="1"/>
          <p:nvPr/>
        </p:nvSpPr>
        <p:spPr>
          <a:xfrm>
            <a:off x="962404" y="1555101"/>
            <a:ext cx="4071236" cy="1754326"/>
          </a:xfrm>
          <a:prstGeom prst="rect">
            <a:avLst/>
          </a:prstGeom>
          <a:noFill/>
        </p:spPr>
        <p:txBody>
          <a:bodyPr wrap="square">
            <a:spAutoFit/>
          </a:bodyPr>
          <a:lstStyle/>
          <a:p>
            <a:pPr marL="285750" indent="-285750">
              <a:buFontTx/>
              <a:buChar char="-"/>
            </a:pPr>
            <a:r>
              <a:rPr lang="en-US" sz="1800" dirty="0" err="1">
                <a:latin typeface="Tahoma" panose="020B0604030504040204" pitchFamily="34" charset="0"/>
                <a:ea typeface="Tahoma" panose="020B0604030504040204" pitchFamily="34" charset="0"/>
                <a:cs typeface="Tahoma" panose="020B0604030504040204" pitchFamily="34" charset="0"/>
              </a:rPr>
              <a:t>Có</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ly</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sz="1800" dirty="0" err="1">
                <a:latin typeface="Tahoma" panose="020B0604030504040204" pitchFamily="34" charset="0"/>
                <a:ea typeface="Tahoma" panose="020B0604030504040204" pitchFamily="34" charset="0"/>
                <a:cs typeface="Tahoma" panose="020B0604030504040204" pitchFamily="34" charset="0"/>
              </a:rPr>
              <a:t>Tần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số</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hoạt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động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cao</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sz="1800" dirty="0" err="1">
                <a:latin typeface="Tahoma" panose="020B0604030504040204" pitchFamily="34" charset="0"/>
                <a:ea typeface="Tahoma" panose="020B0604030504040204" pitchFamily="34" charset="0"/>
                <a:cs typeface="Tahoma" panose="020B0604030504040204" pitchFamily="34" charset="0"/>
              </a:rPr>
              <a:t>Nhỏ</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gọn</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sz="1800" dirty="0" err="1">
                <a:latin typeface="Tahoma" panose="020B0604030504040204" pitchFamily="34" charset="0"/>
                <a:ea typeface="Tahoma" panose="020B0604030504040204" pitchFamily="34" charset="0"/>
                <a:cs typeface="Tahoma" panose="020B0604030504040204" pitchFamily="34" charset="0"/>
              </a:rPr>
              <a:t>Giá</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thành</a:t>
            </a:r>
            <a:r>
              <a:rPr lang="en-US" sz="1800" dirty="0">
                <a:latin typeface="Tahoma" panose="020B0604030504040204" pitchFamily="34" charset="0"/>
                <a:ea typeface="Tahoma" panose="020B0604030504040204" pitchFamily="34" charset="0"/>
                <a:cs typeface="Tahoma" panose="020B0604030504040204" pitchFamily="34" charset="0"/>
              </a:rPr>
              <a:t> t</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err="1">
                <a:latin typeface="Tahoma" panose="020B0604030504040204" pitchFamily="34" charset="0"/>
                <a:ea typeface="Tahoma" panose="020B0604030504040204" pitchFamily="34" charset="0"/>
                <a:cs typeface="Tahoma" panose="020B0604030504040204" pitchFamily="34" charset="0"/>
              </a:rPr>
              <a:t>ơng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đối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cao</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en-US" sz="1800" dirty="0">
                <a:latin typeface="Tahoma" panose="020B0604030504040204" pitchFamily="34" charset="0"/>
                <a:ea typeface="Tahoma" panose="020B0604030504040204" pitchFamily="34" charset="0"/>
                <a:cs typeface="Tahoma" panose="020B0604030504040204" pitchFamily="34" charset="0"/>
              </a:rPr>
              <a:t>Thích </a:t>
            </a:r>
            <a:r>
              <a:rPr lang="en-US" sz="1800" dirty="0" err="1">
                <a:latin typeface="Tahoma" panose="020B0604030504040204" pitchFamily="34" charset="0"/>
                <a:ea typeface="Tahoma" panose="020B0604030504040204" pitchFamily="34" charset="0"/>
                <a:cs typeface="Tahoma" panose="020B0604030504040204" pitchFamily="34" charset="0"/>
              </a:rPr>
              <a:t>hợp</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ứng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dụng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công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suất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cao</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5483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16</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Tổng hợp các bước tính toán</a:t>
            </a:r>
            <a:endParaRPr lang="en-US" sz="2000" b="1" dirty="0">
              <a:solidFill>
                <a:schemeClr val="accent6">
                  <a:lumMod val="50000"/>
                </a:schemeClr>
              </a:solidFill>
            </a:endParaRPr>
          </a:p>
        </p:txBody>
      </p:sp>
      <p:sp>
        <p:nvSpPr>
          <p:cNvPr id="6" name="TextBox 5">
            <a:extLst>
              <a:ext uri="{FF2B5EF4-FFF2-40B4-BE49-F238E27FC236}">
                <a16:creationId xmlns:a16="http://schemas.microsoft.com/office/drawing/2014/main" id="{1A617FE3-A79B-738D-2F90-95E61F5899AC}"/>
              </a:ext>
            </a:extLst>
          </p:cNvPr>
          <p:cNvSpPr txBox="1"/>
          <p:nvPr/>
        </p:nvSpPr>
        <p:spPr>
          <a:xfrm>
            <a:off x="584569" y="984180"/>
            <a:ext cx="7974862" cy="606641"/>
          </a:xfrm>
          <a:prstGeom prst="rect">
            <a:avLst/>
          </a:prstGeom>
          <a:noFill/>
        </p:spPr>
        <p:txBody>
          <a:bodyPr wrap="square" rtlCol="0">
            <a:spAutoFit/>
          </a:bodyPr>
          <a:lstStyle/>
          <a:p>
            <a:pPr marL="800100" lvl="1" indent="-342900">
              <a:lnSpc>
                <a:spcPct val="200000"/>
              </a:lnSpc>
              <a:buFontTx/>
              <a:buAutoNum type="arabicPeriod"/>
            </a:pPr>
            <a:r>
              <a:rPr lang="en-US" sz="2000" dirty="0">
                <a:latin typeface="Tahoma" panose="020B0604030504040204" pitchFamily="34" charset="0"/>
                <a:ea typeface="Tahoma" panose="020B0604030504040204" pitchFamily="34" charset="0"/>
                <a:cs typeface="Tahoma" panose="020B0604030504040204" pitchFamily="34" charset="0"/>
              </a:rPr>
              <a:t>Xác </a:t>
            </a:r>
            <a:r>
              <a:rPr lang="en-US" sz="2000" dirty="0" err="1">
                <a:latin typeface="Tahoma" panose="020B0604030504040204" pitchFamily="34" charset="0"/>
                <a:ea typeface="Tahoma" panose="020B0604030504040204" pitchFamily="34" charset="0"/>
                <a:cs typeface="Tahoma" panose="020B0604030504040204" pitchFamily="34" charset="0"/>
              </a:rPr>
              <a:t>định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áp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điều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Vgs</a:t>
            </a:r>
            <a:r>
              <a:rPr lang="en-US" sz="2000" dirty="0">
                <a:latin typeface="Tahoma" panose="020B0604030504040204" pitchFamily="34" charset="0"/>
                <a:ea typeface="Tahoma" panose="020B0604030504040204" pitchFamily="34" charset="0"/>
                <a:cs typeface="Tahoma" panose="020B0604030504040204" pitchFamily="34" charset="0"/>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6A85BB-C1A9-8F4A-E66D-714FC3A68C14}"/>
                  </a:ext>
                </a:extLst>
              </p:cNvPr>
              <p:cNvSpPr txBox="1"/>
              <p:nvPr/>
            </p:nvSpPr>
            <p:spPr>
              <a:xfrm>
                <a:off x="1130377" y="2945601"/>
                <a:ext cx="2852928"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Tahoma" panose="020B0604030504040204" pitchFamily="34" charset="0"/>
                              <a:cs typeface="Tahoma" panose="020B0604030504040204" pitchFamily="34" charset="0"/>
                            </a:rPr>
                          </m:ctrlPr>
                        </m:sSubPr>
                        <m:e>
                          <m:r>
                            <a:rPr lang="en-US" sz="1800" b="0" i="1" smtClean="0">
                              <a:latin typeface="Cambria Math" panose="02040503050406030204" pitchFamily="18" charset="0"/>
                              <a:ea typeface="Tahoma" panose="020B0604030504040204" pitchFamily="34" charset="0"/>
                              <a:cs typeface="Tahoma" panose="020B0604030504040204" pitchFamily="34" charset="0"/>
                            </a:rPr>
                            <m:t>𝐼</m:t>
                          </m:r>
                        </m:e>
                        <m:sub>
                          <m:r>
                            <a:rPr lang="en-US" sz="1800" b="0" i="1" smtClean="0">
                              <a:latin typeface="Cambria Math" panose="02040503050406030204" pitchFamily="18" charset="0"/>
                              <a:ea typeface="Tahoma" panose="020B0604030504040204" pitchFamily="34" charset="0"/>
                              <a:cs typeface="Tahoma" panose="020B0604030504040204" pitchFamily="34" charset="0"/>
                            </a:rPr>
                            <m:t>𝑂𝑁</m:t>
                          </m:r>
                        </m:sub>
                      </m:sSub>
                      <m:r>
                        <a:rPr lang="en-US" sz="1800" b="0" i="1" smtClean="0">
                          <a:latin typeface="Cambria Math" panose="02040503050406030204" pitchFamily="18" charset="0"/>
                          <a:ea typeface="Tahoma" panose="020B0604030504040204" pitchFamily="34" charset="0"/>
                          <a:cs typeface="Tahoma" panose="020B0604030504040204" pitchFamily="34" charset="0"/>
                        </a:rPr>
                        <m:t>= </m:t>
                      </m:r>
                      <m:f>
                        <m:fPr>
                          <m:ctrlPr>
                            <a:rPr lang="en-US" sz="1800" b="0" i="1" smtClean="0">
                              <a:latin typeface="Cambria Math" panose="02040503050406030204" pitchFamily="18" charset="0"/>
                              <a:ea typeface="Tahoma" panose="020B0604030504040204" pitchFamily="34" charset="0"/>
                              <a:cs typeface="Tahoma" panose="020B0604030504040204" pitchFamily="34" charset="0"/>
                            </a:rPr>
                          </m:ctrlPr>
                        </m:fPr>
                        <m:num>
                          <m:sSub>
                            <m:sSubPr>
                              <m:ctrlPr>
                                <a:rPr lang="en-US" sz="1800" b="0" i="1" smtClean="0">
                                  <a:latin typeface="Cambria Math" panose="02040503050406030204" pitchFamily="18" charset="0"/>
                                  <a:ea typeface="Tahoma" panose="020B0604030504040204" pitchFamily="34" charset="0"/>
                                  <a:cs typeface="Tahoma" panose="020B0604030504040204" pitchFamily="34" charset="0"/>
                                </a:rPr>
                              </m:ctrlPr>
                            </m:sSubPr>
                            <m:e>
                              <m:r>
                                <a:rPr lang="en-US" sz="1800" b="0" i="1" smtClean="0">
                                  <a:latin typeface="Cambria Math" panose="02040503050406030204" pitchFamily="18" charset="0"/>
                                  <a:ea typeface="Tahoma" panose="020B0604030504040204" pitchFamily="34" charset="0"/>
                                  <a:cs typeface="Tahoma" panose="020B0604030504040204" pitchFamily="34" charset="0"/>
                                </a:rPr>
                                <m:t>𝑄</m:t>
                              </m:r>
                            </m:e>
                            <m:sub>
                              <m:r>
                                <a:rPr lang="en-US" sz="1800" b="0" i="1" smtClean="0">
                                  <a:latin typeface="Cambria Math" panose="02040503050406030204" pitchFamily="18" charset="0"/>
                                  <a:ea typeface="Tahoma" panose="020B0604030504040204" pitchFamily="34" charset="0"/>
                                  <a:cs typeface="Tahoma" panose="020B0604030504040204" pitchFamily="34" charset="0"/>
                                </a:rPr>
                                <m:t>𝐺</m:t>
                              </m:r>
                            </m:sub>
                          </m:sSub>
                        </m:num>
                        <m:den>
                          <m:sSub>
                            <m:sSubPr>
                              <m:ctrlPr>
                                <a:rPr lang="vi-VN" sz="1800" b="0" i="1" smtClean="0">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𝑜𝑛</m:t>
                              </m:r>
                            </m:sub>
                          </m:sSub>
                        </m:den>
                      </m:f>
                      <m:r>
                        <a:rPr lang="en-US" sz="1800" b="0" i="0" smtClean="0">
                          <a:latin typeface="Cambria Math" panose="02040503050406030204" pitchFamily="18" charset="0"/>
                          <a:ea typeface="Tahoma" panose="020B0604030504040204" pitchFamily="34" charset="0"/>
                          <a:cs typeface="Tahoma" panose="020B0604030504040204" pitchFamily="34" charset="0"/>
                        </a:rPr>
                        <m:t>; </m:t>
                      </m:r>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𝐼</m:t>
                          </m:r>
                        </m:e>
                        <m:sub>
                          <m:r>
                            <a:rPr lang="en-US" sz="1800" b="0" i="1" smtClean="0">
                              <a:latin typeface="Cambria Math" panose="02040503050406030204" pitchFamily="18" charset="0"/>
                              <a:ea typeface="Tahoma" panose="020B0604030504040204" pitchFamily="34" charset="0"/>
                              <a:cs typeface="Tahoma" panose="020B0604030504040204" pitchFamily="34" charset="0"/>
                            </a:rPr>
                            <m:t>𝑂𝐹𝐹</m:t>
                          </m:r>
                        </m:sub>
                      </m:sSub>
                      <m:r>
                        <a:rPr lang="en-US" sz="1800" i="1">
                          <a:latin typeface="Cambria Math" panose="02040503050406030204" pitchFamily="18" charset="0"/>
                          <a:ea typeface="Tahoma" panose="020B0604030504040204" pitchFamily="34" charset="0"/>
                          <a:cs typeface="Tahoma" panose="020B0604030504040204" pitchFamily="34" charset="0"/>
                        </a:rPr>
                        <m:t>= </m:t>
                      </m:r>
                      <m:f>
                        <m:fPr>
                          <m:ctrlPr>
                            <a:rPr lang="en-US" sz="1800" i="1">
                              <a:latin typeface="Cambria Math" panose="02040503050406030204" pitchFamily="18" charset="0"/>
                              <a:ea typeface="Tahoma" panose="020B0604030504040204" pitchFamily="34" charset="0"/>
                              <a:cs typeface="Tahoma" panose="020B0604030504040204" pitchFamily="34" charset="0"/>
                            </a:rPr>
                          </m:ctrlPr>
                        </m:fPr>
                        <m:num>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𝑄</m:t>
                              </m:r>
                            </m:e>
                            <m:sub>
                              <m:r>
                                <a:rPr lang="en-US" sz="1800" i="1">
                                  <a:latin typeface="Cambria Math" panose="02040503050406030204" pitchFamily="18" charset="0"/>
                                  <a:ea typeface="Tahoma" panose="020B0604030504040204" pitchFamily="34" charset="0"/>
                                  <a:cs typeface="Tahoma" panose="020B0604030504040204" pitchFamily="34" charset="0"/>
                                </a:rPr>
                                <m:t>𝐺</m:t>
                              </m:r>
                            </m:sub>
                          </m:sSub>
                        </m:num>
                        <m:den>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𝑜𝑓</m:t>
                              </m:r>
                              <m:r>
                                <a:rPr lang="en-US" sz="1800" b="0" i="1" smtClean="0">
                                  <a:latin typeface="Cambria Math" panose="02040503050406030204" pitchFamily="18" charset="0"/>
                                  <a:ea typeface="Tahoma" panose="020B0604030504040204" pitchFamily="34" charset="0"/>
                                  <a:cs typeface="Tahoma" panose="020B0604030504040204" pitchFamily="34" charset="0"/>
                                </a:rPr>
                                <m:t>𝑓</m:t>
                              </m:r>
                            </m:sub>
                          </m:sSub>
                        </m:den>
                      </m:f>
                    </m:oMath>
                  </m:oMathPara>
                </a14:m>
                <a:endParaRPr lang="en-US" dirty="0"/>
              </a:p>
            </p:txBody>
          </p:sp>
        </mc:Choice>
        <mc:Fallback xmlns="">
          <p:sp>
            <p:nvSpPr>
              <p:cNvPr id="8" name="TextBox 7">
                <a:extLst>
                  <a:ext uri="{FF2B5EF4-FFF2-40B4-BE49-F238E27FC236}">
                    <a16:creationId xmlns:a16="http://schemas.microsoft.com/office/drawing/2014/main" id="{236A85BB-C1A9-8F4A-E66D-714FC3A68C14}"/>
                  </a:ext>
                </a:extLst>
              </p:cNvPr>
              <p:cNvSpPr txBox="1">
                <a:spLocks noRot="1" noChangeAspect="1" noMove="1" noResize="1" noEditPoints="1" noAdjustHandles="1" noChangeArrowheads="1" noChangeShapeType="1" noTextEdit="1"/>
              </p:cNvSpPr>
              <p:nvPr/>
            </p:nvSpPr>
            <p:spPr>
              <a:xfrm>
                <a:off x="1130377" y="2945601"/>
                <a:ext cx="2852928" cy="6908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92FBD7D-1E1D-0AFE-D054-7B82CDF5276D}"/>
                  </a:ext>
                </a:extLst>
              </p:cNvPr>
              <p:cNvSpPr txBox="1"/>
              <p:nvPr/>
            </p:nvSpPr>
            <p:spPr>
              <a:xfrm>
                <a:off x="1375925" y="4713912"/>
                <a:ext cx="4576968" cy="1083951"/>
              </a:xfrm>
              <a:prstGeom prst="rect">
                <a:avLst/>
              </a:prstGeom>
              <a:noFill/>
            </p:spPr>
            <p:txBody>
              <a:bodyPr wrap="square">
                <a:spAutoFit/>
              </a:bodyPr>
              <a:lstStyle/>
              <a:p>
                <a:r>
                  <a:rPr lang="vi-VN" sz="2000" b="0" dirty="0">
                    <a:ea typeface="Tahoma" panose="020B0604030504040204" pitchFamily="34" charset="0"/>
                    <a:cs typeface="Tahoma" panose="020B0604030504040204" pitchFamily="34" charset="0"/>
                  </a:rPr>
                  <a:t> </a:t>
                </a:r>
                <a14:m>
                  <m:oMath xmlns:m="http://schemas.openxmlformats.org/officeDocument/2006/math">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𝑅</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𝑜𝑛</m:t>
                        </m:r>
                      </m:sub>
                    </m:sSub>
                    <m:r>
                      <a:rPr lang="en-US" sz="2000" b="0" i="1" smtClean="0">
                        <a:latin typeface="Cambria Math" panose="02040503050406030204" pitchFamily="18" charset="0"/>
                        <a:ea typeface="Tahoma" panose="020B0604030504040204" pitchFamily="34" charset="0"/>
                        <a:cs typeface="Tahoma" panose="020B0604030504040204" pitchFamily="34" charset="0"/>
                      </a:rPr>
                      <m:t>=</m:t>
                    </m:r>
                    <m:f>
                      <m:fPr>
                        <m:ctrlPr>
                          <a:rPr lang="en-US" sz="2000" b="0" i="1" smtClean="0">
                            <a:latin typeface="Cambria Math" panose="02040503050406030204" pitchFamily="18" charset="0"/>
                            <a:ea typeface="Tahoma" panose="020B0604030504040204" pitchFamily="34" charset="0"/>
                            <a:cs typeface="Tahoma" panose="020B0604030504040204" pitchFamily="34" charset="0"/>
                          </a:rPr>
                        </m:ctrlPr>
                      </m:fPr>
                      <m:num>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𝑉</m:t>
                            </m:r>
                          </m:e>
                          <m:sub>
                            <m:r>
                              <a:rPr lang="en-US" sz="2000" b="0" i="1" smtClean="0">
                                <a:latin typeface="Cambria Math" panose="02040503050406030204" pitchFamily="18" charset="0"/>
                                <a:ea typeface="Tahoma" panose="020B0604030504040204" pitchFamily="34" charset="0"/>
                                <a:cs typeface="Tahoma" panose="020B0604030504040204" pitchFamily="34" charset="0"/>
                              </a:rPr>
                              <m:t>𝐺𝑆</m:t>
                            </m:r>
                            <m:r>
                              <a:rPr lang="en-US" sz="2000" b="0" i="1" smtClean="0">
                                <a:latin typeface="Cambria Math" panose="02040503050406030204" pitchFamily="18" charset="0"/>
                                <a:ea typeface="Tahoma" panose="020B0604030504040204" pitchFamily="34" charset="0"/>
                                <a:cs typeface="Tahoma" panose="020B0604030504040204" pitchFamily="34" charset="0"/>
                              </a:rPr>
                              <m:t>_</m:t>
                            </m:r>
                            <m:r>
                              <a:rPr lang="en-US" sz="2000" b="0" i="1" smtClean="0">
                                <a:latin typeface="Cambria Math" panose="02040503050406030204" pitchFamily="18" charset="0"/>
                                <a:ea typeface="Tahoma" panose="020B0604030504040204" pitchFamily="34" charset="0"/>
                                <a:cs typeface="Tahoma" panose="020B0604030504040204" pitchFamily="34" charset="0"/>
                              </a:rPr>
                              <m:t>𝑚𝑎𝑥</m:t>
                            </m:r>
                          </m:sub>
                        </m:sSub>
                      </m:num>
                      <m:den>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𝐼</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𝑜𝑛</m:t>
                            </m:r>
                          </m:sub>
                        </m:sSub>
                      </m:den>
                    </m:f>
                    <m:r>
                      <a:rPr lang="en-US" sz="2000" b="0" i="1" smtClean="0">
                        <a:latin typeface="Cambria Math" panose="02040503050406030204" pitchFamily="18" charset="0"/>
                        <a:ea typeface="Tahoma" panose="020B0604030504040204" pitchFamily="34" charset="0"/>
                        <a:cs typeface="Tahoma" panose="020B0604030504040204" pitchFamily="34" charset="0"/>
                      </a:rPr>
                      <m:t> −</m:t>
                    </m:r>
                    <m:r>
                      <a:rPr lang="en-US" sz="2000" b="0" i="1" smtClean="0">
                        <a:latin typeface="Cambria Math" panose="02040503050406030204" pitchFamily="18" charset="0"/>
                        <a:ea typeface="Tahoma" panose="020B0604030504040204" pitchFamily="34" charset="0"/>
                        <a:cs typeface="Tahoma" panose="020B0604030504040204" pitchFamily="34" charset="0"/>
                      </a:rPr>
                      <m:t>𝑅</m:t>
                    </m:r>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𝑔</m:t>
                        </m:r>
                      </m:e>
                      <m:sub>
                        <m:d>
                          <m:dPr>
                            <m:ctrlPr>
                              <a:rPr lang="vi-VN" sz="2000" b="0" i="1" smtClean="0">
                                <a:latin typeface="Cambria Math" panose="02040503050406030204" pitchFamily="18" charset="0"/>
                                <a:ea typeface="Tahoma" panose="020B0604030504040204" pitchFamily="34" charset="0"/>
                                <a:cs typeface="Tahoma" panose="020B0604030504040204" pitchFamily="34" charset="0"/>
                              </a:rPr>
                            </m:ctrlPr>
                          </m:dPr>
                          <m:e>
                            <m:r>
                              <a:rPr lang="en-US" sz="2000" b="0" i="1" smtClean="0">
                                <a:latin typeface="Cambria Math" panose="02040503050406030204" pitchFamily="18" charset="0"/>
                                <a:ea typeface="Tahoma" panose="020B0604030504040204" pitchFamily="34" charset="0"/>
                                <a:cs typeface="Tahoma" panose="020B0604030504040204" pitchFamily="34" charset="0"/>
                              </a:rPr>
                              <m:t>𝑖𝑛𝑡</m:t>
                            </m:r>
                          </m:e>
                        </m:d>
                      </m:sub>
                    </m:sSub>
                    <m:r>
                      <a:rPr lang="vi-VN" sz="2000" b="0" i="1" smtClean="0">
                        <a:latin typeface="Cambria Math" panose="02040503050406030204" pitchFamily="18" charset="0"/>
                        <a:ea typeface="Tahoma" panose="020B0604030504040204" pitchFamily="34" charset="0"/>
                        <a:cs typeface="Tahoma" panose="020B0604030504040204" pitchFamily="34" charset="0"/>
                      </a:rPr>
                      <m:t>  </m:t>
                    </m:r>
                  </m:oMath>
                </a14:m>
                <a:endParaRPr lang="vi-VN" sz="2000" b="0" i="1" dirty="0">
                  <a:latin typeface="Cambria Math" panose="02040503050406030204" pitchFamily="18" charset="0"/>
                  <a:ea typeface="Tahoma" panose="020B0604030504040204" pitchFamily="34" charset="0"/>
                  <a:cs typeface="Tahoma" panose="020B0604030504040204" pitchFamily="34" charset="0"/>
                </a:endParaRPr>
              </a:p>
              <a:p>
                <a:r>
                  <a:rPr lang="vi-VN" sz="2000" dirty="0">
                    <a:ea typeface="Tahoma" panose="020B0604030504040204" pitchFamily="34" charset="0"/>
                    <a:cs typeface="Tahoma" panose="020B0604030504040204" pitchFamily="34" charset="0"/>
                  </a:rPr>
                  <a: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𝑅</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𝑜𝑓𝑓</m:t>
                        </m:r>
                      </m:sub>
                    </m:sSub>
                    <m:r>
                      <a:rPr lang="en-US" sz="2000" i="1">
                        <a:latin typeface="Cambria Math" panose="02040503050406030204" pitchFamily="18" charset="0"/>
                        <a:ea typeface="Tahoma" panose="020B0604030504040204" pitchFamily="34" charset="0"/>
                        <a:cs typeface="Tahoma" panose="020B0604030504040204" pitchFamily="34" charset="0"/>
                      </a:rPr>
                      <m:t>=</m:t>
                    </m:r>
                    <m:f>
                      <m:fPr>
                        <m:ctrlPr>
                          <a:rPr lang="en-US" sz="2000" i="1">
                            <a:latin typeface="Cambria Math" panose="02040503050406030204" pitchFamily="18" charset="0"/>
                            <a:ea typeface="Tahoma" panose="020B0604030504040204" pitchFamily="34" charset="0"/>
                            <a:cs typeface="Tahoma" panose="020B0604030504040204" pitchFamily="34" charset="0"/>
                          </a:rPr>
                        </m:ctrlPr>
                      </m:fPr>
                      <m:num>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𝑉</m:t>
                            </m:r>
                          </m:e>
                          <m:sub>
                            <m:r>
                              <a:rPr lang="en-US" sz="2000" i="1">
                                <a:latin typeface="Cambria Math" panose="02040503050406030204" pitchFamily="18" charset="0"/>
                                <a:ea typeface="Tahoma" panose="020B0604030504040204" pitchFamily="34" charset="0"/>
                                <a:cs typeface="Tahoma" panose="020B0604030504040204" pitchFamily="34" charset="0"/>
                              </a:rPr>
                              <m:t>𝐺𝑆</m:t>
                            </m:r>
                            <m:r>
                              <a:rPr lang="en-US" sz="2000" i="1">
                                <a:latin typeface="Cambria Math" panose="02040503050406030204" pitchFamily="18" charset="0"/>
                                <a:ea typeface="Tahoma" panose="020B0604030504040204" pitchFamily="34" charset="0"/>
                                <a:cs typeface="Tahoma" panose="020B0604030504040204" pitchFamily="34" charset="0"/>
                              </a:rPr>
                              <m:t>_</m:t>
                            </m:r>
                            <m:r>
                              <a:rPr lang="en-US" sz="2000" i="1">
                                <a:latin typeface="Cambria Math" panose="02040503050406030204" pitchFamily="18" charset="0"/>
                                <a:ea typeface="Tahoma" panose="020B0604030504040204" pitchFamily="34" charset="0"/>
                                <a:cs typeface="Tahoma" panose="020B0604030504040204" pitchFamily="34" charset="0"/>
                              </a:rPr>
                              <m:t>𝑚𝑎𝑥</m:t>
                            </m:r>
                          </m:sub>
                        </m:sSub>
                      </m:num>
                      <m:den>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𝐼</m:t>
                            </m:r>
                          </m:e>
                          <m:sub>
                            <m:r>
                              <a:rPr lang="en-US" sz="2000" i="1">
                                <a:latin typeface="Cambria Math" panose="02040503050406030204" pitchFamily="18" charset="0"/>
                                <a:ea typeface="Tahoma" panose="020B0604030504040204" pitchFamily="34" charset="0"/>
                                <a:cs typeface="Tahoma" panose="020B0604030504040204" pitchFamily="34" charset="0"/>
                              </a:rPr>
                              <m:t>𝑜</m:t>
                            </m:r>
                            <m:r>
                              <a:rPr lang="en-US" sz="2000" b="0" i="1" smtClean="0">
                                <a:latin typeface="Cambria Math" panose="02040503050406030204" pitchFamily="18" charset="0"/>
                                <a:ea typeface="Tahoma" panose="020B0604030504040204" pitchFamily="34" charset="0"/>
                                <a:cs typeface="Tahoma" panose="020B0604030504040204" pitchFamily="34" charset="0"/>
                              </a:rPr>
                              <m:t>𝑓𝑓</m:t>
                            </m:r>
                          </m:sub>
                        </m:sSub>
                      </m:den>
                    </m:f>
                    <m:r>
                      <a:rPr lang="en-US" sz="2000" i="1">
                        <a:latin typeface="Cambria Math" panose="02040503050406030204" pitchFamily="18" charset="0"/>
                        <a:ea typeface="Tahoma" panose="020B0604030504040204" pitchFamily="34" charset="0"/>
                        <a:cs typeface="Tahoma" panose="020B0604030504040204" pitchFamily="34" charset="0"/>
                      </a:rPr>
                      <m:t> −</m:t>
                    </m:r>
                    <m:r>
                      <a:rPr lang="en-US" sz="2000" i="1">
                        <a:latin typeface="Cambria Math" panose="02040503050406030204" pitchFamily="18" charset="0"/>
                        <a:ea typeface="Tahoma" panose="020B0604030504040204" pitchFamily="34" charset="0"/>
                        <a:cs typeface="Tahoma" panose="020B0604030504040204" pitchFamily="34" charset="0"/>
                      </a:rPr>
                      <m:t>𝑅</m:t>
                    </m:r>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𝑔</m:t>
                        </m:r>
                      </m:e>
                      <m:sub>
                        <m:r>
                          <a:rPr lang="vi-VN" sz="2000" b="0" i="1" smtClean="0">
                            <a:latin typeface="Cambria Math" panose="02040503050406030204" pitchFamily="18" charset="0"/>
                            <a:ea typeface="Tahoma" panose="020B0604030504040204" pitchFamily="34" charset="0"/>
                            <a:cs typeface="Tahoma" panose="020B0604030504040204" pitchFamily="34" charset="0"/>
                          </a:rPr>
                          <m:t>(</m:t>
                        </m:r>
                        <m:r>
                          <a:rPr lang="en-US" sz="2000" i="1">
                            <a:latin typeface="Cambria Math" panose="02040503050406030204" pitchFamily="18" charset="0"/>
                            <a:ea typeface="Tahoma" panose="020B0604030504040204" pitchFamily="34" charset="0"/>
                            <a:cs typeface="Tahoma" panose="020B0604030504040204" pitchFamily="34" charset="0"/>
                          </a:rPr>
                          <m:t>𝑖𝑛𝑡</m:t>
                        </m:r>
                        <m:r>
                          <a:rPr lang="vi-VN" sz="2000" b="0" i="1" smtClean="0">
                            <a:latin typeface="Cambria Math" panose="02040503050406030204" pitchFamily="18" charset="0"/>
                            <a:ea typeface="Tahoma" panose="020B0604030504040204" pitchFamily="34" charset="0"/>
                            <a:cs typeface="Tahoma" panose="020B0604030504040204" pitchFamily="34" charset="0"/>
                          </a:rPr>
                          <m:t>)</m:t>
                        </m:r>
                      </m:sub>
                    </m:sSub>
                  </m:oMath>
                </a14:m>
                <a:endParaRPr lang="en-US" sz="2000" dirty="0"/>
              </a:p>
            </p:txBody>
          </p:sp>
        </mc:Choice>
        <mc:Fallback xmlns="">
          <p:sp>
            <p:nvSpPr>
              <p:cNvPr id="15" name="TextBox 14">
                <a:extLst>
                  <a:ext uri="{FF2B5EF4-FFF2-40B4-BE49-F238E27FC236}">
                    <a16:creationId xmlns:a16="http://schemas.microsoft.com/office/drawing/2014/main" id="{192FBD7D-1E1D-0AFE-D054-7B82CDF5276D}"/>
                  </a:ext>
                </a:extLst>
              </p:cNvPr>
              <p:cNvSpPr txBox="1">
                <a:spLocks noRot="1" noChangeAspect="1" noMove="1" noResize="1" noEditPoints="1" noAdjustHandles="1" noChangeArrowheads="1" noChangeShapeType="1" noTextEdit="1"/>
              </p:cNvSpPr>
              <p:nvPr/>
            </p:nvSpPr>
            <p:spPr>
              <a:xfrm>
                <a:off x="1375925" y="4713912"/>
                <a:ext cx="4576968" cy="10839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B8846F2-FA6F-2241-282E-9D52FEE69430}"/>
                  </a:ext>
                </a:extLst>
              </p:cNvPr>
              <p:cNvSpPr txBox="1"/>
              <p:nvPr/>
            </p:nvSpPr>
            <p:spPr>
              <a:xfrm>
                <a:off x="1375925" y="1655570"/>
                <a:ext cx="4576968" cy="381515"/>
              </a:xfrm>
              <a:prstGeom prst="rect">
                <a:avLst/>
              </a:prstGeom>
              <a:noFill/>
            </p:spPr>
            <p:txBody>
              <a:bodyPr wrap="square">
                <a:spAutoFit/>
              </a:bodyPr>
              <a:lstStyle/>
              <a:p>
                <a:pPr marL="0" algn="just" rtl="0" eaLnBrk="1" latinLnBrk="0" hangingPunct="1">
                  <a:spcBef>
                    <a:spcPts val="0"/>
                  </a:spcBef>
                  <a:spcAft>
                    <a:spcPts val="0"/>
                  </a:spcAft>
                </a:pPr>
                <a14:m>
                  <m:oMath xmlns:m="http://schemas.openxmlformats.org/officeDocument/2006/math">
                    <m:sSub>
                      <m:sSubPr>
                        <m:ctrlPr>
                          <a:rPr lang="en-US" sz="1800" i="1" kern="1200" smtClean="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𝑃</m:t>
                        </m:r>
                      </m:e>
                      <m:sub>
                        <m:r>
                          <a:rPr lang="en-US" sz="1800" i="1" kern="1200">
                            <a:solidFill>
                              <a:srgbClr val="000000"/>
                            </a:solidFill>
                            <a:effectLst/>
                            <a:latin typeface="Cambria Math" panose="02040503050406030204" pitchFamily="18" charset="0"/>
                            <a:ea typeface="+mn-ea"/>
                            <a:cs typeface="+mn-cs"/>
                          </a:rPr>
                          <m:t>𝑑𝑟𝑣</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𝑉</m:t>
                        </m:r>
                      </m:e>
                      <m:sub>
                        <m:r>
                          <a:rPr lang="en-US" sz="1800" i="1" kern="1200">
                            <a:solidFill>
                              <a:srgbClr val="000000"/>
                            </a:solidFill>
                            <a:effectLst/>
                            <a:latin typeface="Cambria Math" panose="02040503050406030204" pitchFamily="18" charset="0"/>
                            <a:ea typeface="+mn-ea"/>
                            <a:cs typeface="+mn-cs"/>
                          </a:rPr>
                          <m:t>𝐺𝑆</m:t>
                        </m:r>
                        <m:r>
                          <a:rPr lang="en-US" sz="1800" i="1" kern="1200">
                            <a:solidFill>
                              <a:srgbClr val="000000"/>
                            </a:solidFill>
                            <a:effectLst/>
                            <a:latin typeface="Cambria Math" panose="02040503050406030204" pitchFamily="18" charset="0"/>
                            <a:ea typeface="+mn-ea"/>
                            <a:cs typeface="+mn-cs"/>
                          </a:rPr>
                          <m:t>,</m:t>
                        </m:r>
                        <m:r>
                          <a:rPr lang="en-US" sz="1800" i="1" kern="1200">
                            <a:solidFill>
                              <a:srgbClr val="000000"/>
                            </a:solidFill>
                            <a:effectLst/>
                            <a:latin typeface="Cambria Math" panose="02040503050406030204" pitchFamily="18" charset="0"/>
                            <a:ea typeface="+mn-ea"/>
                            <a:cs typeface="+mn-cs"/>
                          </a:rPr>
                          <m:t>𝑚𝑎𝑥</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𝑄</m:t>
                        </m:r>
                      </m:e>
                      <m:sub>
                        <m:r>
                          <a:rPr lang="en-US" sz="1800" i="1" kern="1200">
                            <a:solidFill>
                              <a:srgbClr val="000000"/>
                            </a:solidFill>
                            <a:effectLst/>
                            <a:latin typeface="Cambria Math" panose="02040503050406030204" pitchFamily="18" charset="0"/>
                            <a:ea typeface="+mn-ea"/>
                            <a:cs typeface="+mn-cs"/>
                          </a:rPr>
                          <m:t>𝐺</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𝑓</m:t>
                        </m:r>
                      </m:e>
                      <m:sub>
                        <m:r>
                          <a:rPr lang="en-US" sz="1800" i="1" kern="1200">
                            <a:solidFill>
                              <a:srgbClr val="000000"/>
                            </a:solidFill>
                            <a:effectLst/>
                            <a:latin typeface="Cambria Math" panose="02040503050406030204" pitchFamily="18" charset="0"/>
                            <a:ea typeface="+mn-ea"/>
                            <a:cs typeface="+mn-cs"/>
                          </a:rPr>
                          <m:t>𝑠𝑤</m:t>
                        </m:r>
                      </m:sub>
                    </m:sSub>
                  </m:oMath>
                </a14:m>
                <a:r>
                  <a:rPr lang="vi-VN" sz="18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endParaRPr lang="en-US" dirty="0">
                  <a:effectLst/>
                </a:endParaRPr>
              </a:p>
            </p:txBody>
          </p:sp>
        </mc:Choice>
        <mc:Fallback xmlns="">
          <p:sp>
            <p:nvSpPr>
              <p:cNvPr id="16" name="TextBox 15">
                <a:extLst>
                  <a:ext uri="{FF2B5EF4-FFF2-40B4-BE49-F238E27FC236}">
                    <a16:creationId xmlns:a16="http://schemas.microsoft.com/office/drawing/2014/main" id="{2B8846F2-FA6F-2241-282E-9D52FEE69430}"/>
                  </a:ext>
                </a:extLst>
              </p:cNvPr>
              <p:cNvSpPr txBox="1">
                <a:spLocks noRot="1" noChangeAspect="1" noMove="1" noResize="1" noEditPoints="1" noAdjustHandles="1" noChangeArrowheads="1" noChangeShapeType="1" noTextEdit="1"/>
              </p:cNvSpPr>
              <p:nvPr/>
            </p:nvSpPr>
            <p:spPr>
              <a:xfrm>
                <a:off x="1375925" y="1655570"/>
                <a:ext cx="4576968" cy="381515"/>
              </a:xfrm>
              <a:prstGeom prst="rect">
                <a:avLst/>
              </a:prstGeom>
              <a:blipFill>
                <a:blip r:embed="rId5"/>
                <a:stretch>
                  <a:fillRect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080534F-F2D1-2AB0-7524-25BE050F5798}"/>
                  </a:ext>
                </a:extLst>
              </p:cNvPr>
              <p:cNvSpPr txBox="1"/>
              <p:nvPr/>
            </p:nvSpPr>
            <p:spPr>
              <a:xfrm>
                <a:off x="584569" y="2279284"/>
                <a:ext cx="7183506" cy="674031"/>
              </a:xfrm>
              <a:prstGeom prst="rect">
                <a:avLst/>
              </a:prstGeom>
              <a:noFill/>
            </p:spPr>
            <p:txBody>
              <a:bodyPr wrap="square">
                <a:spAutoFit/>
              </a:bodyPr>
              <a:lstStyle/>
              <a:p>
                <a:pPr lvl="1">
                  <a:lnSpc>
                    <a:spcPct val="200000"/>
                  </a:lnSpc>
                </a:pPr>
                <a:r>
                  <a:rPr lang="vi-VN" sz="2000" dirty="0">
                    <a:latin typeface="Tahoma" panose="020B0604030504040204" pitchFamily="34" charset="0"/>
                    <a:ea typeface="Tahoma" panose="020B0604030504040204" pitchFamily="34" charset="0"/>
                    <a:cs typeface="Tahoma" panose="020B0604030504040204" pitchFamily="34" charset="0"/>
                  </a:rPr>
                  <a:t>2. Chọn </a:t>
                </a:r>
                <a14:m>
                  <m:oMath xmlns:m="http://schemas.openxmlformats.org/officeDocument/2006/math">
                    <m:sSub>
                      <m:sSubPr>
                        <m:ctrlPr>
                          <a:rPr lang="vi-VN" sz="2000" b="0" i="1" smtClean="0">
                            <a:latin typeface="Cambria Math" panose="02040503050406030204" pitchFamily="18" charset="0"/>
                            <a:ea typeface="Tahoma" panose="020B0604030504040204" pitchFamily="34" charset="0"/>
                            <a:cs typeface="Tahoma" panose="020B0604030504040204" pitchFamily="34" charset="0"/>
                          </a:rPr>
                        </m:ctrlPr>
                      </m:sSubPr>
                      <m:e>
                        <m:r>
                          <a:rPr lang="vi-VN" sz="2000" b="0" i="1" smtClean="0">
                            <a:latin typeface="Cambria Math" panose="02040503050406030204" pitchFamily="18" charset="0"/>
                            <a:ea typeface="Tahoma" panose="020B0604030504040204" pitchFamily="34" charset="0"/>
                            <a:cs typeface="Tahoma" panose="020B0604030504040204" pitchFamily="34" charset="0"/>
                          </a:rPr>
                          <m:t>𝑡</m:t>
                        </m:r>
                      </m:e>
                      <m:sub>
                        <m:r>
                          <a:rPr lang="vi-VN" sz="2000" b="0" i="1" smtClean="0">
                            <a:latin typeface="Cambria Math" panose="02040503050406030204" pitchFamily="18" charset="0"/>
                            <a:ea typeface="Tahoma" panose="020B0604030504040204" pitchFamily="34" charset="0"/>
                            <a:cs typeface="Tahoma" panose="020B0604030504040204" pitchFamily="34" charset="0"/>
                          </a:rPr>
                          <m:t>𝑜𝑛</m:t>
                        </m:r>
                      </m:sub>
                    </m:sSub>
                    <m:r>
                      <a:rPr lang="vi-VN" sz="2000" b="0" i="1" smtClean="0">
                        <a:latin typeface="Cambria Math" panose="02040503050406030204" pitchFamily="18" charset="0"/>
                        <a:ea typeface="Tahoma" panose="020B0604030504040204" pitchFamily="34" charset="0"/>
                        <a:cs typeface="Tahoma" panose="020B0604030504040204" pitchFamily="34" charset="0"/>
                      </a:rPr>
                      <m:t>, </m:t>
                    </m:r>
                    <m:sSub>
                      <m:sSubPr>
                        <m:ctrlPr>
                          <a:rPr lang="vi-VN" sz="2000" b="0" i="1" smtClean="0">
                            <a:latin typeface="Cambria Math" panose="02040503050406030204" pitchFamily="18" charset="0"/>
                            <a:ea typeface="Tahoma" panose="020B0604030504040204" pitchFamily="34" charset="0"/>
                            <a:cs typeface="Tahoma" panose="020B0604030504040204" pitchFamily="34" charset="0"/>
                          </a:rPr>
                        </m:ctrlPr>
                      </m:sSubPr>
                      <m:e>
                        <m:r>
                          <a:rPr lang="vi-VN" sz="2000" b="0" i="1" smtClean="0">
                            <a:latin typeface="Cambria Math" panose="02040503050406030204" pitchFamily="18" charset="0"/>
                            <a:ea typeface="Tahoma" panose="020B0604030504040204" pitchFamily="34" charset="0"/>
                            <a:cs typeface="Tahoma" panose="020B0604030504040204" pitchFamily="34" charset="0"/>
                          </a:rPr>
                          <m:t>𝑡</m:t>
                        </m:r>
                      </m:e>
                      <m:sub>
                        <m:r>
                          <a:rPr lang="vi-VN" sz="2000" b="0" i="1" smtClean="0">
                            <a:latin typeface="Cambria Math" panose="02040503050406030204" pitchFamily="18" charset="0"/>
                            <a:ea typeface="Tahoma" panose="020B0604030504040204" pitchFamily="34" charset="0"/>
                            <a:cs typeface="Tahoma" panose="020B0604030504040204" pitchFamily="34" charset="0"/>
                          </a:rPr>
                          <m:t>𝑜𝑓𝑓</m:t>
                        </m:r>
                      </m:sub>
                    </m:sSub>
                  </m:oMath>
                </a14:m>
                <a:r>
                  <a:rPr lang="vi-VN"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Tính </a:t>
                </a:r>
                <a:r>
                  <a:rPr lang="en-US" sz="2000" dirty="0" err="1">
                    <a:latin typeface="Tahoma" panose="020B0604030504040204" pitchFamily="34" charset="0"/>
                    <a:ea typeface="Tahoma" panose="020B0604030504040204" pitchFamily="34" charset="0"/>
                    <a:cs typeface="Tahoma" panose="020B0604030504040204" pitchFamily="34" charset="0"/>
                  </a:rPr>
                  <a:t>toán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dòng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peak </a:t>
                </a:r>
                <a:r>
                  <a:rPr lang="en-US" sz="2000" dirty="0" err="1">
                    <a:latin typeface="Tahoma" panose="020B0604030504040204" pitchFamily="34" charset="0"/>
                    <a:ea typeface="Tahoma" panose="020B0604030504040204" pitchFamily="34" charset="0"/>
                    <a:cs typeface="Tahoma" panose="020B0604030504040204" pitchFamily="34" charset="0"/>
                  </a:rPr>
                  <a:t>cực</a:t>
                </a:r>
                <a:r>
                  <a:rPr lang="en-US" sz="2000" dirty="0">
                    <a:latin typeface="Tahoma" panose="020B0604030504040204" pitchFamily="34" charset="0"/>
                    <a:ea typeface="Tahoma" panose="020B0604030504040204" pitchFamily="34" charset="0"/>
                    <a:cs typeface="Tahoma" panose="020B0604030504040204" pitchFamily="34" charset="0"/>
                  </a:rPr>
                  <a:t> G</a:t>
                </a:r>
                <a:endParaRPr lang="vi-VN" sz="20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8" name="TextBox 17">
                <a:extLst>
                  <a:ext uri="{FF2B5EF4-FFF2-40B4-BE49-F238E27FC236}">
                    <a16:creationId xmlns:a16="http://schemas.microsoft.com/office/drawing/2014/main" id="{E080534F-F2D1-2AB0-7524-25BE050F5798}"/>
                  </a:ext>
                </a:extLst>
              </p:cNvPr>
              <p:cNvSpPr txBox="1">
                <a:spLocks noRot="1" noChangeAspect="1" noMove="1" noResize="1" noEditPoints="1" noAdjustHandles="1" noChangeArrowheads="1" noChangeShapeType="1" noTextEdit="1"/>
              </p:cNvSpPr>
              <p:nvPr/>
            </p:nvSpPr>
            <p:spPr>
              <a:xfrm>
                <a:off x="584569" y="2279284"/>
                <a:ext cx="7183506" cy="674031"/>
              </a:xfrm>
              <a:prstGeom prst="rect">
                <a:avLst/>
              </a:prstGeom>
              <a:blipFill>
                <a:blip r:embed="rId6"/>
                <a:stretch>
                  <a:fillRect b="-11818"/>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7998DEFF-3065-B97A-8219-58EF6B12295F}"/>
              </a:ext>
            </a:extLst>
          </p:cNvPr>
          <p:cNvSpPr txBox="1"/>
          <p:nvPr/>
        </p:nvSpPr>
        <p:spPr>
          <a:xfrm>
            <a:off x="637044" y="3995795"/>
            <a:ext cx="4735994" cy="606641"/>
          </a:xfrm>
          <a:prstGeom prst="rect">
            <a:avLst/>
          </a:prstGeom>
          <a:noFill/>
        </p:spPr>
        <p:txBody>
          <a:bodyPr wrap="square">
            <a:spAutoFit/>
          </a:bodyPr>
          <a:lstStyle/>
          <a:p>
            <a:pPr lvl="1">
              <a:lnSpc>
                <a:spcPct val="200000"/>
              </a:lnSpc>
            </a:pPr>
            <a:r>
              <a:rPr lang="vi-VN" sz="2000" dirty="0">
                <a:latin typeface="Tahoma" panose="020B0604030504040204" pitchFamily="34" charset="0"/>
                <a:ea typeface="Tahoma" panose="020B0604030504040204" pitchFamily="34" charset="0"/>
                <a:cs typeface="Tahoma" panose="020B0604030504040204" pitchFamily="34" charset="0"/>
              </a:rPr>
              <a:t>3.  </a:t>
            </a:r>
            <a:r>
              <a:rPr lang="en-US" sz="2000" dirty="0" err="1">
                <a:latin typeface="Tahoma" panose="020B0604030504040204" pitchFamily="34" charset="0"/>
                <a:ea typeface="Tahoma" panose="020B0604030504040204" pitchFamily="34" charset="0"/>
                <a:cs typeface="Tahoma" panose="020B0604030504040204" pitchFamily="34" charset="0"/>
              </a:rPr>
              <a:t>Chọn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trở</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cổng</a:t>
            </a:r>
            <a:endParaRPr lang="en-US" sz="20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EB32647-ADEA-7404-E35A-6C399AA5E244}"/>
                  </a:ext>
                </a:extLst>
              </p:cNvPr>
              <p:cNvSpPr txBox="1"/>
              <p:nvPr/>
            </p:nvSpPr>
            <p:spPr>
              <a:xfrm>
                <a:off x="781132" y="3516896"/>
                <a:ext cx="5113682" cy="559449"/>
              </a:xfrm>
              <a:prstGeom prst="rect">
                <a:avLst/>
              </a:prstGeom>
              <a:noFill/>
            </p:spPr>
            <p:txBody>
              <a:bodyPr wrap="square">
                <a:spAutoFit/>
              </a:bodyPr>
              <a:lstStyle/>
              <a:p>
                <a:pPr lvl="1">
                  <a:lnSpc>
                    <a:spcPct val="200000"/>
                  </a:lnSpc>
                </a:pPr>
                <a:r>
                  <a:rPr lang="vi-VN" sz="1800" dirty="0"/>
                  <a:t> Chọn Driver có </a:t>
                </a:r>
                <a14:m>
                  <m:oMath xmlns:m="http://schemas.openxmlformats.org/officeDocument/2006/math">
                    <m:sSub>
                      <m:sSubPr>
                        <m:ctrlPr>
                          <a:rPr lang="vi-VN" sz="1800" i="1" smtClean="0">
                            <a:latin typeface="Cambria Math" panose="02040503050406030204" pitchFamily="18" charset="0"/>
                          </a:rPr>
                        </m:ctrlPr>
                      </m:sSubPr>
                      <m:e>
                        <m:r>
                          <a:rPr lang="vi-VN" sz="1800" b="0" i="1" smtClean="0">
                            <a:latin typeface="Cambria Math" panose="02040503050406030204" pitchFamily="18" charset="0"/>
                          </a:rPr>
                          <m:t>𝐼</m:t>
                        </m:r>
                      </m:e>
                      <m:sub>
                        <m:r>
                          <a:rPr lang="vi-VN" sz="1800" b="0" i="1" smtClean="0">
                            <a:latin typeface="Cambria Math" panose="02040503050406030204" pitchFamily="18" charset="0"/>
                          </a:rPr>
                          <m:t>𝑆𝑖𝑛𝑘</m:t>
                        </m:r>
                      </m:sub>
                    </m:sSub>
                    <m:sSub>
                      <m:sSubPr>
                        <m:ctrlPr>
                          <a:rPr lang="vi-VN" sz="1800" i="1">
                            <a:latin typeface="Cambria Math" panose="02040503050406030204" pitchFamily="18" charset="0"/>
                          </a:rPr>
                        </m:ctrlPr>
                      </m:sSubPr>
                      <m:e>
                        <m:r>
                          <a:rPr lang="vi-VN" sz="1800" b="0" i="1" smtClean="0">
                            <a:latin typeface="Cambria Math" panose="02040503050406030204" pitchFamily="18" charset="0"/>
                          </a:rPr>
                          <m:t>&gt;</m:t>
                        </m:r>
                        <m:r>
                          <a:rPr lang="vi-VN" sz="1800" b="0" i="1">
                            <a:latin typeface="Cambria Math" panose="02040503050406030204" pitchFamily="18" charset="0"/>
                          </a:rPr>
                          <m:t>𝐼</m:t>
                        </m:r>
                      </m:e>
                      <m:sub>
                        <m:r>
                          <a:rPr lang="vi-VN" sz="1800" b="0" i="1">
                            <a:latin typeface="Cambria Math" panose="02040503050406030204" pitchFamily="18" charset="0"/>
                          </a:rPr>
                          <m:t>𝑂𝐹𝐹</m:t>
                        </m:r>
                      </m:sub>
                    </m:sSub>
                    <m:r>
                      <a:rPr lang="vi-VN" sz="1800" b="0" i="1" smtClean="0">
                        <a:latin typeface="Cambria Math" panose="02040503050406030204" pitchFamily="18" charset="0"/>
                      </a:rPr>
                      <m:t>, </m:t>
                    </m:r>
                    <m:sSub>
                      <m:sSubPr>
                        <m:ctrlPr>
                          <a:rPr lang="vi-VN" sz="1800" i="1" smtClean="0">
                            <a:latin typeface="Cambria Math" panose="02040503050406030204" pitchFamily="18" charset="0"/>
                          </a:rPr>
                        </m:ctrlPr>
                      </m:sSubPr>
                      <m:e>
                        <m:r>
                          <a:rPr lang="vi-VN" sz="1800" b="0" i="1" smtClean="0">
                            <a:latin typeface="Cambria Math" panose="02040503050406030204" pitchFamily="18" charset="0"/>
                          </a:rPr>
                          <m:t>𝐼</m:t>
                        </m:r>
                      </m:e>
                      <m:sub>
                        <m:r>
                          <a:rPr lang="vi-VN" sz="1800" b="0" i="1" smtClean="0">
                            <a:latin typeface="Cambria Math" panose="02040503050406030204" pitchFamily="18" charset="0"/>
                          </a:rPr>
                          <m:t>𝑆𝑜𝑢𝑟𝑐𝑒</m:t>
                        </m:r>
                      </m:sub>
                    </m:sSub>
                    <m:r>
                      <a:rPr lang="vi-VN" sz="1800" b="0" i="1" smtClean="0">
                        <a:latin typeface="Cambria Math" panose="02040503050406030204" pitchFamily="18" charset="0"/>
                      </a:rPr>
                      <m:t>&gt;</m:t>
                    </m:r>
                    <m:sSub>
                      <m:sSubPr>
                        <m:ctrlPr>
                          <a:rPr lang="vi-VN" sz="1800" i="1" smtClean="0">
                            <a:latin typeface="Cambria Math" panose="02040503050406030204" pitchFamily="18" charset="0"/>
                          </a:rPr>
                        </m:ctrlPr>
                      </m:sSubPr>
                      <m:e>
                        <m:r>
                          <a:rPr lang="vi-VN" sz="1800" b="0" i="1" smtClean="0">
                            <a:latin typeface="Cambria Math" panose="02040503050406030204" pitchFamily="18" charset="0"/>
                          </a:rPr>
                          <m:t>𝐼</m:t>
                        </m:r>
                      </m:e>
                      <m:sub>
                        <m:r>
                          <a:rPr lang="vi-VN" sz="1800" b="0" i="1" smtClean="0">
                            <a:latin typeface="Cambria Math" panose="02040503050406030204" pitchFamily="18" charset="0"/>
                          </a:rPr>
                          <m:t>𝑂𝑁</m:t>
                        </m:r>
                      </m:sub>
                    </m:sSub>
                  </m:oMath>
                </a14:m>
                <a:endParaRPr lang="en-US" sz="18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2" name="TextBox 21">
                <a:extLst>
                  <a:ext uri="{FF2B5EF4-FFF2-40B4-BE49-F238E27FC236}">
                    <a16:creationId xmlns:a16="http://schemas.microsoft.com/office/drawing/2014/main" id="{FEB32647-ADEA-7404-E35A-6C399AA5E244}"/>
                  </a:ext>
                </a:extLst>
              </p:cNvPr>
              <p:cNvSpPr txBox="1">
                <a:spLocks noRot="1" noChangeAspect="1" noMove="1" noResize="1" noEditPoints="1" noAdjustHandles="1" noChangeArrowheads="1" noChangeShapeType="1" noTextEdit="1"/>
              </p:cNvSpPr>
              <p:nvPr/>
            </p:nvSpPr>
            <p:spPr>
              <a:xfrm>
                <a:off x="781132" y="3516896"/>
                <a:ext cx="5113682" cy="559449"/>
              </a:xfrm>
              <a:prstGeom prst="rect">
                <a:avLst/>
              </a:prstGeom>
              <a:blipFill>
                <a:blip r:embed="rId7"/>
                <a:stretch>
                  <a:fillRect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DE38EFB-5405-03E8-02CF-CCC9ADD1ECF1}"/>
                  </a:ext>
                </a:extLst>
              </p:cNvPr>
              <p:cNvSpPr txBox="1"/>
              <p:nvPr/>
            </p:nvSpPr>
            <p:spPr>
              <a:xfrm>
                <a:off x="781132" y="1917527"/>
                <a:ext cx="5113682" cy="559449"/>
              </a:xfrm>
              <a:prstGeom prst="rect">
                <a:avLst/>
              </a:prstGeom>
              <a:noFill/>
            </p:spPr>
            <p:txBody>
              <a:bodyPr wrap="square">
                <a:spAutoFit/>
              </a:bodyPr>
              <a:lstStyle/>
              <a:p>
                <a:pPr lvl="1">
                  <a:lnSpc>
                    <a:spcPct val="200000"/>
                  </a:lnSpc>
                </a:pPr>
                <a:r>
                  <a:rPr lang="vi-VN" sz="1800" dirty="0"/>
                  <a:t> Chọn Driver có </a:t>
                </a:r>
                <a14:m>
                  <m:oMath xmlns:m="http://schemas.openxmlformats.org/officeDocument/2006/math">
                    <m:sSub>
                      <m:sSubPr>
                        <m:ctrlPr>
                          <a:rPr lang="vi-VN" sz="1800" b="0" i="1" smtClean="0">
                            <a:latin typeface="Cambria Math" panose="02040503050406030204" pitchFamily="18" charset="0"/>
                          </a:rPr>
                        </m:ctrlPr>
                      </m:sSubPr>
                      <m:e>
                        <m:r>
                          <a:rPr lang="vi-VN" sz="1800" i="1" smtClean="0">
                            <a:latin typeface="Cambria Math" panose="02040503050406030204" pitchFamily="18" charset="0"/>
                          </a:rPr>
                          <m:t>𝑃</m:t>
                        </m:r>
                      </m:e>
                      <m:sub>
                        <m:r>
                          <a:rPr lang="vi-VN" sz="1800" b="0" i="1" smtClean="0">
                            <a:latin typeface="Cambria Math" panose="02040503050406030204" pitchFamily="18" charset="0"/>
                          </a:rPr>
                          <m:t>𝐷𝑟</m:t>
                        </m:r>
                      </m:sub>
                    </m:sSub>
                    <m:r>
                      <a:rPr lang="vi-VN" sz="1800" b="0" i="1" smtClean="0">
                        <a:latin typeface="Cambria Math" panose="02040503050406030204" pitchFamily="18" charset="0"/>
                      </a:rPr>
                      <m:t>,</m:t>
                    </m:r>
                    <m:r>
                      <a:rPr lang="vi-VN" sz="1800" b="0" i="1" smtClean="0">
                        <a:latin typeface="Cambria Math" panose="02040503050406030204" pitchFamily="18" charset="0"/>
                      </a:rPr>
                      <m:t>𝑜𝑢𝑡</m:t>
                    </m:r>
                    <m:r>
                      <a:rPr lang="vi-VN" sz="1800" b="0" i="1" smtClean="0">
                        <a:latin typeface="Cambria Math" panose="02040503050406030204" pitchFamily="18" charset="0"/>
                      </a:rPr>
                      <m:t>&gt;</m:t>
                    </m:r>
                    <m:sSub>
                      <m:sSubPr>
                        <m:ctrlPr>
                          <a:rPr lang="vi-VN" sz="1800" b="0" i="1" smtClean="0">
                            <a:latin typeface="Cambria Math" panose="02040503050406030204" pitchFamily="18" charset="0"/>
                          </a:rPr>
                        </m:ctrlPr>
                      </m:sSubPr>
                      <m:e>
                        <m:r>
                          <a:rPr lang="vi-VN" sz="1800" b="0" i="1" smtClean="0">
                            <a:latin typeface="Cambria Math" panose="02040503050406030204" pitchFamily="18" charset="0"/>
                          </a:rPr>
                          <m:t>𝑃</m:t>
                        </m:r>
                      </m:e>
                      <m:sub>
                        <m:r>
                          <a:rPr lang="vi-VN" sz="1800" b="0" i="1" smtClean="0">
                            <a:latin typeface="Cambria Math" panose="02040503050406030204" pitchFamily="18" charset="0"/>
                          </a:rPr>
                          <m:t>𝑑𝑟𝑣</m:t>
                        </m:r>
                      </m:sub>
                    </m:sSub>
                  </m:oMath>
                </a14:m>
                <a:endParaRPr lang="en-US" sz="18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23" name="TextBox 22">
                <a:extLst>
                  <a:ext uri="{FF2B5EF4-FFF2-40B4-BE49-F238E27FC236}">
                    <a16:creationId xmlns:a16="http://schemas.microsoft.com/office/drawing/2014/main" id="{4DE38EFB-5405-03E8-02CF-CCC9ADD1ECF1}"/>
                  </a:ext>
                </a:extLst>
              </p:cNvPr>
              <p:cNvSpPr txBox="1">
                <a:spLocks noRot="1" noChangeAspect="1" noMove="1" noResize="1" noEditPoints="1" noAdjustHandles="1" noChangeArrowheads="1" noChangeShapeType="1" noTextEdit="1"/>
              </p:cNvSpPr>
              <p:nvPr/>
            </p:nvSpPr>
            <p:spPr>
              <a:xfrm>
                <a:off x="781132" y="1917527"/>
                <a:ext cx="5113682" cy="559449"/>
              </a:xfrm>
              <a:prstGeom prst="rect">
                <a:avLst/>
              </a:prstGeom>
              <a:blipFill>
                <a:blip r:embed="rId8"/>
                <a:stretch>
                  <a:fillRect b="-18681"/>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AEFEFD4C-2A93-A1D1-2820-14565FF79539}"/>
              </a:ext>
            </a:extLst>
          </p:cNvPr>
          <p:cNvGrpSpPr/>
          <p:nvPr/>
        </p:nvGrpSpPr>
        <p:grpSpPr>
          <a:xfrm>
            <a:off x="4976767" y="5925716"/>
            <a:ext cx="3766128" cy="348297"/>
            <a:chOff x="-5175843" y="3360425"/>
            <a:chExt cx="7598305" cy="635371"/>
          </a:xfrm>
        </p:grpSpPr>
        <p:pic>
          <p:nvPicPr>
            <p:cNvPr id="26" name="Picture 25">
              <a:extLst>
                <a:ext uri="{FF2B5EF4-FFF2-40B4-BE49-F238E27FC236}">
                  <a16:creationId xmlns:a16="http://schemas.microsoft.com/office/drawing/2014/main" id="{625DBFED-47E9-36BB-7258-1731A59F6300}"/>
                </a:ext>
              </a:extLst>
            </p:cNvPr>
            <p:cNvPicPr>
              <a:picLocks noChangeAspect="1"/>
            </p:cNvPicPr>
            <p:nvPr/>
          </p:nvPicPr>
          <p:blipFill rotWithShape="1">
            <a:blip r:embed="rId9"/>
            <a:srcRect l="66620" t="11937" r="23233" b="7069"/>
            <a:stretch/>
          </p:blipFill>
          <p:spPr>
            <a:xfrm>
              <a:off x="156740" y="3360426"/>
              <a:ext cx="1413643" cy="635370"/>
            </a:xfrm>
            <a:prstGeom prst="rect">
              <a:avLst/>
            </a:prstGeom>
          </p:spPr>
        </p:pic>
        <p:pic>
          <p:nvPicPr>
            <p:cNvPr id="27" name="Picture 26">
              <a:extLst>
                <a:ext uri="{FF2B5EF4-FFF2-40B4-BE49-F238E27FC236}">
                  <a16:creationId xmlns:a16="http://schemas.microsoft.com/office/drawing/2014/main" id="{0E39C21D-DB3A-F62B-9034-74B9AFAB8471}"/>
                </a:ext>
              </a:extLst>
            </p:cNvPr>
            <p:cNvPicPr>
              <a:picLocks noChangeAspect="1"/>
            </p:cNvPicPr>
            <p:nvPr/>
          </p:nvPicPr>
          <p:blipFill rotWithShape="1">
            <a:blip r:embed="rId9"/>
            <a:srcRect t="11936" r="60848" b="7070"/>
            <a:stretch/>
          </p:blipFill>
          <p:spPr>
            <a:xfrm>
              <a:off x="-5175843" y="3360425"/>
              <a:ext cx="5454139" cy="635370"/>
            </a:xfrm>
            <a:prstGeom prst="rect">
              <a:avLst/>
            </a:prstGeom>
          </p:spPr>
        </p:pic>
        <p:pic>
          <p:nvPicPr>
            <p:cNvPr id="28" name="Picture 27">
              <a:extLst>
                <a:ext uri="{FF2B5EF4-FFF2-40B4-BE49-F238E27FC236}">
                  <a16:creationId xmlns:a16="http://schemas.microsoft.com/office/drawing/2014/main" id="{0259E627-8B31-6F58-D3BB-C5DF33AB2C7D}"/>
                </a:ext>
              </a:extLst>
            </p:cNvPr>
            <p:cNvPicPr>
              <a:picLocks noChangeAspect="1"/>
            </p:cNvPicPr>
            <p:nvPr/>
          </p:nvPicPr>
          <p:blipFill rotWithShape="1">
            <a:blip r:embed="rId9"/>
            <a:srcRect l="93535" t="11911" r="-1" b="7095"/>
            <a:stretch/>
          </p:blipFill>
          <p:spPr>
            <a:xfrm>
              <a:off x="1521682" y="3360425"/>
              <a:ext cx="900780" cy="635369"/>
            </a:xfrm>
            <a:prstGeom prst="rect">
              <a:avLst/>
            </a:prstGeom>
          </p:spPr>
        </p:pic>
      </p:grpSp>
      <p:grpSp>
        <p:nvGrpSpPr>
          <p:cNvPr id="39" name="Group 38">
            <a:extLst>
              <a:ext uri="{FF2B5EF4-FFF2-40B4-BE49-F238E27FC236}">
                <a16:creationId xmlns:a16="http://schemas.microsoft.com/office/drawing/2014/main" id="{71EDFCDD-4404-3F33-1E1E-E3CFDB8F4158}"/>
              </a:ext>
            </a:extLst>
          </p:cNvPr>
          <p:cNvGrpSpPr/>
          <p:nvPr/>
        </p:nvGrpSpPr>
        <p:grpSpPr>
          <a:xfrm>
            <a:off x="5607419" y="2932330"/>
            <a:ext cx="3536581" cy="2865533"/>
            <a:chOff x="5607419" y="2932330"/>
            <a:chExt cx="3536581" cy="2865533"/>
          </a:xfrm>
        </p:grpSpPr>
        <p:pic>
          <p:nvPicPr>
            <p:cNvPr id="24" name="Hình ảnh 12">
              <a:extLst>
                <a:ext uri="{FF2B5EF4-FFF2-40B4-BE49-F238E27FC236}">
                  <a16:creationId xmlns:a16="http://schemas.microsoft.com/office/drawing/2014/main" id="{6D6FE501-352B-4247-3B7F-4C5EE095DE9B}"/>
                </a:ext>
              </a:extLst>
            </p:cNvPr>
            <p:cNvPicPr>
              <a:picLocks noChangeAspect="1"/>
            </p:cNvPicPr>
            <p:nvPr/>
          </p:nvPicPr>
          <p:blipFill>
            <a:blip r:embed="rId10"/>
            <a:stretch>
              <a:fillRect/>
            </a:stretch>
          </p:blipFill>
          <p:spPr>
            <a:xfrm>
              <a:off x="5607419" y="2932330"/>
              <a:ext cx="3276651" cy="2865533"/>
            </a:xfrm>
            <a:prstGeom prst="rect">
              <a:avLst/>
            </a:prstGeom>
          </p:spPr>
        </p:pic>
        <p:pic>
          <p:nvPicPr>
            <p:cNvPr id="31" name="Picture 30">
              <a:extLst>
                <a:ext uri="{FF2B5EF4-FFF2-40B4-BE49-F238E27FC236}">
                  <a16:creationId xmlns:a16="http://schemas.microsoft.com/office/drawing/2014/main" id="{C68FD61C-B294-A4B4-8A93-2C973BCD8F39}"/>
                </a:ext>
              </a:extLst>
            </p:cNvPr>
            <p:cNvPicPr>
              <a:picLocks noChangeAspect="1"/>
            </p:cNvPicPr>
            <p:nvPr/>
          </p:nvPicPr>
          <p:blipFill>
            <a:blip r:embed="rId11"/>
            <a:stretch>
              <a:fillRect/>
            </a:stretch>
          </p:blipFill>
          <p:spPr>
            <a:xfrm>
              <a:off x="7040711" y="3751663"/>
              <a:ext cx="579170" cy="594412"/>
            </a:xfrm>
            <a:prstGeom prst="rect">
              <a:avLst/>
            </a:prstGeom>
          </p:spPr>
        </p:pic>
        <p:pic>
          <p:nvPicPr>
            <p:cNvPr id="32" name="Picture 31">
              <a:extLst>
                <a:ext uri="{FF2B5EF4-FFF2-40B4-BE49-F238E27FC236}">
                  <a16:creationId xmlns:a16="http://schemas.microsoft.com/office/drawing/2014/main" id="{B0FF251B-E0C8-B5B7-82FB-83BBA0F8D68C}"/>
                </a:ext>
              </a:extLst>
            </p:cNvPr>
            <p:cNvPicPr>
              <a:picLocks noChangeAspect="1"/>
            </p:cNvPicPr>
            <p:nvPr/>
          </p:nvPicPr>
          <p:blipFill>
            <a:blip r:embed="rId11"/>
            <a:stretch>
              <a:fillRect/>
            </a:stretch>
          </p:blipFill>
          <p:spPr>
            <a:xfrm>
              <a:off x="6802994" y="4993751"/>
              <a:ext cx="579170" cy="594412"/>
            </a:xfrm>
            <a:prstGeom prst="rect">
              <a:avLst/>
            </a:prstGeom>
          </p:spPr>
        </p:pic>
        <p:pic>
          <p:nvPicPr>
            <p:cNvPr id="34" name="Picture 33">
              <a:extLst>
                <a:ext uri="{FF2B5EF4-FFF2-40B4-BE49-F238E27FC236}">
                  <a16:creationId xmlns:a16="http://schemas.microsoft.com/office/drawing/2014/main" id="{4EC92BA7-D821-E9AF-0FB5-7D70FD04A37D}"/>
                </a:ext>
              </a:extLst>
            </p:cNvPr>
            <p:cNvPicPr>
              <a:picLocks noChangeAspect="1"/>
            </p:cNvPicPr>
            <p:nvPr/>
          </p:nvPicPr>
          <p:blipFill>
            <a:blip r:embed="rId12"/>
            <a:stretch>
              <a:fillRect/>
            </a:stretch>
          </p:blipFill>
          <p:spPr>
            <a:xfrm>
              <a:off x="6987213" y="3976442"/>
              <a:ext cx="480102" cy="388654"/>
            </a:xfrm>
            <a:prstGeom prst="rect">
              <a:avLst/>
            </a:prstGeom>
          </p:spPr>
        </p:pic>
        <p:pic>
          <p:nvPicPr>
            <p:cNvPr id="36" name="Picture 35">
              <a:extLst>
                <a:ext uri="{FF2B5EF4-FFF2-40B4-BE49-F238E27FC236}">
                  <a16:creationId xmlns:a16="http://schemas.microsoft.com/office/drawing/2014/main" id="{11DBB48B-C99E-9934-21E3-E168E6CB2B1A}"/>
                </a:ext>
              </a:extLst>
            </p:cNvPr>
            <p:cNvPicPr>
              <a:picLocks noChangeAspect="1"/>
            </p:cNvPicPr>
            <p:nvPr/>
          </p:nvPicPr>
          <p:blipFill>
            <a:blip r:embed="rId13"/>
            <a:stretch>
              <a:fillRect/>
            </a:stretch>
          </p:blipFill>
          <p:spPr>
            <a:xfrm>
              <a:off x="6952920" y="4963593"/>
              <a:ext cx="548688" cy="358171"/>
            </a:xfrm>
            <a:prstGeom prst="rect">
              <a:avLst/>
            </a:prstGeom>
          </p:spPr>
        </p:pic>
        <p:pic>
          <p:nvPicPr>
            <p:cNvPr id="38" name="Picture 37">
              <a:extLst>
                <a:ext uri="{FF2B5EF4-FFF2-40B4-BE49-F238E27FC236}">
                  <a16:creationId xmlns:a16="http://schemas.microsoft.com/office/drawing/2014/main" id="{8DE51DC4-163B-A873-5095-2CE41FDCD929}"/>
                </a:ext>
              </a:extLst>
            </p:cNvPr>
            <p:cNvPicPr>
              <a:picLocks noChangeAspect="1"/>
            </p:cNvPicPr>
            <p:nvPr/>
          </p:nvPicPr>
          <p:blipFill>
            <a:blip r:embed="rId14"/>
            <a:stretch>
              <a:fillRect/>
            </a:stretch>
          </p:blipFill>
          <p:spPr>
            <a:xfrm>
              <a:off x="8397175" y="4434781"/>
              <a:ext cx="746825" cy="335309"/>
            </a:xfrm>
            <a:prstGeom prst="rect">
              <a:avLst/>
            </a:prstGeom>
          </p:spPr>
        </p:pic>
      </p:grpSp>
      <p:sp>
        <p:nvSpPr>
          <p:cNvPr id="44" name="TextBox 43">
            <a:extLst>
              <a:ext uri="{FF2B5EF4-FFF2-40B4-BE49-F238E27FC236}">
                <a16:creationId xmlns:a16="http://schemas.microsoft.com/office/drawing/2014/main" id="{2D994533-2EBC-5FA4-AEAA-7120FE4A78C7}"/>
              </a:ext>
            </a:extLst>
          </p:cNvPr>
          <p:cNvSpPr txBox="1"/>
          <p:nvPr/>
        </p:nvSpPr>
        <p:spPr>
          <a:xfrm>
            <a:off x="656922" y="5672337"/>
            <a:ext cx="4735994" cy="606641"/>
          </a:xfrm>
          <a:prstGeom prst="rect">
            <a:avLst/>
          </a:prstGeom>
          <a:noFill/>
        </p:spPr>
        <p:txBody>
          <a:bodyPr wrap="square">
            <a:spAutoFit/>
          </a:bodyPr>
          <a:lstStyle/>
          <a:p>
            <a:pPr lvl="1">
              <a:lnSpc>
                <a:spcPct val="200000"/>
              </a:lnSpc>
            </a:pPr>
            <a:r>
              <a:rPr lang="vi-VN" sz="2000" dirty="0">
                <a:latin typeface="Tahoma" panose="020B0604030504040204" pitchFamily="34" charset="0"/>
                <a:ea typeface="Tahoma" panose="020B0604030504040204" pitchFamily="34" charset="0"/>
                <a:cs typeface="Tahoma" panose="020B0604030504040204" pitchFamily="34" charset="0"/>
              </a:rPr>
              <a:t>4.  </a:t>
            </a:r>
            <a:r>
              <a:rPr lang="en-US" sz="2000" dirty="0" err="1">
                <a:latin typeface="Tahoma" panose="020B0604030504040204" pitchFamily="34" charset="0"/>
                <a:ea typeface="Tahoma" panose="020B0604030504040204" pitchFamily="34" charset="0"/>
                <a:cs typeface="Tahoma" panose="020B0604030504040204" pitchFamily="34" charset="0"/>
              </a:rPr>
              <a:t>Chọn</a:t>
            </a:r>
            <a:r>
              <a:rPr lang="en-US" sz="2000" dirty="0">
                <a:latin typeface="Tahoma" panose="020B0604030504040204" pitchFamily="34" charset="0"/>
                <a:ea typeface="Tahoma" panose="020B0604030504040204" pitchFamily="34" charset="0"/>
                <a:cs typeface="Tahoma" panose="020B0604030504040204" pitchFamily="34" charset="0"/>
              </a:rPr>
              <a:t> </a:t>
            </a:r>
            <a:r>
              <a:rPr lang="vi-VN" sz="2000" dirty="0">
                <a:latin typeface="Tahoma" panose="020B0604030504040204" pitchFamily="34" charset="0"/>
                <a:ea typeface="Tahoma" panose="020B0604030504040204" pitchFamily="34" charset="0"/>
                <a:cs typeface="Tahoma" panose="020B0604030504040204" pitchFamily="34" charset="0"/>
              </a:rPr>
              <a:t>cấu hình Driver </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136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17</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Ví dụ về tính chọn Driver </a:t>
            </a:r>
            <a:endParaRPr lang="en-US" sz="2000" b="1" dirty="0">
              <a:solidFill>
                <a:schemeClr val="accent6">
                  <a:lumMod val="50000"/>
                </a:schemeClr>
              </a:solidFill>
            </a:endParaRPr>
          </a:p>
        </p:txBody>
      </p:sp>
      <p:sp>
        <p:nvSpPr>
          <p:cNvPr id="7" name="TextBox 6">
            <a:extLst>
              <a:ext uri="{FF2B5EF4-FFF2-40B4-BE49-F238E27FC236}">
                <a16:creationId xmlns:a16="http://schemas.microsoft.com/office/drawing/2014/main" id="{6EC9D204-9237-C7A8-0F99-4BC69C11E28B}"/>
              </a:ext>
            </a:extLst>
          </p:cNvPr>
          <p:cNvSpPr txBox="1"/>
          <p:nvPr/>
        </p:nvSpPr>
        <p:spPr>
          <a:xfrm>
            <a:off x="134133" y="785866"/>
            <a:ext cx="4970375" cy="606641"/>
          </a:xfrm>
          <a:prstGeom prst="rect">
            <a:avLst/>
          </a:prstGeom>
          <a:noFill/>
        </p:spPr>
        <p:txBody>
          <a:bodyPr wrap="square" rtlCol="0">
            <a:spAutoFit/>
          </a:bodyPr>
          <a:lstStyle/>
          <a:p>
            <a:pPr lvl="2">
              <a:lnSpc>
                <a:spcPct val="200000"/>
              </a:lnSpc>
            </a:pPr>
            <a:r>
              <a:rPr lang="vi-VN" sz="2000" dirty="0">
                <a:latin typeface="Tahoma" panose="020B0604030504040204" pitchFamily="34" charset="0"/>
                <a:ea typeface="Tahoma" panose="020B0604030504040204" pitchFamily="34" charset="0"/>
                <a:cs typeface="Tahoma" panose="020B0604030504040204" pitchFamily="34" charset="0"/>
              </a:rPr>
              <a:t>Mosfet dử dụng: C2M0080120D</a:t>
            </a:r>
            <a:endParaRPr lang="en-US" sz="20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graphicFrame>
            <p:nvGraphicFramePr>
              <p:cNvPr id="11" name="Table 5">
                <a:extLst>
                  <a:ext uri="{FF2B5EF4-FFF2-40B4-BE49-F238E27FC236}">
                    <a16:creationId xmlns:a16="http://schemas.microsoft.com/office/drawing/2014/main" id="{554ECB58-E8B0-D297-801B-62943717469B}"/>
                  </a:ext>
                </a:extLst>
              </p:cNvPr>
              <p:cNvGraphicFramePr>
                <a:graphicFrameLocks noGrp="1"/>
              </p:cNvGraphicFramePr>
              <p:nvPr>
                <p:extLst>
                  <p:ext uri="{D42A27DB-BD31-4B8C-83A1-F6EECF244321}">
                    <p14:modId xmlns:p14="http://schemas.microsoft.com/office/powerpoint/2010/main" val="1999309110"/>
                  </p:ext>
                </p:extLst>
              </p:nvPr>
            </p:nvGraphicFramePr>
            <p:xfrm>
              <a:off x="5991992" y="966466"/>
              <a:ext cx="2388584" cy="2703470"/>
            </p:xfrm>
            <a:graphic>
              <a:graphicData uri="http://schemas.openxmlformats.org/drawingml/2006/table">
                <a:tbl>
                  <a:tblPr firstRow="1" bandRow="1">
                    <a:tableStyleId>{5940675A-B579-460E-94D1-54222C63F5DA}</a:tableStyleId>
                  </a:tblPr>
                  <a:tblGrid>
                    <a:gridCol w="1022730">
                      <a:extLst>
                        <a:ext uri="{9D8B030D-6E8A-4147-A177-3AD203B41FA5}">
                          <a16:colId xmlns:a16="http://schemas.microsoft.com/office/drawing/2014/main" val="211874219"/>
                        </a:ext>
                      </a:extLst>
                    </a:gridCol>
                    <a:gridCol w="1365854">
                      <a:extLst>
                        <a:ext uri="{9D8B030D-6E8A-4147-A177-3AD203B41FA5}">
                          <a16:colId xmlns:a16="http://schemas.microsoft.com/office/drawing/2014/main" val="966632293"/>
                        </a:ext>
                      </a:extLst>
                    </a:gridCol>
                  </a:tblGrid>
                  <a:tr h="318847">
                    <a:tc>
                      <a:txBody>
                        <a:bodyPr/>
                        <a:lstStyle/>
                        <a:p>
                          <a:pPr algn="ctr"/>
                          <a:r>
                            <a:rPr lang="vi-VN" sz="1800" b="1" i="0" dirty="0"/>
                            <a:t> </a:t>
                          </a:r>
                          <a14:m>
                            <m:oMath xmlns:m="http://schemas.openxmlformats.org/officeDocument/2006/math">
                              <m:sSub>
                                <m:sSubPr>
                                  <m:ctrlPr>
                                    <a:rPr lang="vi-VN" sz="1800" b="1" i="1" smtClean="0">
                                      <a:latin typeface="Cambria Math" panose="02040503050406030204" pitchFamily="18" charset="0"/>
                                    </a:rPr>
                                  </m:ctrlPr>
                                </m:sSubPr>
                                <m:e>
                                  <m:r>
                                    <a:rPr lang="vi-VN" sz="1800" b="1" i="0" smtClean="0">
                                      <a:latin typeface="Cambria Math" panose="02040503050406030204" pitchFamily="18" charset="0"/>
                                    </a:rPr>
                                    <m:t>𝐕</m:t>
                                  </m:r>
                                </m:e>
                                <m:sub>
                                  <m:r>
                                    <a:rPr lang="vi-VN" sz="1800" b="1" i="0" smtClean="0">
                                      <a:latin typeface="Cambria Math" panose="02040503050406030204" pitchFamily="18" charset="0"/>
                                    </a:rPr>
                                    <m:t>𝐃𝐃</m:t>
                                  </m:r>
                                </m:sub>
                              </m:sSub>
                            </m:oMath>
                          </a14:m>
                          <a:endParaRPr lang="en-US" sz="1800" b="1" i="0" dirty="0"/>
                        </a:p>
                      </a:txBody>
                      <a:tcPr anchor="ctr"/>
                    </a:tc>
                    <a:tc>
                      <a:txBody>
                        <a:bodyPr/>
                        <a:lstStyle/>
                        <a:p>
                          <a:pPr algn="ctr"/>
                          <a:r>
                            <a:rPr lang="vi-VN" sz="1600" dirty="0"/>
                            <a:t>400 VDC</a:t>
                          </a:r>
                          <a:endParaRPr lang="en-US" sz="16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318847">
                    <a:tc>
                      <a:txBody>
                        <a:bodyPr/>
                        <a:lstStyle/>
                        <a:p>
                          <a:pPr algn="ctr"/>
                          <a:r>
                            <a:rPr lang="vi-VN" sz="1800" b="1" i="0" dirty="0"/>
                            <a:t> </a:t>
                          </a:r>
                          <a14:m>
                            <m:oMath xmlns:m="http://schemas.openxmlformats.org/officeDocument/2006/math">
                              <m:sSub>
                                <m:sSubPr>
                                  <m:ctrlPr>
                                    <a:rPr lang="vi-VN" sz="1800" b="1" i="1" smtClean="0">
                                      <a:latin typeface="Cambria Math" panose="02040503050406030204" pitchFamily="18" charset="0"/>
                                    </a:rPr>
                                  </m:ctrlPr>
                                </m:sSubPr>
                                <m:e>
                                  <m:r>
                                    <a:rPr lang="vi-VN" sz="1800" b="1" i="0" smtClean="0">
                                      <a:latin typeface="Cambria Math" panose="02040503050406030204" pitchFamily="18" charset="0"/>
                                    </a:rPr>
                                    <m:t>𝐟</m:t>
                                  </m:r>
                                </m:e>
                                <m:sub>
                                  <m:r>
                                    <a:rPr lang="vi-VN" sz="1800" b="1" i="0" smtClean="0">
                                      <a:latin typeface="Cambria Math" panose="02040503050406030204" pitchFamily="18" charset="0"/>
                                    </a:rPr>
                                    <m:t>𝐬𝐰</m:t>
                                  </m:r>
                                </m:sub>
                              </m:sSub>
                            </m:oMath>
                          </a14:m>
                          <a:endParaRPr lang="en-US" sz="1800" b="1" i="0" dirty="0"/>
                        </a:p>
                      </a:txBody>
                      <a:tcPr anchor="ctr"/>
                    </a:tc>
                    <a:tc>
                      <a:txBody>
                        <a:bodyPr/>
                        <a:lstStyle/>
                        <a:p>
                          <a:pPr algn="ctr"/>
                          <a:r>
                            <a:rPr lang="vi-VN" sz="1600" dirty="0"/>
                            <a:t>50kHz</a:t>
                          </a:r>
                          <a:endParaRPr lang="en-US" sz="16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639313651"/>
                      </a:ext>
                    </a:extLst>
                  </a:tr>
                  <a:tr h="388878">
                    <a:tc>
                      <a:txBody>
                        <a:bodyPr/>
                        <a:lstStyle/>
                        <a:p>
                          <a:pPr algn="ctr"/>
                          <a:r>
                            <a:rPr lang="vi-VN" sz="1800" b="1" i="0" dirty="0"/>
                            <a:t> </a:t>
                          </a:r>
                          <a14:m>
                            <m:oMath xmlns:m="http://schemas.openxmlformats.org/officeDocument/2006/math">
                              <m:sSub>
                                <m:sSubPr>
                                  <m:ctrlPr>
                                    <a:rPr lang="vi-VN" sz="1800" b="1" i="1" smtClean="0">
                                      <a:latin typeface="Cambria Math" panose="02040503050406030204" pitchFamily="18" charset="0"/>
                                    </a:rPr>
                                  </m:ctrlPr>
                                </m:sSubPr>
                                <m:e>
                                  <m:r>
                                    <a:rPr lang="vi-VN" sz="1800" b="1" i="0" smtClean="0">
                                      <a:latin typeface="Cambria Math" panose="02040503050406030204" pitchFamily="18" charset="0"/>
                                    </a:rPr>
                                    <m:t>𝐕</m:t>
                                  </m:r>
                                </m:e>
                                <m:sub>
                                  <m:r>
                                    <a:rPr lang="vi-VN" sz="1800" b="1" i="0" smtClean="0">
                                      <a:latin typeface="Cambria Math" panose="02040503050406030204" pitchFamily="18" charset="0"/>
                                    </a:rPr>
                                    <m:t>𝐆𝐒</m:t>
                                  </m:r>
                                </m:sub>
                              </m:sSub>
                            </m:oMath>
                          </a14:m>
                          <a:endParaRPr lang="en-US" sz="1800" b="1" i="0" dirty="0"/>
                        </a:p>
                      </a:txBody>
                      <a:tcPr anchor="ctr"/>
                    </a:tc>
                    <a:tc>
                      <a:txBody>
                        <a:bodyPr/>
                        <a:lstStyle/>
                        <a:p>
                          <a:pPr algn="ctr"/>
                          <a:r>
                            <a:rPr lang="vi-VN" sz="1600" i="0" dirty="0"/>
                            <a:t>20/-5V</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784123372"/>
                      </a:ext>
                    </a:extLst>
                  </a:tr>
                  <a:tr h="408956">
                    <a:tc>
                      <a:txBody>
                        <a:bodyPr/>
                        <a:lstStyle/>
                        <a:p>
                          <a:pPr algn="ctr"/>
                          <a:r>
                            <a:rPr lang="vi-VN" sz="1800" b="1" i="0" dirty="0"/>
                            <a:t> </a:t>
                          </a:r>
                          <a14:m>
                            <m:oMath xmlns:m="http://schemas.openxmlformats.org/officeDocument/2006/math">
                              <m:sSub>
                                <m:sSubPr>
                                  <m:ctrlPr>
                                    <a:rPr lang="vi-VN" sz="1800" b="1" i="1" smtClean="0">
                                      <a:latin typeface="Cambria Math" panose="02040503050406030204" pitchFamily="18" charset="0"/>
                                    </a:rPr>
                                  </m:ctrlPr>
                                </m:sSubPr>
                                <m:e>
                                  <m:r>
                                    <a:rPr lang="vi-VN" sz="1800" b="1" i="0" smtClean="0">
                                      <a:latin typeface="Cambria Math" panose="02040503050406030204" pitchFamily="18" charset="0"/>
                                    </a:rPr>
                                    <m:t>𝐑</m:t>
                                  </m:r>
                                </m:e>
                                <m:sub>
                                  <m:r>
                                    <a:rPr lang="vi-VN" sz="1800" b="1" i="0" smtClean="0">
                                      <a:latin typeface="Cambria Math" panose="02040503050406030204" pitchFamily="18" charset="0"/>
                                    </a:rPr>
                                    <m:t>𝐝𝐬𝐨𝐧</m:t>
                                  </m:r>
                                </m:sub>
                              </m:sSub>
                            </m:oMath>
                          </a14:m>
                          <a:endParaRPr lang="en-US" sz="1800" b="1" i="0" dirty="0"/>
                        </a:p>
                      </a:txBody>
                      <a:tcPr anchor="ctr"/>
                    </a:tc>
                    <a:tc>
                      <a:txBody>
                        <a:bodyPr/>
                        <a:lstStyle/>
                        <a:p>
                          <a:pPr algn="ctr"/>
                          <a:r>
                            <a:rPr lang="vi-VN" sz="1600" dirty="0"/>
                            <a:t>80m</a:t>
                          </a:r>
                          <a14:m>
                            <m:oMath xmlns:m="http://schemas.openxmlformats.org/officeDocument/2006/math">
                              <m:r>
                                <m:rPr>
                                  <m:sty m:val="p"/>
                                </m:rPr>
                                <a:rPr lang="vi-VN" sz="1600" b="0" i="1" smtClean="0">
                                  <a:latin typeface="Cambria Math" panose="02040503050406030204" pitchFamily="18" charset="0"/>
                                </a:rPr>
                                <m:t>Ω</m:t>
                              </m:r>
                            </m:oMath>
                          </a14:m>
                          <a:endParaRPr lang="vi-VN" sz="1600" b="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24445656"/>
                      </a:ext>
                    </a:extLst>
                  </a:tr>
                  <a:tr h="340325">
                    <a:tc>
                      <a:txBody>
                        <a:bodyPr/>
                        <a:lstStyle/>
                        <a:p>
                          <a:pPr algn="ctr"/>
                          <a:r>
                            <a:rPr lang="vi-VN" sz="1800" b="1" i="0" dirty="0"/>
                            <a:t> </a:t>
                          </a:r>
                          <a14:m>
                            <m:oMath xmlns:m="http://schemas.openxmlformats.org/officeDocument/2006/math">
                              <m:sSub>
                                <m:sSubPr>
                                  <m:ctrlPr>
                                    <a:rPr lang="vi-VN" sz="1800" b="1" i="1" smtClean="0">
                                      <a:latin typeface="Cambria Math" panose="02040503050406030204" pitchFamily="18" charset="0"/>
                                    </a:rPr>
                                  </m:ctrlPr>
                                </m:sSubPr>
                                <m:e>
                                  <m:r>
                                    <a:rPr lang="vi-VN" sz="1800" b="1" i="0" smtClean="0">
                                      <a:latin typeface="Cambria Math" panose="02040503050406030204" pitchFamily="18" charset="0"/>
                                    </a:rPr>
                                    <m:t>𝐕</m:t>
                                  </m:r>
                                </m:e>
                                <m:sub>
                                  <m:r>
                                    <a:rPr lang="vi-VN" sz="1800" b="1" i="0" smtClean="0">
                                      <a:latin typeface="Cambria Math" panose="02040503050406030204" pitchFamily="18" charset="0"/>
                                    </a:rPr>
                                    <m:t>𝐩𝐥</m:t>
                                  </m:r>
                                </m:sub>
                              </m:sSub>
                            </m:oMath>
                          </a14:m>
                          <a:endParaRPr lang="en-US" sz="1800" b="1" i="0" dirty="0"/>
                        </a:p>
                      </a:txBody>
                      <a:tcPr anchor="ctr"/>
                    </a:tc>
                    <a:tc>
                      <a:txBody>
                        <a:bodyPr/>
                        <a:lstStyle/>
                        <a:p>
                          <a:pPr algn="ctr"/>
                          <a:r>
                            <a:rPr lang="vi-VN" sz="1600" dirty="0"/>
                            <a:t>9V</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85811654"/>
                      </a:ext>
                    </a:extLst>
                  </a:tr>
                  <a:tr h="341598">
                    <a:tc>
                      <a:txBody>
                        <a:bodyPr/>
                        <a:lstStyle/>
                        <a:p>
                          <a:pPr algn="ctr"/>
                          <a:r>
                            <a:rPr lang="vi-VN" sz="1800" b="1" i="0" dirty="0"/>
                            <a:t> </a:t>
                          </a:r>
                          <a14:m>
                            <m:oMath xmlns:m="http://schemas.openxmlformats.org/officeDocument/2006/math">
                              <m:sSub>
                                <m:sSubPr>
                                  <m:ctrlPr>
                                    <a:rPr lang="vi-VN" sz="1800" b="1" i="1" smtClean="0">
                                      <a:latin typeface="Cambria Math" panose="02040503050406030204" pitchFamily="18" charset="0"/>
                                    </a:rPr>
                                  </m:ctrlPr>
                                </m:sSubPr>
                                <m:e>
                                  <m:r>
                                    <a:rPr lang="vi-VN" sz="1800" b="1" i="0" smtClean="0">
                                      <a:latin typeface="Cambria Math" panose="02040503050406030204" pitchFamily="18" charset="0"/>
                                    </a:rPr>
                                    <m:t>𝐑</m:t>
                                  </m:r>
                                </m:e>
                                <m:sub>
                                  <m:r>
                                    <a:rPr lang="vi-VN" sz="1800" b="1" i="0" smtClean="0">
                                      <a:latin typeface="Cambria Math" panose="02040503050406030204" pitchFamily="18" charset="0"/>
                                    </a:rPr>
                                    <m:t>𝐠</m:t>
                                  </m:r>
                                  <m:r>
                                    <a:rPr lang="vi-VN" sz="1800" b="1" i="0" smtClean="0">
                                      <a:latin typeface="Cambria Math" panose="02040503050406030204" pitchFamily="18" charset="0"/>
                                    </a:rPr>
                                    <m:t>_</m:t>
                                  </m:r>
                                  <m:r>
                                    <a:rPr lang="vi-VN" sz="1800" b="1" i="0" smtClean="0">
                                      <a:latin typeface="Cambria Math" panose="02040503050406030204" pitchFamily="18" charset="0"/>
                                    </a:rPr>
                                    <m:t>𝐢𝐧𝐭</m:t>
                                  </m:r>
                                </m:sub>
                              </m:sSub>
                            </m:oMath>
                          </a14:m>
                          <a:endParaRPr lang="en-US" sz="1800" b="1" i="0" dirty="0"/>
                        </a:p>
                      </a:txBody>
                      <a:tcPr anchor="ctr"/>
                    </a:tc>
                    <a:tc>
                      <a:txBody>
                        <a:bodyPr/>
                        <a:lstStyle/>
                        <a:p>
                          <a:pPr algn="ctr"/>
                          <a:r>
                            <a:rPr lang="vi-VN" sz="1600" dirty="0"/>
                            <a:t>3.9Q</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383664668"/>
                      </a:ext>
                    </a:extLst>
                  </a:tr>
                  <a:tr h="341598">
                    <a:tc>
                      <a:txBody>
                        <a:bodyPr/>
                        <a:lstStyle/>
                        <a:p>
                          <a:pPr algn="ctr"/>
                          <a:r>
                            <a:rPr lang="vi-VN" sz="1800" b="1" i="0" dirty="0"/>
                            <a:t> </a:t>
                          </a:r>
                          <a14:m>
                            <m:oMath xmlns:m="http://schemas.openxmlformats.org/officeDocument/2006/math">
                              <m:sSub>
                                <m:sSubPr>
                                  <m:ctrlPr>
                                    <a:rPr lang="vi-VN" sz="1800" b="1" i="1" smtClean="0">
                                      <a:latin typeface="Cambria Math" panose="02040503050406030204" pitchFamily="18" charset="0"/>
                                    </a:rPr>
                                  </m:ctrlPr>
                                </m:sSubPr>
                                <m:e>
                                  <m:r>
                                    <a:rPr lang="vi-VN" sz="1800" b="1" i="0" smtClean="0">
                                      <a:latin typeface="Cambria Math" panose="02040503050406030204" pitchFamily="18" charset="0"/>
                                    </a:rPr>
                                    <m:t>𝐐</m:t>
                                  </m:r>
                                </m:e>
                                <m:sub>
                                  <m:r>
                                    <a:rPr lang="vi-VN" sz="1800" b="1" i="0" smtClean="0">
                                      <a:latin typeface="Cambria Math" panose="02040503050406030204" pitchFamily="18" charset="0"/>
                                    </a:rPr>
                                    <m:t>𝐠</m:t>
                                  </m:r>
                                </m:sub>
                              </m:sSub>
                            </m:oMath>
                          </a14:m>
                          <a:endParaRPr lang="en-US" sz="1800" b="1" i="0" dirty="0"/>
                        </a:p>
                      </a:txBody>
                      <a:tcPr anchor="ctr"/>
                    </a:tc>
                    <a:tc>
                      <a:txBody>
                        <a:bodyPr/>
                        <a:lstStyle/>
                        <a:p>
                          <a:pPr algn="ctr"/>
                          <a:r>
                            <a:rPr lang="vi-VN" sz="1600" dirty="0"/>
                            <a:t>71nC</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1778835"/>
                      </a:ext>
                    </a:extLst>
                  </a:tr>
                </a:tbl>
              </a:graphicData>
            </a:graphic>
          </p:graphicFrame>
        </mc:Choice>
        <mc:Fallback xmlns="">
          <p:graphicFrame>
            <p:nvGraphicFramePr>
              <p:cNvPr id="11" name="Table 5">
                <a:extLst>
                  <a:ext uri="{FF2B5EF4-FFF2-40B4-BE49-F238E27FC236}">
                    <a16:creationId xmlns:a16="http://schemas.microsoft.com/office/drawing/2014/main" id="{554ECB58-E8B0-D297-801B-62943717469B}"/>
                  </a:ext>
                </a:extLst>
              </p:cNvPr>
              <p:cNvGraphicFramePr>
                <a:graphicFrameLocks noGrp="1"/>
              </p:cNvGraphicFramePr>
              <p:nvPr>
                <p:extLst>
                  <p:ext uri="{D42A27DB-BD31-4B8C-83A1-F6EECF244321}">
                    <p14:modId xmlns:p14="http://schemas.microsoft.com/office/powerpoint/2010/main" val="1999309110"/>
                  </p:ext>
                </p:extLst>
              </p:nvPr>
            </p:nvGraphicFramePr>
            <p:xfrm>
              <a:off x="5991992" y="966466"/>
              <a:ext cx="2388584" cy="2703470"/>
            </p:xfrm>
            <a:graphic>
              <a:graphicData uri="http://schemas.openxmlformats.org/drawingml/2006/table">
                <a:tbl>
                  <a:tblPr firstRow="1" bandRow="1">
                    <a:tableStyleId>{5940675A-B579-460E-94D1-54222C63F5DA}</a:tableStyleId>
                  </a:tblPr>
                  <a:tblGrid>
                    <a:gridCol w="1022730">
                      <a:extLst>
                        <a:ext uri="{9D8B030D-6E8A-4147-A177-3AD203B41FA5}">
                          <a16:colId xmlns:a16="http://schemas.microsoft.com/office/drawing/2014/main" val="211874219"/>
                        </a:ext>
                      </a:extLst>
                    </a:gridCol>
                    <a:gridCol w="1365854">
                      <a:extLst>
                        <a:ext uri="{9D8B030D-6E8A-4147-A177-3AD203B41FA5}">
                          <a16:colId xmlns:a16="http://schemas.microsoft.com/office/drawing/2014/main" val="966632293"/>
                        </a:ext>
                      </a:extLst>
                    </a:gridCol>
                  </a:tblGrid>
                  <a:tr h="365760">
                    <a:tc>
                      <a:txBody>
                        <a:bodyPr/>
                        <a:lstStyle/>
                        <a:p>
                          <a:endParaRPr lang="en-US"/>
                        </a:p>
                      </a:txBody>
                      <a:tcPr anchor="ctr">
                        <a:blipFill>
                          <a:blip r:embed="rId3"/>
                          <a:stretch>
                            <a:fillRect l="-595" t="-1667" r="-134524" b="-653333"/>
                          </a:stretch>
                        </a:blipFill>
                      </a:tcPr>
                    </a:tc>
                    <a:tc>
                      <a:txBody>
                        <a:bodyPr/>
                        <a:lstStyle/>
                        <a:p>
                          <a:pPr algn="ctr"/>
                          <a:r>
                            <a:rPr lang="vi-VN" sz="1600" dirty="0"/>
                            <a:t>400 VDC</a:t>
                          </a:r>
                          <a:endParaRPr lang="en-US" sz="16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365760">
                    <a:tc>
                      <a:txBody>
                        <a:bodyPr/>
                        <a:lstStyle/>
                        <a:p>
                          <a:endParaRPr lang="en-US"/>
                        </a:p>
                      </a:txBody>
                      <a:tcPr anchor="ctr">
                        <a:blipFill>
                          <a:blip r:embed="rId3"/>
                          <a:stretch>
                            <a:fillRect l="-595" t="-101667" r="-134524" b="-553333"/>
                          </a:stretch>
                        </a:blipFill>
                      </a:tcPr>
                    </a:tc>
                    <a:tc>
                      <a:txBody>
                        <a:bodyPr/>
                        <a:lstStyle/>
                        <a:p>
                          <a:pPr algn="ctr"/>
                          <a:r>
                            <a:rPr lang="vi-VN" sz="1600" dirty="0"/>
                            <a:t>50kHz</a:t>
                          </a:r>
                          <a:endParaRPr lang="en-US" sz="16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639313651"/>
                      </a:ext>
                    </a:extLst>
                  </a:tr>
                  <a:tr h="388878">
                    <a:tc>
                      <a:txBody>
                        <a:bodyPr/>
                        <a:lstStyle/>
                        <a:p>
                          <a:endParaRPr lang="en-US"/>
                        </a:p>
                      </a:txBody>
                      <a:tcPr anchor="ctr">
                        <a:blipFill>
                          <a:blip r:embed="rId3"/>
                          <a:stretch>
                            <a:fillRect l="-595" t="-189063" r="-134524" b="-418750"/>
                          </a:stretch>
                        </a:blipFill>
                      </a:tcPr>
                    </a:tc>
                    <a:tc>
                      <a:txBody>
                        <a:bodyPr/>
                        <a:lstStyle/>
                        <a:p>
                          <a:pPr algn="ctr"/>
                          <a:r>
                            <a:rPr lang="vi-VN" sz="1600" i="0" dirty="0"/>
                            <a:t>20/-5V</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784123372"/>
                      </a:ext>
                    </a:extLst>
                  </a:tr>
                  <a:tr h="408956">
                    <a:tc>
                      <a:txBody>
                        <a:bodyPr/>
                        <a:lstStyle/>
                        <a:p>
                          <a:endParaRPr lang="en-US"/>
                        </a:p>
                      </a:txBody>
                      <a:tcPr anchor="ctr">
                        <a:blipFill>
                          <a:blip r:embed="rId3"/>
                          <a:stretch>
                            <a:fillRect l="-595" t="-272059" r="-134524" b="-294118"/>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75111" t="-272059" r="-444" b="-294118"/>
                          </a:stretch>
                        </a:blipFill>
                      </a:tcPr>
                    </a:tc>
                    <a:extLst>
                      <a:ext uri="{0D108BD9-81ED-4DB2-BD59-A6C34878D82A}">
                        <a16:rowId xmlns:a16="http://schemas.microsoft.com/office/drawing/2014/main" val="924445656"/>
                      </a:ext>
                    </a:extLst>
                  </a:tr>
                  <a:tr h="390398">
                    <a:tc>
                      <a:txBody>
                        <a:bodyPr/>
                        <a:lstStyle/>
                        <a:p>
                          <a:endParaRPr lang="en-US"/>
                        </a:p>
                      </a:txBody>
                      <a:tcPr anchor="ctr">
                        <a:blipFill>
                          <a:blip r:embed="rId3"/>
                          <a:stretch>
                            <a:fillRect l="-595" t="-395313" r="-134524" b="-212500"/>
                          </a:stretch>
                        </a:blipFill>
                      </a:tcPr>
                    </a:tc>
                    <a:tc>
                      <a:txBody>
                        <a:bodyPr/>
                        <a:lstStyle/>
                        <a:p>
                          <a:pPr algn="ctr"/>
                          <a:r>
                            <a:rPr lang="vi-VN" sz="1600" dirty="0"/>
                            <a:t>9V</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85811654"/>
                      </a:ext>
                    </a:extLst>
                  </a:tr>
                  <a:tr h="391859">
                    <a:tc>
                      <a:txBody>
                        <a:bodyPr/>
                        <a:lstStyle/>
                        <a:p>
                          <a:endParaRPr lang="en-US"/>
                        </a:p>
                      </a:txBody>
                      <a:tcPr anchor="ctr">
                        <a:blipFill>
                          <a:blip r:embed="rId3"/>
                          <a:stretch>
                            <a:fillRect l="-595" t="-495313" r="-134524" b="-112500"/>
                          </a:stretch>
                        </a:blipFill>
                      </a:tcPr>
                    </a:tc>
                    <a:tc>
                      <a:txBody>
                        <a:bodyPr/>
                        <a:lstStyle/>
                        <a:p>
                          <a:pPr algn="ctr"/>
                          <a:r>
                            <a:rPr lang="vi-VN" sz="1600" dirty="0"/>
                            <a:t>3.9Q</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383664668"/>
                      </a:ext>
                    </a:extLst>
                  </a:tr>
                  <a:tr h="391859">
                    <a:tc>
                      <a:txBody>
                        <a:bodyPr/>
                        <a:lstStyle/>
                        <a:p>
                          <a:endParaRPr lang="en-US"/>
                        </a:p>
                      </a:txBody>
                      <a:tcPr anchor="ctr">
                        <a:blipFill>
                          <a:blip r:embed="rId3"/>
                          <a:stretch>
                            <a:fillRect l="-595" t="-586154" r="-134524" b="-10769"/>
                          </a:stretch>
                        </a:blipFill>
                      </a:tcPr>
                    </a:tc>
                    <a:tc>
                      <a:txBody>
                        <a:bodyPr/>
                        <a:lstStyle/>
                        <a:p>
                          <a:pPr algn="ctr"/>
                          <a:r>
                            <a:rPr lang="vi-VN" sz="1600" dirty="0"/>
                            <a:t>71nC</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1778835"/>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9C76AA-C640-2BA7-7250-91111B492ADC}"/>
                  </a:ext>
                </a:extLst>
              </p:cNvPr>
              <p:cNvSpPr txBox="1"/>
              <p:nvPr/>
            </p:nvSpPr>
            <p:spPr>
              <a:xfrm>
                <a:off x="584569" y="1205332"/>
                <a:ext cx="5191368" cy="610232"/>
              </a:xfrm>
              <a:prstGeom prst="rect">
                <a:avLst/>
              </a:prstGeom>
              <a:noFill/>
            </p:spPr>
            <p:txBody>
              <a:bodyPr wrap="square" rtlCol="0">
                <a:spAutoFit/>
              </a:bodyPr>
              <a:lstStyle/>
              <a:p>
                <a:pPr marL="800100" lvl="1" indent="-342900">
                  <a:lnSpc>
                    <a:spcPct val="200000"/>
                  </a:lnSpc>
                  <a:buFontTx/>
                  <a:buAutoNum type="arabicPeriod"/>
                </a:pPr>
                <a:r>
                  <a:rPr lang="vi-VN" sz="2000" dirty="0">
                    <a:latin typeface="Tahoma" panose="020B0604030504040204" pitchFamily="34" charset="0"/>
                    <a:ea typeface="Tahoma" panose="020B0604030504040204" pitchFamily="34" charset="0"/>
                    <a:cs typeface="Tahoma" panose="020B0604030504040204" pitchFamily="34" charset="0"/>
                  </a:rPr>
                  <a:t>Điện áp điều khiển: </a:t>
                </a:r>
                <a14:m>
                  <m:oMath xmlns:m="http://schemas.openxmlformats.org/officeDocument/2006/math">
                    <m:sSub>
                      <m:sSubPr>
                        <m:ctrlPr>
                          <a:rPr lang="vi-VN" sz="2000" b="0" i="1" smtClean="0">
                            <a:latin typeface="Cambria Math" panose="02040503050406030204" pitchFamily="18" charset="0"/>
                            <a:ea typeface="Tahoma" panose="020B0604030504040204" pitchFamily="34" charset="0"/>
                            <a:cs typeface="Tahoma" panose="020B0604030504040204" pitchFamily="34" charset="0"/>
                          </a:rPr>
                        </m:ctrlPr>
                      </m:sSubPr>
                      <m:e>
                        <m:r>
                          <a:rPr lang="vi-VN" sz="2000" b="0" i="1" smtClean="0">
                            <a:latin typeface="Cambria Math" panose="02040503050406030204" pitchFamily="18" charset="0"/>
                            <a:ea typeface="Tahoma" panose="020B0604030504040204" pitchFamily="34" charset="0"/>
                            <a:cs typeface="Tahoma" panose="020B0604030504040204" pitchFamily="34" charset="0"/>
                          </a:rPr>
                          <m:t>𝑉</m:t>
                        </m:r>
                      </m:e>
                      <m:sub>
                        <m:r>
                          <a:rPr lang="vi-VN" sz="2000" b="0" i="1" smtClean="0">
                            <a:latin typeface="Cambria Math" panose="02040503050406030204" pitchFamily="18" charset="0"/>
                            <a:ea typeface="Tahoma" panose="020B0604030504040204" pitchFamily="34" charset="0"/>
                            <a:cs typeface="Tahoma" panose="020B0604030504040204" pitchFamily="34" charset="0"/>
                          </a:rPr>
                          <m:t>𝐺𝑆</m:t>
                        </m:r>
                      </m:sub>
                    </m:sSub>
                    <m:r>
                      <a:rPr lang="vi-VN" sz="2000" b="0" i="1" smtClean="0">
                        <a:latin typeface="Cambria Math" panose="02040503050406030204" pitchFamily="18" charset="0"/>
                        <a:ea typeface="Tahoma" panose="020B0604030504040204" pitchFamily="34" charset="0"/>
                        <a:cs typeface="Tahoma" panose="020B0604030504040204" pitchFamily="34" charset="0"/>
                      </a:rPr>
                      <m:t>=20|−5</m:t>
                    </m:r>
                    <m:r>
                      <a:rPr lang="vi-VN" sz="2000" b="0" i="1" smtClean="0">
                        <a:latin typeface="Cambria Math" panose="02040503050406030204" pitchFamily="18" charset="0"/>
                        <a:ea typeface="Tahoma" panose="020B0604030504040204" pitchFamily="34" charset="0"/>
                        <a:cs typeface="Tahoma" panose="020B0604030504040204" pitchFamily="34" charset="0"/>
                      </a:rPr>
                      <m:t>𝑉</m:t>
                    </m:r>
                  </m:oMath>
                </a14:m>
                <a:endParaRPr lang="en-US" sz="20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6" name="TextBox 5">
                <a:extLst>
                  <a:ext uri="{FF2B5EF4-FFF2-40B4-BE49-F238E27FC236}">
                    <a16:creationId xmlns:a16="http://schemas.microsoft.com/office/drawing/2014/main" id="{4F9C76AA-C640-2BA7-7250-91111B492ADC}"/>
                  </a:ext>
                </a:extLst>
              </p:cNvPr>
              <p:cNvSpPr txBox="1">
                <a:spLocks noRot="1" noChangeAspect="1" noMove="1" noResize="1" noEditPoints="1" noAdjustHandles="1" noChangeArrowheads="1" noChangeShapeType="1" noTextEdit="1"/>
              </p:cNvSpPr>
              <p:nvPr/>
            </p:nvSpPr>
            <p:spPr>
              <a:xfrm>
                <a:off x="584569" y="1205332"/>
                <a:ext cx="5191368" cy="610232"/>
              </a:xfrm>
              <a:prstGeom prst="rect">
                <a:avLst/>
              </a:prstGeom>
              <a:blipFill>
                <a:blip r:embed="rId4"/>
                <a:stretch>
                  <a:fillRect b="-17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728A1DA-4B93-5053-F366-89E3D74A5AC1}"/>
                  </a:ext>
                </a:extLst>
              </p:cNvPr>
              <p:cNvSpPr txBox="1"/>
              <p:nvPr/>
            </p:nvSpPr>
            <p:spPr>
              <a:xfrm>
                <a:off x="584569" y="1930519"/>
                <a:ext cx="7183506" cy="674031"/>
              </a:xfrm>
              <a:prstGeom prst="rect">
                <a:avLst/>
              </a:prstGeom>
              <a:noFill/>
            </p:spPr>
            <p:txBody>
              <a:bodyPr wrap="square">
                <a:spAutoFit/>
              </a:bodyPr>
              <a:lstStyle/>
              <a:p>
                <a:pPr lvl="1">
                  <a:lnSpc>
                    <a:spcPct val="200000"/>
                  </a:lnSpc>
                </a:pPr>
                <a:r>
                  <a:rPr lang="vi-VN" sz="2000" dirty="0">
                    <a:latin typeface="Tahoma" panose="020B0604030504040204" pitchFamily="34" charset="0"/>
                    <a:ea typeface="Tahoma" panose="020B0604030504040204" pitchFamily="34" charset="0"/>
                    <a:cs typeface="Tahoma" panose="020B0604030504040204" pitchFamily="34" charset="0"/>
                  </a:rPr>
                  <a:t>2. Chọn </a:t>
                </a:r>
                <a14:m>
                  <m:oMath xmlns:m="http://schemas.openxmlformats.org/officeDocument/2006/math">
                    <m:sSub>
                      <m:sSubPr>
                        <m:ctrlPr>
                          <a:rPr lang="vi-VN" sz="2000" b="0" i="1" smtClean="0">
                            <a:latin typeface="Cambria Math" panose="02040503050406030204" pitchFamily="18" charset="0"/>
                            <a:ea typeface="Tahoma" panose="020B0604030504040204" pitchFamily="34" charset="0"/>
                            <a:cs typeface="Tahoma" panose="020B0604030504040204" pitchFamily="34" charset="0"/>
                          </a:rPr>
                        </m:ctrlPr>
                      </m:sSubPr>
                      <m:e>
                        <m:r>
                          <a:rPr lang="vi-VN" sz="2000" b="0" i="1" smtClean="0">
                            <a:latin typeface="Cambria Math" panose="02040503050406030204" pitchFamily="18" charset="0"/>
                            <a:ea typeface="Tahoma" panose="020B0604030504040204" pitchFamily="34" charset="0"/>
                            <a:cs typeface="Tahoma" panose="020B0604030504040204" pitchFamily="34" charset="0"/>
                          </a:rPr>
                          <m:t>𝑡</m:t>
                        </m:r>
                      </m:e>
                      <m:sub>
                        <m:r>
                          <a:rPr lang="vi-VN" sz="2000" b="0" i="1" smtClean="0">
                            <a:latin typeface="Cambria Math" panose="02040503050406030204" pitchFamily="18" charset="0"/>
                            <a:ea typeface="Tahoma" panose="020B0604030504040204" pitchFamily="34" charset="0"/>
                            <a:cs typeface="Tahoma" panose="020B0604030504040204" pitchFamily="34" charset="0"/>
                          </a:rPr>
                          <m:t>𝑜𝑛</m:t>
                        </m:r>
                      </m:sub>
                    </m:sSub>
                    <m:r>
                      <a:rPr lang="vi-VN" sz="2000" b="0" i="1" smtClean="0">
                        <a:latin typeface="Cambria Math" panose="02040503050406030204" pitchFamily="18" charset="0"/>
                        <a:ea typeface="Tahoma" panose="020B0604030504040204" pitchFamily="34" charset="0"/>
                        <a:cs typeface="Tahoma" panose="020B0604030504040204" pitchFamily="34" charset="0"/>
                      </a:rPr>
                      <m:t>=80</m:t>
                    </m:r>
                    <m:r>
                      <a:rPr lang="vi-VN" sz="2000" b="0" i="1" smtClean="0">
                        <a:latin typeface="Cambria Math" panose="02040503050406030204" pitchFamily="18" charset="0"/>
                        <a:ea typeface="Tahoma" panose="020B0604030504040204" pitchFamily="34" charset="0"/>
                        <a:cs typeface="Tahoma" panose="020B0604030504040204" pitchFamily="34" charset="0"/>
                      </a:rPr>
                      <m:t>𝑛𝑠</m:t>
                    </m:r>
                    <m:r>
                      <a:rPr lang="vi-VN" sz="2000" b="0" i="1" smtClean="0">
                        <a:latin typeface="Cambria Math" panose="02040503050406030204" pitchFamily="18" charset="0"/>
                        <a:ea typeface="Tahoma" panose="020B0604030504040204" pitchFamily="34" charset="0"/>
                        <a:cs typeface="Tahoma" panose="020B0604030504040204" pitchFamily="34" charset="0"/>
                      </a:rPr>
                      <m:t>, </m:t>
                    </m:r>
                    <m:sSub>
                      <m:sSubPr>
                        <m:ctrlPr>
                          <a:rPr lang="vi-VN" sz="2000" b="0" i="1" smtClean="0">
                            <a:latin typeface="Cambria Math" panose="02040503050406030204" pitchFamily="18" charset="0"/>
                            <a:ea typeface="Tahoma" panose="020B0604030504040204" pitchFamily="34" charset="0"/>
                            <a:cs typeface="Tahoma" panose="020B0604030504040204" pitchFamily="34" charset="0"/>
                          </a:rPr>
                        </m:ctrlPr>
                      </m:sSubPr>
                      <m:e>
                        <m:r>
                          <a:rPr lang="vi-VN" sz="2000" b="0" i="1" smtClean="0">
                            <a:latin typeface="Cambria Math" panose="02040503050406030204" pitchFamily="18" charset="0"/>
                            <a:ea typeface="Tahoma" panose="020B0604030504040204" pitchFamily="34" charset="0"/>
                            <a:cs typeface="Tahoma" panose="020B0604030504040204" pitchFamily="34" charset="0"/>
                          </a:rPr>
                          <m:t>𝑡</m:t>
                        </m:r>
                      </m:e>
                      <m:sub>
                        <m:r>
                          <a:rPr lang="vi-VN" sz="2000" b="0" i="1" smtClean="0">
                            <a:latin typeface="Cambria Math" panose="02040503050406030204" pitchFamily="18" charset="0"/>
                            <a:ea typeface="Tahoma" panose="020B0604030504040204" pitchFamily="34" charset="0"/>
                            <a:cs typeface="Tahoma" panose="020B0604030504040204" pitchFamily="34" charset="0"/>
                          </a:rPr>
                          <m:t>𝑜𝑓𝑓</m:t>
                        </m:r>
                      </m:sub>
                    </m:sSub>
                    <m:r>
                      <a:rPr lang="vi-VN" sz="2000" b="0" i="1" smtClean="0">
                        <a:latin typeface="Cambria Math" panose="02040503050406030204" pitchFamily="18" charset="0"/>
                        <a:ea typeface="Tahoma" panose="020B0604030504040204" pitchFamily="34" charset="0"/>
                        <a:cs typeface="Tahoma" panose="020B0604030504040204" pitchFamily="34" charset="0"/>
                      </a:rPr>
                      <m:t>=40</m:t>
                    </m:r>
                    <m:r>
                      <a:rPr lang="vi-VN" sz="2000" b="0" i="1" smtClean="0">
                        <a:latin typeface="Cambria Math" panose="02040503050406030204" pitchFamily="18" charset="0"/>
                        <a:ea typeface="Tahoma" panose="020B0604030504040204" pitchFamily="34" charset="0"/>
                        <a:cs typeface="Tahoma" panose="020B0604030504040204" pitchFamily="34" charset="0"/>
                      </a:rPr>
                      <m:t>𝑛𝑠</m:t>
                    </m:r>
                  </m:oMath>
                </a14:m>
                <a:endParaRPr lang="vi-VN" sz="20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8" name="TextBox 7">
                <a:extLst>
                  <a:ext uri="{FF2B5EF4-FFF2-40B4-BE49-F238E27FC236}">
                    <a16:creationId xmlns:a16="http://schemas.microsoft.com/office/drawing/2014/main" id="{D728A1DA-4B93-5053-F366-89E3D74A5AC1}"/>
                  </a:ext>
                </a:extLst>
              </p:cNvPr>
              <p:cNvSpPr txBox="1">
                <a:spLocks noRot="1" noChangeAspect="1" noMove="1" noResize="1" noEditPoints="1" noAdjustHandles="1" noChangeArrowheads="1" noChangeShapeType="1" noTextEdit="1"/>
              </p:cNvSpPr>
              <p:nvPr/>
            </p:nvSpPr>
            <p:spPr>
              <a:xfrm>
                <a:off x="584569" y="1930519"/>
                <a:ext cx="7183506" cy="674031"/>
              </a:xfrm>
              <a:prstGeom prst="rect">
                <a:avLst/>
              </a:prstGeom>
              <a:blipFill>
                <a:blip r:embed="rId5"/>
                <a:stretch>
                  <a:fillRect b="-1181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1F969CA-2F9E-0401-2239-74B72C8F75A3}"/>
              </a:ext>
            </a:extLst>
          </p:cNvPr>
          <p:cNvSpPr txBox="1"/>
          <p:nvPr/>
        </p:nvSpPr>
        <p:spPr>
          <a:xfrm>
            <a:off x="584569" y="3213219"/>
            <a:ext cx="4735994" cy="606641"/>
          </a:xfrm>
          <a:prstGeom prst="rect">
            <a:avLst/>
          </a:prstGeom>
          <a:noFill/>
        </p:spPr>
        <p:txBody>
          <a:bodyPr wrap="square">
            <a:spAutoFit/>
          </a:bodyPr>
          <a:lstStyle/>
          <a:p>
            <a:pPr lvl="1">
              <a:lnSpc>
                <a:spcPct val="200000"/>
              </a:lnSpc>
            </a:pPr>
            <a:r>
              <a:rPr lang="vi-VN" sz="2000" dirty="0">
                <a:latin typeface="Tahoma" panose="020B0604030504040204" pitchFamily="34" charset="0"/>
                <a:ea typeface="Tahoma" panose="020B0604030504040204" pitchFamily="34" charset="0"/>
                <a:cs typeface="Tahoma" panose="020B0604030504040204" pitchFamily="34" charset="0"/>
              </a:rPr>
              <a:t>3.  </a:t>
            </a:r>
            <a:r>
              <a:rPr lang="en-US" sz="2000" dirty="0" err="1">
                <a:latin typeface="Tahoma" panose="020B0604030504040204" pitchFamily="34" charset="0"/>
                <a:ea typeface="Tahoma" panose="020B0604030504040204" pitchFamily="34" charset="0"/>
                <a:cs typeface="Tahoma" panose="020B0604030504040204" pitchFamily="34" charset="0"/>
              </a:rPr>
              <a:t>Chọn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trở</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cổng</a:t>
            </a:r>
            <a:endParaRPr lang="en-US" sz="20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8E1A11A-E234-F077-EC25-E489079BDF01}"/>
                  </a:ext>
                </a:extLst>
              </p:cNvPr>
              <p:cNvSpPr txBox="1"/>
              <p:nvPr/>
            </p:nvSpPr>
            <p:spPr>
              <a:xfrm>
                <a:off x="1290193" y="2534698"/>
                <a:ext cx="4494378" cy="980268"/>
              </a:xfrm>
              <a:prstGeom prst="rect">
                <a:avLst/>
              </a:prstGeom>
              <a:noFill/>
            </p:spPr>
            <p:txBody>
              <a:bodyPr wrap="square">
                <a:spAutoFit/>
              </a:bodyPr>
              <a:lstStyle/>
              <a:p>
                <a:r>
                  <a:rPr lang="vi-VN" sz="1800" b="0" dirty="0">
                    <a:ea typeface="Tahoma" panose="020B0604030504040204" pitchFamily="34" charset="0"/>
                    <a:cs typeface="Tahoma" panose="020B0604030504040204" pitchFamily="34" charset="0"/>
                  </a:rPr>
                  <a:t> </a:t>
                </a:r>
                <a14:m>
                  <m:oMath xmlns:m="http://schemas.openxmlformats.org/officeDocument/2006/math">
                    <m:sSub>
                      <m:sSubPr>
                        <m:ctrlPr>
                          <a:rPr lang="en-US" sz="1800" b="0" i="1" smtClean="0">
                            <a:latin typeface="Cambria Math" panose="02040503050406030204" pitchFamily="18" charset="0"/>
                            <a:ea typeface="Tahoma" panose="020B0604030504040204" pitchFamily="34" charset="0"/>
                            <a:cs typeface="Tahoma" panose="020B0604030504040204" pitchFamily="34" charset="0"/>
                          </a:rPr>
                        </m:ctrlPr>
                      </m:sSubPr>
                      <m:e>
                        <m:r>
                          <a:rPr lang="en-US" sz="1800" b="0" i="1" smtClean="0">
                            <a:latin typeface="Cambria Math" panose="02040503050406030204" pitchFamily="18" charset="0"/>
                            <a:ea typeface="Tahoma" panose="020B0604030504040204" pitchFamily="34" charset="0"/>
                            <a:cs typeface="Tahoma" panose="020B0604030504040204" pitchFamily="34" charset="0"/>
                          </a:rPr>
                          <m:t>𝐼</m:t>
                        </m:r>
                      </m:e>
                      <m:sub>
                        <m:r>
                          <a:rPr lang="en-US" sz="1800" b="0" i="1" smtClean="0">
                            <a:latin typeface="Cambria Math" panose="02040503050406030204" pitchFamily="18" charset="0"/>
                            <a:ea typeface="Tahoma" panose="020B0604030504040204" pitchFamily="34" charset="0"/>
                            <a:cs typeface="Tahoma" panose="020B0604030504040204" pitchFamily="34" charset="0"/>
                          </a:rPr>
                          <m:t>𝑂𝑁</m:t>
                        </m:r>
                      </m:sub>
                    </m:sSub>
                    <m:r>
                      <a:rPr lang="en-US" sz="1800" b="0" i="1" smtClean="0">
                        <a:latin typeface="Cambria Math" panose="02040503050406030204" pitchFamily="18" charset="0"/>
                        <a:ea typeface="Tahoma" panose="020B0604030504040204" pitchFamily="34" charset="0"/>
                        <a:cs typeface="Tahoma" panose="020B0604030504040204" pitchFamily="34" charset="0"/>
                      </a:rPr>
                      <m:t>= </m:t>
                    </m:r>
                    <m:f>
                      <m:fPr>
                        <m:ctrlPr>
                          <a:rPr lang="en-US" sz="1800" b="0" i="1" smtClean="0">
                            <a:latin typeface="Cambria Math" panose="02040503050406030204" pitchFamily="18" charset="0"/>
                            <a:ea typeface="Tahoma" panose="020B0604030504040204" pitchFamily="34" charset="0"/>
                            <a:cs typeface="Tahoma" panose="020B0604030504040204" pitchFamily="34" charset="0"/>
                          </a:rPr>
                        </m:ctrlPr>
                      </m:fPr>
                      <m:num>
                        <m:sSub>
                          <m:sSubPr>
                            <m:ctrlPr>
                              <a:rPr lang="en-US" sz="1800" b="0" i="1" smtClean="0">
                                <a:latin typeface="Cambria Math" panose="02040503050406030204" pitchFamily="18" charset="0"/>
                                <a:ea typeface="Tahoma" panose="020B0604030504040204" pitchFamily="34" charset="0"/>
                                <a:cs typeface="Tahoma" panose="020B0604030504040204" pitchFamily="34" charset="0"/>
                              </a:rPr>
                            </m:ctrlPr>
                          </m:sSubPr>
                          <m:e>
                            <m:r>
                              <a:rPr lang="en-US" sz="1800" b="0" i="1" smtClean="0">
                                <a:latin typeface="Cambria Math" panose="02040503050406030204" pitchFamily="18" charset="0"/>
                                <a:ea typeface="Tahoma" panose="020B0604030504040204" pitchFamily="34" charset="0"/>
                                <a:cs typeface="Tahoma" panose="020B0604030504040204" pitchFamily="34" charset="0"/>
                              </a:rPr>
                              <m:t>𝑄</m:t>
                            </m:r>
                          </m:e>
                          <m:sub>
                            <m:r>
                              <a:rPr lang="en-US" sz="1800" b="0" i="1" smtClean="0">
                                <a:latin typeface="Cambria Math" panose="02040503050406030204" pitchFamily="18" charset="0"/>
                                <a:ea typeface="Tahoma" panose="020B0604030504040204" pitchFamily="34" charset="0"/>
                                <a:cs typeface="Tahoma" panose="020B0604030504040204" pitchFamily="34" charset="0"/>
                              </a:rPr>
                              <m:t>𝐺</m:t>
                            </m:r>
                          </m:sub>
                        </m:sSub>
                      </m:num>
                      <m:den>
                        <m:sSub>
                          <m:sSubPr>
                            <m:ctrlPr>
                              <a:rPr lang="vi-VN" sz="1800" b="0" i="1" smtClean="0">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𝑜𝑛</m:t>
                            </m:r>
                          </m:sub>
                        </m:sSub>
                      </m:den>
                    </m:f>
                    <m:r>
                      <a:rPr lang="vi-VN" sz="1800" b="0" i="1" smtClean="0">
                        <a:latin typeface="Cambria Math" panose="02040503050406030204" pitchFamily="18" charset="0"/>
                        <a:ea typeface="Tahoma" panose="020B0604030504040204" pitchFamily="34" charset="0"/>
                        <a:cs typeface="Tahoma" panose="020B0604030504040204" pitchFamily="34" charset="0"/>
                      </a:rPr>
                      <m:t>=</m:t>
                    </m:r>
                    <m:f>
                      <m:fPr>
                        <m:ctrlPr>
                          <a:rPr lang="vi-VN" sz="1800" b="0" i="1" smtClean="0">
                            <a:latin typeface="Cambria Math" panose="02040503050406030204" pitchFamily="18" charset="0"/>
                            <a:ea typeface="Tahoma" panose="020B0604030504040204" pitchFamily="34" charset="0"/>
                            <a:cs typeface="Tahoma" panose="020B0604030504040204" pitchFamily="34" charset="0"/>
                          </a:rPr>
                        </m:ctrlPr>
                      </m:fPr>
                      <m:num>
                        <m:r>
                          <a:rPr lang="vi-VN" sz="1800" b="0" i="1" smtClean="0">
                            <a:latin typeface="Cambria Math" panose="02040503050406030204" pitchFamily="18" charset="0"/>
                            <a:ea typeface="Tahoma" panose="020B0604030504040204" pitchFamily="34" charset="0"/>
                            <a:cs typeface="Tahoma" panose="020B0604030504040204" pitchFamily="34" charset="0"/>
                          </a:rPr>
                          <m:t>71</m:t>
                        </m:r>
                      </m:num>
                      <m:den>
                        <m:r>
                          <a:rPr lang="vi-VN" sz="1800" b="0" i="1" smtClean="0">
                            <a:latin typeface="Cambria Math" panose="02040503050406030204" pitchFamily="18" charset="0"/>
                            <a:ea typeface="Tahoma" panose="020B0604030504040204" pitchFamily="34" charset="0"/>
                            <a:cs typeface="Tahoma" panose="020B0604030504040204" pitchFamily="34" charset="0"/>
                          </a:rPr>
                          <m:t>80</m:t>
                        </m:r>
                      </m:den>
                    </m:f>
                    <m:r>
                      <a:rPr lang="vi-VN" sz="1800" b="0" i="1" smtClean="0">
                        <a:latin typeface="Cambria Math" panose="02040503050406030204" pitchFamily="18" charset="0"/>
                        <a:ea typeface="Cambria Math" panose="02040503050406030204" pitchFamily="18" charset="0"/>
                        <a:cs typeface="Tahoma" panose="020B0604030504040204" pitchFamily="34" charset="0"/>
                      </a:rPr>
                      <m:t>≈0.89</m:t>
                    </m:r>
                    <m:r>
                      <a:rPr lang="vi-VN" sz="1800" b="0" i="1" smtClean="0">
                        <a:latin typeface="Cambria Math" panose="02040503050406030204" pitchFamily="18" charset="0"/>
                        <a:ea typeface="Cambria Math" panose="02040503050406030204" pitchFamily="18" charset="0"/>
                        <a:cs typeface="Tahoma" panose="020B0604030504040204" pitchFamily="34" charset="0"/>
                      </a:rPr>
                      <m:t>𝐴</m:t>
                    </m:r>
                    <m:r>
                      <a:rPr lang="vi-VN" sz="1800" b="0" i="1" smtClean="0">
                        <a:latin typeface="Cambria Math" panose="02040503050406030204" pitchFamily="18" charset="0"/>
                        <a:ea typeface="Cambria Math" panose="02040503050406030204" pitchFamily="18" charset="0"/>
                        <a:cs typeface="Tahoma" panose="020B0604030504040204" pitchFamily="34" charset="0"/>
                      </a:rPr>
                      <m:t> →</m:t>
                    </m:r>
                    <m:sSub>
                      <m:sSubPr>
                        <m:ctrlPr>
                          <a:rPr lang="vi-VN" sz="1800" b="0" i="1" smtClean="0">
                            <a:latin typeface="Cambria Math" panose="02040503050406030204" pitchFamily="18" charset="0"/>
                            <a:ea typeface="Cambria Math" panose="02040503050406030204" pitchFamily="18" charset="0"/>
                            <a:cs typeface="Tahoma" panose="020B0604030504040204" pitchFamily="34" charset="0"/>
                          </a:rPr>
                        </m:ctrlPr>
                      </m:sSubPr>
                      <m:e>
                        <m:r>
                          <a:rPr lang="vi-VN" sz="1800" b="0" i="1" smtClean="0">
                            <a:latin typeface="Cambria Math" panose="02040503050406030204" pitchFamily="18" charset="0"/>
                            <a:ea typeface="Cambria Math" panose="02040503050406030204" pitchFamily="18" charset="0"/>
                            <a:cs typeface="Tahoma" panose="020B0604030504040204" pitchFamily="34" charset="0"/>
                          </a:rPr>
                          <m:t>𝐼</m:t>
                        </m:r>
                      </m:e>
                      <m:sub>
                        <m:r>
                          <a:rPr lang="vi-VN" sz="1800" b="0" i="1" smtClean="0">
                            <a:latin typeface="Cambria Math" panose="02040503050406030204" pitchFamily="18" charset="0"/>
                            <a:ea typeface="Cambria Math" panose="02040503050406030204" pitchFamily="18" charset="0"/>
                            <a:cs typeface="Tahoma" panose="020B0604030504040204" pitchFamily="34" charset="0"/>
                          </a:rPr>
                          <m:t>𝑠𝑜𝑢𝑟𝑐𝑒</m:t>
                        </m:r>
                      </m:sub>
                    </m:sSub>
                    <m:r>
                      <a:rPr lang="vi-VN" sz="1800" b="0" i="1" smtClean="0">
                        <a:latin typeface="Cambria Math" panose="02040503050406030204" pitchFamily="18" charset="0"/>
                        <a:ea typeface="Cambria Math" panose="02040503050406030204" pitchFamily="18" charset="0"/>
                        <a:cs typeface="Tahoma" panose="020B0604030504040204" pitchFamily="34" charset="0"/>
                      </a:rPr>
                      <m:t>&gt;0.89</m:t>
                    </m:r>
                    <m:r>
                      <a:rPr lang="vi-VN" sz="1800" b="0" i="1" smtClean="0">
                        <a:latin typeface="Cambria Math" panose="02040503050406030204" pitchFamily="18" charset="0"/>
                        <a:ea typeface="Cambria Math" panose="02040503050406030204" pitchFamily="18" charset="0"/>
                        <a:cs typeface="Tahoma" panose="020B0604030504040204" pitchFamily="34" charset="0"/>
                      </a:rPr>
                      <m:t>𝐴</m:t>
                    </m:r>
                  </m:oMath>
                </a14:m>
                <a:endParaRPr lang="vi-VN" sz="1800" b="0" i="0" dirty="0">
                  <a:latin typeface="Cambria Math" panose="02040503050406030204" pitchFamily="18" charset="0"/>
                  <a:ea typeface="Tahoma" panose="020B0604030504040204" pitchFamily="34" charset="0"/>
                  <a:cs typeface="Tahoma" panose="020B0604030504040204" pitchFamily="34" charset="0"/>
                </a:endParaRPr>
              </a:p>
              <a:p>
                <a:r>
                  <a:rPr lang="vi-VN" sz="1800" dirty="0">
                    <a:ea typeface="Tahoma" panose="020B0604030504040204" pitchFamily="34" charset="0"/>
                    <a:cs typeface="Tahoma" panose="020B0604030504040204" pitchFamily="34" charset="0"/>
                  </a:rPr>
                  <a: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𝐼</m:t>
                        </m:r>
                      </m:e>
                      <m:sub>
                        <m:r>
                          <a:rPr lang="en-US" sz="1800" b="0" i="1" smtClean="0">
                            <a:latin typeface="Cambria Math" panose="02040503050406030204" pitchFamily="18" charset="0"/>
                            <a:ea typeface="Tahoma" panose="020B0604030504040204" pitchFamily="34" charset="0"/>
                            <a:cs typeface="Tahoma" panose="020B0604030504040204" pitchFamily="34" charset="0"/>
                          </a:rPr>
                          <m:t>𝑂𝐹𝐹</m:t>
                        </m:r>
                      </m:sub>
                    </m:sSub>
                    <m:r>
                      <a:rPr lang="en-US" sz="1800" i="1">
                        <a:latin typeface="Cambria Math" panose="02040503050406030204" pitchFamily="18" charset="0"/>
                        <a:ea typeface="Tahoma" panose="020B0604030504040204" pitchFamily="34" charset="0"/>
                        <a:cs typeface="Tahoma" panose="020B0604030504040204" pitchFamily="34" charset="0"/>
                      </a:rPr>
                      <m:t>= </m:t>
                    </m:r>
                    <m:f>
                      <m:fPr>
                        <m:ctrlPr>
                          <a:rPr lang="en-US" sz="1800" i="1">
                            <a:latin typeface="Cambria Math" panose="02040503050406030204" pitchFamily="18" charset="0"/>
                            <a:ea typeface="Tahoma" panose="020B0604030504040204" pitchFamily="34" charset="0"/>
                            <a:cs typeface="Tahoma" panose="020B0604030504040204" pitchFamily="34" charset="0"/>
                          </a:rPr>
                        </m:ctrlPr>
                      </m:fPr>
                      <m:num>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𝑄</m:t>
                            </m:r>
                          </m:e>
                          <m:sub>
                            <m:r>
                              <a:rPr lang="en-US" sz="1800" i="1">
                                <a:latin typeface="Cambria Math" panose="02040503050406030204" pitchFamily="18" charset="0"/>
                                <a:ea typeface="Tahoma" panose="020B0604030504040204" pitchFamily="34" charset="0"/>
                                <a:cs typeface="Tahoma" panose="020B0604030504040204" pitchFamily="34" charset="0"/>
                              </a:rPr>
                              <m:t>𝐺</m:t>
                            </m:r>
                          </m:sub>
                        </m:sSub>
                      </m:num>
                      <m:den>
                        <m:sSub>
                          <m:sSubPr>
                            <m:ctrlPr>
                              <a:rPr lang="en-US" sz="1800" i="1">
                                <a:latin typeface="Cambria Math" panose="02040503050406030204" pitchFamily="18" charset="0"/>
                                <a:ea typeface="Tahoma" panose="020B0604030504040204" pitchFamily="34" charset="0"/>
                                <a:cs typeface="Tahoma" panose="020B0604030504040204" pitchFamily="34" charset="0"/>
                              </a:rPr>
                            </m:ctrlPr>
                          </m:sSubPr>
                          <m:e>
                            <m:r>
                              <a:rPr lang="en-US" sz="1800" i="1">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𝑜𝑓</m:t>
                            </m:r>
                            <m:r>
                              <a:rPr lang="en-US" sz="1800" b="0" i="1" smtClean="0">
                                <a:latin typeface="Cambria Math" panose="02040503050406030204" pitchFamily="18" charset="0"/>
                                <a:ea typeface="Tahoma" panose="020B0604030504040204" pitchFamily="34" charset="0"/>
                                <a:cs typeface="Tahoma" panose="020B0604030504040204" pitchFamily="34" charset="0"/>
                              </a:rPr>
                              <m:t>𝑓</m:t>
                            </m:r>
                          </m:sub>
                        </m:sSub>
                      </m:den>
                    </m:f>
                    <m:r>
                      <a:rPr lang="vi-VN" sz="1800" b="0" i="1" smtClean="0">
                        <a:latin typeface="Cambria Math" panose="02040503050406030204" pitchFamily="18" charset="0"/>
                        <a:ea typeface="Tahoma" panose="020B0604030504040204" pitchFamily="34" charset="0"/>
                        <a:cs typeface="Tahoma" panose="020B0604030504040204" pitchFamily="34" charset="0"/>
                      </a:rPr>
                      <m:t>=</m:t>
                    </m:r>
                    <m:f>
                      <m:fPr>
                        <m:ctrlPr>
                          <a:rPr lang="vi-VN" sz="1800" b="0" i="1" smtClean="0">
                            <a:latin typeface="Cambria Math" panose="02040503050406030204" pitchFamily="18" charset="0"/>
                            <a:ea typeface="Tahoma" panose="020B0604030504040204" pitchFamily="34" charset="0"/>
                            <a:cs typeface="Tahoma" panose="020B0604030504040204" pitchFamily="34" charset="0"/>
                          </a:rPr>
                        </m:ctrlPr>
                      </m:fPr>
                      <m:num>
                        <m:r>
                          <a:rPr lang="vi-VN" sz="1800" b="0" i="1" smtClean="0">
                            <a:latin typeface="Cambria Math" panose="02040503050406030204" pitchFamily="18" charset="0"/>
                            <a:ea typeface="Tahoma" panose="020B0604030504040204" pitchFamily="34" charset="0"/>
                            <a:cs typeface="Tahoma" panose="020B0604030504040204" pitchFamily="34" charset="0"/>
                          </a:rPr>
                          <m:t>71</m:t>
                        </m:r>
                      </m:num>
                      <m:den>
                        <m:r>
                          <a:rPr lang="vi-VN" sz="1800" b="0" i="1" smtClean="0">
                            <a:latin typeface="Cambria Math" panose="02040503050406030204" pitchFamily="18" charset="0"/>
                            <a:ea typeface="Tahoma" panose="020B0604030504040204" pitchFamily="34" charset="0"/>
                            <a:cs typeface="Tahoma" panose="020B0604030504040204" pitchFamily="34" charset="0"/>
                          </a:rPr>
                          <m:t>40</m:t>
                        </m:r>
                      </m:den>
                    </m:f>
                    <m:r>
                      <a:rPr lang="vi-VN" i="1">
                        <a:latin typeface="Cambria Math" panose="02040503050406030204" pitchFamily="18" charset="0"/>
                        <a:ea typeface="Tahoma" panose="020B0604030504040204" pitchFamily="34" charset="0"/>
                        <a:cs typeface="Tahoma" panose="020B0604030504040204" pitchFamily="34" charset="0"/>
                      </a:rPr>
                      <m:t>≈</m:t>
                    </m:r>
                    <m:r>
                      <a:rPr lang="vi-VN" sz="1800" b="0" i="1" smtClean="0">
                        <a:latin typeface="Cambria Math" panose="02040503050406030204" pitchFamily="18" charset="0"/>
                        <a:ea typeface="Tahoma" panose="020B0604030504040204" pitchFamily="34" charset="0"/>
                        <a:cs typeface="Tahoma" panose="020B0604030504040204" pitchFamily="34" charset="0"/>
                      </a:rPr>
                      <m:t>1,78</m:t>
                    </m:r>
                    <m:r>
                      <a:rPr lang="vi-VN" sz="1800" b="0" i="1" smtClean="0">
                        <a:latin typeface="Cambria Math" panose="02040503050406030204" pitchFamily="18" charset="0"/>
                        <a:ea typeface="Tahoma" panose="020B0604030504040204" pitchFamily="34" charset="0"/>
                        <a:cs typeface="Tahoma" panose="020B0604030504040204" pitchFamily="34" charset="0"/>
                      </a:rPr>
                      <m:t>𝐴</m:t>
                    </m:r>
                    <m:r>
                      <a:rPr lang="vi-VN" sz="1800" b="0" i="1" smtClean="0">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latin typeface="Cambria Math" panose="02040503050406030204" pitchFamily="18" charset="0"/>
                            <a:ea typeface="Tahoma" panose="020B0604030504040204" pitchFamily="34" charset="0"/>
                            <a:cs typeface="Tahoma" panose="020B0604030504040204" pitchFamily="34" charset="0"/>
                          </a:rPr>
                          <m:t>𝐼</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𝑠𝑖𝑛𝑘</m:t>
                        </m:r>
                      </m:sub>
                    </m:sSub>
                    <m:r>
                      <a:rPr lang="vi-VN" sz="1800" b="0" i="1" smtClean="0">
                        <a:latin typeface="Cambria Math" panose="02040503050406030204" pitchFamily="18" charset="0"/>
                        <a:ea typeface="Tahoma" panose="020B0604030504040204" pitchFamily="34" charset="0"/>
                        <a:cs typeface="Tahoma" panose="020B0604030504040204" pitchFamily="34" charset="0"/>
                      </a:rPr>
                      <m:t>&gt;1.78</m:t>
                    </m:r>
                    <m:r>
                      <a:rPr lang="vi-VN" sz="1800" b="0" i="1" smtClean="0">
                        <a:latin typeface="Cambria Math" panose="02040503050406030204" pitchFamily="18" charset="0"/>
                        <a:ea typeface="Tahoma" panose="020B0604030504040204" pitchFamily="34" charset="0"/>
                        <a:cs typeface="Tahoma" panose="020B0604030504040204" pitchFamily="34" charset="0"/>
                      </a:rPr>
                      <m:t>𝐴</m:t>
                    </m:r>
                  </m:oMath>
                </a14:m>
                <a:endParaRPr lang="en-US" dirty="0"/>
              </a:p>
            </p:txBody>
          </p:sp>
        </mc:Choice>
        <mc:Fallback xmlns="">
          <p:sp>
            <p:nvSpPr>
              <p:cNvPr id="13" name="TextBox 12">
                <a:extLst>
                  <a:ext uri="{FF2B5EF4-FFF2-40B4-BE49-F238E27FC236}">
                    <a16:creationId xmlns:a16="http://schemas.microsoft.com/office/drawing/2014/main" id="{F8E1A11A-E234-F077-EC25-E489079BDF01}"/>
                  </a:ext>
                </a:extLst>
              </p:cNvPr>
              <p:cNvSpPr txBox="1">
                <a:spLocks noRot="1" noChangeAspect="1" noMove="1" noResize="1" noEditPoints="1" noAdjustHandles="1" noChangeArrowheads="1" noChangeShapeType="1" noTextEdit="1"/>
              </p:cNvSpPr>
              <p:nvPr/>
            </p:nvSpPr>
            <p:spPr>
              <a:xfrm>
                <a:off x="1290193" y="2534698"/>
                <a:ext cx="4494378" cy="980268"/>
              </a:xfrm>
              <a:prstGeom prst="rect">
                <a:avLst/>
              </a:prstGeom>
              <a:blipFill>
                <a:blip r:embed="rId6"/>
                <a:stretch>
                  <a:fillRect b="-1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8B25101-98CD-DB5E-502B-9AE46085DAC9}"/>
                  </a:ext>
                </a:extLst>
              </p:cNvPr>
              <p:cNvSpPr txBox="1"/>
              <p:nvPr/>
            </p:nvSpPr>
            <p:spPr>
              <a:xfrm>
                <a:off x="1290391" y="3793693"/>
                <a:ext cx="6066299" cy="1083951"/>
              </a:xfrm>
              <a:prstGeom prst="rect">
                <a:avLst/>
              </a:prstGeom>
              <a:noFill/>
            </p:spPr>
            <p:txBody>
              <a:bodyPr wrap="square">
                <a:spAutoFit/>
              </a:bodyPr>
              <a:lstStyle/>
              <a:p>
                <a:r>
                  <a:rPr lang="vi-VN" sz="2000" b="0" dirty="0">
                    <a:ea typeface="Tahoma" panose="020B0604030504040204" pitchFamily="34" charset="0"/>
                    <a:cs typeface="Tahoma" panose="020B0604030504040204" pitchFamily="34" charset="0"/>
                  </a:rPr>
                  <a:t> </a:t>
                </a:r>
                <a14:m>
                  <m:oMath xmlns:m="http://schemas.openxmlformats.org/officeDocument/2006/math">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𝑅</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𝑜𝑛</m:t>
                        </m:r>
                      </m:sub>
                    </m:sSub>
                    <m:r>
                      <a:rPr lang="en-US" sz="2000" b="0" i="1" smtClean="0">
                        <a:latin typeface="Cambria Math" panose="02040503050406030204" pitchFamily="18" charset="0"/>
                        <a:ea typeface="Tahoma" panose="020B0604030504040204" pitchFamily="34" charset="0"/>
                        <a:cs typeface="Tahoma" panose="020B0604030504040204" pitchFamily="34" charset="0"/>
                      </a:rPr>
                      <m:t>=</m:t>
                    </m:r>
                    <m:f>
                      <m:fPr>
                        <m:ctrlPr>
                          <a:rPr lang="en-US" sz="2000" b="0" i="1" smtClean="0">
                            <a:latin typeface="Cambria Math" panose="02040503050406030204" pitchFamily="18" charset="0"/>
                            <a:ea typeface="Tahoma" panose="020B0604030504040204" pitchFamily="34" charset="0"/>
                            <a:cs typeface="Tahoma" panose="020B0604030504040204" pitchFamily="34" charset="0"/>
                          </a:rPr>
                        </m:ctrlPr>
                      </m:fPr>
                      <m:num>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𝑉</m:t>
                            </m:r>
                          </m:e>
                          <m:sub>
                            <m:r>
                              <a:rPr lang="en-US" sz="2000" b="0" i="1" smtClean="0">
                                <a:latin typeface="Cambria Math" panose="02040503050406030204" pitchFamily="18" charset="0"/>
                                <a:ea typeface="Tahoma" panose="020B0604030504040204" pitchFamily="34" charset="0"/>
                                <a:cs typeface="Tahoma" panose="020B0604030504040204" pitchFamily="34" charset="0"/>
                              </a:rPr>
                              <m:t>𝐺𝑆</m:t>
                            </m:r>
                            <m:r>
                              <a:rPr lang="en-US" sz="2000" b="0" i="1" smtClean="0">
                                <a:latin typeface="Cambria Math" panose="02040503050406030204" pitchFamily="18" charset="0"/>
                                <a:ea typeface="Tahoma" panose="020B0604030504040204" pitchFamily="34" charset="0"/>
                                <a:cs typeface="Tahoma" panose="020B0604030504040204" pitchFamily="34" charset="0"/>
                              </a:rPr>
                              <m:t>_</m:t>
                            </m:r>
                            <m:r>
                              <a:rPr lang="en-US" sz="2000" b="0" i="1" smtClean="0">
                                <a:latin typeface="Cambria Math" panose="02040503050406030204" pitchFamily="18" charset="0"/>
                                <a:ea typeface="Tahoma" panose="020B0604030504040204" pitchFamily="34" charset="0"/>
                                <a:cs typeface="Tahoma" panose="020B0604030504040204" pitchFamily="34" charset="0"/>
                              </a:rPr>
                              <m:t>𝑚𝑎𝑥</m:t>
                            </m:r>
                          </m:sub>
                        </m:sSub>
                      </m:num>
                      <m:den>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𝐼</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𝑜𝑛</m:t>
                            </m:r>
                          </m:sub>
                        </m:sSub>
                      </m:den>
                    </m:f>
                    <m:r>
                      <a:rPr lang="en-US" sz="2000" b="0" i="1" smtClean="0">
                        <a:latin typeface="Cambria Math" panose="02040503050406030204" pitchFamily="18" charset="0"/>
                        <a:ea typeface="Tahoma" panose="020B0604030504040204" pitchFamily="34" charset="0"/>
                        <a:cs typeface="Tahoma" panose="020B0604030504040204" pitchFamily="34" charset="0"/>
                      </a:rPr>
                      <m:t> −</m:t>
                    </m:r>
                    <m:r>
                      <a:rPr lang="en-US" sz="2000" b="0" i="1" smtClean="0">
                        <a:latin typeface="Cambria Math" panose="02040503050406030204" pitchFamily="18" charset="0"/>
                        <a:ea typeface="Tahoma" panose="020B0604030504040204" pitchFamily="34" charset="0"/>
                        <a:cs typeface="Tahoma" panose="020B0604030504040204" pitchFamily="34" charset="0"/>
                      </a:rPr>
                      <m:t>𝑅</m:t>
                    </m:r>
                    <m:sSub>
                      <m:sSubPr>
                        <m:ctrlPr>
                          <a:rPr lang="en-US" sz="2000" b="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𝑔</m:t>
                        </m:r>
                      </m:e>
                      <m:sub>
                        <m:d>
                          <m:dPr>
                            <m:ctrlPr>
                              <a:rPr lang="vi-VN" sz="2000" b="0" i="1" smtClean="0">
                                <a:latin typeface="Cambria Math" panose="02040503050406030204" pitchFamily="18" charset="0"/>
                                <a:ea typeface="Tahoma" panose="020B0604030504040204" pitchFamily="34" charset="0"/>
                                <a:cs typeface="Tahoma" panose="020B0604030504040204" pitchFamily="34" charset="0"/>
                              </a:rPr>
                            </m:ctrlPr>
                          </m:dPr>
                          <m:e>
                            <m:r>
                              <a:rPr lang="en-US" sz="2000" b="0" i="1" smtClean="0">
                                <a:latin typeface="Cambria Math" panose="02040503050406030204" pitchFamily="18" charset="0"/>
                                <a:ea typeface="Tahoma" panose="020B0604030504040204" pitchFamily="34" charset="0"/>
                                <a:cs typeface="Tahoma" panose="020B0604030504040204" pitchFamily="34" charset="0"/>
                              </a:rPr>
                              <m:t>𝑖𝑛𝑡</m:t>
                            </m:r>
                          </m:e>
                        </m:d>
                      </m:sub>
                    </m:sSub>
                    <m:r>
                      <a:rPr lang="vi-VN" sz="2000" b="0" i="1" smtClean="0">
                        <a:latin typeface="Cambria Math" panose="02040503050406030204" pitchFamily="18" charset="0"/>
                        <a:ea typeface="Tahoma" panose="020B0604030504040204" pitchFamily="34" charset="0"/>
                        <a:cs typeface="Tahoma" panose="020B0604030504040204" pitchFamily="34" charset="0"/>
                      </a:rPr>
                      <m:t>=</m:t>
                    </m:r>
                    <m:f>
                      <m:fPr>
                        <m:ctrlPr>
                          <a:rPr lang="vi-VN" sz="2000" b="0" i="1" smtClean="0">
                            <a:latin typeface="Cambria Math" panose="02040503050406030204" pitchFamily="18" charset="0"/>
                            <a:ea typeface="Tahoma" panose="020B0604030504040204" pitchFamily="34" charset="0"/>
                            <a:cs typeface="Tahoma" panose="020B0604030504040204" pitchFamily="34" charset="0"/>
                          </a:rPr>
                        </m:ctrlPr>
                      </m:fPr>
                      <m:num>
                        <m:r>
                          <a:rPr lang="vi-VN" sz="2000" b="0" i="1" smtClean="0">
                            <a:latin typeface="Cambria Math" panose="02040503050406030204" pitchFamily="18" charset="0"/>
                            <a:ea typeface="Tahoma" panose="020B0604030504040204" pitchFamily="34" charset="0"/>
                            <a:cs typeface="Tahoma" panose="020B0604030504040204" pitchFamily="34" charset="0"/>
                          </a:rPr>
                          <m:t>20</m:t>
                        </m:r>
                      </m:num>
                      <m:den>
                        <m:r>
                          <a:rPr lang="vi-VN" sz="2000" b="0" i="1" smtClean="0">
                            <a:latin typeface="Cambria Math" panose="02040503050406030204" pitchFamily="18" charset="0"/>
                            <a:ea typeface="Tahoma" panose="020B0604030504040204" pitchFamily="34" charset="0"/>
                            <a:cs typeface="Tahoma" panose="020B0604030504040204" pitchFamily="34" charset="0"/>
                          </a:rPr>
                          <m:t>0.89</m:t>
                        </m:r>
                      </m:den>
                    </m:f>
                    <m:r>
                      <a:rPr lang="vi-VN" sz="2000" b="0" i="1" smtClean="0">
                        <a:latin typeface="Cambria Math" panose="02040503050406030204" pitchFamily="18" charset="0"/>
                        <a:ea typeface="Tahoma" panose="020B0604030504040204" pitchFamily="34" charset="0"/>
                        <a:cs typeface="Tahoma" panose="020B0604030504040204" pitchFamily="34" charset="0"/>
                      </a:rPr>
                      <m:t>−3.9</m:t>
                    </m:r>
                    <m:r>
                      <a:rPr lang="vi-VN" sz="2000" i="1">
                        <a:latin typeface="Cambria Math" panose="02040503050406030204" pitchFamily="18" charset="0"/>
                        <a:ea typeface="Cambria Math" panose="02040503050406030204" pitchFamily="18" charset="0"/>
                        <a:cs typeface="Tahoma" panose="020B0604030504040204" pitchFamily="34" charset="0"/>
                      </a:rPr>
                      <m:t>≈</m:t>
                    </m:r>
                    <m:r>
                      <a:rPr lang="vi-VN" sz="2000" b="0" i="1" smtClean="0">
                        <a:latin typeface="Cambria Math" panose="02040503050406030204" pitchFamily="18" charset="0"/>
                        <a:ea typeface="Tahoma" panose="020B0604030504040204" pitchFamily="34" charset="0"/>
                        <a:cs typeface="Tahoma" panose="020B0604030504040204" pitchFamily="34" charset="0"/>
                      </a:rPr>
                      <m:t>18.6(</m:t>
                    </m:r>
                    <m:r>
                      <m:rPr>
                        <m:sty m:val="p"/>
                      </m:rPr>
                      <a:rPr lang="vi-VN" sz="2000" b="0" i="0" smtClean="0">
                        <a:latin typeface="Cambria Math" panose="02040503050406030204" pitchFamily="18" charset="0"/>
                        <a:ea typeface="Tahoma" panose="020B0604030504040204" pitchFamily="34" charset="0"/>
                        <a:cs typeface="Tahoma" panose="020B0604030504040204" pitchFamily="34" charset="0"/>
                      </a:rPr>
                      <m:t>Ω</m:t>
                    </m:r>
                    <m:r>
                      <a:rPr lang="vi-VN" sz="2000" b="0" i="1" smtClean="0">
                        <a:latin typeface="Cambria Math" panose="02040503050406030204" pitchFamily="18" charset="0"/>
                        <a:ea typeface="Tahoma" panose="020B0604030504040204" pitchFamily="34" charset="0"/>
                        <a:cs typeface="Tahoma" panose="020B0604030504040204" pitchFamily="34" charset="0"/>
                      </a:rPr>
                      <m:t>) </m:t>
                    </m:r>
                  </m:oMath>
                </a14:m>
                <a:endParaRPr lang="vi-VN" sz="2000" b="0" i="1" dirty="0">
                  <a:latin typeface="Cambria Math" panose="02040503050406030204" pitchFamily="18" charset="0"/>
                  <a:ea typeface="Tahoma" panose="020B0604030504040204" pitchFamily="34" charset="0"/>
                  <a:cs typeface="Tahoma" panose="020B0604030504040204" pitchFamily="34" charset="0"/>
                </a:endParaRPr>
              </a:p>
              <a:p>
                <a:r>
                  <a:rPr lang="vi-VN" sz="2000" dirty="0">
                    <a:ea typeface="Tahoma" panose="020B0604030504040204" pitchFamily="34" charset="0"/>
                    <a:cs typeface="Tahoma" panose="020B0604030504040204" pitchFamily="34" charset="0"/>
                  </a:rPr>
                  <a:t> </a:t>
                </a:r>
                <a14:m>
                  <m:oMath xmlns:m="http://schemas.openxmlformats.org/officeDocument/2006/math">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b="0" i="1" smtClean="0">
                            <a:latin typeface="Cambria Math" panose="02040503050406030204" pitchFamily="18" charset="0"/>
                            <a:ea typeface="Tahoma" panose="020B0604030504040204" pitchFamily="34" charset="0"/>
                            <a:cs typeface="Tahoma" panose="020B0604030504040204" pitchFamily="34" charset="0"/>
                          </a:rPr>
                          <m:t>𝑅</m:t>
                        </m:r>
                      </m:e>
                      <m:sub>
                        <m:r>
                          <a:rPr lang="en-US" sz="2000" b="0" i="1" smtClean="0">
                            <a:latin typeface="Cambria Math" panose="02040503050406030204" pitchFamily="18" charset="0"/>
                            <a:ea typeface="Tahoma" panose="020B0604030504040204" pitchFamily="34" charset="0"/>
                            <a:cs typeface="Tahoma" panose="020B0604030504040204" pitchFamily="34" charset="0"/>
                          </a:rPr>
                          <m:t>𝑜𝑓𝑓</m:t>
                        </m:r>
                      </m:sub>
                    </m:sSub>
                    <m:r>
                      <a:rPr lang="en-US" sz="2000" i="1">
                        <a:latin typeface="Cambria Math" panose="02040503050406030204" pitchFamily="18" charset="0"/>
                        <a:ea typeface="Tahoma" panose="020B0604030504040204" pitchFamily="34" charset="0"/>
                        <a:cs typeface="Tahoma" panose="020B0604030504040204" pitchFamily="34" charset="0"/>
                      </a:rPr>
                      <m:t>=</m:t>
                    </m:r>
                    <m:f>
                      <m:fPr>
                        <m:ctrlPr>
                          <a:rPr lang="en-US" sz="2000" i="1">
                            <a:latin typeface="Cambria Math" panose="02040503050406030204" pitchFamily="18" charset="0"/>
                            <a:ea typeface="Tahoma" panose="020B0604030504040204" pitchFamily="34" charset="0"/>
                            <a:cs typeface="Tahoma" panose="020B0604030504040204" pitchFamily="34" charset="0"/>
                          </a:rPr>
                        </m:ctrlPr>
                      </m:fPr>
                      <m:num>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𝑉</m:t>
                            </m:r>
                          </m:e>
                          <m:sub>
                            <m:r>
                              <a:rPr lang="en-US" sz="2000" i="1">
                                <a:latin typeface="Cambria Math" panose="02040503050406030204" pitchFamily="18" charset="0"/>
                                <a:ea typeface="Tahoma" panose="020B0604030504040204" pitchFamily="34" charset="0"/>
                                <a:cs typeface="Tahoma" panose="020B0604030504040204" pitchFamily="34" charset="0"/>
                              </a:rPr>
                              <m:t>𝐺𝑆</m:t>
                            </m:r>
                            <m:r>
                              <a:rPr lang="en-US" sz="2000" i="1">
                                <a:latin typeface="Cambria Math" panose="02040503050406030204" pitchFamily="18" charset="0"/>
                                <a:ea typeface="Tahoma" panose="020B0604030504040204" pitchFamily="34" charset="0"/>
                                <a:cs typeface="Tahoma" panose="020B0604030504040204" pitchFamily="34" charset="0"/>
                              </a:rPr>
                              <m:t>_</m:t>
                            </m:r>
                            <m:r>
                              <a:rPr lang="en-US" sz="2000" i="1">
                                <a:latin typeface="Cambria Math" panose="02040503050406030204" pitchFamily="18" charset="0"/>
                                <a:ea typeface="Tahoma" panose="020B0604030504040204" pitchFamily="34" charset="0"/>
                                <a:cs typeface="Tahoma" panose="020B0604030504040204" pitchFamily="34" charset="0"/>
                              </a:rPr>
                              <m:t>𝑚𝑎𝑥</m:t>
                            </m:r>
                          </m:sub>
                        </m:sSub>
                      </m:num>
                      <m:den>
                        <m:sSub>
                          <m:sSubPr>
                            <m:ctrlPr>
                              <a:rPr lang="en-US" sz="2000" i="1">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𝐼</m:t>
                            </m:r>
                          </m:e>
                          <m:sub>
                            <m:r>
                              <a:rPr lang="en-US" sz="2000" i="1">
                                <a:latin typeface="Cambria Math" panose="02040503050406030204" pitchFamily="18" charset="0"/>
                                <a:ea typeface="Tahoma" panose="020B0604030504040204" pitchFamily="34" charset="0"/>
                                <a:cs typeface="Tahoma" panose="020B0604030504040204" pitchFamily="34" charset="0"/>
                              </a:rPr>
                              <m:t>𝑜</m:t>
                            </m:r>
                            <m:r>
                              <a:rPr lang="en-US" sz="2000" b="0" i="1" smtClean="0">
                                <a:latin typeface="Cambria Math" panose="02040503050406030204" pitchFamily="18" charset="0"/>
                                <a:ea typeface="Tahoma" panose="020B0604030504040204" pitchFamily="34" charset="0"/>
                                <a:cs typeface="Tahoma" panose="020B0604030504040204" pitchFamily="34" charset="0"/>
                              </a:rPr>
                              <m:t>𝑓𝑓</m:t>
                            </m:r>
                          </m:sub>
                        </m:sSub>
                      </m:den>
                    </m:f>
                    <m:r>
                      <a:rPr lang="en-US" sz="2000" i="1">
                        <a:latin typeface="Cambria Math" panose="02040503050406030204" pitchFamily="18" charset="0"/>
                        <a:ea typeface="Tahoma" panose="020B0604030504040204" pitchFamily="34" charset="0"/>
                        <a:cs typeface="Tahoma" panose="020B0604030504040204" pitchFamily="34" charset="0"/>
                      </a:rPr>
                      <m:t> −</m:t>
                    </m:r>
                    <m:r>
                      <a:rPr lang="en-US" sz="2000" i="1">
                        <a:latin typeface="Cambria Math" panose="02040503050406030204" pitchFamily="18" charset="0"/>
                        <a:ea typeface="Tahoma" panose="020B0604030504040204" pitchFamily="34" charset="0"/>
                        <a:cs typeface="Tahoma" panose="020B0604030504040204" pitchFamily="34" charset="0"/>
                      </a:rPr>
                      <m:t>𝑅</m:t>
                    </m:r>
                    <m:sSub>
                      <m:sSubPr>
                        <m:ctrlPr>
                          <a:rPr lang="en-US" sz="2000" i="1" smtClean="0">
                            <a:latin typeface="Cambria Math" panose="02040503050406030204" pitchFamily="18" charset="0"/>
                            <a:ea typeface="Tahoma" panose="020B0604030504040204" pitchFamily="34" charset="0"/>
                            <a:cs typeface="Tahoma" panose="020B0604030504040204" pitchFamily="34" charset="0"/>
                          </a:rPr>
                        </m:ctrlPr>
                      </m:sSubPr>
                      <m:e>
                        <m:r>
                          <a:rPr lang="en-US" sz="2000" i="1">
                            <a:latin typeface="Cambria Math" panose="02040503050406030204" pitchFamily="18" charset="0"/>
                            <a:ea typeface="Tahoma" panose="020B0604030504040204" pitchFamily="34" charset="0"/>
                            <a:cs typeface="Tahoma" panose="020B0604030504040204" pitchFamily="34" charset="0"/>
                          </a:rPr>
                          <m:t>𝑔</m:t>
                        </m:r>
                      </m:e>
                      <m:sub>
                        <m:d>
                          <m:dPr>
                            <m:ctrlPr>
                              <a:rPr lang="vi-VN" sz="2000" b="0" i="1" smtClean="0">
                                <a:latin typeface="Cambria Math" panose="02040503050406030204" pitchFamily="18" charset="0"/>
                                <a:ea typeface="Tahoma" panose="020B0604030504040204" pitchFamily="34" charset="0"/>
                                <a:cs typeface="Tahoma" panose="020B0604030504040204" pitchFamily="34" charset="0"/>
                              </a:rPr>
                            </m:ctrlPr>
                          </m:dPr>
                          <m:e>
                            <m:r>
                              <a:rPr lang="en-US" sz="2000" i="1">
                                <a:latin typeface="Cambria Math" panose="02040503050406030204" pitchFamily="18" charset="0"/>
                                <a:ea typeface="Tahoma" panose="020B0604030504040204" pitchFamily="34" charset="0"/>
                                <a:cs typeface="Tahoma" panose="020B0604030504040204" pitchFamily="34" charset="0"/>
                              </a:rPr>
                              <m:t>𝑖𝑛𝑡</m:t>
                            </m:r>
                          </m:e>
                        </m:d>
                      </m:sub>
                    </m:sSub>
                    <m:r>
                      <a:rPr lang="vi-VN" sz="2000" b="0" i="1" smtClean="0">
                        <a:latin typeface="Cambria Math" panose="02040503050406030204" pitchFamily="18" charset="0"/>
                        <a:ea typeface="Tahoma" panose="020B0604030504040204" pitchFamily="34" charset="0"/>
                        <a:cs typeface="Tahoma" panose="020B0604030504040204" pitchFamily="34" charset="0"/>
                      </a:rPr>
                      <m:t>=</m:t>
                    </m:r>
                    <m:f>
                      <m:fPr>
                        <m:ctrlPr>
                          <a:rPr lang="vi-VN" sz="2000" b="0" i="1" smtClean="0">
                            <a:latin typeface="Cambria Math" panose="02040503050406030204" pitchFamily="18" charset="0"/>
                            <a:ea typeface="Tahoma" panose="020B0604030504040204" pitchFamily="34" charset="0"/>
                            <a:cs typeface="Tahoma" panose="020B0604030504040204" pitchFamily="34" charset="0"/>
                          </a:rPr>
                        </m:ctrlPr>
                      </m:fPr>
                      <m:num>
                        <m:r>
                          <a:rPr lang="vi-VN" sz="2000" b="0" i="1" smtClean="0">
                            <a:latin typeface="Cambria Math" panose="02040503050406030204" pitchFamily="18" charset="0"/>
                            <a:ea typeface="Tahoma" panose="020B0604030504040204" pitchFamily="34" charset="0"/>
                            <a:cs typeface="Tahoma" panose="020B0604030504040204" pitchFamily="34" charset="0"/>
                          </a:rPr>
                          <m:t>20</m:t>
                        </m:r>
                      </m:num>
                      <m:den>
                        <m:r>
                          <a:rPr lang="vi-VN" sz="2000" b="0" i="1" smtClean="0">
                            <a:latin typeface="Cambria Math" panose="02040503050406030204" pitchFamily="18" charset="0"/>
                            <a:ea typeface="Tahoma" panose="020B0604030504040204" pitchFamily="34" charset="0"/>
                            <a:cs typeface="Tahoma" panose="020B0604030504040204" pitchFamily="34" charset="0"/>
                          </a:rPr>
                          <m:t>1.78</m:t>
                        </m:r>
                      </m:den>
                    </m:f>
                    <m:r>
                      <a:rPr lang="vi-VN" sz="2000" b="0" i="1" smtClean="0">
                        <a:latin typeface="Cambria Math" panose="02040503050406030204" pitchFamily="18" charset="0"/>
                        <a:ea typeface="Tahoma" panose="020B0604030504040204" pitchFamily="34" charset="0"/>
                        <a:cs typeface="Tahoma" panose="020B0604030504040204" pitchFamily="34" charset="0"/>
                      </a:rPr>
                      <m:t>−3.9</m:t>
                    </m:r>
                    <m:r>
                      <a:rPr lang="vi-VN" sz="2000" i="1">
                        <a:latin typeface="Cambria Math" panose="02040503050406030204" pitchFamily="18" charset="0"/>
                        <a:ea typeface="Cambria Math" panose="02040503050406030204" pitchFamily="18" charset="0"/>
                        <a:cs typeface="Tahoma" panose="020B0604030504040204" pitchFamily="34" charset="0"/>
                      </a:rPr>
                      <m:t>≈</m:t>
                    </m:r>
                    <m:r>
                      <a:rPr lang="vi-VN" sz="2000" b="0" i="1" smtClean="0">
                        <a:latin typeface="Cambria Math" panose="02040503050406030204" pitchFamily="18" charset="0"/>
                        <a:ea typeface="Tahoma" panose="020B0604030504040204" pitchFamily="34" charset="0"/>
                        <a:cs typeface="Tahoma" panose="020B0604030504040204" pitchFamily="34" charset="0"/>
                      </a:rPr>
                      <m:t>7,3(</m:t>
                    </m:r>
                    <m:r>
                      <m:rPr>
                        <m:sty m:val="p"/>
                      </m:rPr>
                      <a:rPr lang="vi-VN" sz="2000" b="0" i="0" smtClean="0">
                        <a:latin typeface="Cambria Math" panose="02040503050406030204" pitchFamily="18" charset="0"/>
                        <a:ea typeface="Tahoma" panose="020B0604030504040204" pitchFamily="34" charset="0"/>
                        <a:cs typeface="Tahoma" panose="020B0604030504040204" pitchFamily="34" charset="0"/>
                      </a:rPr>
                      <m:t>Ω</m:t>
                    </m:r>
                    <m:r>
                      <a:rPr lang="vi-VN" sz="2000" b="0" i="1" smtClean="0">
                        <a:latin typeface="Cambria Math" panose="02040503050406030204" pitchFamily="18" charset="0"/>
                        <a:ea typeface="Tahoma" panose="020B0604030504040204" pitchFamily="34" charset="0"/>
                        <a:cs typeface="Tahoma" panose="020B0604030504040204" pitchFamily="34" charset="0"/>
                      </a:rPr>
                      <m:t>)</m:t>
                    </m:r>
                  </m:oMath>
                </a14:m>
                <a:endParaRPr lang="en-US" sz="2000" dirty="0"/>
              </a:p>
            </p:txBody>
          </p:sp>
        </mc:Choice>
        <mc:Fallback xmlns="">
          <p:sp>
            <p:nvSpPr>
              <p:cNvPr id="14" name="TextBox 13">
                <a:extLst>
                  <a:ext uri="{FF2B5EF4-FFF2-40B4-BE49-F238E27FC236}">
                    <a16:creationId xmlns:a16="http://schemas.microsoft.com/office/drawing/2014/main" id="{D8B25101-98CD-DB5E-502B-9AE46085DAC9}"/>
                  </a:ext>
                </a:extLst>
              </p:cNvPr>
              <p:cNvSpPr txBox="1">
                <a:spLocks noRot="1" noChangeAspect="1" noMove="1" noResize="1" noEditPoints="1" noAdjustHandles="1" noChangeArrowheads="1" noChangeShapeType="1" noTextEdit="1"/>
              </p:cNvSpPr>
              <p:nvPr/>
            </p:nvSpPr>
            <p:spPr>
              <a:xfrm>
                <a:off x="1290391" y="3793693"/>
                <a:ext cx="6066299" cy="10839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0106494-04D5-E927-03A3-CD88D681055F}"/>
                  </a:ext>
                </a:extLst>
              </p:cNvPr>
              <p:cNvSpPr txBox="1"/>
              <p:nvPr/>
            </p:nvSpPr>
            <p:spPr>
              <a:xfrm>
                <a:off x="1380355" y="1786427"/>
                <a:ext cx="4576968" cy="381515"/>
              </a:xfrm>
              <a:prstGeom prst="rect">
                <a:avLst/>
              </a:prstGeom>
              <a:noFill/>
            </p:spPr>
            <p:txBody>
              <a:bodyPr wrap="square">
                <a:spAutoFit/>
              </a:bodyPr>
              <a:lstStyle/>
              <a:p>
                <a:pPr marL="0" algn="just" rtl="0" eaLnBrk="1" latinLnBrk="0" hangingPunct="1">
                  <a:spcBef>
                    <a:spcPts val="0"/>
                  </a:spcBef>
                  <a:spcAft>
                    <a:spcPts val="0"/>
                  </a:spcAft>
                </a:pPr>
                <a14:m>
                  <m:oMath xmlns:m="http://schemas.openxmlformats.org/officeDocument/2006/math">
                    <m:sSub>
                      <m:sSubPr>
                        <m:ctrlPr>
                          <a:rPr lang="en-US" sz="1800" i="1" kern="1200" smtClean="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𝑃</m:t>
                        </m:r>
                      </m:e>
                      <m:sub>
                        <m:r>
                          <a:rPr lang="en-US" sz="1800" i="1" kern="1200">
                            <a:solidFill>
                              <a:srgbClr val="000000"/>
                            </a:solidFill>
                            <a:effectLst/>
                            <a:latin typeface="Cambria Math" panose="02040503050406030204" pitchFamily="18" charset="0"/>
                            <a:ea typeface="+mn-ea"/>
                            <a:cs typeface="+mn-cs"/>
                          </a:rPr>
                          <m:t>𝑑𝑟𝑣</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𝑉</m:t>
                        </m:r>
                      </m:e>
                      <m:sub>
                        <m:r>
                          <a:rPr lang="en-US" sz="1800" i="1" kern="1200">
                            <a:solidFill>
                              <a:srgbClr val="000000"/>
                            </a:solidFill>
                            <a:effectLst/>
                            <a:latin typeface="Cambria Math" panose="02040503050406030204" pitchFamily="18" charset="0"/>
                            <a:ea typeface="+mn-ea"/>
                            <a:cs typeface="+mn-cs"/>
                          </a:rPr>
                          <m:t>𝐺𝑆</m:t>
                        </m:r>
                        <m:r>
                          <a:rPr lang="en-US" sz="1800" i="1" kern="1200">
                            <a:solidFill>
                              <a:srgbClr val="000000"/>
                            </a:solidFill>
                            <a:effectLst/>
                            <a:latin typeface="Cambria Math" panose="02040503050406030204" pitchFamily="18" charset="0"/>
                            <a:ea typeface="+mn-ea"/>
                            <a:cs typeface="+mn-cs"/>
                          </a:rPr>
                          <m:t>,</m:t>
                        </m:r>
                        <m:r>
                          <a:rPr lang="en-US" sz="1800" i="1" kern="1200">
                            <a:solidFill>
                              <a:srgbClr val="000000"/>
                            </a:solidFill>
                            <a:effectLst/>
                            <a:latin typeface="Cambria Math" panose="02040503050406030204" pitchFamily="18" charset="0"/>
                            <a:ea typeface="+mn-ea"/>
                            <a:cs typeface="+mn-cs"/>
                          </a:rPr>
                          <m:t>𝑚𝑎𝑥</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𝑄</m:t>
                        </m:r>
                      </m:e>
                      <m:sub>
                        <m:r>
                          <a:rPr lang="en-US" sz="1800" i="1" kern="1200">
                            <a:solidFill>
                              <a:srgbClr val="000000"/>
                            </a:solidFill>
                            <a:effectLst/>
                            <a:latin typeface="Cambria Math" panose="02040503050406030204" pitchFamily="18" charset="0"/>
                            <a:ea typeface="+mn-ea"/>
                            <a:cs typeface="+mn-cs"/>
                          </a:rPr>
                          <m:t>𝐺</m:t>
                        </m:r>
                      </m:sub>
                    </m:sSub>
                    <m:r>
                      <a:rPr lang="en-US" sz="180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en-US" sz="1800" i="1" kern="1200">
                            <a:solidFill>
                              <a:srgbClr val="000000"/>
                            </a:solidFill>
                            <a:effectLst/>
                            <a:latin typeface="Cambria Math" panose="02040503050406030204" pitchFamily="18" charset="0"/>
                            <a:ea typeface="+mn-ea"/>
                            <a:cs typeface="+mn-cs"/>
                          </a:rPr>
                          <m:t>𝑓</m:t>
                        </m:r>
                      </m:e>
                      <m:sub>
                        <m:r>
                          <a:rPr lang="en-US" sz="1800" i="1" kern="1200">
                            <a:solidFill>
                              <a:srgbClr val="000000"/>
                            </a:solidFill>
                            <a:effectLst/>
                            <a:latin typeface="Cambria Math" panose="02040503050406030204" pitchFamily="18" charset="0"/>
                            <a:ea typeface="+mn-ea"/>
                            <a:cs typeface="+mn-cs"/>
                          </a:rPr>
                          <m:t>𝑠𝑤</m:t>
                        </m:r>
                      </m:sub>
                    </m:sSub>
                    <m:r>
                      <a:rPr lang="vi-VN" sz="1800" b="0" i="1" kern="1200" smtClean="0">
                        <a:solidFill>
                          <a:srgbClr val="000000"/>
                        </a:solidFill>
                        <a:effectLst/>
                        <a:latin typeface="Cambria Math" panose="02040503050406030204" pitchFamily="18" charset="0"/>
                        <a:ea typeface="+mn-ea"/>
                        <a:cs typeface="+mn-cs"/>
                      </a:rPr>
                      <m:t>=0.071(</m:t>
                    </m:r>
                    <m:r>
                      <a:rPr lang="vi-VN" sz="1800" b="0" i="1" kern="1200" smtClean="0">
                        <a:solidFill>
                          <a:srgbClr val="000000"/>
                        </a:solidFill>
                        <a:effectLst/>
                        <a:latin typeface="Cambria Math" panose="02040503050406030204" pitchFamily="18" charset="0"/>
                        <a:ea typeface="+mn-ea"/>
                        <a:cs typeface="+mn-cs"/>
                      </a:rPr>
                      <m:t>𝑊</m:t>
                    </m:r>
                    <m:r>
                      <a:rPr lang="vi-VN" sz="1800" b="0" i="1" kern="1200" smtClean="0">
                        <a:solidFill>
                          <a:srgbClr val="000000"/>
                        </a:solidFill>
                        <a:effectLst/>
                        <a:latin typeface="Cambria Math" panose="02040503050406030204" pitchFamily="18" charset="0"/>
                        <a:ea typeface="+mn-ea"/>
                        <a:cs typeface="+mn-cs"/>
                      </a:rPr>
                      <m:t>)</m:t>
                    </m:r>
                  </m:oMath>
                </a14:m>
                <a:r>
                  <a:rPr lang="vi-VN" sz="18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endParaRPr lang="en-US" dirty="0">
                  <a:effectLst/>
                </a:endParaRPr>
              </a:p>
            </p:txBody>
          </p:sp>
        </mc:Choice>
        <mc:Fallback xmlns="">
          <p:sp>
            <p:nvSpPr>
              <p:cNvPr id="15" name="TextBox 14">
                <a:extLst>
                  <a:ext uri="{FF2B5EF4-FFF2-40B4-BE49-F238E27FC236}">
                    <a16:creationId xmlns:a16="http://schemas.microsoft.com/office/drawing/2014/main" id="{80106494-04D5-E927-03A3-CD88D681055F}"/>
                  </a:ext>
                </a:extLst>
              </p:cNvPr>
              <p:cNvSpPr txBox="1">
                <a:spLocks noRot="1" noChangeAspect="1" noMove="1" noResize="1" noEditPoints="1" noAdjustHandles="1" noChangeArrowheads="1" noChangeShapeType="1" noTextEdit="1"/>
              </p:cNvSpPr>
              <p:nvPr/>
            </p:nvSpPr>
            <p:spPr>
              <a:xfrm>
                <a:off x="1380355" y="1786427"/>
                <a:ext cx="4576968" cy="381515"/>
              </a:xfrm>
              <a:prstGeom prst="rect">
                <a:avLst/>
              </a:prstGeom>
              <a:blipFill>
                <a:blip r:embed="rId8"/>
                <a:stretch>
                  <a:fillRect b="-11111"/>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7BF07A2D-67D7-10BA-4767-C5A0CCC4B2C0}"/>
              </a:ext>
            </a:extLst>
          </p:cNvPr>
          <p:cNvSpPr txBox="1"/>
          <p:nvPr/>
        </p:nvSpPr>
        <p:spPr>
          <a:xfrm>
            <a:off x="584569" y="4599430"/>
            <a:ext cx="4735994" cy="606641"/>
          </a:xfrm>
          <a:prstGeom prst="rect">
            <a:avLst/>
          </a:prstGeom>
          <a:noFill/>
        </p:spPr>
        <p:txBody>
          <a:bodyPr wrap="square">
            <a:spAutoFit/>
          </a:bodyPr>
          <a:lstStyle/>
          <a:p>
            <a:pPr lvl="1">
              <a:lnSpc>
                <a:spcPct val="200000"/>
              </a:lnSpc>
            </a:pPr>
            <a:r>
              <a:rPr lang="vi-VN" sz="2000" dirty="0">
                <a:latin typeface="Tahoma" panose="020B0604030504040204" pitchFamily="34" charset="0"/>
                <a:ea typeface="Tahoma" panose="020B0604030504040204" pitchFamily="34" charset="0"/>
                <a:cs typeface="Tahoma" panose="020B0604030504040204" pitchFamily="34" charset="0"/>
              </a:rPr>
              <a:t>4.  </a:t>
            </a:r>
            <a:r>
              <a:rPr lang="en-US" sz="2000" dirty="0" err="1">
                <a:latin typeface="Tahoma" panose="020B0604030504040204" pitchFamily="34" charset="0"/>
                <a:ea typeface="Tahoma" panose="020B0604030504040204" pitchFamily="34" charset="0"/>
                <a:cs typeface="Tahoma" panose="020B0604030504040204" pitchFamily="34" charset="0"/>
              </a:rPr>
              <a:t>Chọn</a:t>
            </a:r>
            <a:r>
              <a:rPr lang="en-US" sz="2000" dirty="0">
                <a:latin typeface="Tahoma" panose="020B0604030504040204" pitchFamily="34" charset="0"/>
                <a:ea typeface="Tahoma" panose="020B0604030504040204" pitchFamily="34" charset="0"/>
                <a:cs typeface="Tahoma" panose="020B0604030504040204" pitchFamily="34" charset="0"/>
              </a:rPr>
              <a:t> </a:t>
            </a:r>
            <a:r>
              <a:rPr lang="vi-VN" sz="2000" dirty="0">
                <a:latin typeface="Tahoma" panose="020B0604030504040204" pitchFamily="34" charset="0"/>
                <a:ea typeface="Tahoma" panose="020B0604030504040204" pitchFamily="34" charset="0"/>
                <a:cs typeface="Tahoma" panose="020B0604030504040204" pitchFamily="34" charset="0"/>
              </a:rPr>
              <a:t>Driver</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22181ADA-DBD5-042A-A1B1-A281D7D4FA85}"/>
              </a:ext>
            </a:extLst>
          </p:cNvPr>
          <p:cNvSpPr txBox="1"/>
          <p:nvPr/>
        </p:nvSpPr>
        <p:spPr>
          <a:xfrm>
            <a:off x="907541" y="5028662"/>
            <a:ext cx="7183505" cy="606641"/>
          </a:xfrm>
          <a:prstGeom prst="rect">
            <a:avLst/>
          </a:prstGeom>
          <a:noFill/>
        </p:spPr>
        <p:txBody>
          <a:bodyPr wrap="square">
            <a:spAutoFit/>
          </a:bodyPr>
          <a:lstStyle/>
          <a:p>
            <a:pPr lvl="1">
              <a:lnSpc>
                <a:spcPct val="200000"/>
              </a:lnSpc>
            </a:pPr>
            <a:r>
              <a:rPr lang="vi-VN" sz="2000" dirty="0">
                <a:latin typeface="Tahoma" panose="020B0604030504040204" pitchFamily="34" charset="0"/>
                <a:ea typeface="Tahoma" panose="020B0604030504040204" pitchFamily="34" charset="0"/>
                <a:cs typeface="Tahoma" panose="020B0604030504040204" pitchFamily="34" charset="0"/>
              </a:rPr>
              <a:t>Từ những tính toán trên, ta chọn được Driver .....</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629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18</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3880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Xác định đặc tính van bằng mạch Double Pulse Test</a:t>
            </a:r>
            <a:endParaRPr lang="en-US" sz="2000" b="1" dirty="0">
              <a:solidFill>
                <a:schemeClr val="accent6">
                  <a:lumMod val="50000"/>
                </a:schemeClr>
              </a:solidFill>
            </a:endParaRPr>
          </a:p>
        </p:txBody>
      </p:sp>
      <p:sp>
        <p:nvSpPr>
          <p:cNvPr id="4" name="TextBox 3">
            <a:extLst>
              <a:ext uri="{FF2B5EF4-FFF2-40B4-BE49-F238E27FC236}">
                <a16:creationId xmlns:a16="http://schemas.microsoft.com/office/drawing/2014/main" id="{D545C294-D3A9-EF43-AA2F-9C1DECC53A99}"/>
              </a:ext>
            </a:extLst>
          </p:cNvPr>
          <p:cNvSpPr txBox="1"/>
          <p:nvPr/>
        </p:nvSpPr>
        <p:spPr>
          <a:xfrm>
            <a:off x="1061596" y="874841"/>
            <a:ext cx="2359324" cy="496996"/>
          </a:xfrm>
          <a:prstGeom prst="rect">
            <a:avLst/>
          </a:prstGeom>
          <a:noFill/>
        </p:spPr>
        <p:txBody>
          <a:bodyPr wrap="square" rtlCol="0">
            <a:spAutoFit/>
          </a:bodyPr>
          <a:lstStyle/>
          <a:p>
            <a:pPr>
              <a:lnSpc>
                <a:spcPct val="150000"/>
              </a:lnSpc>
              <a:spcBef>
                <a:spcPts val="500"/>
              </a:spcBef>
              <a:spcAft>
                <a:spcPts val="500"/>
              </a:spcAft>
            </a:pPr>
            <a:r>
              <a:rPr lang="en-US" sz="2000" b="1" dirty="0" err="1"/>
              <a:t>Sơ</a:t>
            </a:r>
            <a:r>
              <a:rPr lang="en-US" sz="2000" b="1" dirty="0"/>
              <a:t> </a:t>
            </a:r>
            <a:r>
              <a:rPr lang="en-US" sz="2000" b="1" dirty="0" err="1"/>
              <a:t>đồ</a:t>
            </a:r>
            <a:r>
              <a:rPr lang="en-US" sz="2000" b="1" dirty="0"/>
              <a:t> </a:t>
            </a:r>
            <a:r>
              <a:rPr lang="en-US" sz="2000" b="1" dirty="0" err="1"/>
              <a:t>thí</a:t>
            </a:r>
            <a:r>
              <a:rPr lang="en-US" sz="2000" b="1" dirty="0"/>
              <a:t> </a:t>
            </a:r>
            <a:r>
              <a:rPr lang="en-US" sz="2000" b="1" dirty="0" err="1"/>
              <a:t>nghiệm</a:t>
            </a:r>
            <a:r>
              <a:rPr lang="en-US" sz="2000" b="1" dirty="0">
                <a:solidFill>
                  <a:schemeClr val="accent1">
                    <a:lumMod val="75000"/>
                  </a:schemeClr>
                </a:solidFill>
              </a:rPr>
              <a:t>:</a:t>
            </a:r>
            <a:endParaRPr lang="en-US" sz="2000" dirty="0"/>
          </a:p>
        </p:txBody>
      </p:sp>
      <p:grpSp>
        <p:nvGrpSpPr>
          <p:cNvPr id="7" name="Nhóm 9">
            <a:extLst>
              <a:ext uri="{FF2B5EF4-FFF2-40B4-BE49-F238E27FC236}">
                <a16:creationId xmlns:a16="http://schemas.microsoft.com/office/drawing/2014/main" id="{DE71C0B9-4A79-6232-F79B-85C64AE84CC6}"/>
              </a:ext>
            </a:extLst>
          </p:cNvPr>
          <p:cNvGrpSpPr/>
          <p:nvPr/>
        </p:nvGrpSpPr>
        <p:grpSpPr>
          <a:xfrm>
            <a:off x="855586" y="1639881"/>
            <a:ext cx="7478626" cy="3015196"/>
            <a:chOff x="1099896" y="1484489"/>
            <a:chExt cx="7478626" cy="3015196"/>
          </a:xfrm>
        </p:grpSpPr>
        <p:pic>
          <p:nvPicPr>
            <p:cNvPr id="11" name="Hình ảnh 1" descr="Electronicdesign Com Các trang web Electronicdesign com Tập tin Double Pulse Fig4">
              <a:extLst>
                <a:ext uri="{FF2B5EF4-FFF2-40B4-BE49-F238E27FC236}">
                  <a16:creationId xmlns:a16="http://schemas.microsoft.com/office/drawing/2014/main" id="{052ED814-693F-3408-67C5-A26493BC365D}"/>
                </a:ext>
              </a:extLst>
            </p:cNvPr>
            <p:cNvPicPr>
              <a:picLocks noChangeAspect="1"/>
            </p:cNvPicPr>
            <p:nvPr/>
          </p:nvPicPr>
          <p:blipFill rotWithShape="1">
            <a:blip r:embed="rId3">
              <a:extLst>
                <a:ext uri="{28A0092B-C50C-407E-A947-70E740481C1C}">
                  <a14:useLocalDpi xmlns:a14="http://schemas.microsoft.com/office/drawing/2010/main" val="0"/>
                </a:ext>
              </a:extLst>
            </a:blip>
            <a:srcRect l="20143"/>
            <a:stretch/>
          </p:blipFill>
          <p:spPr bwMode="auto">
            <a:xfrm>
              <a:off x="1099896" y="1484489"/>
              <a:ext cx="3856180" cy="2704379"/>
            </a:xfrm>
            <a:prstGeom prst="rect">
              <a:avLst/>
            </a:prstGeom>
            <a:noFill/>
            <a:ln>
              <a:noFill/>
            </a:ln>
          </p:spPr>
        </p:pic>
        <p:sp>
          <p:nvSpPr>
            <p:cNvPr id="13" name="Hộp Văn bản 3">
              <a:extLst>
                <a:ext uri="{FF2B5EF4-FFF2-40B4-BE49-F238E27FC236}">
                  <a16:creationId xmlns:a16="http://schemas.microsoft.com/office/drawing/2014/main" id="{7D2B4FB3-CE98-F03D-67E2-3400A5C4B4D6}"/>
                </a:ext>
              </a:extLst>
            </p:cNvPr>
            <p:cNvSpPr txBox="1"/>
            <p:nvPr/>
          </p:nvSpPr>
          <p:spPr>
            <a:xfrm>
              <a:off x="4956076" y="1637363"/>
              <a:ext cx="3622446" cy="2862322"/>
            </a:xfrm>
            <a:prstGeom prst="rect">
              <a:avLst/>
            </a:prstGeom>
            <a:noFill/>
          </p:spPr>
          <p:txBody>
            <a:bodyPr wrap="square" rtlCol="0">
              <a:spAutoFit/>
            </a:bodyPr>
            <a:lstStyle/>
            <a:p>
              <a:pPr algn="just"/>
              <a:r>
                <a:rPr lang="en-US" dirty="0" err="1"/>
                <a:t>Các</a:t>
              </a:r>
              <a:r>
                <a:rPr lang="en-US" dirty="0"/>
                <a:t> </a:t>
              </a:r>
              <a:r>
                <a:rPr lang="en-US" dirty="0" err="1"/>
                <a:t>thông</a:t>
              </a:r>
              <a:r>
                <a:rPr lang="en-US" dirty="0"/>
                <a:t> </a:t>
              </a:r>
              <a:r>
                <a:rPr lang="en-US" dirty="0" err="1"/>
                <a:t>số</a:t>
              </a:r>
              <a:r>
                <a:rPr lang="en-US" dirty="0"/>
                <a:t>:</a:t>
              </a:r>
            </a:p>
            <a:p>
              <a:pPr algn="just"/>
              <a:r>
                <a:rPr lang="en-US" dirty="0"/>
                <a:t> - Van </a:t>
              </a:r>
              <a:r>
                <a:rPr lang="en-US" dirty="0" err="1"/>
                <a:t>bên</a:t>
              </a:r>
              <a:r>
                <a:rPr lang="en-US" dirty="0"/>
                <a:t> </a:t>
              </a:r>
              <a:r>
                <a:rPr lang="en-US" dirty="0" err="1"/>
                <a:t>dưới</a:t>
              </a:r>
              <a:r>
                <a:rPr lang="vi-VN" dirty="0"/>
                <a:t> (D.U.T)</a:t>
              </a:r>
              <a:r>
                <a:rPr lang="en-US" dirty="0"/>
                <a:t> </a:t>
              </a:r>
              <a:r>
                <a:rPr lang="en-US" dirty="0" err="1"/>
                <a:t>là</a:t>
              </a:r>
              <a:r>
                <a:rPr lang="en-US" dirty="0"/>
                <a:t> van </a:t>
              </a:r>
              <a:r>
                <a:rPr lang="en-US" dirty="0" err="1"/>
                <a:t>được</a:t>
              </a:r>
              <a:r>
                <a:rPr lang="en-US" dirty="0"/>
                <a:t> test.</a:t>
              </a:r>
            </a:p>
            <a:p>
              <a:pPr algn="just"/>
              <a:r>
                <a:rPr lang="en-US" dirty="0"/>
                <a:t> - Van </a:t>
              </a:r>
              <a:r>
                <a:rPr lang="en-US" dirty="0" err="1"/>
                <a:t>bên</a:t>
              </a:r>
              <a:r>
                <a:rPr lang="en-US" dirty="0"/>
                <a:t> </a:t>
              </a:r>
              <a:r>
                <a:rPr lang="en-US" dirty="0" err="1"/>
                <a:t>trên</a:t>
              </a:r>
              <a:r>
                <a:rPr lang="en-US" dirty="0"/>
                <a:t> </a:t>
              </a:r>
              <a:r>
                <a:rPr lang="en-US" dirty="0" err="1"/>
                <a:t>là</a:t>
              </a:r>
              <a:r>
                <a:rPr lang="en-US" dirty="0"/>
                <a:t> van </a:t>
              </a:r>
              <a:r>
                <a:rPr lang="en-US" dirty="0" err="1"/>
                <a:t>cùng</a:t>
              </a:r>
              <a:r>
                <a:rPr lang="en-US" dirty="0"/>
                <a:t> </a:t>
              </a:r>
              <a:r>
                <a:rPr lang="en-US" dirty="0" err="1"/>
                <a:t>loại</a:t>
              </a:r>
              <a:endParaRPr lang="en-US" dirty="0"/>
            </a:p>
            <a:p>
              <a:pPr algn="just"/>
              <a:r>
                <a:rPr lang="en-US" dirty="0"/>
                <a:t> - </a:t>
              </a:r>
              <a:r>
                <a:rPr lang="en-US" dirty="0" err="1"/>
                <a:t>Điện</a:t>
              </a:r>
              <a:r>
                <a:rPr lang="en-US" dirty="0"/>
                <a:t> </a:t>
              </a:r>
              <a:r>
                <a:rPr lang="en-US" dirty="0" err="1"/>
                <a:t>cảm</a:t>
              </a:r>
              <a:r>
                <a:rPr lang="en-US" dirty="0"/>
                <a:t> L </a:t>
              </a:r>
              <a:r>
                <a:rPr lang="en-US" dirty="0" err="1"/>
                <a:t>được</a:t>
              </a:r>
              <a:r>
                <a:rPr lang="en-US" dirty="0"/>
                <a:t> </a:t>
              </a:r>
              <a:r>
                <a:rPr lang="en-US" dirty="0" err="1"/>
                <a:t>chọn</a:t>
              </a:r>
              <a:r>
                <a:rPr lang="en-US" dirty="0"/>
                <a:t> </a:t>
              </a:r>
              <a:r>
                <a:rPr lang="en-US" dirty="0" err="1"/>
                <a:t>sao</a:t>
              </a:r>
              <a:r>
                <a:rPr lang="en-US" dirty="0"/>
                <a:t> </a:t>
              </a:r>
              <a:r>
                <a:rPr lang="en-US" dirty="0" err="1"/>
                <a:t>cho</a:t>
              </a:r>
              <a:r>
                <a:rPr lang="en-US" dirty="0"/>
                <a:t> </a:t>
              </a:r>
              <a:r>
                <a:rPr lang="en-US" dirty="0" err="1"/>
                <a:t>không</a:t>
              </a:r>
              <a:r>
                <a:rPr lang="en-US" dirty="0"/>
                <a:t> </a:t>
              </a:r>
              <a:r>
                <a:rPr lang="en-US" dirty="0" err="1"/>
                <a:t>bị</a:t>
              </a:r>
              <a:r>
                <a:rPr lang="en-US" dirty="0"/>
                <a:t> </a:t>
              </a:r>
              <a:r>
                <a:rPr lang="en-US" dirty="0" err="1"/>
                <a:t>bão</a:t>
              </a:r>
              <a:r>
                <a:rPr lang="en-US" dirty="0"/>
                <a:t> </a:t>
              </a:r>
              <a:r>
                <a:rPr lang="en-US" dirty="0" err="1"/>
                <a:t>hoà</a:t>
              </a:r>
              <a:r>
                <a:rPr lang="en-US" dirty="0"/>
                <a:t> </a:t>
              </a:r>
              <a:r>
                <a:rPr lang="en-US" dirty="0" err="1"/>
                <a:t>trong</a:t>
              </a:r>
              <a:r>
                <a:rPr lang="en-US" dirty="0"/>
                <a:t> </a:t>
              </a:r>
              <a:r>
                <a:rPr lang="en-US" dirty="0" err="1"/>
                <a:t>quá</a:t>
              </a:r>
              <a:r>
                <a:rPr lang="en-US" dirty="0"/>
                <a:t> </a:t>
              </a:r>
              <a:r>
                <a:rPr lang="en-US" dirty="0" err="1"/>
                <a:t>trình</a:t>
              </a:r>
              <a:r>
                <a:rPr lang="en-US" dirty="0"/>
                <a:t> test.</a:t>
              </a:r>
            </a:p>
            <a:p>
              <a:pPr algn="just"/>
              <a:r>
                <a:rPr lang="en-US" dirty="0"/>
                <a:t> - </a:t>
              </a:r>
              <a:r>
                <a:rPr lang="en-US" dirty="0" err="1"/>
                <a:t>Xung</a:t>
              </a:r>
              <a:r>
                <a:rPr lang="en-US" dirty="0"/>
                <a:t> DPT </a:t>
              </a:r>
              <a:r>
                <a:rPr lang="en-US" dirty="0" err="1"/>
                <a:t>được</a:t>
              </a:r>
              <a:r>
                <a:rPr lang="en-US" dirty="0"/>
                <a:t> </a:t>
              </a:r>
              <a:r>
                <a:rPr lang="en-US" dirty="0" err="1"/>
                <a:t>đưa</a:t>
              </a:r>
              <a:r>
                <a:rPr lang="en-US" dirty="0"/>
                <a:t> </a:t>
              </a:r>
              <a:r>
                <a:rPr lang="en-US" dirty="0" err="1"/>
                <a:t>vào</a:t>
              </a:r>
              <a:r>
                <a:rPr lang="en-US" dirty="0"/>
                <a:t> van </a:t>
              </a:r>
              <a:r>
                <a:rPr lang="en-US" dirty="0" err="1"/>
                <a:t>bên</a:t>
              </a:r>
              <a:r>
                <a:rPr lang="en-US" dirty="0"/>
                <a:t> </a:t>
              </a:r>
              <a:r>
                <a:rPr lang="en-US" dirty="0" err="1"/>
                <a:t>dưới</a:t>
              </a:r>
              <a:r>
                <a:rPr lang="en-US" dirty="0"/>
                <a:t>.</a:t>
              </a:r>
            </a:p>
            <a:p>
              <a:pPr algn="just"/>
              <a:r>
                <a:rPr lang="en-US" dirty="0"/>
                <a:t> - Van </a:t>
              </a:r>
              <a:r>
                <a:rPr lang="en-US" dirty="0" err="1"/>
                <a:t>bên</a:t>
              </a:r>
              <a:r>
                <a:rPr lang="en-US" dirty="0"/>
                <a:t> </a:t>
              </a:r>
              <a:r>
                <a:rPr lang="en-US" dirty="0" err="1"/>
                <a:t>trên</a:t>
              </a:r>
              <a:r>
                <a:rPr lang="en-US" dirty="0"/>
                <a:t> </a:t>
              </a:r>
              <a:r>
                <a:rPr lang="en-US" dirty="0" err="1"/>
                <a:t>chắn</a:t>
              </a:r>
              <a:r>
                <a:rPr lang="en-US" dirty="0"/>
                <a:t> </a:t>
              </a:r>
              <a:r>
                <a:rPr lang="en-US" dirty="0" err="1"/>
                <a:t>chắn</a:t>
              </a:r>
              <a:r>
                <a:rPr lang="en-US" dirty="0"/>
                <a:t> </a:t>
              </a:r>
              <a:r>
                <a:rPr lang="en-US" dirty="0" err="1"/>
                <a:t>khoá</a:t>
              </a:r>
              <a:r>
                <a:rPr lang="en-US" dirty="0"/>
                <a:t>.</a:t>
              </a:r>
            </a:p>
          </p:txBody>
        </p:sp>
      </p:grpSp>
      <p:sp>
        <p:nvSpPr>
          <p:cNvPr id="14" name="Hộp Văn bản 6">
            <a:extLst>
              <a:ext uri="{FF2B5EF4-FFF2-40B4-BE49-F238E27FC236}">
                <a16:creationId xmlns:a16="http://schemas.microsoft.com/office/drawing/2014/main" id="{D75D98F0-91E5-4076-D164-C68988BE92A8}"/>
              </a:ext>
            </a:extLst>
          </p:cNvPr>
          <p:cNvSpPr txBox="1"/>
          <p:nvPr/>
        </p:nvSpPr>
        <p:spPr>
          <a:xfrm>
            <a:off x="771872" y="4898409"/>
            <a:ext cx="7774421" cy="1200329"/>
          </a:xfrm>
          <a:prstGeom prst="rect">
            <a:avLst/>
          </a:prstGeom>
          <a:noFill/>
        </p:spPr>
        <p:txBody>
          <a:bodyPr wrap="square" rtlCol="0">
            <a:spAutoFit/>
          </a:bodyPr>
          <a:lstStyle/>
          <a:p>
            <a:pPr marL="285750" indent="-285750">
              <a:buFontTx/>
              <a:buChar char="-"/>
            </a:pPr>
            <a:r>
              <a:rPr lang="en-US" dirty="0" err="1"/>
              <a:t>Các</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chuyển</a:t>
            </a:r>
            <a:r>
              <a:rPr lang="en-US" dirty="0"/>
              <a:t> </a:t>
            </a:r>
            <a:r>
              <a:rPr lang="en-US" dirty="0" err="1"/>
              <a:t>đổi</a:t>
            </a:r>
            <a:r>
              <a:rPr lang="en-US" dirty="0"/>
              <a:t> (T1, T2, T3) </a:t>
            </a:r>
            <a:r>
              <a:rPr lang="en-US" dirty="0" err="1"/>
              <a:t>đảm</a:t>
            </a:r>
            <a:r>
              <a:rPr lang="en-US" dirty="0"/>
              <a:t> </a:t>
            </a:r>
            <a:r>
              <a:rPr lang="en-US" dirty="0" err="1"/>
              <a:t>bảo</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đủ</a:t>
            </a:r>
            <a:r>
              <a:rPr lang="en-US" dirty="0"/>
              <a:t> </a:t>
            </a:r>
            <a:r>
              <a:rPr lang="en-US" dirty="0" err="1"/>
              <a:t>thời</a:t>
            </a:r>
            <a:r>
              <a:rPr lang="en-US" dirty="0"/>
              <a:t> </a:t>
            </a:r>
            <a:r>
              <a:rPr lang="en-US" dirty="0" err="1"/>
              <a:t>gian</a:t>
            </a:r>
            <a:r>
              <a:rPr lang="en-US" dirty="0"/>
              <a:t> </a:t>
            </a:r>
            <a:r>
              <a:rPr lang="en-US" dirty="0" err="1"/>
              <a:t>bật</a:t>
            </a:r>
            <a:r>
              <a:rPr lang="en-US" dirty="0"/>
              <a:t> </a:t>
            </a:r>
            <a:r>
              <a:rPr lang="en-US" dirty="0" err="1"/>
              <a:t>hoặc</a:t>
            </a:r>
            <a:r>
              <a:rPr lang="en-US" dirty="0"/>
              <a:t> </a:t>
            </a:r>
            <a:r>
              <a:rPr lang="en-US" dirty="0" err="1"/>
              <a:t>tắt</a:t>
            </a:r>
            <a:r>
              <a:rPr lang="en-US" dirty="0"/>
              <a:t>.</a:t>
            </a:r>
          </a:p>
          <a:p>
            <a:pPr marL="285750" indent="-285750">
              <a:buFontTx/>
              <a:buChar char="-"/>
            </a:pPr>
            <a:r>
              <a:rPr lang="en-US" dirty="0" err="1"/>
              <a:t>Trong</a:t>
            </a:r>
            <a:r>
              <a:rPr lang="en-US" dirty="0"/>
              <a:t> </a:t>
            </a:r>
            <a:r>
              <a:rPr lang="en-US" dirty="0" err="1"/>
              <a:t>thực</a:t>
            </a:r>
            <a:r>
              <a:rPr lang="en-US" dirty="0"/>
              <a:t> </a:t>
            </a:r>
            <a:r>
              <a:rPr lang="en-US" dirty="0" err="1"/>
              <a:t>tế</a:t>
            </a:r>
            <a:r>
              <a:rPr lang="en-US" dirty="0"/>
              <a:t> </a:t>
            </a:r>
            <a:r>
              <a:rPr lang="en-US" dirty="0" err="1"/>
              <a:t>phải</a:t>
            </a:r>
            <a:r>
              <a:rPr lang="en-US" dirty="0"/>
              <a:t> </a:t>
            </a:r>
            <a:r>
              <a:rPr lang="en-US" dirty="0" err="1"/>
              <a:t>gắn</a:t>
            </a:r>
            <a:r>
              <a:rPr lang="en-US" dirty="0"/>
              <a:t> </a:t>
            </a:r>
            <a:r>
              <a:rPr lang="en-US" dirty="0" err="1"/>
              <a:t>cách</a:t>
            </a:r>
            <a:r>
              <a:rPr lang="en-US" dirty="0"/>
              <a:t> </a:t>
            </a:r>
            <a:r>
              <a:rPr lang="en-US" dirty="0" err="1"/>
              <a:t>xa</a:t>
            </a:r>
            <a:r>
              <a:rPr lang="en-US" dirty="0"/>
              <a:t> </a:t>
            </a:r>
            <a:r>
              <a:rPr lang="en-US" dirty="0" err="1"/>
              <a:t>nơi</a:t>
            </a:r>
            <a:r>
              <a:rPr lang="en-US" dirty="0"/>
              <a:t> </a:t>
            </a:r>
            <a:r>
              <a:rPr lang="en-US" dirty="0" err="1"/>
              <a:t>thí</a:t>
            </a:r>
            <a:r>
              <a:rPr lang="en-US" dirty="0"/>
              <a:t> </a:t>
            </a:r>
            <a:r>
              <a:rPr lang="en-US" dirty="0" err="1"/>
              <a:t>nghiệm</a:t>
            </a:r>
            <a:r>
              <a:rPr lang="en-US" dirty="0"/>
              <a:t> </a:t>
            </a:r>
            <a:r>
              <a:rPr lang="en-US" dirty="0" err="1"/>
              <a:t>để</a:t>
            </a:r>
            <a:r>
              <a:rPr lang="en-US" dirty="0"/>
              <a:t> </a:t>
            </a:r>
            <a:r>
              <a:rPr lang="en-US" dirty="0" err="1"/>
              <a:t>ngăn</a:t>
            </a:r>
            <a:r>
              <a:rPr lang="en-US" dirty="0"/>
              <a:t> </a:t>
            </a:r>
            <a:r>
              <a:rPr lang="en-US" dirty="0" err="1"/>
              <a:t>chặn</a:t>
            </a:r>
            <a:r>
              <a:rPr lang="en-US" dirty="0"/>
              <a:t> </a:t>
            </a:r>
            <a:r>
              <a:rPr lang="en-US" dirty="0" err="1"/>
              <a:t>nhiễu</a:t>
            </a:r>
            <a:r>
              <a:rPr lang="en-US" dirty="0"/>
              <a:t> EMI </a:t>
            </a:r>
            <a:r>
              <a:rPr lang="en-US" dirty="0" err="1"/>
              <a:t>hoặc</a:t>
            </a:r>
            <a:r>
              <a:rPr lang="en-US" dirty="0"/>
              <a:t> </a:t>
            </a:r>
            <a:r>
              <a:rPr lang="en-US" dirty="0" err="1"/>
              <a:t>từ</a:t>
            </a:r>
            <a:r>
              <a:rPr lang="en-US" dirty="0"/>
              <a:t> </a:t>
            </a:r>
            <a:r>
              <a:rPr lang="en-US" dirty="0" err="1"/>
              <a:t>trường</a:t>
            </a:r>
            <a:r>
              <a:rPr lang="en-US" dirty="0"/>
              <a:t> </a:t>
            </a:r>
            <a:r>
              <a:rPr lang="en-US" dirty="0" err="1"/>
              <a:t>gây</a:t>
            </a:r>
            <a:r>
              <a:rPr lang="en-US" dirty="0"/>
              <a:t> </a:t>
            </a:r>
            <a:r>
              <a:rPr lang="en-US" dirty="0" err="1"/>
              <a:t>ra</a:t>
            </a:r>
            <a:r>
              <a:rPr lang="en-US" dirty="0"/>
              <a:t> </a:t>
            </a:r>
            <a:r>
              <a:rPr lang="en-US" dirty="0" err="1"/>
              <a:t>vào</a:t>
            </a:r>
            <a:r>
              <a:rPr lang="en-US" dirty="0"/>
              <a:t> </a:t>
            </a:r>
            <a:r>
              <a:rPr lang="en-US" dirty="0" err="1"/>
              <a:t>mạch</a:t>
            </a:r>
            <a:r>
              <a:rPr lang="en-US" dirty="0"/>
              <a:t> </a:t>
            </a:r>
            <a:r>
              <a:rPr lang="en-US" dirty="0" err="1"/>
              <a:t>lực</a:t>
            </a:r>
            <a:r>
              <a:rPr lang="en-US" dirty="0"/>
              <a:t> </a:t>
            </a:r>
            <a:r>
              <a:rPr lang="en-US" dirty="0" err="1"/>
              <a:t>hoặc</a:t>
            </a:r>
            <a:r>
              <a:rPr lang="en-US" dirty="0"/>
              <a:t> </a:t>
            </a:r>
            <a:r>
              <a:rPr lang="en-US" dirty="0" err="1"/>
              <a:t>thiết</a:t>
            </a:r>
            <a:r>
              <a:rPr lang="en-US" dirty="0"/>
              <a:t> </a:t>
            </a:r>
            <a:r>
              <a:rPr lang="en-US" dirty="0" err="1"/>
              <a:t>bị</a:t>
            </a:r>
            <a:r>
              <a:rPr lang="en-US" dirty="0"/>
              <a:t> </a:t>
            </a:r>
            <a:r>
              <a:rPr lang="en-US" dirty="0" err="1"/>
              <a:t>đo</a:t>
            </a:r>
            <a:r>
              <a:rPr lang="en-US" dirty="0"/>
              <a:t>.</a:t>
            </a:r>
          </a:p>
        </p:txBody>
      </p:sp>
      <p:sp>
        <p:nvSpPr>
          <p:cNvPr id="12" name="TextBox 11">
            <a:extLst>
              <a:ext uri="{FF2B5EF4-FFF2-40B4-BE49-F238E27FC236}">
                <a16:creationId xmlns:a16="http://schemas.microsoft.com/office/drawing/2014/main" id="{18130AEC-E341-3F57-BC19-0C32D51E3F51}"/>
              </a:ext>
            </a:extLst>
          </p:cNvPr>
          <p:cNvSpPr txBox="1"/>
          <p:nvPr/>
        </p:nvSpPr>
        <p:spPr>
          <a:xfrm>
            <a:off x="656922" y="6451807"/>
            <a:ext cx="6759842" cy="430887"/>
          </a:xfrm>
          <a:prstGeom prst="rect">
            <a:avLst/>
          </a:prstGeom>
          <a:noFill/>
        </p:spPr>
        <p:txBody>
          <a:bodyPr wrap="square">
            <a:spAutoFit/>
          </a:bodyPr>
          <a:lstStyle/>
          <a:p>
            <a:pPr algn="ctr"/>
            <a:r>
              <a:rPr lang="en-US" sz="1100" dirty="0">
                <a:solidFill>
                  <a:schemeClr val="bg2">
                    <a:lumMod val="50000"/>
                  </a:schemeClr>
                </a:solidFill>
              </a:rPr>
              <a:t>https://www.electronicdesign.com/technologies/test-measurement/article/21808935/evaluate-power-device-efficiency-with-doublepulse-testing-using-an-afg</a:t>
            </a:r>
          </a:p>
        </p:txBody>
      </p:sp>
    </p:spTree>
    <p:extLst>
      <p:ext uri="{BB962C8B-B14F-4D97-AF65-F5344CB8AC3E}">
        <p14:creationId xmlns:p14="http://schemas.microsoft.com/office/powerpoint/2010/main" val="421900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19</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3880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Sơ đồ thí nghiệm</a:t>
            </a:r>
            <a:endParaRPr lang="en-US" sz="2000" b="1" dirty="0">
              <a:solidFill>
                <a:schemeClr val="accent6">
                  <a:lumMod val="50000"/>
                </a:schemeClr>
              </a:solidFill>
            </a:endParaRPr>
          </a:p>
        </p:txBody>
      </p:sp>
      <p:pic>
        <p:nvPicPr>
          <p:cNvPr id="8" name="Hình ảnh 8" descr="Electronicdesign Com Trang web Electronicdesign com Tập tin Double Pulse Fig5">
            <a:extLst>
              <a:ext uri="{FF2B5EF4-FFF2-40B4-BE49-F238E27FC236}">
                <a16:creationId xmlns:a16="http://schemas.microsoft.com/office/drawing/2014/main" id="{1CA7A950-D8DB-5441-D210-3228FE9048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356" y="1507109"/>
            <a:ext cx="5355351" cy="2329806"/>
          </a:xfrm>
          <a:prstGeom prst="rect">
            <a:avLst/>
          </a:prstGeom>
          <a:noFill/>
          <a:ln>
            <a:noFill/>
          </a:ln>
        </p:spPr>
      </p:pic>
      <p:pic>
        <p:nvPicPr>
          <p:cNvPr id="12" name="Hình ảnh 10" descr="Electronicdesign Com Các trang web Electronicdesign com Tập tin Double Pulse Fig7">
            <a:extLst>
              <a:ext uri="{FF2B5EF4-FFF2-40B4-BE49-F238E27FC236}">
                <a16:creationId xmlns:a16="http://schemas.microsoft.com/office/drawing/2014/main" id="{25306D39-6F0F-0D88-CC5F-F4FD14EBAB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012" y="3918493"/>
            <a:ext cx="5440695" cy="1773457"/>
          </a:xfrm>
          <a:prstGeom prst="rect">
            <a:avLst/>
          </a:prstGeom>
          <a:noFill/>
          <a:ln>
            <a:noFill/>
          </a:ln>
        </p:spPr>
      </p:pic>
      <p:sp>
        <p:nvSpPr>
          <p:cNvPr id="15" name="Hộp Văn bản 11">
            <a:extLst>
              <a:ext uri="{FF2B5EF4-FFF2-40B4-BE49-F238E27FC236}">
                <a16:creationId xmlns:a16="http://schemas.microsoft.com/office/drawing/2014/main" id="{CB5DADF3-4B8C-CCB5-E434-63805576E1C3}"/>
              </a:ext>
            </a:extLst>
          </p:cNvPr>
          <p:cNvSpPr txBox="1"/>
          <p:nvPr/>
        </p:nvSpPr>
        <p:spPr>
          <a:xfrm>
            <a:off x="6031011" y="1222890"/>
            <a:ext cx="2748227" cy="5122556"/>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rộng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chỉnh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dòng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dirty="0">
                <a:effectLst/>
                <a:latin typeface="Calibri" panose="020F0502020204030204" pitchFamily="34" charset="0"/>
                <a:ea typeface="Calibri" panose="020F0502020204030204" pitchFamily="34" charset="0"/>
                <a:cs typeface="Times New Roman" panose="02020603050405020304" pitchFamily="18" charset="0"/>
              </a:rPr>
              <a:t> qua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cuộn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cảm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dòng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test.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Tắt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dòng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diode,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tắt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ngắn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dòng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đổi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thứ</a:t>
            </a:r>
            <a:r>
              <a:rPr lang="en-US" sz="1800" dirty="0">
                <a:effectLst/>
                <a:latin typeface="Calibri" panose="020F0502020204030204" pitchFamily="34" charset="0"/>
                <a:ea typeface="Calibri" panose="020F0502020204030204" pitchFamily="34" charset="0"/>
                <a:cs typeface="Times New Roman" panose="02020603050405020304" pitchFamily="18" charset="0"/>
              </a:rPr>
              <a:t> 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rộng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ngắn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thứ</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vi-VN" dirty="0">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vi-VN" sz="1800" dirty="0">
                <a:effectLst/>
                <a:latin typeface="Calibri" panose="020F0502020204030204" pitchFamily="34" charset="0"/>
                <a:ea typeface="Calibri" panose="020F0502020204030204" pitchFamily="34" charset="0"/>
                <a:cs typeface="Times New Roman" panose="02020603050405020304" pitchFamily="18" charset="0"/>
              </a:rPr>
              <a:t>tuy nhiên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thứ</a:t>
            </a:r>
            <a:r>
              <a:rPr lang="en-US" sz="1800" dirty="0">
                <a:effectLst/>
                <a:latin typeface="Calibri" panose="020F0502020204030204" pitchFamily="34" charset="0"/>
                <a:ea typeface="Calibri" panose="020F0502020204030204" pitchFamily="34" charset="0"/>
                <a:cs typeface="Times New Roman" panose="02020603050405020304" pitchFamily="18" charset="0"/>
              </a:rPr>
              <a:t> 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đủ</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hiện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phép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đo</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7" name="TextBox 6">
            <a:extLst>
              <a:ext uri="{FF2B5EF4-FFF2-40B4-BE49-F238E27FC236}">
                <a16:creationId xmlns:a16="http://schemas.microsoft.com/office/drawing/2014/main" id="{1B922EF8-2197-4D50-D720-85686EBE4996}"/>
              </a:ext>
            </a:extLst>
          </p:cNvPr>
          <p:cNvSpPr txBox="1"/>
          <p:nvPr/>
        </p:nvSpPr>
        <p:spPr>
          <a:xfrm>
            <a:off x="656922" y="6451807"/>
            <a:ext cx="6759842" cy="430887"/>
          </a:xfrm>
          <a:prstGeom prst="rect">
            <a:avLst/>
          </a:prstGeom>
          <a:noFill/>
        </p:spPr>
        <p:txBody>
          <a:bodyPr wrap="square">
            <a:spAutoFit/>
          </a:bodyPr>
          <a:lstStyle/>
          <a:p>
            <a:pPr algn="ctr"/>
            <a:r>
              <a:rPr lang="en-US" sz="1100" dirty="0">
                <a:solidFill>
                  <a:schemeClr val="bg2">
                    <a:lumMod val="50000"/>
                  </a:schemeClr>
                </a:solidFill>
              </a:rPr>
              <a:t>https://www.electronicdesign.com/technologies/test-measurement/article/21808935/evaluate-power-device-efficiency-with-doublepulse-testing-using-an-afg</a:t>
            </a:r>
          </a:p>
        </p:txBody>
      </p:sp>
    </p:spTree>
    <p:extLst>
      <p:ext uri="{BB962C8B-B14F-4D97-AF65-F5344CB8AC3E}">
        <p14:creationId xmlns:p14="http://schemas.microsoft.com/office/powerpoint/2010/main" val="153529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EDE35-963B-2D23-F2B0-A8F24A6695F9}"/>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79C6047-B61B-E1D4-B04E-6DFD7ACE1B64}"/>
              </a:ext>
            </a:extLst>
          </p:cNvPr>
          <p:cNvSpPr>
            <a:spLocks noGrp="1"/>
          </p:cNvSpPr>
          <p:nvPr>
            <p:ph type="sldNum" sz="quarter" idx="12"/>
          </p:nvPr>
        </p:nvSpPr>
        <p:spPr>
          <a:xfrm>
            <a:off x="8694794" y="6486188"/>
            <a:ext cx="380352" cy="371812"/>
          </a:xfrm>
        </p:spPr>
        <p:txBody>
          <a:bodyPr/>
          <a:lstStyle/>
          <a:p>
            <a:fld id="{931DD963-FD40-4A6D-88A9-402A489E81DE}" type="slidenum">
              <a:rPr lang="en-US" smtClean="0">
                <a:solidFill>
                  <a:schemeClr val="bg1"/>
                </a:solidFill>
              </a:rPr>
              <a:t>2</a:t>
            </a:fld>
            <a:endParaRPr lang="en-US" dirty="0">
              <a:solidFill>
                <a:schemeClr val="bg1"/>
              </a:solidFill>
            </a:endParaRPr>
          </a:p>
        </p:txBody>
      </p:sp>
      <p:sp>
        <p:nvSpPr>
          <p:cNvPr id="4" name="TextBox 3">
            <a:extLst>
              <a:ext uri="{FF2B5EF4-FFF2-40B4-BE49-F238E27FC236}">
                <a16:creationId xmlns:a16="http://schemas.microsoft.com/office/drawing/2014/main" id="{DBC102AE-A7B6-810E-2E76-FA5DE8A9883E}"/>
              </a:ext>
            </a:extLst>
          </p:cNvPr>
          <p:cNvSpPr txBox="1"/>
          <p:nvPr/>
        </p:nvSpPr>
        <p:spPr>
          <a:xfrm>
            <a:off x="384267" y="121524"/>
            <a:ext cx="2350323" cy="584775"/>
          </a:xfrm>
          <a:prstGeom prst="rect">
            <a:avLst/>
          </a:prstGeom>
          <a:noFill/>
        </p:spPr>
        <p:txBody>
          <a:bodyPr wrap="none" rtlCol="0">
            <a:spAutoFit/>
          </a:bodyPr>
          <a:lstStyle/>
          <a:p>
            <a:r>
              <a:rPr lang="vi-VN" sz="3200" b="1" dirty="0">
                <a:solidFill>
                  <a:srgbClr val="385723"/>
                </a:solidFill>
              </a:rPr>
              <a:t>NỘI DUNG </a:t>
            </a:r>
            <a:endParaRPr lang="en-US" sz="3200" b="1" dirty="0">
              <a:solidFill>
                <a:srgbClr val="385723"/>
              </a:solidFill>
            </a:endParaRPr>
          </a:p>
        </p:txBody>
      </p:sp>
      <p:sp>
        <p:nvSpPr>
          <p:cNvPr id="6" name="TextBox 5">
            <a:extLst>
              <a:ext uri="{FF2B5EF4-FFF2-40B4-BE49-F238E27FC236}">
                <a16:creationId xmlns:a16="http://schemas.microsoft.com/office/drawing/2014/main" id="{271B9A2C-1591-C52C-F2C2-33487C9816B3}"/>
              </a:ext>
            </a:extLst>
          </p:cNvPr>
          <p:cNvSpPr txBox="1"/>
          <p:nvPr/>
        </p:nvSpPr>
        <p:spPr>
          <a:xfrm>
            <a:off x="1932411" y="1424167"/>
            <a:ext cx="4726806" cy="461665"/>
          </a:xfrm>
          <a:prstGeom prst="rect">
            <a:avLst/>
          </a:prstGeom>
          <a:noFill/>
        </p:spPr>
        <p:txBody>
          <a:bodyPr wrap="square" rtlCol="0">
            <a:spAutoFit/>
          </a:bodyPr>
          <a:lstStyle/>
          <a:p>
            <a:r>
              <a:rPr lang="vi-VN" sz="2400" b="1" dirty="0"/>
              <a:t>Đặc tính đóng mở của van</a:t>
            </a:r>
            <a:endParaRPr lang="en-US" sz="2400" b="1" dirty="0"/>
          </a:p>
        </p:txBody>
      </p:sp>
      <p:sp>
        <p:nvSpPr>
          <p:cNvPr id="7" name="Rectangle 6">
            <a:extLst>
              <a:ext uri="{FF2B5EF4-FFF2-40B4-BE49-F238E27FC236}">
                <a16:creationId xmlns:a16="http://schemas.microsoft.com/office/drawing/2014/main" id="{0F21C756-0D67-449C-3829-E9B7C839E4F8}"/>
              </a:ext>
            </a:extLst>
          </p:cNvPr>
          <p:cNvSpPr/>
          <p:nvPr/>
        </p:nvSpPr>
        <p:spPr>
          <a:xfrm>
            <a:off x="1237462" y="1424166"/>
            <a:ext cx="487984"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9" name="TextBox 8">
            <a:extLst>
              <a:ext uri="{FF2B5EF4-FFF2-40B4-BE49-F238E27FC236}">
                <a16:creationId xmlns:a16="http://schemas.microsoft.com/office/drawing/2014/main" id="{6733DBD5-C5A1-7977-02BE-0EAC9C97E984}"/>
              </a:ext>
            </a:extLst>
          </p:cNvPr>
          <p:cNvSpPr txBox="1"/>
          <p:nvPr/>
        </p:nvSpPr>
        <p:spPr>
          <a:xfrm>
            <a:off x="1932411" y="2168804"/>
            <a:ext cx="3322341" cy="461665"/>
          </a:xfrm>
          <a:prstGeom prst="rect">
            <a:avLst/>
          </a:prstGeom>
          <a:noFill/>
        </p:spPr>
        <p:txBody>
          <a:bodyPr wrap="square" rtlCol="0">
            <a:spAutoFit/>
          </a:bodyPr>
          <a:lstStyle/>
          <a:p>
            <a:r>
              <a:rPr lang="vi-VN" sz="2400" b="1" dirty="0"/>
              <a:t>Thiết kế mạch Driver </a:t>
            </a:r>
            <a:endParaRPr lang="en-US" sz="2400" b="1" dirty="0"/>
          </a:p>
        </p:txBody>
      </p:sp>
      <p:sp>
        <p:nvSpPr>
          <p:cNvPr id="10" name="Rectangle 9">
            <a:extLst>
              <a:ext uri="{FF2B5EF4-FFF2-40B4-BE49-F238E27FC236}">
                <a16:creationId xmlns:a16="http://schemas.microsoft.com/office/drawing/2014/main" id="{EE153F29-1D42-EB2B-F45F-5DABA9772707}"/>
              </a:ext>
            </a:extLst>
          </p:cNvPr>
          <p:cNvSpPr/>
          <p:nvPr/>
        </p:nvSpPr>
        <p:spPr>
          <a:xfrm>
            <a:off x="1237462" y="2168803"/>
            <a:ext cx="487984"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a:t>
            </a:r>
          </a:p>
        </p:txBody>
      </p:sp>
      <p:sp>
        <p:nvSpPr>
          <p:cNvPr id="12" name="TextBox 11">
            <a:extLst>
              <a:ext uri="{FF2B5EF4-FFF2-40B4-BE49-F238E27FC236}">
                <a16:creationId xmlns:a16="http://schemas.microsoft.com/office/drawing/2014/main" id="{71B3F95F-75C6-1916-F818-06D47E015C68}"/>
              </a:ext>
            </a:extLst>
          </p:cNvPr>
          <p:cNvSpPr txBox="1"/>
          <p:nvPr/>
        </p:nvSpPr>
        <p:spPr>
          <a:xfrm>
            <a:off x="1932411" y="3648009"/>
            <a:ext cx="3578373" cy="461665"/>
          </a:xfrm>
          <a:prstGeom prst="rect">
            <a:avLst/>
          </a:prstGeom>
          <a:noFill/>
        </p:spPr>
        <p:txBody>
          <a:bodyPr wrap="square" rtlCol="0">
            <a:spAutoFit/>
          </a:bodyPr>
          <a:lstStyle/>
          <a:p>
            <a:r>
              <a:rPr lang="vi-VN" sz="2400" b="1" dirty="0"/>
              <a:t>Đánh giá tổn hao</a:t>
            </a:r>
            <a:endParaRPr lang="en-US" sz="2400" b="1" dirty="0"/>
          </a:p>
        </p:txBody>
      </p:sp>
      <p:sp>
        <p:nvSpPr>
          <p:cNvPr id="13" name="Rectangle 12">
            <a:extLst>
              <a:ext uri="{FF2B5EF4-FFF2-40B4-BE49-F238E27FC236}">
                <a16:creationId xmlns:a16="http://schemas.microsoft.com/office/drawing/2014/main" id="{0E58E76E-EB92-716F-D6D4-8507AC70401B}"/>
              </a:ext>
            </a:extLst>
          </p:cNvPr>
          <p:cNvSpPr/>
          <p:nvPr/>
        </p:nvSpPr>
        <p:spPr>
          <a:xfrm>
            <a:off x="1237462" y="2902499"/>
            <a:ext cx="487984"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III</a:t>
            </a:r>
          </a:p>
        </p:txBody>
      </p:sp>
      <p:sp>
        <p:nvSpPr>
          <p:cNvPr id="16" name="Rectangle 15">
            <a:extLst>
              <a:ext uri="{FF2B5EF4-FFF2-40B4-BE49-F238E27FC236}">
                <a16:creationId xmlns:a16="http://schemas.microsoft.com/office/drawing/2014/main" id="{C10B23B1-838E-2884-78DF-9B511E011465}"/>
              </a:ext>
            </a:extLst>
          </p:cNvPr>
          <p:cNvSpPr/>
          <p:nvPr/>
        </p:nvSpPr>
        <p:spPr>
          <a:xfrm>
            <a:off x="1237462" y="3637796"/>
            <a:ext cx="487984"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IV</a:t>
            </a:r>
          </a:p>
        </p:txBody>
      </p:sp>
      <p:sp>
        <p:nvSpPr>
          <p:cNvPr id="18" name="TextBox 17">
            <a:extLst>
              <a:ext uri="{FF2B5EF4-FFF2-40B4-BE49-F238E27FC236}">
                <a16:creationId xmlns:a16="http://schemas.microsoft.com/office/drawing/2014/main" id="{F56E0F49-F900-D750-CC58-8BE860F4AC38}"/>
              </a:ext>
            </a:extLst>
          </p:cNvPr>
          <p:cNvSpPr txBox="1"/>
          <p:nvPr/>
        </p:nvSpPr>
        <p:spPr>
          <a:xfrm>
            <a:off x="1932411" y="4382434"/>
            <a:ext cx="1749573" cy="461665"/>
          </a:xfrm>
          <a:prstGeom prst="rect">
            <a:avLst/>
          </a:prstGeom>
          <a:noFill/>
        </p:spPr>
        <p:txBody>
          <a:bodyPr wrap="square" rtlCol="0">
            <a:spAutoFit/>
          </a:bodyPr>
          <a:lstStyle/>
          <a:p>
            <a:r>
              <a:rPr lang="vi-VN" sz="2400" b="1" dirty="0"/>
              <a:t>Tổng kết</a:t>
            </a:r>
            <a:endParaRPr lang="en-US" sz="2400" b="1" dirty="0"/>
          </a:p>
        </p:txBody>
      </p:sp>
      <p:sp>
        <p:nvSpPr>
          <p:cNvPr id="19" name="Rectangle 18">
            <a:extLst>
              <a:ext uri="{FF2B5EF4-FFF2-40B4-BE49-F238E27FC236}">
                <a16:creationId xmlns:a16="http://schemas.microsoft.com/office/drawing/2014/main" id="{67B524DD-F45B-E151-53CC-6DE2F88399B0}"/>
              </a:ext>
            </a:extLst>
          </p:cNvPr>
          <p:cNvSpPr/>
          <p:nvPr/>
        </p:nvSpPr>
        <p:spPr>
          <a:xfrm>
            <a:off x="1237462" y="4382433"/>
            <a:ext cx="487984" cy="461666"/>
          </a:xfrm>
          <a:prstGeom prst="rect">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V</a:t>
            </a:r>
          </a:p>
        </p:txBody>
      </p:sp>
      <p:sp>
        <p:nvSpPr>
          <p:cNvPr id="5" name="TextBox 4">
            <a:extLst>
              <a:ext uri="{FF2B5EF4-FFF2-40B4-BE49-F238E27FC236}">
                <a16:creationId xmlns:a16="http://schemas.microsoft.com/office/drawing/2014/main" id="{D49F5BE7-1B6F-61B0-BD0E-922A81F8B21C}"/>
              </a:ext>
            </a:extLst>
          </p:cNvPr>
          <p:cNvSpPr txBox="1"/>
          <p:nvPr/>
        </p:nvSpPr>
        <p:spPr>
          <a:xfrm>
            <a:off x="1932410" y="2888979"/>
            <a:ext cx="4726806" cy="461665"/>
          </a:xfrm>
          <a:prstGeom prst="rect">
            <a:avLst/>
          </a:prstGeom>
          <a:noFill/>
        </p:spPr>
        <p:txBody>
          <a:bodyPr wrap="square" rtlCol="0">
            <a:spAutoFit/>
          </a:bodyPr>
          <a:lstStyle/>
          <a:p>
            <a:r>
              <a:rPr lang="vi-VN" sz="2400" b="1" dirty="0"/>
              <a:t>Mạch Double Pulse Test</a:t>
            </a:r>
            <a:endParaRPr lang="en-US" sz="2400" b="1" dirty="0"/>
          </a:p>
        </p:txBody>
      </p:sp>
    </p:spTree>
    <p:extLst>
      <p:ext uri="{BB962C8B-B14F-4D97-AF65-F5344CB8AC3E}">
        <p14:creationId xmlns:p14="http://schemas.microsoft.com/office/powerpoint/2010/main" val="217281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20</a:t>
            </a:fld>
            <a:endParaRPr lang="en-US" dirty="0">
              <a:solidFill>
                <a:schemeClr val="bg1"/>
              </a:solidFill>
            </a:endParaRPr>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3880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Xác định thời gian mở xung </a:t>
            </a:r>
            <a:endParaRPr lang="en-US" sz="2000" b="1"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941865-522F-453C-1B40-420F61EFAE0A}"/>
                  </a:ext>
                </a:extLst>
              </p:cNvPr>
              <p:cNvSpPr txBox="1"/>
              <p:nvPr/>
            </p:nvSpPr>
            <p:spPr>
              <a:xfrm>
                <a:off x="738288" y="1025629"/>
                <a:ext cx="5594375" cy="369332"/>
              </a:xfrm>
              <a:prstGeom prst="rect">
                <a:avLst/>
              </a:prstGeom>
              <a:noFill/>
            </p:spPr>
            <p:txBody>
              <a:bodyPr wrap="square">
                <a:spAutoFit/>
              </a:bodyPr>
              <a:lstStyle/>
              <a:p>
                <a:r>
                  <a:rPr lang="vi-VN" sz="1800" b="1" kern="1200" dirty="0">
                    <a:solidFill>
                      <a:srgbClr val="000000"/>
                    </a:solidFill>
                    <a:effectLst/>
                  </a:rPr>
                  <a:t>Xác định </a:t>
                </a:r>
                <a14:m>
                  <m:oMath xmlns:m="http://schemas.openxmlformats.org/officeDocument/2006/math">
                    <m:r>
                      <a:rPr lang="en-US" sz="1800" b="1" i="0" kern="1200" smtClean="0">
                        <a:solidFill>
                          <a:srgbClr val="000000"/>
                        </a:solidFill>
                        <a:effectLst/>
                        <a:latin typeface="Cambria Math" panose="02040503050406030204" pitchFamily="18" charset="0"/>
                      </a:rPr>
                      <m:t>𝚫</m:t>
                    </m:r>
                    <m:sSub>
                      <m:sSubPr>
                        <m:ctrlPr>
                          <a:rPr lang="vi-VN" sz="1800" b="1" i="1" kern="1200" smtClean="0">
                            <a:solidFill>
                              <a:srgbClr val="000000"/>
                            </a:solidFill>
                            <a:effectLst/>
                            <a:latin typeface="Cambria Math" panose="02040503050406030204" pitchFamily="18" charset="0"/>
                          </a:rPr>
                        </m:ctrlPr>
                      </m:sSubPr>
                      <m:e>
                        <m:r>
                          <a:rPr lang="en-US" sz="1800" b="1" i="0" kern="1200" smtClean="0">
                            <a:solidFill>
                              <a:srgbClr val="000000"/>
                            </a:solidFill>
                            <a:effectLst/>
                            <a:latin typeface="Cambria Math" panose="02040503050406030204" pitchFamily="18" charset="0"/>
                          </a:rPr>
                          <m:t>𝐭</m:t>
                        </m:r>
                      </m:e>
                      <m:sub>
                        <m:r>
                          <a:rPr lang="vi-VN" sz="1800" b="1" i="0" kern="1200" smtClean="0">
                            <a:solidFill>
                              <a:srgbClr val="000000"/>
                            </a:solidFill>
                            <a:effectLst/>
                            <a:latin typeface="Cambria Math" panose="02040503050406030204" pitchFamily="18" charset="0"/>
                          </a:rPr>
                          <m:t>𝟏</m:t>
                        </m:r>
                      </m:sub>
                    </m:sSub>
                  </m:oMath>
                </a14:m>
                <a:r>
                  <a:rPr lang="vi-VN" b="1" dirty="0"/>
                  <a:t> -  thời gian mở xung đầu</a:t>
                </a:r>
                <a:endParaRPr lang="en-US" b="1" dirty="0"/>
              </a:p>
            </p:txBody>
          </p:sp>
        </mc:Choice>
        <mc:Fallback xmlns="">
          <p:sp>
            <p:nvSpPr>
              <p:cNvPr id="11" name="TextBox 10">
                <a:extLst>
                  <a:ext uri="{FF2B5EF4-FFF2-40B4-BE49-F238E27FC236}">
                    <a16:creationId xmlns:a16="http://schemas.microsoft.com/office/drawing/2014/main" id="{91941865-522F-453C-1B40-420F61EFAE0A}"/>
                  </a:ext>
                </a:extLst>
              </p:cNvPr>
              <p:cNvSpPr txBox="1">
                <a:spLocks noRot="1" noChangeAspect="1" noMove="1" noResize="1" noEditPoints="1" noAdjustHandles="1" noChangeArrowheads="1" noChangeShapeType="1" noTextEdit="1"/>
              </p:cNvSpPr>
              <p:nvPr/>
            </p:nvSpPr>
            <p:spPr>
              <a:xfrm>
                <a:off x="738288" y="1025629"/>
                <a:ext cx="5594375" cy="369332"/>
              </a:xfrm>
              <a:prstGeom prst="rect">
                <a:avLst/>
              </a:prstGeom>
              <a:blipFill>
                <a:blip r:embed="rId3"/>
                <a:stretch>
                  <a:fillRect l="-87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0C77AA8-EA2A-2C4D-19BE-DE92ADB36359}"/>
                  </a:ext>
                </a:extLst>
              </p:cNvPr>
              <p:cNvSpPr txBox="1"/>
              <p:nvPr/>
            </p:nvSpPr>
            <p:spPr>
              <a:xfrm>
                <a:off x="1896334" y="1843073"/>
                <a:ext cx="3940986" cy="658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m:rPr>
                              <m:sty m:val="p"/>
                            </m:rPr>
                            <a:rPr lang="en-US">
                              <a:latin typeface="Cambria Math" panose="02040503050406030204" pitchFamily="18" charset="0"/>
                            </a:rPr>
                            <m:t>V</m:t>
                          </m:r>
                        </m:e>
                        <m:sub>
                          <m:r>
                            <m:rPr>
                              <m:sty m:val="p"/>
                            </m:rPr>
                            <a:rPr lang="en-US" i="0">
                              <a:latin typeface="Cambria Math" panose="02040503050406030204" pitchFamily="18" charset="0"/>
                            </a:rPr>
                            <m:t>DC</m:t>
                          </m:r>
                        </m:sub>
                      </m:sSub>
                      <m:r>
                        <a:rPr lang="en-US" i="0">
                          <a:latin typeface="Cambria Math" panose="02040503050406030204" pitchFamily="18" charset="0"/>
                        </a:rPr>
                        <m:t>=</m:t>
                      </m:r>
                      <m:r>
                        <m:rPr>
                          <m:sty m:val="p"/>
                        </m:rPr>
                        <a:rPr lang="en-US" i="0">
                          <a:latin typeface="Cambria Math" panose="02040503050406030204" pitchFamily="18" charset="0"/>
                        </a:rPr>
                        <m:t>L</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I</m:t>
                              </m:r>
                            </m:e>
                            <m:sub>
                              <m:r>
                                <m:rPr>
                                  <m:sty m:val="p"/>
                                </m:rPr>
                                <a:rPr lang="en-US" i="0">
                                  <a:latin typeface="Cambria Math" panose="02040503050406030204" pitchFamily="18" charset="0"/>
                                </a:rPr>
                                <m:t>load</m:t>
                              </m:r>
                            </m:sub>
                          </m:sSub>
                          <m:r>
                            <a:rPr lang="en-US" i="0">
                              <a:latin typeface="Cambria Math" panose="02040503050406030204" pitchFamily="18" charset="0"/>
                            </a:rPr>
                            <m:t>−0</m:t>
                          </m:r>
                        </m:num>
                        <m:den>
                          <m:r>
                            <m:rPr>
                              <m:sty m:val="p"/>
                            </m:rPr>
                            <a:rPr lang="en-US" i="0">
                              <a:latin typeface="Cambria Math" panose="02040503050406030204" pitchFamily="18" charset="0"/>
                            </a:rPr>
                            <m:t>Δ</m:t>
                          </m:r>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t</m:t>
                              </m:r>
                            </m:e>
                            <m:sub>
                              <m:r>
                                <a:rPr lang="en-US" i="0">
                                  <a:latin typeface="Cambria Math" panose="02040503050406030204" pitchFamily="18" charset="0"/>
                                </a:rPr>
                                <m:t>1</m:t>
                              </m:r>
                            </m:sub>
                          </m:sSub>
                        </m:den>
                      </m:f>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R</m:t>
                          </m:r>
                        </m:e>
                        <m:sub>
                          <m:r>
                            <m:rPr>
                              <m:sty m:val="p"/>
                            </m:rPr>
                            <a:rPr lang="en-US" i="0">
                              <a:latin typeface="Cambria Math" panose="02040503050406030204" pitchFamily="18" charset="0"/>
                            </a:rPr>
                            <m:t>dson</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I</m:t>
                          </m:r>
                        </m:e>
                        <m:sub>
                          <m:r>
                            <m:rPr>
                              <m:sty m:val="p"/>
                            </m:rPr>
                            <a:rPr lang="en-US" i="0">
                              <a:latin typeface="Cambria Math" panose="02040503050406030204" pitchFamily="18" charset="0"/>
                            </a:rPr>
                            <m:t>load</m:t>
                          </m:r>
                        </m:sub>
                      </m:sSub>
                    </m:oMath>
                  </m:oMathPara>
                </a14:m>
                <a:endParaRPr lang="en-US" dirty="0"/>
              </a:p>
            </p:txBody>
          </p:sp>
        </mc:Choice>
        <mc:Fallback xmlns="">
          <p:sp>
            <p:nvSpPr>
              <p:cNvPr id="13" name="TextBox 12">
                <a:extLst>
                  <a:ext uri="{FF2B5EF4-FFF2-40B4-BE49-F238E27FC236}">
                    <a16:creationId xmlns:a16="http://schemas.microsoft.com/office/drawing/2014/main" id="{F0C77AA8-EA2A-2C4D-19BE-DE92ADB36359}"/>
                  </a:ext>
                </a:extLst>
              </p:cNvPr>
              <p:cNvSpPr txBox="1">
                <a:spLocks noRot="1" noChangeAspect="1" noMove="1" noResize="1" noEditPoints="1" noAdjustHandles="1" noChangeArrowheads="1" noChangeShapeType="1" noTextEdit="1"/>
              </p:cNvSpPr>
              <p:nvPr/>
            </p:nvSpPr>
            <p:spPr>
              <a:xfrm>
                <a:off x="1896334" y="1843073"/>
                <a:ext cx="3940986" cy="6580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03044C-0424-2513-F6CF-0D9742BD7304}"/>
                  </a:ext>
                </a:extLst>
              </p:cNvPr>
              <p:cNvSpPr txBox="1"/>
              <p:nvPr/>
            </p:nvSpPr>
            <p:spPr>
              <a:xfrm>
                <a:off x="1144583" y="1284773"/>
                <a:ext cx="4572000" cy="636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i="0">
                              <a:solidFill>
                                <a:schemeClr val="tx1"/>
                              </a:solidFill>
                              <a:latin typeface="Cambria Math" panose="02040503050406030204" pitchFamily="18" charset="0"/>
                            </a:rPr>
                            <m:t>V</m:t>
                          </m:r>
                        </m:e>
                        <m:sub>
                          <m:r>
                            <m:rPr>
                              <m:sty m:val="p"/>
                            </m:rPr>
                            <a:rPr lang="en-US" i="0">
                              <a:solidFill>
                                <a:schemeClr val="tx1"/>
                              </a:solidFill>
                              <a:latin typeface="Cambria Math" panose="02040503050406030204" pitchFamily="18" charset="0"/>
                            </a:rPr>
                            <m:t>DC</m:t>
                          </m:r>
                        </m:sub>
                      </m:sSub>
                      <m:r>
                        <a:rPr lang="en-US" i="0">
                          <a:solidFill>
                            <a:schemeClr val="tx1"/>
                          </a:solidFill>
                          <a:latin typeface="Cambria Math" panose="02040503050406030204" pitchFamily="18" charset="0"/>
                        </a:rPr>
                        <m:t>=</m:t>
                      </m:r>
                      <m:r>
                        <m:rPr>
                          <m:sty m:val="p"/>
                        </m:rPr>
                        <a:rPr lang="en-US" i="0">
                          <a:solidFill>
                            <a:schemeClr val="tx1"/>
                          </a:solidFill>
                          <a:latin typeface="Cambria Math" panose="02040503050406030204" pitchFamily="18" charset="0"/>
                        </a:rPr>
                        <m:t>L</m:t>
                      </m:r>
                      <m:r>
                        <a:rPr lang="en-US" i="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m:rPr>
                              <m:sty m:val="p"/>
                            </m:rPr>
                            <a:rPr lang="vi-VN" b="0" i="0" smtClean="0">
                              <a:solidFill>
                                <a:schemeClr val="tx1"/>
                              </a:solidFill>
                              <a:latin typeface="Cambria Math" panose="02040503050406030204" pitchFamily="18" charset="0"/>
                            </a:rPr>
                            <m:t>di</m:t>
                          </m:r>
                        </m:num>
                        <m:den>
                          <m:r>
                            <m:rPr>
                              <m:sty m:val="p"/>
                            </m:rPr>
                            <a:rPr lang="vi-VN" b="0" i="0" smtClean="0">
                              <a:solidFill>
                                <a:schemeClr val="tx1"/>
                              </a:solidFill>
                              <a:latin typeface="Cambria Math" panose="02040503050406030204" pitchFamily="18" charset="0"/>
                            </a:rPr>
                            <m:t>dt</m:t>
                          </m:r>
                        </m:den>
                      </m:f>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i="0">
                              <a:solidFill>
                                <a:schemeClr val="tx1"/>
                              </a:solidFill>
                              <a:latin typeface="Cambria Math" panose="02040503050406030204" pitchFamily="18" charset="0"/>
                            </a:rPr>
                            <m:t>R</m:t>
                          </m:r>
                        </m:e>
                        <m:sub>
                          <m:r>
                            <m:rPr>
                              <m:sty m:val="p"/>
                            </m:rPr>
                            <a:rPr lang="en-US" i="0">
                              <a:solidFill>
                                <a:schemeClr val="tx1"/>
                              </a:solidFill>
                              <a:latin typeface="Cambria Math" panose="02040503050406030204" pitchFamily="18" charset="0"/>
                            </a:rPr>
                            <m:t>dson</m:t>
                          </m:r>
                        </m:sub>
                      </m:sSub>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i="0">
                              <a:solidFill>
                                <a:schemeClr val="tx1"/>
                              </a:solidFill>
                              <a:latin typeface="Cambria Math" panose="02040503050406030204" pitchFamily="18" charset="0"/>
                            </a:rPr>
                            <m:t>I</m:t>
                          </m:r>
                        </m:e>
                        <m:sub>
                          <m:r>
                            <m:rPr>
                              <m:sty m:val="p"/>
                            </m:rPr>
                            <a:rPr lang="vi-VN" b="0" i="0" smtClean="0">
                              <a:solidFill>
                                <a:schemeClr val="tx1"/>
                              </a:solidFill>
                              <a:latin typeface="Cambria Math" panose="02040503050406030204" pitchFamily="18" charset="0"/>
                            </a:rPr>
                            <m:t>ds</m:t>
                          </m:r>
                        </m:sub>
                      </m:sSub>
                    </m:oMath>
                  </m:oMathPara>
                </a14:m>
                <a:endParaRPr lang="en-US" dirty="0"/>
              </a:p>
            </p:txBody>
          </p:sp>
        </mc:Choice>
        <mc:Fallback xmlns="">
          <p:sp>
            <p:nvSpPr>
              <p:cNvPr id="14" name="TextBox 13">
                <a:extLst>
                  <a:ext uri="{FF2B5EF4-FFF2-40B4-BE49-F238E27FC236}">
                    <a16:creationId xmlns:a16="http://schemas.microsoft.com/office/drawing/2014/main" id="{E903044C-0424-2513-F6CF-0D9742BD7304}"/>
                  </a:ext>
                </a:extLst>
              </p:cNvPr>
              <p:cNvSpPr txBox="1">
                <a:spLocks noRot="1" noChangeAspect="1" noMove="1" noResize="1" noEditPoints="1" noAdjustHandles="1" noChangeArrowheads="1" noChangeShapeType="1" noTextEdit="1"/>
              </p:cNvSpPr>
              <p:nvPr/>
            </p:nvSpPr>
            <p:spPr>
              <a:xfrm>
                <a:off x="1144583" y="1284773"/>
                <a:ext cx="4572000" cy="636649"/>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18B8B6C-1F76-94A1-C805-02663246E8A2}"/>
              </a:ext>
            </a:extLst>
          </p:cNvPr>
          <p:cNvSpPr txBox="1"/>
          <p:nvPr/>
        </p:nvSpPr>
        <p:spPr>
          <a:xfrm>
            <a:off x="876822" y="1448473"/>
            <a:ext cx="1617406" cy="369332"/>
          </a:xfrm>
          <a:prstGeom prst="rect">
            <a:avLst/>
          </a:prstGeom>
          <a:noFill/>
        </p:spPr>
        <p:txBody>
          <a:bodyPr wrap="square">
            <a:spAutoFit/>
          </a:bodyPr>
          <a:lstStyle/>
          <a:p>
            <a:r>
              <a:rPr lang="vi-VN" sz="1800" kern="1200" dirty="0">
                <a:solidFill>
                  <a:srgbClr val="000000"/>
                </a:solidFill>
                <a:effectLst/>
              </a:rPr>
              <a:t>Ta có:</a:t>
            </a: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7A8B5DC-1BC3-736F-1D5C-6C5E141B97CE}"/>
                  </a:ext>
                </a:extLst>
              </p:cNvPr>
              <p:cNvSpPr txBox="1"/>
              <p:nvPr/>
            </p:nvSpPr>
            <p:spPr>
              <a:xfrm>
                <a:off x="876821" y="2012063"/>
                <a:ext cx="1220203" cy="369332"/>
              </a:xfrm>
              <a:prstGeom prst="rect">
                <a:avLst/>
              </a:prstGeom>
              <a:noFill/>
            </p:spPr>
            <p:txBody>
              <a:bodyPr wrap="square">
                <a:spAutoFit/>
              </a:bodyPr>
              <a:lstStyle/>
              <a:p>
                <a:r>
                  <a:rPr lang="vi-VN" sz="1800" kern="1200" dirty="0">
                    <a:solidFill>
                      <a:srgbClr val="000000"/>
                    </a:solidFill>
                    <a:effectLst/>
                  </a:rPr>
                  <a:t>Sau </a:t>
                </a:r>
                <a14:m>
                  <m:oMath xmlns:m="http://schemas.openxmlformats.org/officeDocument/2006/math">
                    <m:r>
                      <m:rPr>
                        <m:sty m:val="p"/>
                      </m:rPr>
                      <a:rPr lang="en-US" sz="1800" smtClean="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t</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vi-V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A7A8B5DC-1BC3-736F-1D5C-6C5E141B97CE}"/>
                  </a:ext>
                </a:extLst>
              </p:cNvPr>
              <p:cNvSpPr txBox="1">
                <a:spLocks noRot="1" noChangeAspect="1" noMove="1" noResize="1" noEditPoints="1" noAdjustHandles="1" noChangeArrowheads="1" noChangeShapeType="1" noTextEdit="1"/>
              </p:cNvSpPr>
              <p:nvPr/>
            </p:nvSpPr>
            <p:spPr>
              <a:xfrm>
                <a:off x="876821" y="2012063"/>
                <a:ext cx="1220203" cy="369332"/>
              </a:xfrm>
              <a:prstGeom prst="rect">
                <a:avLst/>
              </a:prstGeom>
              <a:blipFill>
                <a:blip r:embed="rId6"/>
                <a:stretch>
                  <a:fillRect l="-4500"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2022936-C75D-D7DC-D675-9BC68CE3DFDA}"/>
                  </a:ext>
                </a:extLst>
              </p:cNvPr>
              <p:cNvSpPr txBox="1"/>
              <p:nvPr/>
            </p:nvSpPr>
            <p:spPr>
              <a:xfrm>
                <a:off x="876821" y="2496891"/>
                <a:ext cx="7790316" cy="923330"/>
              </a:xfrm>
              <a:prstGeom prst="rect">
                <a:avLst/>
              </a:prstGeom>
              <a:noFill/>
            </p:spPr>
            <p:txBody>
              <a:bodyPr wrap="square">
                <a:spAutoFit/>
              </a:bodyPr>
              <a:lstStyle/>
              <a:p>
                <a:r>
                  <a:rPr lang="vi-VN" sz="1800" kern="1200" dirty="0">
                    <a:solidFill>
                      <a:srgbClr val="000000"/>
                    </a:solidFill>
                    <a:effectLst/>
                  </a:rPr>
                  <a:t>Với giá trị L đã được xác định từ ngay trước, </a:t>
                </a:r>
                <a14:m>
                  <m:oMath xmlns:m="http://schemas.openxmlformats.org/officeDocument/2006/math">
                    <m:sSub>
                      <m:sSubPr>
                        <m:ctrlPr>
                          <a:rPr lang="vi-VN" sz="1800" b="0" i="1" kern="1200" smtClean="0">
                            <a:solidFill>
                              <a:srgbClr val="000000"/>
                            </a:solidFill>
                            <a:effectLst/>
                            <a:latin typeface="Cambria Math" panose="02040503050406030204" pitchFamily="18" charset="0"/>
                          </a:rPr>
                        </m:ctrlPr>
                      </m:sSubPr>
                      <m:e>
                        <m:r>
                          <a:rPr lang="vi-VN" sz="1800" b="0" i="1" kern="1200" smtClean="0">
                            <a:solidFill>
                              <a:srgbClr val="000000"/>
                            </a:solidFill>
                            <a:effectLst/>
                            <a:latin typeface="Cambria Math" panose="02040503050406030204" pitchFamily="18" charset="0"/>
                          </a:rPr>
                          <m:t>𝑅</m:t>
                        </m:r>
                      </m:e>
                      <m:sub>
                        <m:r>
                          <a:rPr lang="vi-VN" sz="1800" b="0" i="1" kern="1200" smtClean="0">
                            <a:solidFill>
                              <a:srgbClr val="000000"/>
                            </a:solidFill>
                            <a:effectLst/>
                            <a:latin typeface="Cambria Math" panose="02040503050406030204" pitchFamily="18" charset="0"/>
                          </a:rPr>
                          <m:t>𝑑𝑠𝑜𝑛</m:t>
                        </m:r>
                      </m:sub>
                    </m:sSub>
                  </m:oMath>
                </a14:m>
                <a:r>
                  <a:rPr lang="vi-VN" sz="1800" kern="1200" dirty="0">
                    <a:solidFill>
                      <a:srgbClr val="000000"/>
                    </a:solidFill>
                    <a:effectLst/>
                  </a:rPr>
                  <a:t> được lấy từ datasheet, ta xác định được khoảng mở </a:t>
                </a:r>
                <a14:m>
                  <m:oMath xmlns:m="http://schemas.openxmlformats.org/officeDocument/2006/math">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t</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18" name="TextBox 17">
                <a:extLst>
                  <a:ext uri="{FF2B5EF4-FFF2-40B4-BE49-F238E27FC236}">
                    <a16:creationId xmlns:a16="http://schemas.microsoft.com/office/drawing/2014/main" id="{82022936-C75D-D7DC-D675-9BC68CE3DFDA}"/>
                  </a:ext>
                </a:extLst>
              </p:cNvPr>
              <p:cNvSpPr txBox="1">
                <a:spLocks noRot="1" noChangeAspect="1" noMove="1" noResize="1" noEditPoints="1" noAdjustHandles="1" noChangeArrowheads="1" noChangeShapeType="1" noTextEdit="1"/>
              </p:cNvSpPr>
              <p:nvPr/>
            </p:nvSpPr>
            <p:spPr>
              <a:xfrm>
                <a:off x="876821" y="2496891"/>
                <a:ext cx="7790316" cy="923330"/>
              </a:xfrm>
              <a:prstGeom prst="rect">
                <a:avLst/>
              </a:prstGeom>
              <a:blipFill>
                <a:blip r:embed="rId7"/>
                <a:stretch>
                  <a:fillRect l="-704" t="-3974"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A7ACC92-EA74-665B-EB6B-5FBBEE42245A}"/>
                  </a:ext>
                </a:extLst>
              </p:cNvPr>
              <p:cNvSpPr txBox="1"/>
              <p:nvPr/>
            </p:nvSpPr>
            <p:spPr>
              <a:xfrm>
                <a:off x="708103" y="3166505"/>
                <a:ext cx="6331796" cy="369332"/>
              </a:xfrm>
              <a:prstGeom prst="rect">
                <a:avLst/>
              </a:prstGeom>
              <a:noFill/>
            </p:spPr>
            <p:txBody>
              <a:bodyPr wrap="square">
                <a:spAutoFit/>
              </a:bodyPr>
              <a:lstStyle/>
              <a:p>
                <a:r>
                  <a:rPr lang="vi-VN" sz="1800" b="1" kern="1200" dirty="0">
                    <a:solidFill>
                      <a:srgbClr val="000000"/>
                    </a:solidFill>
                    <a:effectLst/>
                  </a:rPr>
                  <a:t>Xác định </a:t>
                </a:r>
                <a14:m>
                  <m:oMath xmlns:m="http://schemas.openxmlformats.org/officeDocument/2006/math">
                    <m:r>
                      <a:rPr lang="en-US" sz="1800" b="1" i="0" kern="1200" smtClean="0">
                        <a:solidFill>
                          <a:srgbClr val="000000"/>
                        </a:solidFill>
                        <a:effectLst/>
                        <a:latin typeface="Cambria Math" panose="02040503050406030204" pitchFamily="18" charset="0"/>
                      </a:rPr>
                      <m:t>𝚫</m:t>
                    </m:r>
                    <m:sSub>
                      <m:sSubPr>
                        <m:ctrlPr>
                          <a:rPr lang="vi-VN" sz="1800" b="1" i="1" kern="1200" smtClean="0">
                            <a:solidFill>
                              <a:srgbClr val="000000"/>
                            </a:solidFill>
                            <a:effectLst/>
                            <a:latin typeface="Cambria Math" panose="02040503050406030204" pitchFamily="18" charset="0"/>
                          </a:rPr>
                        </m:ctrlPr>
                      </m:sSubPr>
                      <m:e>
                        <m:r>
                          <a:rPr lang="en-US" sz="1800" b="1" i="0" kern="1200" smtClean="0">
                            <a:solidFill>
                              <a:srgbClr val="000000"/>
                            </a:solidFill>
                            <a:effectLst/>
                            <a:latin typeface="Cambria Math" panose="02040503050406030204" pitchFamily="18" charset="0"/>
                          </a:rPr>
                          <m:t>𝐭</m:t>
                        </m:r>
                      </m:e>
                      <m:sub>
                        <m:r>
                          <a:rPr lang="vi-VN" sz="1800" b="1" i="0" kern="1200" smtClean="0">
                            <a:solidFill>
                              <a:srgbClr val="000000"/>
                            </a:solidFill>
                            <a:effectLst/>
                            <a:latin typeface="Cambria Math" panose="02040503050406030204" pitchFamily="18" charset="0"/>
                          </a:rPr>
                          <m:t>𝟐</m:t>
                        </m:r>
                      </m:sub>
                    </m:sSub>
                  </m:oMath>
                </a14:m>
                <a:r>
                  <a:rPr lang="vi-VN" b="1" dirty="0"/>
                  <a:t> - thời gian đóng xung đầu</a:t>
                </a:r>
                <a:endParaRPr lang="en-US" b="1" dirty="0"/>
              </a:p>
            </p:txBody>
          </p:sp>
        </mc:Choice>
        <mc:Fallback xmlns="">
          <p:sp>
            <p:nvSpPr>
              <p:cNvPr id="19" name="TextBox 18">
                <a:extLst>
                  <a:ext uri="{FF2B5EF4-FFF2-40B4-BE49-F238E27FC236}">
                    <a16:creationId xmlns:a16="http://schemas.microsoft.com/office/drawing/2014/main" id="{2A7ACC92-EA74-665B-EB6B-5FBBEE42245A}"/>
                  </a:ext>
                </a:extLst>
              </p:cNvPr>
              <p:cNvSpPr txBox="1">
                <a:spLocks noRot="1" noChangeAspect="1" noMove="1" noResize="1" noEditPoints="1" noAdjustHandles="1" noChangeArrowheads="1" noChangeShapeType="1" noTextEdit="1"/>
              </p:cNvSpPr>
              <p:nvPr/>
            </p:nvSpPr>
            <p:spPr>
              <a:xfrm>
                <a:off x="708103" y="3166505"/>
                <a:ext cx="6331796" cy="369332"/>
              </a:xfrm>
              <a:prstGeom prst="rect">
                <a:avLst/>
              </a:prstGeom>
              <a:blipFill>
                <a:blip r:embed="rId8"/>
                <a:stretch>
                  <a:fillRect l="-77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AEEDBF-DBA6-FB07-860B-D6E0287084F0}"/>
                  </a:ext>
                </a:extLst>
              </p:cNvPr>
              <p:cNvSpPr txBox="1"/>
              <p:nvPr/>
            </p:nvSpPr>
            <p:spPr>
              <a:xfrm>
                <a:off x="6632567" y="3478023"/>
                <a:ext cx="2109018" cy="61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m:rPr>
                              <m:sty m:val="p"/>
                            </m:rPr>
                            <a:rPr lang="en-US">
                              <a:latin typeface="Cambria Math" panose="02040503050406030204" pitchFamily="18" charset="0"/>
                            </a:rPr>
                            <m:t>V</m:t>
                          </m:r>
                        </m:e>
                        <m:sub>
                          <m:r>
                            <m:rPr>
                              <m:sty m:val="p"/>
                            </m:rPr>
                            <a:rPr lang="en-US" i="0">
                              <a:latin typeface="Cambria Math" panose="02040503050406030204" pitchFamily="18" charset="0"/>
                            </a:rPr>
                            <m:t>f</m:t>
                          </m:r>
                        </m:sub>
                      </m:sSub>
                      <m:r>
                        <a:rPr lang="en-US" i="0">
                          <a:latin typeface="Cambria Math" panose="02040503050406030204" pitchFamily="18" charset="0"/>
                        </a:rPr>
                        <m:t>+</m:t>
                      </m:r>
                      <m:r>
                        <m:rPr>
                          <m:sty m:val="p"/>
                        </m:rPr>
                        <a:rPr lang="en-US" i="0">
                          <a:latin typeface="Cambria Math" panose="02040503050406030204" pitchFamily="18" charset="0"/>
                        </a:rPr>
                        <m:t>L</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m:rPr>
                              <m:sty m:val="p"/>
                            </m:rPr>
                            <a:rPr lang="en-US" i="0">
                              <a:latin typeface="Cambria Math" panose="02040503050406030204" pitchFamily="18" charset="0"/>
                            </a:rPr>
                            <m:t>di</m:t>
                          </m:r>
                        </m:num>
                        <m:den>
                          <m:r>
                            <m:rPr>
                              <m:sty m:val="p"/>
                            </m:rPr>
                            <a:rPr lang="en-US" i="0">
                              <a:latin typeface="Cambria Math" panose="02040503050406030204" pitchFamily="18" charset="0"/>
                            </a:rPr>
                            <m:t>dt</m:t>
                          </m:r>
                        </m:den>
                      </m:f>
                      <m:r>
                        <a:rPr lang="en-US" i="0">
                          <a:latin typeface="Cambria Math" panose="02040503050406030204" pitchFamily="18" charset="0"/>
                        </a:rPr>
                        <m:t>=0</m:t>
                      </m:r>
                    </m:oMath>
                  </m:oMathPara>
                </a14:m>
                <a:endParaRPr lang="en-US" dirty="0"/>
              </a:p>
            </p:txBody>
          </p:sp>
        </mc:Choice>
        <mc:Fallback xmlns="">
          <p:sp>
            <p:nvSpPr>
              <p:cNvPr id="20" name="TextBox 19">
                <a:extLst>
                  <a:ext uri="{FF2B5EF4-FFF2-40B4-BE49-F238E27FC236}">
                    <a16:creationId xmlns:a16="http://schemas.microsoft.com/office/drawing/2014/main" id="{93AEEDBF-DBA6-FB07-860B-D6E0287084F0}"/>
                  </a:ext>
                </a:extLst>
              </p:cNvPr>
              <p:cNvSpPr txBox="1">
                <a:spLocks noRot="1" noChangeAspect="1" noMove="1" noResize="1" noEditPoints="1" noAdjustHandles="1" noChangeArrowheads="1" noChangeShapeType="1" noTextEdit="1"/>
              </p:cNvSpPr>
              <p:nvPr/>
            </p:nvSpPr>
            <p:spPr>
              <a:xfrm>
                <a:off x="6632567" y="3478023"/>
                <a:ext cx="2109018" cy="618374"/>
              </a:xfrm>
              <a:prstGeom prst="rect">
                <a:avLst/>
              </a:prstGeom>
              <a:blipFill>
                <a:blip r:embed="rId9"/>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6F77BDE-2CAB-B1C3-21BD-887A81C36698}"/>
              </a:ext>
            </a:extLst>
          </p:cNvPr>
          <p:cNvSpPr txBox="1"/>
          <p:nvPr/>
        </p:nvSpPr>
        <p:spPr>
          <a:xfrm>
            <a:off x="855585" y="3614151"/>
            <a:ext cx="6057280" cy="369332"/>
          </a:xfrm>
          <a:prstGeom prst="rect">
            <a:avLst/>
          </a:prstGeom>
          <a:noFill/>
        </p:spPr>
        <p:txBody>
          <a:bodyPr wrap="square">
            <a:spAutoFit/>
          </a:bodyPr>
          <a:lstStyle/>
          <a:p>
            <a:pPr algn="just"/>
            <a:r>
              <a:rPr lang="vi-VN" b="0" i="0" dirty="0">
                <a:solidFill>
                  <a:srgbClr val="000000"/>
                </a:solidFill>
                <a:effectLst/>
                <a:latin typeface="Roboto" panose="02000000000000000000" pitchFamily="2" charset="0"/>
              </a:rPr>
              <a:t>Khi MOSFET </a:t>
            </a:r>
            <a:r>
              <a:rPr lang="vi-VN" dirty="0">
                <a:solidFill>
                  <a:srgbClr val="000000"/>
                </a:solidFill>
                <a:latin typeface="Roboto" panose="02000000000000000000" pitchFamily="2" charset="0"/>
              </a:rPr>
              <a:t>đóng</a:t>
            </a:r>
            <a:r>
              <a:rPr lang="vi-VN" b="0" i="0" dirty="0">
                <a:solidFill>
                  <a:srgbClr val="000000"/>
                </a:solidFill>
                <a:effectLst/>
                <a:latin typeface="Roboto" panose="02000000000000000000" pitchFamily="2" charset="0"/>
              </a:rPr>
              <a:t>, phương trình điện áp được đưa ra bởi</a:t>
            </a:r>
            <a:r>
              <a:rPr lang="vi-VN" dirty="0">
                <a:solidFill>
                  <a:srgbClr val="000000"/>
                </a:solidFill>
                <a:latin typeface="Roboto" panose="02000000000000000000" pitchFamily="2" charset="0"/>
              </a:rPr>
              <a:t>:</a:t>
            </a: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FB46129-A33E-D8AB-9123-FBAC2E0B8DFD}"/>
                  </a:ext>
                </a:extLst>
              </p:cNvPr>
              <p:cNvSpPr txBox="1"/>
              <p:nvPr/>
            </p:nvSpPr>
            <p:spPr>
              <a:xfrm>
                <a:off x="867694" y="4160817"/>
                <a:ext cx="8177983" cy="369332"/>
              </a:xfrm>
              <a:prstGeom prst="rect">
                <a:avLst/>
              </a:prstGeom>
              <a:noFill/>
            </p:spPr>
            <p:txBody>
              <a:bodyPr wrap="square">
                <a:spAutoFit/>
              </a:bodyPr>
              <a:lstStyle/>
              <a:p>
                <a:r>
                  <a:rPr lang="vi-VN" b="0" i="0" dirty="0">
                    <a:solidFill>
                      <a:srgbClr val="000000"/>
                    </a:solidFill>
                    <a:effectLst/>
                    <a:latin typeface="Roboto" panose="02000000000000000000" pitchFamily="2" charset="0"/>
                  </a:rPr>
                  <a:t>trong đó, </a:t>
                </a:r>
                <a14:m>
                  <m:oMath xmlns:m="http://schemas.openxmlformats.org/officeDocument/2006/math">
                    <m:sSub>
                      <m:sSubPr>
                        <m:ctrlPr>
                          <a:rPr lang="en-US" i="1" smtClean="0">
                            <a:solidFill>
                              <a:srgbClr val="836967"/>
                            </a:solidFill>
                            <a:latin typeface="Cambria Math" panose="02040503050406030204" pitchFamily="18" charset="0"/>
                          </a:rPr>
                        </m:ctrlPr>
                      </m:sSubPr>
                      <m:e>
                        <m:r>
                          <m:rPr>
                            <m:sty m:val="p"/>
                          </m:rPr>
                          <a:rPr lang="en-US">
                            <a:latin typeface="Cambria Math" panose="02040503050406030204" pitchFamily="18" charset="0"/>
                          </a:rPr>
                          <m:t>V</m:t>
                        </m:r>
                      </m:e>
                      <m:sub>
                        <m:r>
                          <m:rPr>
                            <m:sty m:val="p"/>
                          </m:rPr>
                          <a:rPr lang="en-US" i="0">
                            <a:latin typeface="Cambria Math" panose="02040503050406030204" pitchFamily="18" charset="0"/>
                          </a:rPr>
                          <m:t>f</m:t>
                        </m:r>
                      </m:sub>
                    </m:sSub>
                  </m:oMath>
                </a14:m>
                <a:r>
                  <a:rPr lang="vi-VN" b="0" i="0" dirty="0">
                    <a:solidFill>
                      <a:srgbClr val="000000"/>
                    </a:solidFill>
                    <a:effectLst/>
                    <a:latin typeface="Roboto" panose="02000000000000000000" pitchFamily="2" charset="0"/>
                  </a:rPr>
                  <a:t> là </a:t>
                </a:r>
                <a:r>
                  <a:rPr lang="vi-VN" dirty="0">
                    <a:solidFill>
                      <a:srgbClr val="000000"/>
                    </a:solidFill>
                    <a:latin typeface="Roboto" panose="02000000000000000000" pitchFamily="2" charset="0"/>
                  </a:rPr>
                  <a:t>điện áp </a:t>
                </a:r>
                <a:r>
                  <a:rPr lang="vi-VN" b="0" i="0" dirty="0">
                    <a:solidFill>
                      <a:srgbClr val="000000"/>
                    </a:solidFill>
                    <a:effectLst/>
                    <a:latin typeface="Roboto" panose="02000000000000000000" pitchFamily="2" charset="0"/>
                  </a:rPr>
                  <a:t>free wheeling diode và được cung cấp bởi datasheet</a:t>
                </a:r>
                <a:endParaRPr lang="en-US" dirty="0"/>
              </a:p>
            </p:txBody>
          </p:sp>
        </mc:Choice>
        <mc:Fallback xmlns="">
          <p:sp>
            <p:nvSpPr>
              <p:cNvPr id="22" name="TextBox 21">
                <a:extLst>
                  <a:ext uri="{FF2B5EF4-FFF2-40B4-BE49-F238E27FC236}">
                    <a16:creationId xmlns:a16="http://schemas.microsoft.com/office/drawing/2014/main" id="{4FB46129-A33E-D8AB-9123-FBAC2E0B8DFD}"/>
                  </a:ext>
                </a:extLst>
              </p:cNvPr>
              <p:cNvSpPr txBox="1">
                <a:spLocks noRot="1" noChangeAspect="1" noMove="1" noResize="1" noEditPoints="1" noAdjustHandles="1" noChangeArrowheads="1" noChangeShapeType="1" noTextEdit="1"/>
              </p:cNvSpPr>
              <p:nvPr/>
            </p:nvSpPr>
            <p:spPr>
              <a:xfrm>
                <a:off x="867694" y="4160817"/>
                <a:ext cx="8177983" cy="369332"/>
              </a:xfrm>
              <a:prstGeom prst="rect">
                <a:avLst/>
              </a:prstGeom>
              <a:blipFill>
                <a:blip r:embed="rId10"/>
                <a:stretch>
                  <a:fillRect l="-5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A5411E7-5298-FC69-592E-CBF982696F0E}"/>
                  </a:ext>
                </a:extLst>
              </p:cNvPr>
              <p:cNvSpPr txBox="1"/>
              <p:nvPr/>
            </p:nvSpPr>
            <p:spPr>
              <a:xfrm>
                <a:off x="3430583" y="4478969"/>
                <a:ext cx="2869724"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Δ</m:t>
                      </m:r>
                      <m:r>
                        <m:rPr>
                          <m:sty m:val="p"/>
                        </m:rPr>
                        <a:rPr lang="en-US" i="0">
                          <a:latin typeface="Cambria Math" panose="02040503050406030204" pitchFamily="18" charset="0"/>
                        </a:rPr>
                        <m:t>I</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V</m:t>
                              </m:r>
                            </m:e>
                            <m:sub>
                              <m:r>
                                <m:rPr>
                                  <m:sty m:val="p"/>
                                </m:rPr>
                                <a:rPr lang="en-US" i="0">
                                  <a:latin typeface="Cambria Math" panose="02040503050406030204" pitchFamily="18" charset="0"/>
                                </a:rPr>
                                <m:t>f</m:t>
                              </m:r>
                            </m:sub>
                          </m:sSub>
                          <m:r>
                            <a:rPr lang="en-US" i="0">
                              <a:latin typeface="Cambria Math" panose="02040503050406030204" pitchFamily="18" charset="0"/>
                            </a:rPr>
                            <m:t>⋅</m:t>
                          </m:r>
                          <m:r>
                            <m:rPr>
                              <m:sty m:val="p"/>
                            </m:rPr>
                            <a:rPr lang="en-US" i="0">
                              <a:latin typeface="Cambria Math" panose="02040503050406030204" pitchFamily="18" charset="0"/>
                            </a:rPr>
                            <m:t>Δ</m:t>
                          </m:r>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t</m:t>
                              </m:r>
                            </m:e>
                            <m:sub>
                              <m:r>
                                <a:rPr lang="en-US" i="0">
                                  <a:latin typeface="Cambria Math" panose="02040503050406030204" pitchFamily="18" charset="0"/>
                                </a:rPr>
                                <m:t>2</m:t>
                              </m:r>
                            </m:sub>
                          </m:sSub>
                        </m:num>
                        <m:den>
                          <m:r>
                            <m:rPr>
                              <m:sty m:val="p"/>
                            </m:rPr>
                            <a:rPr lang="en-US" i="0">
                              <a:latin typeface="Cambria Math" panose="02040503050406030204" pitchFamily="18" charset="0"/>
                            </a:rPr>
                            <m:t>L</m:t>
                          </m:r>
                        </m:den>
                      </m:f>
                    </m:oMath>
                  </m:oMathPara>
                </a14:m>
                <a:endParaRPr lang="en-US" dirty="0"/>
              </a:p>
            </p:txBody>
          </p:sp>
        </mc:Choice>
        <mc:Fallback xmlns="">
          <p:sp>
            <p:nvSpPr>
              <p:cNvPr id="23" name="TextBox 22">
                <a:extLst>
                  <a:ext uri="{FF2B5EF4-FFF2-40B4-BE49-F238E27FC236}">
                    <a16:creationId xmlns:a16="http://schemas.microsoft.com/office/drawing/2014/main" id="{0A5411E7-5298-FC69-592E-CBF982696F0E}"/>
                  </a:ext>
                </a:extLst>
              </p:cNvPr>
              <p:cNvSpPr txBox="1">
                <a:spLocks noRot="1" noChangeAspect="1" noMove="1" noResize="1" noEditPoints="1" noAdjustHandles="1" noChangeArrowheads="1" noChangeShapeType="1" noTextEdit="1"/>
              </p:cNvSpPr>
              <p:nvPr/>
            </p:nvSpPr>
            <p:spPr>
              <a:xfrm>
                <a:off x="3430583" y="4478969"/>
                <a:ext cx="2869724" cy="61093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55E5B25-BA5A-9BFE-5BF9-23A565235025}"/>
                  </a:ext>
                </a:extLst>
              </p:cNvPr>
              <p:cNvSpPr txBox="1"/>
              <p:nvPr/>
            </p:nvSpPr>
            <p:spPr>
              <a:xfrm>
                <a:off x="869281" y="4622744"/>
                <a:ext cx="2869724" cy="646331"/>
              </a:xfrm>
              <a:prstGeom prst="rect">
                <a:avLst/>
              </a:prstGeom>
              <a:noFill/>
            </p:spPr>
            <p:txBody>
              <a:bodyPr wrap="square">
                <a:spAutoFit/>
              </a:bodyPr>
              <a:lstStyle/>
              <a:p>
                <a:r>
                  <a:rPr lang="vi-VN" sz="1800" kern="1200" dirty="0">
                    <a:solidFill>
                      <a:srgbClr val="000000"/>
                    </a:solidFill>
                    <a:effectLst/>
                  </a:rPr>
                  <a:t>Sau khoảng thời gian </a:t>
                </a:r>
                <a14:m>
                  <m:oMath xmlns:m="http://schemas.openxmlformats.org/officeDocument/2006/math">
                    <m:r>
                      <m:rPr>
                        <m:sty m:val="p"/>
                      </m:rPr>
                      <a:rPr lang="en-US" sz="1800" smtClean="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t</m:t>
                        </m:r>
                      </m:e>
                      <m:sub>
                        <m:r>
                          <a:rPr lang="vi-VN"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24" name="TextBox 23">
                <a:extLst>
                  <a:ext uri="{FF2B5EF4-FFF2-40B4-BE49-F238E27FC236}">
                    <a16:creationId xmlns:a16="http://schemas.microsoft.com/office/drawing/2014/main" id="{955E5B25-BA5A-9BFE-5BF9-23A565235025}"/>
                  </a:ext>
                </a:extLst>
              </p:cNvPr>
              <p:cNvSpPr txBox="1">
                <a:spLocks noRot="1" noChangeAspect="1" noMove="1" noResize="1" noEditPoints="1" noAdjustHandles="1" noChangeArrowheads="1" noChangeShapeType="1" noTextEdit="1"/>
              </p:cNvSpPr>
              <p:nvPr/>
            </p:nvSpPr>
            <p:spPr>
              <a:xfrm>
                <a:off x="869281" y="4622744"/>
                <a:ext cx="2869724" cy="646331"/>
              </a:xfrm>
              <a:prstGeom prst="rect">
                <a:avLst/>
              </a:prstGeom>
              <a:blipFill>
                <a:blip r:embed="rId12"/>
                <a:stretch>
                  <a:fillRect l="-1915"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BC55819-7293-4CF6-84AF-8666ED5BB392}"/>
                  </a:ext>
                </a:extLst>
              </p:cNvPr>
              <p:cNvSpPr txBox="1"/>
              <p:nvPr/>
            </p:nvSpPr>
            <p:spPr>
              <a:xfrm>
                <a:off x="847324" y="5096351"/>
                <a:ext cx="7382278" cy="369332"/>
              </a:xfrm>
              <a:prstGeom prst="rect">
                <a:avLst/>
              </a:prstGeom>
              <a:noFill/>
            </p:spPr>
            <p:txBody>
              <a:bodyPr wrap="square">
                <a:spAutoFit/>
              </a:bodyPr>
              <a:lstStyle/>
              <a:p>
                <a:r>
                  <a:rPr lang="vi-VN" sz="1800" kern="1200" dirty="0">
                    <a:solidFill>
                      <a:srgbClr val="000000"/>
                    </a:solidFill>
                    <a:effectLst/>
                  </a:rPr>
                  <a:t>Ta cần chọn </a:t>
                </a:r>
                <a14:m>
                  <m:oMath xmlns:m="http://schemas.openxmlformats.org/officeDocument/2006/math">
                    <m:r>
                      <m:rPr>
                        <m:sty m:val="p"/>
                      </m:rPr>
                      <a:rPr lang="en-US" i="0" smtClean="0">
                        <a:latin typeface="Cambria Math" panose="02040503050406030204" pitchFamily="18" charset="0"/>
                      </a:rPr>
                      <m:t>Δ</m:t>
                    </m:r>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t</m:t>
                        </m:r>
                      </m:e>
                      <m:sub>
                        <m:r>
                          <a:rPr lang="en-US" i="0">
                            <a:latin typeface="Cambria Math" panose="02040503050406030204" pitchFamily="18" charset="0"/>
                          </a:rPr>
                          <m:t>2</m:t>
                        </m:r>
                      </m:sub>
                    </m:sSub>
                  </m:oMath>
                </a14:m>
                <a:r>
                  <a:rPr lang="vi-VN" sz="1800" kern="1200" dirty="0">
                    <a:solidFill>
                      <a:srgbClr val="000000"/>
                    </a:solidFill>
                    <a:effectLst/>
                  </a:rPr>
                  <a:t> làm sao cho </a:t>
                </a:r>
                <a14:m>
                  <m:oMath xmlns:m="http://schemas.openxmlformats.org/officeDocument/2006/math">
                    <m:r>
                      <m:rPr>
                        <m:sty m:val="p"/>
                      </m:rPr>
                      <a:rPr lang="en-US">
                        <a:latin typeface="Cambria Math" panose="02040503050406030204" pitchFamily="18" charset="0"/>
                      </a:rPr>
                      <m:t>ΔI</m:t>
                    </m:r>
                  </m:oMath>
                </a14:m>
                <a:r>
                  <a:rPr lang="en-US" dirty="0"/>
                  <a:t> </a:t>
                </a:r>
                <a:r>
                  <a:rPr lang="en-US" dirty="0" err="1"/>
                  <a:t>không</a:t>
                </a:r>
                <a:r>
                  <a:rPr lang="en-US" dirty="0"/>
                  <a:t> </a:t>
                </a:r>
                <a:r>
                  <a:rPr lang="en-US" dirty="0" err="1"/>
                  <a:t>đáng</a:t>
                </a:r>
                <a:r>
                  <a:rPr lang="en-US" dirty="0"/>
                  <a:t> </a:t>
                </a:r>
                <a:r>
                  <a:rPr lang="en-US" dirty="0" err="1"/>
                  <a:t>kể</a:t>
                </a:r>
                <a:r>
                  <a:rPr lang="en-US" dirty="0"/>
                  <a:t> so </a:t>
                </a:r>
                <a:r>
                  <a:rPr lang="en-US" dirty="0" err="1"/>
                  <a:t>với</a:t>
                </a:r>
                <a:r>
                  <a:rPr lang="en-US" dirty="0"/>
                  <a:t> </a:t>
                </a:r>
                <a:r>
                  <a:rPr lang="en-US" dirty="0" err="1"/>
                  <a:t>giá</a:t>
                </a:r>
                <a:r>
                  <a:rPr lang="en-US" dirty="0"/>
                  <a:t> </a:t>
                </a:r>
                <a:r>
                  <a:rPr lang="en-US" dirty="0" err="1"/>
                  <a:t>trị</a:t>
                </a:r>
                <a:r>
                  <a:rPr lang="en-US" dirty="0"/>
                  <a:t> </a:t>
                </a:r>
                <a:r>
                  <a:rPr lang="en-US" dirty="0" err="1"/>
                  <a:t>của</a:t>
                </a:r>
                <a:r>
                  <a:rPr lang="en-US" dirty="0"/>
                  <a:t> </a:t>
                </a:r>
                <a14:m>
                  <m:oMath xmlns:m="http://schemas.openxmlformats.org/officeDocument/2006/math">
                    <m:sSub>
                      <m:sSubPr>
                        <m:ctrlPr>
                          <a:rPr lang="en-US" i="1">
                            <a:solidFill>
                              <a:srgbClr val="836967"/>
                            </a:solidFill>
                            <a:latin typeface="Cambria Math" panose="02040503050406030204" pitchFamily="18" charset="0"/>
                          </a:rPr>
                        </m:ctrlPr>
                      </m:sSubPr>
                      <m:e>
                        <m:r>
                          <m:rPr>
                            <m:sty m:val="p"/>
                          </m:rPr>
                          <a:rPr lang="en-US">
                            <a:latin typeface="Cambria Math" panose="02040503050406030204" pitchFamily="18" charset="0"/>
                          </a:rPr>
                          <m:t>I</m:t>
                        </m:r>
                      </m:e>
                      <m:sub>
                        <m:r>
                          <m:rPr>
                            <m:sty m:val="p"/>
                          </m:rPr>
                          <a:rPr lang="en-US">
                            <a:latin typeface="Cambria Math" panose="02040503050406030204" pitchFamily="18" charset="0"/>
                          </a:rPr>
                          <m:t>load</m:t>
                        </m:r>
                      </m:sub>
                    </m:sSub>
                  </m:oMath>
                </a14:m>
                <a:r>
                  <a:rPr lang="en-US" dirty="0"/>
                  <a:t>.</a:t>
                </a:r>
                <a:r>
                  <a:rPr lang="vi-VN" sz="1800" kern="1200" dirty="0">
                    <a:solidFill>
                      <a:srgbClr val="000000"/>
                    </a:solidFill>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2BC55819-7293-4CF6-84AF-8666ED5BB392}"/>
                  </a:ext>
                </a:extLst>
              </p:cNvPr>
              <p:cNvSpPr txBox="1">
                <a:spLocks noRot="1" noChangeAspect="1" noMove="1" noResize="1" noEditPoints="1" noAdjustHandles="1" noChangeArrowheads="1" noChangeShapeType="1" noTextEdit="1"/>
              </p:cNvSpPr>
              <p:nvPr/>
            </p:nvSpPr>
            <p:spPr>
              <a:xfrm>
                <a:off x="847324" y="5096351"/>
                <a:ext cx="7382278" cy="369332"/>
              </a:xfrm>
              <a:prstGeom prst="rect">
                <a:avLst/>
              </a:prstGeom>
              <a:blipFill>
                <a:blip r:embed="rId13"/>
                <a:stretch>
                  <a:fillRect l="-743" t="-9836" b="-22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E48B832-46EA-F2EA-4A56-7EC1D60B789A}"/>
                  </a:ext>
                </a:extLst>
              </p:cNvPr>
              <p:cNvSpPr txBox="1"/>
              <p:nvPr/>
            </p:nvSpPr>
            <p:spPr>
              <a:xfrm>
                <a:off x="700929" y="5476750"/>
                <a:ext cx="6331796" cy="369332"/>
              </a:xfrm>
              <a:prstGeom prst="rect">
                <a:avLst/>
              </a:prstGeom>
              <a:noFill/>
            </p:spPr>
            <p:txBody>
              <a:bodyPr wrap="square">
                <a:spAutoFit/>
              </a:bodyPr>
              <a:lstStyle/>
              <a:p>
                <a:r>
                  <a:rPr lang="vi-VN" sz="1800" b="1" kern="1200" dirty="0">
                    <a:solidFill>
                      <a:srgbClr val="000000"/>
                    </a:solidFill>
                    <a:effectLst/>
                  </a:rPr>
                  <a:t>Xác định </a:t>
                </a:r>
                <a14:m>
                  <m:oMath xmlns:m="http://schemas.openxmlformats.org/officeDocument/2006/math">
                    <m:r>
                      <a:rPr lang="en-US" sz="1800" b="1" i="0" kern="1200" smtClean="0">
                        <a:solidFill>
                          <a:srgbClr val="000000"/>
                        </a:solidFill>
                        <a:effectLst/>
                        <a:latin typeface="Cambria Math" panose="02040503050406030204" pitchFamily="18" charset="0"/>
                      </a:rPr>
                      <m:t>𝚫</m:t>
                    </m:r>
                    <m:sSub>
                      <m:sSubPr>
                        <m:ctrlPr>
                          <a:rPr lang="vi-VN" sz="1800" b="1" i="1" kern="1200" smtClean="0">
                            <a:solidFill>
                              <a:srgbClr val="000000"/>
                            </a:solidFill>
                            <a:effectLst/>
                            <a:latin typeface="Cambria Math" panose="02040503050406030204" pitchFamily="18" charset="0"/>
                          </a:rPr>
                        </m:ctrlPr>
                      </m:sSubPr>
                      <m:e>
                        <m:r>
                          <a:rPr lang="en-US" sz="1800" b="1" i="0" kern="1200" smtClean="0">
                            <a:solidFill>
                              <a:srgbClr val="000000"/>
                            </a:solidFill>
                            <a:effectLst/>
                            <a:latin typeface="Cambria Math" panose="02040503050406030204" pitchFamily="18" charset="0"/>
                          </a:rPr>
                          <m:t>𝐭</m:t>
                        </m:r>
                      </m:e>
                      <m:sub>
                        <m:r>
                          <a:rPr lang="vi-VN" sz="1800" b="1" i="0" kern="1200" smtClean="0">
                            <a:solidFill>
                              <a:srgbClr val="000000"/>
                            </a:solidFill>
                            <a:effectLst/>
                            <a:latin typeface="Cambria Math" panose="02040503050406030204" pitchFamily="18" charset="0"/>
                          </a:rPr>
                          <m:t>𝟑</m:t>
                        </m:r>
                      </m:sub>
                    </m:sSub>
                  </m:oMath>
                </a14:m>
                <a:r>
                  <a:rPr lang="vi-VN" b="1" dirty="0"/>
                  <a:t> - thời gian mở xung thứ hai</a:t>
                </a:r>
                <a:endParaRPr lang="en-US" b="1" dirty="0"/>
              </a:p>
            </p:txBody>
          </p:sp>
        </mc:Choice>
        <mc:Fallback xmlns="">
          <p:sp>
            <p:nvSpPr>
              <p:cNvPr id="26" name="TextBox 25">
                <a:extLst>
                  <a:ext uri="{FF2B5EF4-FFF2-40B4-BE49-F238E27FC236}">
                    <a16:creationId xmlns:a16="http://schemas.microsoft.com/office/drawing/2014/main" id="{3E48B832-46EA-F2EA-4A56-7EC1D60B789A}"/>
                  </a:ext>
                </a:extLst>
              </p:cNvPr>
              <p:cNvSpPr txBox="1">
                <a:spLocks noRot="1" noChangeAspect="1" noMove="1" noResize="1" noEditPoints="1" noAdjustHandles="1" noChangeArrowheads="1" noChangeShapeType="1" noTextEdit="1"/>
              </p:cNvSpPr>
              <p:nvPr/>
            </p:nvSpPr>
            <p:spPr>
              <a:xfrm>
                <a:off x="700929" y="5476750"/>
                <a:ext cx="6331796" cy="369332"/>
              </a:xfrm>
              <a:prstGeom prst="rect">
                <a:avLst/>
              </a:prstGeom>
              <a:blipFill>
                <a:blip r:embed="rId14"/>
                <a:stretch>
                  <a:fillRect l="-86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EE22BC4-AC9B-1208-E9E8-82B217B57DE2}"/>
                  </a:ext>
                </a:extLst>
              </p:cNvPr>
              <p:cNvSpPr txBox="1"/>
              <p:nvPr/>
            </p:nvSpPr>
            <p:spPr>
              <a:xfrm>
                <a:off x="883317" y="5838237"/>
                <a:ext cx="7632125" cy="646331"/>
              </a:xfrm>
              <a:prstGeom prst="rect">
                <a:avLst/>
              </a:prstGeom>
              <a:noFill/>
            </p:spPr>
            <p:txBody>
              <a:bodyPr wrap="square">
                <a:spAutoFit/>
              </a:bodyPr>
              <a:lstStyle/>
              <a:p>
                <a:r>
                  <a:rPr lang="vi-VN" dirty="0">
                    <a:solidFill>
                      <a:srgbClr val="000000"/>
                    </a:solidFill>
                  </a:rPr>
                  <a:t>Đối với </a:t>
                </a:r>
                <a14:m>
                  <m:oMath xmlns:m="http://schemas.openxmlformats.org/officeDocument/2006/math">
                    <m:r>
                      <m:rPr>
                        <m:sty m:val="p"/>
                      </m:rPr>
                      <a:rPr lang="en-US" i="0" smtClean="0">
                        <a:latin typeface="Cambria Math" panose="02040503050406030204" pitchFamily="18" charset="0"/>
                      </a:rPr>
                      <m:t>Δ</m:t>
                    </m:r>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t</m:t>
                        </m:r>
                      </m:e>
                      <m:sub>
                        <m:r>
                          <a:rPr lang="vi-VN" b="0" i="0" smtClean="0">
                            <a:latin typeface="Cambria Math" panose="02040503050406030204" pitchFamily="18" charset="0"/>
                          </a:rPr>
                          <m:t>3</m:t>
                        </m:r>
                      </m:sub>
                    </m:sSub>
                  </m:oMath>
                </a14:m>
                <a:r>
                  <a:rPr lang="vi-VN" sz="1800" kern="1200" dirty="0">
                    <a:solidFill>
                      <a:srgbClr val="000000"/>
                    </a:solidFill>
                    <a:effectLst/>
                  </a:rPr>
                  <a:t>, ta chỉ cần chọn làm sao thoả mãn hai điều kiện: nhỏ hơn </a:t>
                </a:r>
                <a14:m>
                  <m:oMath xmlns:m="http://schemas.openxmlformats.org/officeDocument/2006/math">
                    <m:r>
                      <m:rPr>
                        <m:sty m:val="p"/>
                      </m:rPr>
                      <a:rPr lang="en-US">
                        <a:latin typeface="Cambria Math" panose="02040503050406030204" pitchFamily="18" charset="0"/>
                      </a:rPr>
                      <m:t>Δ</m:t>
                    </m:r>
                    <m:sSub>
                      <m:sSubPr>
                        <m:ctrlPr>
                          <a:rPr lang="en-US" i="1">
                            <a:solidFill>
                              <a:srgbClr val="836967"/>
                            </a:solidFill>
                            <a:latin typeface="Cambria Math" panose="02040503050406030204" pitchFamily="18" charset="0"/>
                          </a:rPr>
                        </m:ctrlPr>
                      </m:sSubPr>
                      <m:e>
                        <m:r>
                          <m:rPr>
                            <m:sty m:val="p"/>
                          </m:rPr>
                          <a:rPr lang="en-US">
                            <a:latin typeface="Cambria Math" panose="02040503050406030204" pitchFamily="18" charset="0"/>
                          </a:rPr>
                          <m:t>t</m:t>
                        </m:r>
                      </m:e>
                      <m:sub>
                        <m:r>
                          <a:rPr lang="vi-VN" b="0" i="0" smtClean="0">
                            <a:latin typeface="Cambria Math" panose="02040503050406030204" pitchFamily="18" charset="0"/>
                          </a:rPr>
                          <m:t>1</m:t>
                        </m:r>
                      </m:sub>
                    </m:sSub>
                  </m:oMath>
                </a14:m>
                <a:r>
                  <a:rPr lang="vi-VN" sz="1800" kern="1200" dirty="0">
                    <a:solidFill>
                      <a:srgbClr val="000000"/>
                    </a:solidFill>
                    <a:effectLst/>
                  </a:rPr>
                  <a:t> và đủ cho van mở hoàn toàn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EEE22BC4-AC9B-1208-E9E8-82B217B57DE2}"/>
                  </a:ext>
                </a:extLst>
              </p:cNvPr>
              <p:cNvSpPr txBox="1">
                <a:spLocks noRot="1" noChangeAspect="1" noMove="1" noResize="1" noEditPoints="1" noAdjustHandles="1" noChangeArrowheads="1" noChangeShapeType="1" noTextEdit="1"/>
              </p:cNvSpPr>
              <p:nvPr/>
            </p:nvSpPr>
            <p:spPr>
              <a:xfrm>
                <a:off x="883317" y="5838237"/>
                <a:ext cx="7632125" cy="646331"/>
              </a:xfrm>
              <a:prstGeom prst="rect">
                <a:avLst/>
              </a:prstGeom>
              <a:blipFill>
                <a:blip r:embed="rId15"/>
                <a:stretch>
                  <a:fillRect l="-719" t="-5660" b="-13208"/>
                </a:stretch>
              </a:blipFill>
            </p:spPr>
            <p:txBody>
              <a:bodyPr/>
              <a:lstStyle/>
              <a:p>
                <a:r>
                  <a:rPr lang="en-US">
                    <a:noFill/>
                  </a:rPr>
                  <a:t> </a:t>
                </a:r>
              </a:p>
            </p:txBody>
          </p:sp>
        </mc:Fallback>
      </mc:AlternateContent>
      <p:pic>
        <p:nvPicPr>
          <p:cNvPr id="28" name="Hình ảnh 10" descr="Electronicdesign Com Các trang web Electronicdesign com Tập tin Double Pulse Fig7">
            <a:extLst>
              <a:ext uri="{FF2B5EF4-FFF2-40B4-BE49-F238E27FC236}">
                <a16:creationId xmlns:a16="http://schemas.microsoft.com/office/drawing/2014/main" id="{23BDDEED-EC58-BC89-63EF-DD2069F3DE7F}"/>
              </a:ext>
            </a:extLst>
          </p:cNvPr>
          <p:cNvPicPr>
            <a:picLocks noChangeAspect="1"/>
          </p:cNvPicPr>
          <p:nvPr/>
        </p:nvPicPr>
        <p:blipFill rotWithShape="1">
          <a:blip r:embed="rId16">
            <a:extLst>
              <a:ext uri="{28A0092B-C50C-407E-A947-70E740481C1C}">
                <a14:useLocalDpi xmlns:a14="http://schemas.microsoft.com/office/drawing/2010/main" val="0"/>
              </a:ext>
            </a:extLst>
          </a:blip>
          <a:srcRect l="4801" t="9864" r="53042" b="17831"/>
          <a:stretch/>
        </p:blipFill>
        <p:spPr bwMode="auto">
          <a:xfrm>
            <a:off x="5832944" y="1061484"/>
            <a:ext cx="2413909" cy="1349521"/>
          </a:xfrm>
          <a:prstGeom prst="rect">
            <a:avLst/>
          </a:prstGeom>
          <a:noFill/>
          <a:ln>
            <a:noFill/>
          </a:ln>
        </p:spPr>
      </p:pic>
      <p:sp>
        <p:nvSpPr>
          <p:cNvPr id="4" name="TextBox 3">
            <a:extLst>
              <a:ext uri="{FF2B5EF4-FFF2-40B4-BE49-F238E27FC236}">
                <a16:creationId xmlns:a16="http://schemas.microsoft.com/office/drawing/2014/main" id="{A1B482BC-8D30-C6EE-216E-21CC3A2B51BB}"/>
              </a:ext>
            </a:extLst>
          </p:cNvPr>
          <p:cNvSpPr txBox="1"/>
          <p:nvPr/>
        </p:nvSpPr>
        <p:spPr>
          <a:xfrm>
            <a:off x="656922" y="6451807"/>
            <a:ext cx="6759842" cy="430887"/>
          </a:xfrm>
          <a:prstGeom prst="rect">
            <a:avLst/>
          </a:prstGeom>
          <a:noFill/>
        </p:spPr>
        <p:txBody>
          <a:bodyPr wrap="square">
            <a:spAutoFit/>
          </a:bodyPr>
          <a:lstStyle/>
          <a:p>
            <a:pPr algn="ctr"/>
            <a:r>
              <a:rPr lang="en-US" sz="1100" dirty="0">
                <a:solidFill>
                  <a:schemeClr val="bg2">
                    <a:lumMod val="50000"/>
                  </a:schemeClr>
                </a:solidFill>
              </a:rPr>
              <a:t>https://www.electronicdesign.com/technologies/test-measurement/article/21808935/evaluate-power-device-efficiency-with-doublepulse-testing-using-an-afg</a:t>
            </a:r>
          </a:p>
        </p:txBody>
      </p:sp>
      <p:sp>
        <p:nvSpPr>
          <p:cNvPr id="8" name="TextBox 7">
            <a:extLst>
              <a:ext uri="{FF2B5EF4-FFF2-40B4-BE49-F238E27FC236}">
                <a16:creationId xmlns:a16="http://schemas.microsoft.com/office/drawing/2014/main" id="{32F25B8D-61D8-5785-F4C0-17F531DE4304}"/>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360585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21</a:t>
            </a:fld>
            <a:endParaRPr lang="en-US" dirty="0">
              <a:solidFill>
                <a:schemeClr val="bg1"/>
              </a:solidFill>
            </a:endParaRPr>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II</a:t>
            </a:r>
            <a:r>
              <a:rPr lang="vi-VN" b="1" dirty="0"/>
              <a:t>I</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3880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Tính toán các phần tử mạch lực</a:t>
            </a:r>
            <a:endParaRPr lang="en-US" sz="2000" b="1" dirty="0">
              <a:solidFill>
                <a:schemeClr val="accent6">
                  <a:lumMod val="50000"/>
                </a:schemeClr>
              </a:solidFill>
            </a:endParaRPr>
          </a:p>
        </p:txBody>
      </p:sp>
      <p:pic>
        <p:nvPicPr>
          <p:cNvPr id="4" name="Picture 3">
            <a:extLst>
              <a:ext uri="{FF2B5EF4-FFF2-40B4-BE49-F238E27FC236}">
                <a16:creationId xmlns:a16="http://schemas.microsoft.com/office/drawing/2014/main" id="{7CAB91C2-FA88-AF1A-088C-2745FA5759A6}"/>
              </a:ext>
            </a:extLst>
          </p:cNvPr>
          <p:cNvPicPr>
            <a:picLocks noChangeAspect="1"/>
          </p:cNvPicPr>
          <p:nvPr/>
        </p:nvPicPr>
        <p:blipFill>
          <a:blip r:embed="rId3"/>
          <a:stretch>
            <a:fillRect/>
          </a:stretch>
        </p:blipFill>
        <p:spPr>
          <a:xfrm>
            <a:off x="535989" y="997734"/>
            <a:ext cx="4479335" cy="3393172"/>
          </a:xfrm>
          <a:prstGeom prst="rect">
            <a:avLst/>
          </a:prstGeom>
        </p:spPr>
      </p:pic>
      <mc:AlternateContent xmlns:mc="http://schemas.openxmlformats.org/markup-compatibility/2006" xmlns:a14="http://schemas.microsoft.com/office/drawing/2010/main">
        <mc:Choice Requires="a14">
          <p:sp>
            <p:nvSpPr>
              <p:cNvPr id="7" name="Hộp Văn bản 9">
                <a:extLst>
                  <a:ext uri="{FF2B5EF4-FFF2-40B4-BE49-F238E27FC236}">
                    <a16:creationId xmlns:a16="http://schemas.microsoft.com/office/drawing/2014/main" id="{40EF2152-68B3-F9DE-DA63-FBAF0BEAF5BE}"/>
                  </a:ext>
                </a:extLst>
              </p:cNvPr>
              <p:cNvSpPr txBox="1"/>
              <p:nvPr/>
            </p:nvSpPr>
            <p:spPr>
              <a:xfrm>
                <a:off x="593163" y="4566674"/>
                <a:ext cx="8260355" cy="1107996"/>
              </a:xfrm>
              <a:prstGeom prst="rect">
                <a:avLst/>
              </a:prstGeom>
              <a:noFill/>
            </p:spPr>
            <p:txBody>
              <a:bodyPr wrap="square" rtlCol="0">
                <a:spAutoFit/>
              </a:bodyPr>
              <a:lstStyle/>
              <a:p>
                <a:pPr algn="just"/>
                <a:r>
                  <a:rPr lang="vi-VN" b="1" dirty="0"/>
                  <a:t>Cuộn cảm L:</a:t>
                </a:r>
              </a:p>
              <a:p>
                <a:pPr algn="just"/>
                <a:r>
                  <a:rPr lang="vi-VN" sz="1600" dirty="0"/>
                  <a:t>-   </a:t>
                </a:r>
                <a:r>
                  <a:rPr lang="en-US" sz="1600" dirty="0" err="1"/>
                  <a:t>Giá</a:t>
                </a:r>
                <a:r>
                  <a:rPr lang="en-US" sz="1600" dirty="0"/>
                  <a:t> </a:t>
                </a:r>
                <a:r>
                  <a:rPr lang="en-US" sz="1600" dirty="0" err="1"/>
                  <a:t>trị</a:t>
                </a:r>
                <a:r>
                  <a:rPr lang="en-US" sz="1600" dirty="0"/>
                  <a:t> </a:t>
                </a:r>
                <a:r>
                  <a:rPr lang="en-US" sz="1600" dirty="0" err="1"/>
                  <a:t>điện</a:t>
                </a:r>
                <a:r>
                  <a:rPr lang="en-US" sz="1600" dirty="0"/>
                  <a:t> </a:t>
                </a:r>
                <a:r>
                  <a:rPr lang="en-US" sz="1600" dirty="0" err="1"/>
                  <a:t>cảm</a:t>
                </a:r>
                <a:r>
                  <a:rPr lang="en-US" sz="1600" dirty="0"/>
                  <a:t> </a:t>
                </a:r>
                <a:r>
                  <a:rPr lang="en-US" sz="1600" dirty="0" err="1"/>
                  <a:t>phải</a:t>
                </a:r>
                <a:r>
                  <a:rPr lang="en-US" sz="1600" dirty="0"/>
                  <a:t> </a:t>
                </a:r>
                <a:r>
                  <a:rPr lang="en-US" sz="1600" dirty="0" err="1"/>
                  <a:t>đủ</a:t>
                </a:r>
                <a:r>
                  <a:rPr lang="en-US" sz="1600" dirty="0"/>
                  <a:t> </a:t>
                </a:r>
                <a:r>
                  <a:rPr lang="en-US" sz="1600" dirty="0" err="1"/>
                  <a:t>lớn</a:t>
                </a:r>
                <a:r>
                  <a:rPr lang="en-US" sz="1600" dirty="0"/>
                  <a:t> </a:t>
                </a:r>
                <a:r>
                  <a:rPr lang="en-US" sz="1600" dirty="0" err="1"/>
                  <a:t>để</a:t>
                </a:r>
                <a:r>
                  <a:rPr lang="en-US" sz="1600" dirty="0"/>
                  <a:t> </a:t>
                </a:r>
                <a:r>
                  <a:rPr lang="en-US" sz="1600" dirty="0" err="1"/>
                  <a:t>hạn</a:t>
                </a:r>
                <a:r>
                  <a:rPr lang="en-US" sz="1600" dirty="0"/>
                  <a:t> </a:t>
                </a:r>
                <a:r>
                  <a:rPr lang="en-US" sz="1600" dirty="0" err="1"/>
                  <a:t>chế</a:t>
                </a:r>
                <a:r>
                  <a:rPr lang="en-US" sz="1600" dirty="0"/>
                  <a:t> </a:t>
                </a:r>
                <a:r>
                  <a:rPr lang="en-US" sz="1600" dirty="0" err="1"/>
                  <a:t>gợn</a:t>
                </a:r>
                <a:r>
                  <a:rPr lang="en-US" sz="1600" dirty="0"/>
                  <a:t> </a:t>
                </a:r>
                <a:r>
                  <a:rPr lang="en-US" sz="1600" dirty="0" err="1"/>
                  <a:t>dòng</a:t>
                </a:r>
                <a:r>
                  <a:rPr lang="en-US" sz="1600" dirty="0"/>
                  <a:t> (</a:t>
                </a:r>
                <a:r>
                  <a:rPr lang="el-GR" sz="1600" dirty="0"/>
                  <a:t>Δ</a:t>
                </a:r>
                <a:r>
                  <a:rPr lang="en-US" sz="1600" dirty="0" err="1"/>
                  <a:t>i</a:t>
                </a:r>
                <a:r>
                  <a:rPr lang="en-US" sz="1600" dirty="0"/>
                  <a:t>) </a:t>
                </a:r>
                <a:r>
                  <a:rPr lang="en-US" sz="1600" dirty="0" err="1"/>
                  <a:t>trong</a:t>
                </a:r>
                <a:r>
                  <a:rPr lang="en-US" sz="1600" dirty="0"/>
                  <a:t> </a:t>
                </a:r>
                <a:r>
                  <a:rPr lang="en-US" sz="1600" dirty="0" err="1"/>
                  <a:t>quá</a:t>
                </a:r>
                <a:r>
                  <a:rPr lang="en-US" sz="1600" dirty="0"/>
                  <a:t> </a:t>
                </a:r>
                <a:r>
                  <a:rPr lang="en-US" sz="1600" dirty="0" err="1"/>
                  <a:t>trình</a:t>
                </a:r>
                <a:r>
                  <a:rPr lang="en-US" sz="1600" dirty="0"/>
                  <a:t> </a:t>
                </a:r>
                <a:r>
                  <a:rPr lang="en-US" sz="1600" dirty="0" err="1"/>
                  <a:t>chuyển</a:t>
                </a:r>
                <a:r>
                  <a:rPr lang="en-US" sz="1600" dirty="0"/>
                  <a:t> </a:t>
                </a:r>
                <a:r>
                  <a:rPr lang="en-US" sz="1600" dirty="0" err="1"/>
                  <a:t>mạch</a:t>
                </a:r>
                <a:r>
                  <a:rPr lang="en-US" sz="1600" dirty="0"/>
                  <a:t>.</a:t>
                </a:r>
                <a:endParaRPr lang="vi-VN" sz="1600" dirty="0"/>
              </a:p>
              <a:p>
                <a:pPr algn="just"/>
                <a:r>
                  <a:rPr lang="vi-VN" sz="1600" dirty="0"/>
                  <a:t>-  Nếu độ gợn dòng cực đại (</a:t>
                </a:r>
                <a14:m>
                  <m:oMath xmlns:m="http://schemas.openxmlformats.org/officeDocument/2006/math">
                    <m:r>
                      <m:rPr>
                        <m:sty m:val="p"/>
                      </m:rPr>
                      <a:rPr lang="en-US" sz="1600" smtClean="0">
                        <a:latin typeface="Cambria Math" panose="02040503050406030204" pitchFamily="18" charset="0"/>
                      </a:rPr>
                      <m:t>Δ</m:t>
                    </m:r>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i</m:t>
                        </m:r>
                      </m:e>
                      <m:sub>
                        <m:r>
                          <a:rPr lang="en-US" sz="1600" i="1">
                            <a:latin typeface="Cambria Math" panose="02040503050406030204" pitchFamily="18" charset="0"/>
                          </a:rPr>
                          <m:t>𝑚𝑎𝑥</m:t>
                        </m:r>
                      </m:sub>
                    </m:sSub>
                  </m:oMath>
                </a14:m>
                <a:r>
                  <a:rPr lang="vi-VN" sz="1600" dirty="0"/>
                  <a:t>) không được lớn hơn x% của dòng mong muốn (</a:t>
                </a:r>
                <a14:m>
                  <m:oMath xmlns:m="http://schemas.openxmlformats.org/officeDocument/2006/math">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𝐼</m:t>
                        </m:r>
                      </m:e>
                      <m:sub>
                        <m:r>
                          <a:rPr lang="en-US" sz="1600" i="1">
                            <a:latin typeface="Cambria Math" panose="02040503050406030204" pitchFamily="18" charset="0"/>
                          </a:rPr>
                          <m:t>𝑇𝐸𝑆𝑇</m:t>
                        </m:r>
                      </m:sub>
                    </m:sSub>
                  </m:oMath>
                </a14:m>
                <a:r>
                  <a:rPr lang="vi-VN" sz="1600" dirty="0"/>
                  <a:t>), thì độ tự cảm cần thỏa mãn điều kiện:</a:t>
                </a:r>
                <a:endParaRPr lang="en-US" sz="1600" b="1" dirty="0"/>
              </a:p>
            </p:txBody>
          </p:sp>
        </mc:Choice>
        <mc:Fallback xmlns="">
          <p:sp>
            <p:nvSpPr>
              <p:cNvPr id="7" name="Hộp Văn bản 9">
                <a:extLst>
                  <a:ext uri="{FF2B5EF4-FFF2-40B4-BE49-F238E27FC236}">
                    <a16:creationId xmlns:a16="http://schemas.microsoft.com/office/drawing/2014/main" id="{40EF2152-68B3-F9DE-DA63-FBAF0BEAF5BE}"/>
                  </a:ext>
                </a:extLst>
              </p:cNvPr>
              <p:cNvSpPr txBox="1">
                <a:spLocks noRot="1" noChangeAspect="1" noMove="1" noResize="1" noEditPoints="1" noAdjustHandles="1" noChangeArrowheads="1" noChangeShapeType="1" noTextEdit="1"/>
              </p:cNvSpPr>
              <p:nvPr/>
            </p:nvSpPr>
            <p:spPr>
              <a:xfrm>
                <a:off x="593163" y="4566674"/>
                <a:ext cx="8260355" cy="1107996"/>
              </a:xfrm>
              <a:prstGeom prst="rect">
                <a:avLst/>
              </a:prstGeom>
              <a:blipFill>
                <a:blip r:embed="rId4"/>
                <a:stretch>
                  <a:fillRect l="-590" t="-2747" r="-443" b="-604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109B93B-6987-AE7E-53D8-1679E9405A31}"/>
              </a:ext>
            </a:extLst>
          </p:cNvPr>
          <p:cNvCxnSpPr>
            <a:cxnSpLocks/>
            <a:stCxn id="33" idx="1"/>
          </p:cNvCxnSpPr>
          <p:nvPr/>
        </p:nvCxnSpPr>
        <p:spPr>
          <a:xfrm flipH="1" flipV="1">
            <a:off x="4268613" y="2663658"/>
            <a:ext cx="1029238" cy="53611"/>
          </a:xfrm>
          <a:prstGeom prst="straightConnector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40A53EF8-8680-CE98-0A14-9B1DFE79F8F8}"/>
              </a:ext>
            </a:extLst>
          </p:cNvPr>
          <p:cNvCxnSpPr>
            <a:cxnSpLocks/>
          </p:cNvCxnSpPr>
          <p:nvPr/>
        </p:nvCxnSpPr>
        <p:spPr>
          <a:xfrm flipV="1">
            <a:off x="1524000" y="1513207"/>
            <a:ext cx="1946787" cy="3053467"/>
          </a:xfrm>
          <a:prstGeom prst="straightConnector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5" name="Hộp Văn bản 3">
            <a:extLst>
              <a:ext uri="{FF2B5EF4-FFF2-40B4-BE49-F238E27FC236}">
                <a16:creationId xmlns:a16="http://schemas.microsoft.com/office/drawing/2014/main" id="{51D216D7-A3D9-E77B-67F3-8BE96D95CE6E}"/>
              </a:ext>
            </a:extLst>
          </p:cNvPr>
          <p:cNvSpPr txBox="1"/>
          <p:nvPr/>
        </p:nvSpPr>
        <p:spPr>
          <a:xfrm>
            <a:off x="5422920" y="886460"/>
            <a:ext cx="3430598" cy="3370666"/>
          </a:xfrm>
          <a:prstGeom prst="rect">
            <a:avLst/>
          </a:prstGeom>
          <a:noFill/>
        </p:spPr>
        <p:txBody>
          <a:bodyPr wrap="square" rtlCol="0">
            <a:spAutoFit/>
          </a:bodyPr>
          <a:lstStyle/>
          <a:p>
            <a:pPr algn="just">
              <a:lnSpc>
                <a:spcPct val="150000"/>
              </a:lnSpc>
            </a:pPr>
            <a:r>
              <a:rPr lang="en-US" sz="1600" b="1" dirty="0" err="1"/>
              <a:t>Tụ</a:t>
            </a:r>
            <a:r>
              <a:rPr lang="vi-VN" sz="1600" b="1" dirty="0"/>
              <a:t> điện</a:t>
            </a:r>
            <a:r>
              <a:rPr lang="en-US" sz="1600" b="1" dirty="0"/>
              <a:t> C1</a:t>
            </a:r>
            <a:r>
              <a:rPr lang="vi-VN" sz="1600" b="1" dirty="0"/>
              <a:t>:</a:t>
            </a:r>
            <a:r>
              <a:rPr lang="en-US" sz="1600" b="1" dirty="0"/>
              <a:t> </a:t>
            </a:r>
            <a:endParaRPr lang="vi-VN" sz="1600" b="1" dirty="0"/>
          </a:p>
          <a:p>
            <a:pPr algn="just">
              <a:lnSpc>
                <a:spcPct val="150000"/>
              </a:lnSpc>
            </a:pPr>
            <a:r>
              <a:rPr lang="vi-VN" sz="1600" dirty="0"/>
              <a:t>-  Đ</a:t>
            </a:r>
            <a:r>
              <a:rPr lang="en-US" sz="1600" dirty="0" err="1"/>
              <a:t>ược</a:t>
            </a:r>
            <a:r>
              <a:rPr lang="en-US" sz="1600" dirty="0"/>
              <a:t> </a:t>
            </a:r>
            <a:r>
              <a:rPr lang="en-US" sz="1600" dirty="0" err="1"/>
              <a:t>nối</a:t>
            </a:r>
            <a:r>
              <a:rPr lang="en-US" sz="1600" dirty="0"/>
              <a:t> </a:t>
            </a:r>
            <a:r>
              <a:rPr lang="en-US" sz="1600" dirty="0" err="1"/>
              <a:t>nhằm</a:t>
            </a:r>
            <a:r>
              <a:rPr lang="en-US" sz="1600" dirty="0"/>
              <a:t> </a:t>
            </a:r>
            <a:r>
              <a:rPr lang="en-US" sz="1600" dirty="0" err="1"/>
              <a:t>ổn</a:t>
            </a:r>
            <a:r>
              <a:rPr lang="en-US" sz="1600" dirty="0"/>
              <a:t> </a:t>
            </a:r>
            <a:r>
              <a:rPr lang="en-US" sz="1600" dirty="0" err="1"/>
              <a:t>định</a:t>
            </a:r>
            <a:r>
              <a:rPr lang="en-US" sz="1600" dirty="0"/>
              <a:t> </a:t>
            </a:r>
            <a:r>
              <a:rPr lang="en-US" sz="1600" dirty="0" err="1"/>
              <a:t>điện</a:t>
            </a:r>
            <a:r>
              <a:rPr lang="en-US" sz="1600" dirty="0"/>
              <a:t> </a:t>
            </a:r>
            <a:r>
              <a:rPr lang="en-US" sz="1600" dirty="0" err="1"/>
              <a:t>áp</a:t>
            </a:r>
            <a:r>
              <a:rPr lang="en-US" sz="1600" dirty="0"/>
              <a:t> </a:t>
            </a:r>
            <a:r>
              <a:rPr lang="en-US" sz="1600" dirty="0" err="1"/>
              <a:t>khi</a:t>
            </a:r>
            <a:r>
              <a:rPr lang="en-US" sz="1600" dirty="0"/>
              <a:t> </a:t>
            </a:r>
            <a:r>
              <a:rPr lang="en-US" sz="1600" dirty="0" err="1"/>
              <a:t>xung</a:t>
            </a:r>
            <a:r>
              <a:rPr lang="en-US" sz="1600" dirty="0"/>
              <a:t> </a:t>
            </a:r>
            <a:r>
              <a:rPr lang="en-US" sz="1600" dirty="0" err="1"/>
              <a:t>thứ</a:t>
            </a:r>
            <a:r>
              <a:rPr lang="en-US" sz="1600" dirty="0"/>
              <a:t> </a:t>
            </a:r>
            <a:r>
              <a:rPr lang="en-US" sz="1600" dirty="0" err="1"/>
              <a:t>nhất</a:t>
            </a:r>
            <a:r>
              <a:rPr lang="en-US" sz="1600" dirty="0"/>
              <a:t> </a:t>
            </a:r>
            <a:r>
              <a:rPr lang="en-US" sz="1600" dirty="0" err="1"/>
              <a:t>bắt</a:t>
            </a:r>
            <a:r>
              <a:rPr lang="en-US" sz="1600" dirty="0"/>
              <a:t> </a:t>
            </a:r>
            <a:r>
              <a:rPr lang="en-US" sz="1600" dirty="0" err="1"/>
              <a:t>mở</a:t>
            </a:r>
            <a:r>
              <a:rPr lang="en-US" sz="1600" dirty="0"/>
              <a:t>. </a:t>
            </a:r>
            <a:r>
              <a:rPr lang="en-US" sz="1600" dirty="0" err="1"/>
              <a:t>Tụ</a:t>
            </a:r>
            <a:r>
              <a:rPr lang="en-US" sz="1600" dirty="0"/>
              <a:t> </a:t>
            </a:r>
            <a:r>
              <a:rPr lang="en-US" sz="1600" dirty="0" err="1"/>
              <a:t>điện</a:t>
            </a:r>
            <a:r>
              <a:rPr lang="en-US" sz="1600" dirty="0"/>
              <a:t> </a:t>
            </a:r>
            <a:r>
              <a:rPr lang="en-US" sz="1600" dirty="0" err="1"/>
              <a:t>sẽ</a:t>
            </a:r>
            <a:r>
              <a:rPr lang="en-US" sz="1600" dirty="0"/>
              <a:t> </a:t>
            </a:r>
            <a:r>
              <a:rPr lang="en-US" sz="1600" dirty="0" err="1"/>
              <a:t>cung</a:t>
            </a:r>
            <a:r>
              <a:rPr lang="en-US" sz="1600" dirty="0"/>
              <a:t> </a:t>
            </a:r>
            <a:r>
              <a:rPr lang="en-US" sz="1600" dirty="0" err="1"/>
              <a:t>cấp</a:t>
            </a:r>
            <a:r>
              <a:rPr lang="en-US" sz="1600" dirty="0"/>
              <a:t> </a:t>
            </a:r>
            <a:r>
              <a:rPr lang="en-US" sz="1600" dirty="0" err="1"/>
              <a:t>dòng</a:t>
            </a:r>
            <a:r>
              <a:rPr lang="en-US" sz="1600" dirty="0"/>
              <a:t> </a:t>
            </a:r>
            <a:r>
              <a:rPr lang="en-US" sz="1600" dirty="0" err="1"/>
              <a:t>điện</a:t>
            </a:r>
            <a:r>
              <a:rPr lang="en-US" sz="1600" dirty="0"/>
              <a:t> </a:t>
            </a:r>
            <a:r>
              <a:rPr lang="en-US" sz="1600" dirty="0" err="1"/>
              <a:t>quá</a:t>
            </a:r>
            <a:r>
              <a:rPr lang="en-US" sz="1600" dirty="0"/>
              <a:t> </a:t>
            </a:r>
            <a:r>
              <a:rPr lang="en-US" sz="1600" dirty="0" err="1"/>
              <a:t>độ</a:t>
            </a:r>
            <a:r>
              <a:rPr lang="en-US" sz="1600" dirty="0"/>
              <a:t> </a:t>
            </a:r>
            <a:r>
              <a:rPr lang="en-US" sz="1600" dirty="0" err="1"/>
              <a:t>khi</a:t>
            </a:r>
            <a:r>
              <a:rPr lang="en-US" sz="1600" dirty="0"/>
              <a:t> </a:t>
            </a:r>
            <a:r>
              <a:rPr lang="en-US" sz="1600" dirty="0" err="1"/>
              <a:t>xung</a:t>
            </a:r>
            <a:r>
              <a:rPr lang="en-US" sz="1600" dirty="0"/>
              <a:t> </a:t>
            </a:r>
            <a:r>
              <a:rPr lang="en-US" sz="1600" dirty="0" err="1"/>
              <a:t>thứ</a:t>
            </a:r>
            <a:r>
              <a:rPr lang="en-US" sz="1600" dirty="0"/>
              <a:t> </a:t>
            </a:r>
            <a:r>
              <a:rPr lang="en-US" sz="1600" dirty="0" err="1"/>
              <a:t>nhất</a:t>
            </a:r>
            <a:r>
              <a:rPr lang="en-US" sz="1600" dirty="0"/>
              <a:t> </a:t>
            </a:r>
            <a:r>
              <a:rPr lang="en-US" sz="1600" dirty="0" err="1"/>
              <a:t>kích</a:t>
            </a:r>
            <a:r>
              <a:rPr lang="en-US" sz="1600" dirty="0"/>
              <a:t> </a:t>
            </a:r>
            <a:r>
              <a:rPr lang="en-US" sz="1600" dirty="0" err="1"/>
              <a:t>mở</a:t>
            </a:r>
            <a:r>
              <a:rPr lang="en-US" sz="1600" dirty="0"/>
              <a:t> van.</a:t>
            </a:r>
            <a:endParaRPr lang="vi-VN" sz="1600" dirty="0"/>
          </a:p>
          <a:p>
            <a:pPr algn="just">
              <a:lnSpc>
                <a:spcPct val="150000"/>
              </a:lnSpc>
            </a:pPr>
            <a:r>
              <a:rPr lang="vi-VN" sz="1600" dirty="0"/>
              <a:t>-  </a:t>
            </a:r>
            <a:r>
              <a:rPr lang="en-US" sz="1600" dirty="0" err="1"/>
              <a:t>Điện</a:t>
            </a:r>
            <a:r>
              <a:rPr lang="en-US" sz="1600" dirty="0"/>
              <a:t> dung </a:t>
            </a:r>
            <a:r>
              <a:rPr lang="en-US" sz="1600" dirty="0" err="1"/>
              <a:t>của</a:t>
            </a:r>
            <a:r>
              <a:rPr lang="en-US" sz="1600" dirty="0"/>
              <a:t> </a:t>
            </a:r>
            <a:r>
              <a:rPr lang="en-US" sz="1600" dirty="0" err="1"/>
              <a:t>tụ</a:t>
            </a:r>
            <a:r>
              <a:rPr lang="en-US" sz="1600" dirty="0"/>
              <a:t> </a:t>
            </a:r>
            <a:r>
              <a:rPr lang="en-US" sz="1600" dirty="0" err="1"/>
              <a:t>được</a:t>
            </a:r>
            <a:r>
              <a:rPr lang="en-US" sz="1600" dirty="0"/>
              <a:t> </a:t>
            </a:r>
            <a:r>
              <a:rPr lang="en-US" sz="1600" dirty="0" err="1"/>
              <a:t>tính</a:t>
            </a:r>
            <a:r>
              <a:rPr lang="en-US" sz="1600" dirty="0"/>
              <a:t> </a:t>
            </a:r>
            <a:r>
              <a:rPr lang="en-US" sz="1600" dirty="0" err="1"/>
              <a:t>theo</a:t>
            </a:r>
            <a:r>
              <a:rPr lang="en-US" sz="1600" dirty="0"/>
              <a:t> </a:t>
            </a:r>
            <a:r>
              <a:rPr lang="en-US" sz="1600" dirty="0" err="1"/>
              <a:t>công</a:t>
            </a:r>
            <a:r>
              <a:rPr lang="en-US" sz="1600" dirty="0"/>
              <a:t> </a:t>
            </a:r>
            <a:r>
              <a:rPr lang="en-US" sz="1600" dirty="0" err="1"/>
              <a:t>thức</a:t>
            </a:r>
            <a:r>
              <a:rPr lang="en-US" sz="1600" dirty="0"/>
              <a:t>: </a:t>
            </a:r>
            <a:endParaRPr lang="vi-VN" sz="1600" dirty="0"/>
          </a:p>
          <a:p>
            <a:pPr algn="just">
              <a:lnSpc>
                <a:spcPct val="150000"/>
              </a:lnSpc>
            </a:pPr>
            <a:r>
              <a:rPr lang="en-US" sz="1600" dirty="0" err="1"/>
              <a:t>Với</a:t>
            </a:r>
            <a:r>
              <a:rPr lang="en-US" sz="1600" dirty="0"/>
              <a:t> k</a:t>
            </a:r>
            <a:r>
              <a:rPr lang="vi-VN" sz="1600" baseline="-25000" dirty="0"/>
              <a:t>v</a:t>
            </a:r>
            <a:r>
              <a:rPr lang="en-US" sz="1600" dirty="0"/>
              <a:t> = 1% - 5%</a:t>
            </a:r>
          </a:p>
          <a:p>
            <a:pPr algn="just">
              <a:lnSpc>
                <a:spcPct val="150000"/>
              </a:lnSpc>
            </a:pPr>
            <a:endParaRPr lang="en-US" sz="160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A822FA5-DEA7-D547-66AB-0E7AC5C68851}"/>
                  </a:ext>
                </a:extLst>
              </p:cNvPr>
              <p:cNvSpPr txBox="1"/>
              <p:nvPr/>
            </p:nvSpPr>
            <p:spPr>
              <a:xfrm>
                <a:off x="4572000" y="3859242"/>
                <a:ext cx="5214242" cy="512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a:rPr lang="en-US" sz="1200" i="1">
                              <a:latin typeface="Cambria Math" panose="02040503050406030204" pitchFamily="18" charset="0"/>
                            </a:rPr>
                            <m:t>𝐶</m:t>
                          </m:r>
                        </m:e>
                        <m:sub>
                          <m:r>
                            <a:rPr lang="en-US" sz="1200" i="0">
                              <a:latin typeface="Cambria Math" panose="02040503050406030204" pitchFamily="18" charset="0"/>
                            </a:rPr>
                            <m:t>1</m:t>
                          </m:r>
                        </m:sub>
                      </m:sSub>
                      <m:r>
                        <a:rPr lang="en-US" sz="1200" i="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𝐿</m:t>
                          </m:r>
                          <m:sSubSup>
                            <m:sSubSupPr>
                              <m:ctrlPr>
                                <a:rPr lang="en-US" sz="1200" i="1">
                                  <a:solidFill>
                                    <a:srgbClr val="836967"/>
                                  </a:solidFill>
                                  <a:latin typeface="Cambria Math" panose="02040503050406030204" pitchFamily="18" charset="0"/>
                                </a:rPr>
                              </m:ctrlPr>
                            </m:sSubSupPr>
                            <m:e>
                              <m:r>
                                <a:rPr lang="en-US" sz="1200" i="1">
                                  <a:latin typeface="Cambria Math" panose="02040503050406030204" pitchFamily="18" charset="0"/>
                                </a:rPr>
                                <m:t>𝐼</m:t>
                              </m:r>
                            </m:e>
                            <m:sub>
                              <m:r>
                                <a:rPr lang="en-US" sz="1200" i="1">
                                  <a:latin typeface="Cambria Math" panose="02040503050406030204" pitchFamily="18" charset="0"/>
                                </a:rPr>
                                <m:t>𝐿</m:t>
                              </m:r>
                            </m:sub>
                            <m:sup>
                              <m:r>
                                <a:rPr lang="en-US" sz="1200" i="0">
                                  <a:latin typeface="Cambria Math" panose="02040503050406030204" pitchFamily="18" charset="0"/>
                                </a:rPr>
                                <m:t>2</m:t>
                              </m:r>
                            </m:sup>
                          </m:sSubSup>
                        </m:num>
                        <m:den>
                          <m:d>
                            <m:dPr>
                              <m:ctrlPr>
                                <a:rPr lang="en-US" sz="1200" i="1">
                                  <a:solidFill>
                                    <a:srgbClr val="836967"/>
                                  </a:solidFill>
                                  <a:latin typeface="Cambria Math" panose="02040503050406030204" pitchFamily="18" charset="0"/>
                                </a:rPr>
                              </m:ctrlPr>
                            </m:dPr>
                            <m:e>
                              <m:r>
                                <a:rPr lang="en-US" sz="1200" i="0">
                                  <a:latin typeface="Cambria Math" panose="02040503050406030204" pitchFamily="18" charset="0"/>
                                </a:rPr>
                                <m:t>2</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𝐷𝐶</m:t>
                                  </m:r>
                                </m:sub>
                              </m:sSub>
                              <m:r>
                                <a:rPr lang="en-US" sz="1200" i="0">
                                  <a:latin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𝐷𝐶</m:t>
                                  </m:r>
                                </m:sub>
                              </m:sSub>
                            </m:e>
                          </m:d>
                          <m:r>
                            <a:rPr lang="en-US" sz="1200" i="0">
                              <a:latin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𝐷𝐶</m:t>
                              </m:r>
                            </m:sub>
                          </m:sSub>
                        </m:den>
                      </m:f>
                      <m:r>
                        <a:rPr lang="en-US" sz="1200" i="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𝐿</m:t>
                          </m:r>
                          <m:sSubSup>
                            <m:sSubSupPr>
                              <m:ctrlPr>
                                <a:rPr lang="en-US" sz="1200" i="1">
                                  <a:solidFill>
                                    <a:srgbClr val="836967"/>
                                  </a:solidFill>
                                  <a:latin typeface="Cambria Math" panose="02040503050406030204" pitchFamily="18" charset="0"/>
                                </a:rPr>
                              </m:ctrlPr>
                            </m:sSubSupPr>
                            <m:e>
                              <m:r>
                                <a:rPr lang="en-US" sz="1200" i="1">
                                  <a:latin typeface="Cambria Math" panose="02040503050406030204" pitchFamily="18" charset="0"/>
                                </a:rPr>
                                <m:t>𝐼</m:t>
                              </m:r>
                            </m:e>
                            <m:sub>
                              <m:r>
                                <a:rPr lang="en-US" sz="1200" i="1">
                                  <a:latin typeface="Cambria Math" panose="02040503050406030204" pitchFamily="18" charset="0"/>
                                </a:rPr>
                                <m:t>𝐿</m:t>
                              </m:r>
                            </m:sub>
                            <m:sup>
                              <m:r>
                                <a:rPr lang="en-US" sz="1200" i="0">
                                  <a:latin typeface="Cambria Math" panose="02040503050406030204" pitchFamily="18" charset="0"/>
                                </a:rPr>
                                <m:t>2</m:t>
                              </m:r>
                            </m:sup>
                          </m:sSubSup>
                        </m:num>
                        <m:den>
                          <m:d>
                            <m:dPr>
                              <m:ctrlPr>
                                <a:rPr lang="en-US" sz="1200" i="1">
                                  <a:solidFill>
                                    <a:srgbClr val="836967"/>
                                  </a:solidFill>
                                  <a:latin typeface="Cambria Math" panose="02040503050406030204" pitchFamily="18" charset="0"/>
                                </a:rPr>
                              </m:ctrlPr>
                            </m:dPr>
                            <m:e>
                              <m:r>
                                <a:rPr lang="en-US" sz="1200" i="0">
                                  <a:latin typeface="Cambria Math" panose="02040503050406030204" pitchFamily="18" charset="0"/>
                                </a:rPr>
                                <m:t>2−</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𝑣</m:t>
                                  </m:r>
                                </m:sub>
                              </m:sSub>
                            </m:e>
                          </m:d>
                          <m:sSubSup>
                            <m:sSubSupPr>
                              <m:ctrlPr>
                                <a:rPr lang="en-US" sz="1200" i="1">
                                  <a:solidFill>
                                    <a:srgbClr val="836967"/>
                                  </a:solidFill>
                                  <a:latin typeface="Cambria Math" panose="02040503050406030204" pitchFamily="18" charset="0"/>
                                </a:rPr>
                              </m:ctrlPr>
                            </m:sSubSupPr>
                            <m:e>
                              <m:r>
                                <a:rPr lang="en-US" sz="1200" i="1">
                                  <a:latin typeface="Cambria Math" panose="02040503050406030204" pitchFamily="18" charset="0"/>
                                </a:rPr>
                                <m:t>𝑉</m:t>
                              </m:r>
                            </m:e>
                            <m:sub>
                              <m:r>
                                <a:rPr lang="en-US" sz="1200" i="1">
                                  <a:latin typeface="Cambria Math" panose="02040503050406030204" pitchFamily="18" charset="0"/>
                                </a:rPr>
                                <m:t>𝐷𝐶</m:t>
                              </m:r>
                            </m:sub>
                            <m:sup>
                              <m:r>
                                <a:rPr lang="en-US" sz="1200" i="0">
                                  <a:latin typeface="Cambria Math" panose="02040503050406030204" pitchFamily="18" charset="0"/>
                                </a:rPr>
                                <m:t>2</m:t>
                              </m:r>
                            </m:sup>
                          </m:sSubSup>
                        </m:den>
                      </m:f>
                      <m:r>
                        <a:rPr lang="en-US" sz="1200" i="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𝐿</m:t>
                          </m:r>
                          <m:sSubSup>
                            <m:sSubSupPr>
                              <m:ctrlPr>
                                <a:rPr lang="en-US" sz="1200" i="1">
                                  <a:solidFill>
                                    <a:srgbClr val="836967"/>
                                  </a:solidFill>
                                  <a:latin typeface="Cambria Math" panose="02040503050406030204" pitchFamily="18" charset="0"/>
                                </a:rPr>
                              </m:ctrlPr>
                            </m:sSubSupPr>
                            <m:e>
                              <m:r>
                                <a:rPr lang="en-US" sz="1200" i="1">
                                  <a:latin typeface="Cambria Math" panose="02040503050406030204" pitchFamily="18" charset="0"/>
                                </a:rPr>
                                <m:t>𝐼</m:t>
                              </m:r>
                            </m:e>
                            <m:sub>
                              <m:r>
                                <a:rPr lang="en-US" sz="1200" i="1">
                                  <a:latin typeface="Cambria Math" panose="02040503050406030204" pitchFamily="18" charset="0"/>
                                </a:rPr>
                                <m:t>𝐿</m:t>
                              </m:r>
                            </m:sub>
                            <m:sup>
                              <m:r>
                                <a:rPr lang="en-US" sz="1200" i="0">
                                  <a:latin typeface="Cambria Math" panose="02040503050406030204" pitchFamily="18" charset="0"/>
                                </a:rPr>
                                <m:t>2</m:t>
                              </m:r>
                            </m:sup>
                          </m:sSubSup>
                        </m:num>
                        <m:den>
                          <m:r>
                            <a:rPr lang="en-US" sz="1200" i="0">
                              <a:latin typeface="Cambria Math" panose="02040503050406030204" pitchFamily="18" charset="0"/>
                            </a:rPr>
                            <m:t>2</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𝑣</m:t>
                              </m:r>
                            </m:sub>
                          </m:sSub>
                          <m:sSubSup>
                            <m:sSubSupPr>
                              <m:ctrlPr>
                                <a:rPr lang="en-US" sz="1200" i="1">
                                  <a:solidFill>
                                    <a:srgbClr val="836967"/>
                                  </a:solidFill>
                                  <a:latin typeface="Cambria Math" panose="02040503050406030204" pitchFamily="18" charset="0"/>
                                </a:rPr>
                              </m:ctrlPr>
                            </m:sSubSupPr>
                            <m:e>
                              <m:r>
                                <a:rPr lang="en-US" sz="1200" i="1">
                                  <a:latin typeface="Cambria Math" panose="02040503050406030204" pitchFamily="18" charset="0"/>
                                </a:rPr>
                                <m:t>𝑉</m:t>
                              </m:r>
                            </m:e>
                            <m:sub>
                              <m:r>
                                <a:rPr lang="en-US" sz="1200" i="1">
                                  <a:latin typeface="Cambria Math" panose="02040503050406030204" pitchFamily="18" charset="0"/>
                                </a:rPr>
                                <m:t>𝐷𝐶</m:t>
                              </m:r>
                            </m:sub>
                            <m:sup>
                              <m:r>
                                <a:rPr lang="en-US" sz="1200" i="0">
                                  <a:latin typeface="Cambria Math" panose="02040503050406030204" pitchFamily="18" charset="0"/>
                                </a:rPr>
                                <m:t>2</m:t>
                              </m:r>
                            </m:sup>
                          </m:sSubSup>
                        </m:den>
                      </m:f>
                    </m:oMath>
                  </m:oMathPara>
                </a14:m>
                <a:endParaRPr lang="en-US" sz="1200" dirty="0"/>
              </a:p>
            </p:txBody>
          </p:sp>
        </mc:Choice>
        <mc:Fallback xmlns="">
          <p:sp>
            <p:nvSpPr>
              <p:cNvPr id="29" name="TextBox 28">
                <a:extLst>
                  <a:ext uri="{FF2B5EF4-FFF2-40B4-BE49-F238E27FC236}">
                    <a16:creationId xmlns:a16="http://schemas.microsoft.com/office/drawing/2014/main" id="{FA822FA5-DEA7-D547-66AB-0E7AC5C68851}"/>
                  </a:ext>
                </a:extLst>
              </p:cNvPr>
              <p:cNvSpPr txBox="1">
                <a:spLocks noRot="1" noChangeAspect="1" noMove="1" noResize="1" noEditPoints="1" noAdjustHandles="1" noChangeArrowheads="1" noChangeShapeType="1" noTextEdit="1"/>
              </p:cNvSpPr>
              <p:nvPr/>
            </p:nvSpPr>
            <p:spPr>
              <a:xfrm>
                <a:off x="4572000" y="3859242"/>
                <a:ext cx="5214242" cy="5120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81E7157-97FA-E1DD-A18C-271BFFBDD215}"/>
                  </a:ext>
                </a:extLst>
              </p:cNvPr>
              <p:cNvSpPr txBox="1"/>
              <p:nvPr/>
            </p:nvSpPr>
            <p:spPr>
              <a:xfrm>
                <a:off x="4268613" y="5514111"/>
                <a:ext cx="2058475" cy="5968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i="0" smtClean="0">
                          <a:latin typeface="Cambria Math" panose="02040503050406030204" pitchFamily="18" charset="0"/>
                        </a:rPr>
                        <m:t>L</m:t>
                      </m:r>
                      <m:r>
                        <a:rPr lang="en-US" sz="1600" i="0">
                          <a:latin typeface="Cambria Math" panose="02040503050406030204" pitchFamily="18" charset="0"/>
                        </a:rPr>
                        <m:t>≥</m:t>
                      </m:r>
                      <m:f>
                        <m:fPr>
                          <m:ctrlPr>
                            <a:rPr lang="en-US" sz="1600" i="1">
                              <a:solidFill>
                                <a:srgbClr val="836967"/>
                              </a:solidFill>
                              <a:latin typeface="Cambria Math" panose="02040503050406030204" pitchFamily="18" charset="0"/>
                            </a:rPr>
                          </m:ctrlPr>
                        </m:fPr>
                        <m:num>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V</m:t>
                              </m:r>
                            </m:e>
                            <m:sub>
                              <m:r>
                                <m:rPr>
                                  <m:sty m:val="p"/>
                                </m:rPr>
                                <a:rPr lang="en-US" sz="1600" i="0">
                                  <a:latin typeface="Cambria Math" panose="02040503050406030204" pitchFamily="18" charset="0"/>
                                </a:rPr>
                                <m:t>DC</m:t>
                              </m:r>
                            </m:sub>
                          </m:sSub>
                          <m:r>
                            <m:rPr>
                              <m:sty m:val="p"/>
                            </m:rPr>
                            <a:rPr lang="en-US" sz="1600" i="0">
                              <a:latin typeface="Cambria Math" panose="02040503050406030204" pitchFamily="18" charset="0"/>
                            </a:rPr>
                            <m:t>Δt</m:t>
                          </m:r>
                        </m:num>
                        <m:den>
                          <m:r>
                            <m:rPr>
                              <m:sty m:val="p"/>
                            </m:rPr>
                            <a:rPr lang="en-US" sz="1600" i="0">
                              <a:latin typeface="Cambria Math" panose="02040503050406030204" pitchFamily="18" charset="0"/>
                            </a:rPr>
                            <m:t>x</m:t>
                          </m:r>
                          <m:r>
                            <a:rPr lang="en-US" sz="1600" i="0">
                              <a:latin typeface="Cambria Math" panose="02040503050406030204" pitchFamily="18" charset="0"/>
                            </a:rPr>
                            <m:t>%</m:t>
                          </m:r>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I</m:t>
                              </m:r>
                            </m:e>
                            <m:sub>
                              <m:r>
                                <m:rPr>
                                  <m:sty m:val="p"/>
                                </m:rPr>
                                <a:rPr lang="en-US" sz="1600" i="0">
                                  <a:latin typeface="Cambria Math" panose="02040503050406030204" pitchFamily="18" charset="0"/>
                                </a:rPr>
                                <m:t>TEST</m:t>
                              </m:r>
                            </m:sub>
                          </m:sSub>
                        </m:den>
                      </m:f>
                    </m:oMath>
                  </m:oMathPara>
                </a14:m>
                <a:endParaRPr lang="en-US" sz="1600" dirty="0"/>
              </a:p>
            </p:txBody>
          </p:sp>
        </mc:Choice>
        <mc:Fallback xmlns="">
          <p:sp>
            <p:nvSpPr>
              <p:cNvPr id="30" name="TextBox 29">
                <a:extLst>
                  <a:ext uri="{FF2B5EF4-FFF2-40B4-BE49-F238E27FC236}">
                    <a16:creationId xmlns:a16="http://schemas.microsoft.com/office/drawing/2014/main" id="{681E7157-97FA-E1DD-A18C-271BFFBDD215}"/>
                  </a:ext>
                </a:extLst>
              </p:cNvPr>
              <p:cNvSpPr txBox="1">
                <a:spLocks noRot="1" noChangeAspect="1" noMove="1" noResize="1" noEditPoints="1" noAdjustHandles="1" noChangeArrowheads="1" noChangeShapeType="1" noTextEdit="1"/>
              </p:cNvSpPr>
              <p:nvPr/>
            </p:nvSpPr>
            <p:spPr>
              <a:xfrm>
                <a:off x="4268613" y="5514111"/>
                <a:ext cx="2058475" cy="59689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B4F5F7C-6927-3F1D-42E2-1DA5DD032C8C}"/>
                  </a:ext>
                </a:extLst>
              </p:cNvPr>
              <p:cNvSpPr txBox="1"/>
              <p:nvPr/>
            </p:nvSpPr>
            <p:spPr>
              <a:xfrm>
                <a:off x="643906" y="6077903"/>
                <a:ext cx="7978984" cy="355867"/>
              </a:xfrm>
              <a:prstGeom prst="rect">
                <a:avLst/>
              </a:prstGeom>
              <a:noFill/>
            </p:spPr>
            <p:txBody>
              <a:bodyPr wrap="square">
                <a:spAutoFit/>
              </a:bodyPr>
              <a:lstStyle/>
              <a:p>
                <a:r>
                  <a:rPr lang="en-US" sz="1600" dirty="0" err="1"/>
                  <a:t>với</a:t>
                </a:r>
                <a:r>
                  <a:rPr lang="en-US" sz="1600" dirty="0"/>
                  <a:t> </a:t>
                </a:r>
                <a14:m>
                  <m:oMath xmlns:m="http://schemas.openxmlformats.org/officeDocument/2006/math">
                    <m:r>
                      <m:rPr>
                        <m:sty m:val="p"/>
                      </m:rPr>
                      <a:rPr lang="en-US" sz="1600" smtClean="0">
                        <a:latin typeface="Cambria Math" panose="02040503050406030204" pitchFamily="18" charset="0"/>
                      </a:rPr>
                      <m:t>Δ</m:t>
                    </m:r>
                    <m:r>
                      <m:rPr>
                        <m:sty m:val="p"/>
                      </m:rPr>
                      <a:rPr lang="en-US" sz="1600" i="0">
                        <a:latin typeface="Cambria Math" panose="02040503050406030204" pitchFamily="18" charset="0"/>
                      </a:rPr>
                      <m:t>t</m:t>
                    </m:r>
                    <m:r>
                      <a:rPr lang="en-US" sz="1600" i="0">
                        <a:latin typeface="Cambria Math" panose="02040503050406030204" pitchFamily="18" charset="0"/>
                      </a:rPr>
                      <m:t>=</m:t>
                    </m:r>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t</m:t>
                        </m:r>
                      </m:e>
                      <m:sub>
                        <m:r>
                          <m:rPr>
                            <m:sty m:val="p"/>
                          </m:rPr>
                          <a:rPr lang="en-US" sz="1600" i="0">
                            <a:latin typeface="Cambria Math" panose="02040503050406030204" pitchFamily="18" charset="0"/>
                          </a:rPr>
                          <m:t>d</m:t>
                        </m:r>
                        <m:d>
                          <m:dPr>
                            <m:ctrlPr>
                              <a:rPr lang="en-US" sz="1600" i="1">
                                <a:solidFill>
                                  <a:srgbClr val="836967"/>
                                </a:solidFill>
                                <a:latin typeface="Cambria Math" panose="02040503050406030204" pitchFamily="18" charset="0"/>
                              </a:rPr>
                            </m:ctrlPr>
                          </m:dPr>
                          <m:e>
                            <m:r>
                              <m:rPr>
                                <m:sty m:val="p"/>
                              </m:rPr>
                              <a:rPr lang="en-US" sz="1600" i="0">
                                <a:latin typeface="Cambria Math" panose="02040503050406030204" pitchFamily="18" charset="0"/>
                              </a:rPr>
                              <m:t>on</m:t>
                            </m:r>
                          </m:e>
                        </m:d>
                      </m:sub>
                    </m:sSub>
                    <m:r>
                      <a:rPr lang="en-US" sz="1600" i="0">
                        <a:latin typeface="Cambria Math" panose="02040503050406030204" pitchFamily="18" charset="0"/>
                      </a:rPr>
                      <m:t>+</m:t>
                    </m:r>
                    <m:sSub>
                      <m:sSubPr>
                        <m:ctrlPr>
                          <a:rPr lang="en-US" sz="1600" i="1">
                            <a:solidFill>
                              <a:srgbClr val="836967"/>
                            </a:solidFill>
                            <a:latin typeface="Cambria Math" panose="02040503050406030204" pitchFamily="18" charset="0"/>
                          </a:rPr>
                        </m:ctrlPr>
                      </m:sSubPr>
                      <m:e>
                        <m:r>
                          <m:rPr>
                            <m:sty m:val="p"/>
                          </m:rPr>
                          <a:rPr lang="en-US" sz="1600" i="0">
                            <a:latin typeface="Cambria Math" panose="02040503050406030204" pitchFamily="18" charset="0"/>
                          </a:rPr>
                          <m:t>t</m:t>
                        </m:r>
                      </m:e>
                      <m:sub>
                        <m:r>
                          <m:rPr>
                            <m:sty m:val="p"/>
                          </m:rPr>
                          <a:rPr lang="en-US" sz="1600" i="0">
                            <a:latin typeface="Cambria Math" panose="02040503050406030204" pitchFamily="18" charset="0"/>
                          </a:rPr>
                          <m:t>d</m:t>
                        </m:r>
                        <m:d>
                          <m:dPr>
                            <m:ctrlPr>
                              <a:rPr lang="en-US" sz="1600" i="1">
                                <a:solidFill>
                                  <a:srgbClr val="836967"/>
                                </a:solidFill>
                                <a:latin typeface="Cambria Math" panose="02040503050406030204" pitchFamily="18" charset="0"/>
                              </a:rPr>
                            </m:ctrlPr>
                          </m:dPr>
                          <m:e>
                            <m:r>
                              <m:rPr>
                                <m:sty m:val="p"/>
                              </m:rPr>
                              <a:rPr lang="en-US" sz="1600" i="0">
                                <a:latin typeface="Cambria Math" panose="02040503050406030204" pitchFamily="18" charset="0"/>
                              </a:rPr>
                              <m:t>off</m:t>
                            </m:r>
                          </m:e>
                        </m:d>
                      </m:sub>
                    </m:sSub>
                  </m:oMath>
                </a14:m>
                <a:r>
                  <a:rPr lang="en-US" sz="1600" dirty="0"/>
                  <a:t> </a:t>
                </a:r>
                <a:r>
                  <a:rPr lang="en-US" sz="1600" dirty="0" err="1"/>
                  <a:t>là</a:t>
                </a:r>
                <a:r>
                  <a:rPr lang="en-US" sz="1600" dirty="0"/>
                  <a:t> </a:t>
                </a:r>
                <a:r>
                  <a:rPr lang="en-US" sz="1600" dirty="0" err="1"/>
                  <a:t>tổng</a:t>
                </a:r>
                <a:r>
                  <a:rPr lang="en-US" sz="1600" dirty="0"/>
                  <a:t> </a:t>
                </a:r>
                <a:r>
                  <a:rPr lang="en-US" sz="1600" dirty="0" err="1"/>
                  <a:t>thời</a:t>
                </a:r>
                <a:r>
                  <a:rPr lang="en-US" sz="1600" dirty="0"/>
                  <a:t> </a:t>
                </a:r>
                <a:r>
                  <a:rPr lang="en-US" sz="1600" dirty="0" err="1"/>
                  <a:t>gian</a:t>
                </a:r>
                <a:r>
                  <a:rPr lang="en-US" sz="1600" dirty="0"/>
                  <a:t> </a:t>
                </a:r>
                <a:r>
                  <a:rPr lang="en-US" sz="1600" dirty="0" err="1"/>
                  <a:t>chuyển</a:t>
                </a:r>
                <a:r>
                  <a:rPr lang="en-US" sz="1600" dirty="0"/>
                  <a:t> </a:t>
                </a:r>
                <a:r>
                  <a:rPr lang="en-US" sz="1600" dirty="0" err="1"/>
                  <a:t>mạch</a:t>
                </a:r>
                <a:r>
                  <a:rPr lang="en-US" sz="1600" dirty="0"/>
                  <a:t>, </a:t>
                </a:r>
                <a:r>
                  <a:rPr lang="en-US" sz="1600" dirty="0" err="1"/>
                  <a:t>các</a:t>
                </a:r>
                <a:r>
                  <a:rPr lang="en-US" sz="1600" dirty="0"/>
                  <a:t> </a:t>
                </a:r>
                <a:r>
                  <a:rPr lang="en-US" sz="1600" dirty="0" err="1"/>
                  <a:t>thông</a:t>
                </a:r>
                <a:r>
                  <a:rPr lang="en-US" sz="1600" dirty="0"/>
                  <a:t> </a:t>
                </a:r>
                <a:r>
                  <a:rPr lang="en-US" sz="1600" dirty="0" err="1"/>
                  <a:t>số</a:t>
                </a:r>
                <a:r>
                  <a:rPr lang="en-US" sz="1600" dirty="0"/>
                  <a:t> </a:t>
                </a:r>
                <a:r>
                  <a:rPr lang="vi-VN" sz="1600" dirty="0"/>
                  <a:t>lấy </a:t>
                </a:r>
                <a:r>
                  <a:rPr lang="en-US" sz="1600" dirty="0" err="1"/>
                  <a:t>từ</a:t>
                </a:r>
                <a:r>
                  <a:rPr lang="en-US" sz="1600" dirty="0"/>
                  <a:t> datasheet</a:t>
                </a:r>
              </a:p>
            </p:txBody>
          </p:sp>
        </mc:Choice>
        <mc:Fallback xmlns="">
          <p:sp>
            <p:nvSpPr>
              <p:cNvPr id="31" name="TextBox 30">
                <a:extLst>
                  <a:ext uri="{FF2B5EF4-FFF2-40B4-BE49-F238E27FC236}">
                    <a16:creationId xmlns:a16="http://schemas.microsoft.com/office/drawing/2014/main" id="{6B4F5F7C-6927-3F1D-42E2-1DA5DD032C8C}"/>
                  </a:ext>
                </a:extLst>
              </p:cNvPr>
              <p:cNvSpPr txBox="1">
                <a:spLocks noRot="1" noChangeAspect="1" noMove="1" noResize="1" noEditPoints="1" noAdjustHandles="1" noChangeArrowheads="1" noChangeShapeType="1" noTextEdit="1"/>
              </p:cNvSpPr>
              <p:nvPr/>
            </p:nvSpPr>
            <p:spPr>
              <a:xfrm>
                <a:off x="643906" y="6077903"/>
                <a:ext cx="7978984" cy="355867"/>
              </a:xfrm>
              <a:prstGeom prst="rect">
                <a:avLst/>
              </a:prstGeom>
              <a:blipFill>
                <a:blip r:embed="rId7"/>
                <a:stretch>
                  <a:fillRect l="-458" t="-5172" b="-17241"/>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53CCBA3A-299B-DFD8-A45F-BBBD2F72991F}"/>
              </a:ext>
            </a:extLst>
          </p:cNvPr>
          <p:cNvSpPr/>
          <p:nvPr/>
        </p:nvSpPr>
        <p:spPr>
          <a:xfrm>
            <a:off x="498250" y="4573224"/>
            <a:ext cx="8355267" cy="186054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3" name="Rectangle 32">
            <a:extLst>
              <a:ext uri="{FF2B5EF4-FFF2-40B4-BE49-F238E27FC236}">
                <a16:creationId xmlns:a16="http://schemas.microsoft.com/office/drawing/2014/main" id="{1C47D907-47A7-E8BA-B33E-3D3B28427B94}"/>
              </a:ext>
            </a:extLst>
          </p:cNvPr>
          <p:cNvSpPr/>
          <p:nvPr/>
        </p:nvSpPr>
        <p:spPr>
          <a:xfrm>
            <a:off x="5297851" y="993682"/>
            <a:ext cx="3555668" cy="344717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6" name="TextBox 35">
            <a:extLst>
              <a:ext uri="{FF2B5EF4-FFF2-40B4-BE49-F238E27FC236}">
                <a16:creationId xmlns:a16="http://schemas.microsoft.com/office/drawing/2014/main" id="{BF24D30B-97F2-7D17-27EE-FCCC62B6BA02}"/>
              </a:ext>
            </a:extLst>
          </p:cNvPr>
          <p:cNvSpPr txBox="1"/>
          <p:nvPr/>
        </p:nvSpPr>
        <p:spPr>
          <a:xfrm>
            <a:off x="656922" y="6451807"/>
            <a:ext cx="6759842" cy="430887"/>
          </a:xfrm>
          <a:prstGeom prst="rect">
            <a:avLst/>
          </a:prstGeom>
          <a:noFill/>
        </p:spPr>
        <p:txBody>
          <a:bodyPr wrap="square">
            <a:spAutoFit/>
          </a:bodyPr>
          <a:lstStyle/>
          <a:p>
            <a:pPr algn="ctr"/>
            <a:r>
              <a:rPr lang="en-US" sz="1100" dirty="0">
                <a:solidFill>
                  <a:schemeClr val="bg2">
                    <a:lumMod val="50000"/>
                  </a:schemeClr>
                </a:solidFill>
              </a:rPr>
              <a:t>https://www.electronicdesign.com/technologies/test-measurement/article/21808935/evaluate-power-device-efficiency-with-doublepulse-testing-using-an-afg</a:t>
            </a:r>
          </a:p>
        </p:txBody>
      </p:sp>
      <p:sp>
        <p:nvSpPr>
          <p:cNvPr id="6" name="TextBox 5">
            <a:extLst>
              <a:ext uri="{FF2B5EF4-FFF2-40B4-BE49-F238E27FC236}">
                <a16:creationId xmlns:a16="http://schemas.microsoft.com/office/drawing/2014/main" id="{38555B98-3573-D40A-E554-44FE79FD896E}"/>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335631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22</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63189"/>
            <a:ext cx="4326517"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Xác định đặc tính van bằng DPT</a:t>
            </a:r>
            <a:endParaRPr lang="en-US" sz="2000" b="1" dirty="0">
              <a:solidFill>
                <a:schemeClr val="accent6">
                  <a:lumMod val="50000"/>
                </a:schemeClr>
              </a:solidFill>
            </a:endParaRPr>
          </a:p>
        </p:txBody>
      </p:sp>
      <p:sp>
        <p:nvSpPr>
          <p:cNvPr id="10" name="TextBox 9">
            <a:extLst>
              <a:ext uri="{FF2B5EF4-FFF2-40B4-BE49-F238E27FC236}">
                <a16:creationId xmlns:a16="http://schemas.microsoft.com/office/drawing/2014/main" id="{56F1BA4E-D184-74D1-A7EE-79EFDBED8306}"/>
              </a:ext>
            </a:extLst>
          </p:cNvPr>
          <p:cNvSpPr txBox="1"/>
          <p:nvPr/>
        </p:nvSpPr>
        <p:spPr>
          <a:xfrm>
            <a:off x="1038786" y="862245"/>
            <a:ext cx="7472514" cy="496996"/>
          </a:xfrm>
          <a:prstGeom prst="rect">
            <a:avLst/>
          </a:prstGeom>
          <a:noFill/>
        </p:spPr>
        <p:txBody>
          <a:bodyPr wrap="square" rtlCol="0">
            <a:spAutoFit/>
          </a:bodyPr>
          <a:lstStyle/>
          <a:p>
            <a:pPr algn="just">
              <a:lnSpc>
                <a:spcPct val="150000"/>
              </a:lnSpc>
              <a:spcBef>
                <a:spcPts val="500"/>
              </a:spcBef>
              <a:spcAft>
                <a:spcPts val="500"/>
              </a:spcAft>
            </a:pPr>
            <a:r>
              <a:rPr lang="vi-VN" sz="2000" b="1" dirty="0"/>
              <a:t>SiC Mosfet: Wolfspeed C2M0080120D</a:t>
            </a:r>
            <a:endParaRPr lang="en-US" sz="2000" b="1" dirty="0"/>
          </a:p>
        </p:txBody>
      </p:sp>
      <mc:AlternateContent xmlns:mc="http://schemas.openxmlformats.org/markup-compatibility/2006" xmlns:a14="http://schemas.microsoft.com/office/drawing/2010/main">
        <mc:Choice Requires="a14">
          <p:graphicFrame>
            <p:nvGraphicFramePr>
              <p:cNvPr id="11" name="Table 5">
                <a:extLst>
                  <a:ext uri="{FF2B5EF4-FFF2-40B4-BE49-F238E27FC236}">
                    <a16:creationId xmlns:a16="http://schemas.microsoft.com/office/drawing/2014/main" id="{AE07CBE4-237B-1E00-94DC-7079AC785983}"/>
                  </a:ext>
                </a:extLst>
              </p:cNvPr>
              <p:cNvGraphicFramePr>
                <a:graphicFrameLocks noGrp="1"/>
              </p:cNvGraphicFramePr>
              <p:nvPr>
                <p:extLst>
                  <p:ext uri="{D42A27DB-BD31-4B8C-83A1-F6EECF244321}">
                    <p14:modId xmlns:p14="http://schemas.microsoft.com/office/powerpoint/2010/main" val="3794776243"/>
                  </p:ext>
                </p:extLst>
              </p:nvPr>
            </p:nvGraphicFramePr>
            <p:xfrm>
              <a:off x="1076119" y="1496839"/>
              <a:ext cx="6991761" cy="4624352"/>
            </p:xfrm>
            <a:graphic>
              <a:graphicData uri="http://schemas.openxmlformats.org/drawingml/2006/table">
                <a:tbl>
                  <a:tblPr firstRow="1" bandRow="1">
                    <a:tableStyleId>{5940675A-B579-460E-94D1-54222C63F5DA}</a:tableStyleId>
                  </a:tblPr>
                  <a:tblGrid>
                    <a:gridCol w="1140761">
                      <a:extLst>
                        <a:ext uri="{9D8B030D-6E8A-4147-A177-3AD203B41FA5}">
                          <a16:colId xmlns:a16="http://schemas.microsoft.com/office/drawing/2014/main" val="211874219"/>
                        </a:ext>
                      </a:extLst>
                    </a:gridCol>
                    <a:gridCol w="4167459">
                      <a:extLst>
                        <a:ext uri="{9D8B030D-6E8A-4147-A177-3AD203B41FA5}">
                          <a16:colId xmlns:a16="http://schemas.microsoft.com/office/drawing/2014/main" val="473203440"/>
                        </a:ext>
                      </a:extLst>
                    </a:gridCol>
                    <a:gridCol w="1683541">
                      <a:extLst>
                        <a:ext uri="{9D8B030D-6E8A-4147-A177-3AD203B41FA5}">
                          <a16:colId xmlns:a16="http://schemas.microsoft.com/office/drawing/2014/main" val="966632293"/>
                        </a:ext>
                      </a:extLst>
                    </a:gridCol>
                  </a:tblGrid>
                  <a:tr h="504083">
                    <a:tc>
                      <a:txBody>
                        <a:bodyPr/>
                        <a:lstStyle/>
                        <a:p>
                          <a:r>
                            <a:rPr lang="vi-VN" sz="2000" b="1" dirty="0"/>
                            <a:t> </a:t>
                          </a:r>
                          <a14:m>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𝑽</m:t>
                                  </m:r>
                                </m:e>
                                <m:sub>
                                  <m:r>
                                    <a:rPr lang="vi-VN" sz="2000" b="1" i="1" smtClean="0">
                                      <a:latin typeface="Cambria Math" panose="02040503050406030204" pitchFamily="18" charset="0"/>
                                    </a:rPr>
                                    <m:t>𝑫𝑪</m:t>
                                  </m:r>
                                </m:sub>
                              </m:sSub>
                            </m:oMath>
                          </a14:m>
                          <a:endParaRPr lang="en-US" sz="2000" b="1" dirty="0"/>
                        </a:p>
                      </a:txBody>
                      <a:tcPr anchor="ctr"/>
                    </a:tc>
                    <a:tc>
                      <a:txBody>
                        <a:bodyPr/>
                        <a:lstStyle/>
                        <a:p>
                          <a:r>
                            <a:rPr lang="vi-VN" sz="1700" b="1" dirty="0"/>
                            <a:t>DC bus</a:t>
                          </a:r>
                          <a:endParaRPr lang="en-US" sz="1700" b="1" dirty="0"/>
                        </a:p>
                      </a:txBody>
                      <a:tcPr anchor="ctr"/>
                    </a:tc>
                    <a:tc>
                      <a:txBody>
                        <a:bodyPr/>
                        <a:lstStyle/>
                        <a:p>
                          <a:r>
                            <a:rPr lang="vi-VN" sz="1800" dirty="0"/>
                            <a:t>400 VDC</a:t>
                          </a:r>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504083">
                    <a:tc>
                      <a:txBody>
                        <a:bodyPr/>
                        <a:lstStyle/>
                        <a:p>
                          <a:r>
                            <a:rPr lang="vi-VN" sz="2000" b="1" dirty="0"/>
                            <a:t> </a:t>
                          </a:r>
                          <a14:m>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𝑰</m:t>
                                  </m:r>
                                </m:e>
                                <m:sub>
                                  <m:r>
                                    <a:rPr lang="vi-VN" sz="2000" b="1" i="1" smtClean="0">
                                      <a:latin typeface="Cambria Math" panose="02040503050406030204" pitchFamily="18" charset="0"/>
                                    </a:rPr>
                                    <m:t>𝒍𝒐𝒂𝒅</m:t>
                                  </m:r>
                                </m:sub>
                              </m:sSub>
                            </m:oMath>
                          </a14:m>
                          <a:endParaRPr lang="en-US" sz="2000" b="1" dirty="0"/>
                        </a:p>
                      </a:txBody>
                      <a:tcPr anchor="ctr"/>
                    </a:tc>
                    <a:tc>
                      <a:txBody>
                        <a:bodyPr/>
                        <a:lstStyle/>
                        <a:p>
                          <a:r>
                            <a:rPr lang="vi-VN" sz="1700" b="1" dirty="0"/>
                            <a:t>Load current</a:t>
                          </a:r>
                          <a:endParaRPr lang="en-US" sz="1700" b="1" dirty="0"/>
                        </a:p>
                      </a:txBody>
                      <a:tcPr anchor="ctr"/>
                    </a:tc>
                    <a:tc>
                      <a:txBody>
                        <a:bodyPr/>
                        <a:lstStyle/>
                        <a:p>
                          <a:r>
                            <a:rPr lang="vi-VN" sz="1800" dirty="0"/>
                            <a:t>40 A</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78791103"/>
                      </a:ext>
                    </a:extLst>
                  </a:tr>
                  <a:tr h="724215">
                    <a:tc>
                      <a:txBody>
                        <a:bodyPr/>
                        <a:lstStyle/>
                        <a:p>
                          <a:r>
                            <a:rPr lang="vi-VN" sz="2000" b="1" dirty="0"/>
                            <a:t> </a:t>
                          </a:r>
                          <a14:m>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𝑽</m:t>
                                  </m:r>
                                </m:e>
                                <m:sub>
                                  <m:r>
                                    <a:rPr lang="vi-VN" sz="2000" b="1" i="1" smtClean="0">
                                      <a:latin typeface="Cambria Math" panose="02040503050406030204" pitchFamily="18" charset="0"/>
                                    </a:rPr>
                                    <m:t>𝒈𝒔</m:t>
                                  </m:r>
                                </m:sub>
                              </m:sSub>
                            </m:oMath>
                          </a14:m>
                          <a:endParaRPr lang="en-US" sz="2000" b="1" dirty="0"/>
                        </a:p>
                      </a:txBody>
                      <a:tcPr anchor="ctr"/>
                    </a:tc>
                    <a:tc>
                      <a:txBody>
                        <a:bodyPr/>
                        <a:lstStyle/>
                        <a:p>
                          <a:r>
                            <a:rPr lang="vi-VN" sz="1700" b="1" dirty="0"/>
                            <a:t>Gate-to-source voltage</a:t>
                          </a:r>
                          <a:endParaRPr lang="en-US" sz="1700" b="1" dirty="0"/>
                        </a:p>
                      </a:txBody>
                      <a:tcPr anchor="ctr"/>
                    </a:tc>
                    <a:tc>
                      <a:txBody>
                        <a:bodyPr/>
                        <a:lstStyle/>
                        <a:p>
                          <a:r>
                            <a:rPr lang="vi-VN" sz="1800" i="0" dirty="0"/>
                            <a:t>20/-5</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784123372"/>
                      </a:ext>
                    </a:extLst>
                  </a:tr>
                  <a:tr h="730958">
                    <a:tc>
                      <a:txBody>
                        <a:bodyPr/>
                        <a:lstStyle/>
                        <a:p>
                          <a:r>
                            <a:rPr lang="vi-VN" sz="2000" b="1" dirty="0"/>
                            <a:t> </a:t>
                          </a:r>
                          <a14:m>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𝑹</m:t>
                                  </m:r>
                                </m:e>
                                <m:sub>
                                  <m:r>
                                    <a:rPr lang="vi-VN" sz="2000" b="1" i="1" smtClean="0">
                                      <a:latin typeface="Cambria Math" panose="02040503050406030204" pitchFamily="18" charset="0"/>
                                    </a:rPr>
                                    <m:t>𝒅𝒔𝒐𝒏</m:t>
                                  </m:r>
                                </m:sub>
                              </m:sSub>
                            </m:oMath>
                          </a14:m>
                          <a:endParaRPr lang="en-US" sz="2000" b="1" dirty="0"/>
                        </a:p>
                      </a:txBody>
                      <a:tcPr anchor="ctr"/>
                    </a:tc>
                    <a:tc>
                      <a:txBody>
                        <a:bodyPr/>
                        <a:lstStyle/>
                        <a:p>
                          <a:r>
                            <a:rPr lang="en-US" sz="1700" b="1" dirty="0"/>
                            <a:t>Drain-</a:t>
                          </a:r>
                          <a:r>
                            <a:rPr lang="vi-VN" sz="1700" b="1" dirty="0"/>
                            <a:t>s</a:t>
                          </a:r>
                          <a:r>
                            <a:rPr lang="en-US" sz="1700" b="1" dirty="0" err="1"/>
                            <a:t>ource</a:t>
                          </a:r>
                          <a:r>
                            <a:rPr lang="en-US" sz="1700" b="1" dirty="0"/>
                            <a:t> </a:t>
                          </a:r>
                          <a:r>
                            <a:rPr lang="vi-VN" sz="1700" b="1" dirty="0"/>
                            <a:t>o</a:t>
                          </a:r>
                          <a:r>
                            <a:rPr lang="en-US" sz="1700" b="1" dirty="0"/>
                            <a:t>n-State </a:t>
                          </a:r>
                          <a:r>
                            <a:rPr lang="vi-VN" sz="1700" b="1" dirty="0"/>
                            <a:t>r</a:t>
                          </a:r>
                          <a:r>
                            <a:rPr lang="en-US" sz="1700" b="1" dirty="0" err="1"/>
                            <a:t>esistance</a:t>
                          </a:r>
                          <a:endParaRPr lang="en-US" sz="1700" b="1" dirty="0"/>
                        </a:p>
                      </a:txBody>
                      <a:tcPr anchor="ctr"/>
                    </a:tc>
                    <a:tc>
                      <a:txBody>
                        <a:bodyPr/>
                        <a:lstStyle/>
                        <a:p>
                          <a:r>
                            <a:rPr lang="vi-VN" sz="1800" dirty="0"/>
                            <a:t>80m</a:t>
                          </a:r>
                          <a14:m>
                            <m:oMath xmlns:m="http://schemas.openxmlformats.org/officeDocument/2006/math">
                              <m:r>
                                <m:rPr>
                                  <m:sty m:val="p"/>
                                </m:rPr>
                                <a:rPr lang="vi-VN" sz="1800" b="0" i="0" smtClean="0">
                                  <a:latin typeface="Cambria Math" panose="02040503050406030204" pitchFamily="18" charset="0"/>
                                </a:rPr>
                                <m:t>Ω</m:t>
                              </m:r>
                            </m:oMath>
                          </a14:m>
                          <a:endParaRPr lang="vi-VN"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24445656"/>
                      </a:ext>
                    </a:extLst>
                  </a:tr>
                  <a:tr h="540758">
                    <a:tc>
                      <a:txBody>
                        <a:bodyPr/>
                        <a:lstStyle/>
                        <a:p>
                          <a:r>
                            <a:rPr lang="vi-VN" sz="2000" b="1" dirty="0"/>
                            <a:t> </a:t>
                          </a:r>
                          <a14:m>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𝑽</m:t>
                                  </m:r>
                                </m:e>
                                <m:sub>
                                  <m:r>
                                    <a:rPr lang="vi-VN" sz="2000" b="1" i="1" smtClean="0">
                                      <a:latin typeface="Cambria Math" panose="02040503050406030204" pitchFamily="18" charset="0"/>
                                    </a:rPr>
                                    <m:t>𝒇</m:t>
                                  </m:r>
                                </m:sub>
                              </m:sSub>
                            </m:oMath>
                          </a14:m>
                          <a:endParaRPr lang="en-US" sz="2000" b="1" dirty="0"/>
                        </a:p>
                      </a:txBody>
                      <a:tcPr anchor="ctr"/>
                    </a:tc>
                    <a:tc>
                      <a:txBody>
                        <a:bodyPr/>
                        <a:lstStyle/>
                        <a:p>
                          <a:r>
                            <a:rPr lang="vi-VN" sz="1700" b="1" dirty="0"/>
                            <a:t>F</a:t>
                          </a:r>
                          <a:r>
                            <a:rPr lang="en-US" sz="1700" b="1" dirty="0" err="1"/>
                            <a:t>ree</a:t>
                          </a:r>
                          <a:r>
                            <a:rPr lang="en-US" sz="1700" b="1" dirty="0"/>
                            <a:t> wheeling diode</a:t>
                          </a:r>
                          <a:r>
                            <a:rPr lang="vi-VN" sz="1700" b="1" dirty="0"/>
                            <a:t> voltage</a:t>
                          </a:r>
                          <a:r>
                            <a:rPr lang="en-US" sz="1700" b="1" dirty="0"/>
                            <a:t> </a:t>
                          </a:r>
                        </a:p>
                      </a:txBody>
                      <a:tcPr anchor="ctr"/>
                    </a:tc>
                    <a:tc>
                      <a:txBody>
                        <a:bodyPr/>
                        <a:lstStyle/>
                        <a:p>
                          <a:r>
                            <a:rPr lang="vi-VN" sz="1800" dirty="0"/>
                            <a:t>4.3V</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487469476"/>
                      </a:ext>
                    </a:extLst>
                  </a:tr>
                  <a:tr h="538739">
                    <a:tc>
                      <a:txBody>
                        <a:bodyPr/>
                        <a:lstStyle/>
                        <a:p>
                          <a:pPr/>
                          <a14:m>
                            <m:oMathPara xmlns:m="http://schemas.openxmlformats.org/officeDocument/2006/math">
                              <m:oMathParaPr>
                                <m:jc m:val="centerGroup"/>
                              </m:oMathParaPr>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𝑽</m:t>
                                    </m:r>
                                  </m:e>
                                  <m:sub>
                                    <m:r>
                                      <a:rPr lang="vi-VN" sz="2000" b="1" i="1" smtClean="0">
                                        <a:latin typeface="Cambria Math" panose="02040503050406030204" pitchFamily="18" charset="0"/>
                                      </a:rPr>
                                      <m:t>𝒑𝒍𝒂𝒕𝒆𝒂𝒖</m:t>
                                    </m:r>
                                  </m:sub>
                                </m:sSub>
                              </m:oMath>
                            </m:oMathPara>
                          </a14:m>
                          <a:endParaRPr lang="en-US" sz="2000" b="1" dirty="0"/>
                        </a:p>
                      </a:txBody>
                      <a:tcPr anchor="ctr"/>
                    </a:tc>
                    <a:tc>
                      <a:txBody>
                        <a:bodyPr/>
                        <a:lstStyle/>
                        <a:p>
                          <a:r>
                            <a:rPr lang="vi-VN" sz="1700" b="1" dirty="0"/>
                            <a:t>Plateau Miller voltage</a:t>
                          </a:r>
                          <a:endParaRPr lang="en-US" sz="1700" b="1" dirty="0"/>
                        </a:p>
                      </a:txBody>
                      <a:tcPr anchor="ctr"/>
                    </a:tc>
                    <a:tc>
                      <a:txBody>
                        <a:bodyPr/>
                        <a:lstStyle/>
                        <a:p>
                          <a:r>
                            <a:rPr lang="vi-VN" sz="1800" dirty="0"/>
                            <a:t>9V</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85811654"/>
                      </a:ext>
                    </a:extLst>
                  </a:tr>
                  <a:tr h="540758">
                    <a:tc>
                      <a:txBody>
                        <a:bodyPr/>
                        <a:lstStyle/>
                        <a:p>
                          <a:r>
                            <a:rPr lang="vi-VN" sz="2000" b="1" dirty="0"/>
                            <a:t> </a:t>
                          </a:r>
                          <a14:m>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𝑹</m:t>
                                  </m:r>
                                </m:e>
                                <m:sub>
                                  <m:r>
                                    <a:rPr lang="vi-VN" sz="2000" b="1" i="1" smtClean="0">
                                      <a:latin typeface="Cambria Math" panose="02040503050406030204" pitchFamily="18" charset="0"/>
                                    </a:rPr>
                                    <m:t>𝒈</m:t>
                                  </m:r>
                                  <m:r>
                                    <a:rPr lang="vi-VN" sz="2000" b="1" i="1" smtClean="0">
                                      <a:latin typeface="Cambria Math" panose="02040503050406030204" pitchFamily="18" charset="0"/>
                                    </a:rPr>
                                    <m:t>_</m:t>
                                  </m:r>
                                  <m:r>
                                    <a:rPr lang="vi-VN" sz="2000" b="1" i="1" smtClean="0">
                                      <a:latin typeface="Cambria Math" panose="02040503050406030204" pitchFamily="18" charset="0"/>
                                    </a:rPr>
                                    <m:t>𝒊𝒏𝒕</m:t>
                                  </m:r>
                                </m:sub>
                              </m:sSub>
                            </m:oMath>
                          </a14:m>
                          <a:endParaRPr lang="en-US" sz="2000" b="1" dirty="0"/>
                        </a:p>
                      </a:txBody>
                      <a:tcPr anchor="ctr"/>
                    </a:tc>
                    <a:tc>
                      <a:txBody>
                        <a:bodyPr/>
                        <a:lstStyle/>
                        <a:p>
                          <a:r>
                            <a:rPr lang="vi-VN" sz="1700" b="1" dirty="0"/>
                            <a:t>Internal gate resistor</a:t>
                          </a:r>
                          <a:endParaRPr lang="en-US" sz="1700" b="1" dirty="0"/>
                        </a:p>
                      </a:txBody>
                      <a:tcPr anchor="ctr"/>
                    </a:tc>
                    <a:tc>
                      <a:txBody>
                        <a:bodyPr/>
                        <a:lstStyle/>
                        <a:p>
                          <a:r>
                            <a:rPr lang="vi-VN" sz="1800" dirty="0"/>
                            <a:t>3.9Q</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383664668"/>
                      </a:ext>
                    </a:extLst>
                  </a:tr>
                  <a:tr h="540758">
                    <a:tc>
                      <a:txBody>
                        <a:bodyPr/>
                        <a:lstStyle/>
                        <a:p>
                          <a:r>
                            <a:rPr lang="vi-VN" sz="2000" b="1" dirty="0"/>
                            <a:t> </a:t>
                          </a:r>
                          <a14:m>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𝑸</m:t>
                                  </m:r>
                                </m:e>
                                <m:sub>
                                  <m:r>
                                    <a:rPr lang="vi-VN" sz="2000" b="1" i="1" smtClean="0">
                                      <a:latin typeface="Cambria Math" panose="02040503050406030204" pitchFamily="18" charset="0"/>
                                    </a:rPr>
                                    <m:t>𝒈</m:t>
                                  </m:r>
                                </m:sub>
                              </m:sSub>
                            </m:oMath>
                          </a14:m>
                          <a:endParaRPr lang="en-US" sz="2000" b="1" dirty="0"/>
                        </a:p>
                      </a:txBody>
                      <a:tcPr anchor="ctr"/>
                    </a:tc>
                    <a:tc>
                      <a:txBody>
                        <a:bodyPr/>
                        <a:lstStyle/>
                        <a:p>
                          <a:r>
                            <a:rPr lang="en-US" sz="1700" b="1" dirty="0"/>
                            <a:t>Total </a:t>
                          </a:r>
                          <a:r>
                            <a:rPr lang="vi-VN" sz="1700" b="1" dirty="0"/>
                            <a:t>g</a:t>
                          </a:r>
                          <a:r>
                            <a:rPr lang="en-US" sz="1700" b="1" dirty="0"/>
                            <a:t>ate </a:t>
                          </a:r>
                          <a:r>
                            <a:rPr lang="vi-VN" sz="1700" b="1" dirty="0"/>
                            <a:t>c</a:t>
                          </a:r>
                          <a:r>
                            <a:rPr lang="en-US" sz="1700" b="1" dirty="0" err="1"/>
                            <a:t>harge</a:t>
                          </a:r>
                          <a:endParaRPr lang="en-US" sz="1700" b="1" dirty="0"/>
                        </a:p>
                      </a:txBody>
                      <a:tcPr anchor="ctr"/>
                    </a:tc>
                    <a:tc>
                      <a:txBody>
                        <a:bodyPr/>
                        <a:lstStyle/>
                        <a:p>
                          <a:r>
                            <a:rPr lang="vi-VN" sz="1800" dirty="0"/>
                            <a:t>71nC</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1778835"/>
                      </a:ext>
                    </a:extLst>
                  </a:tr>
                </a:tbl>
              </a:graphicData>
            </a:graphic>
          </p:graphicFrame>
        </mc:Choice>
        <mc:Fallback xmlns="">
          <p:graphicFrame>
            <p:nvGraphicFramePr>
              <p:cNvPr id="11" name="Table 5">
                <a:extLst>
                  <a:ext uri="{FF2B5EF4-FFF2-40B4-BE49-F238E27FC236}">
                    <a16:creationId xmlns:a16="http://schemas.microsoft.com/office/drawing/2014/main" id="{AE07CBE4-237B-1E00-94DC-7079AC785983}"/>
                  </a:ext>
                </a:extLst>
              </p:cNvPr>
              <p:cNvGraphicFramePr>
                <a:graphicFrameLocks noGrp="1"/>
              </p:cNvGraphicFramePr>
              <p:nvPr>
                <p:extLst>
                  <p:ext uri="{D42A27DB-BD31-4B8C-83A1-F6EECF244321}">
                    <p14:modId xmlns:p14="http://schemas.microsoft.com/office/powerpoint/2010/main" val="3794776243"/>
                  </p:ext>
                </p:extLst>
              </p:nvPr>
            </p:nvGraphicFramePr>
            <p:xfrm>
              <a:off x="1076119" y="1496839"/>
              <a:ext cx="6991761" cy="4624352"/>
            </p:xfrm>
            <a:graphic>
              <a:graphicData uri="http://schemas.openxmlformats.org/drawingml/2006/table">
                <a:tbl>
                  <a:tblPr firstRow="1" bandRow="1">
                    <a:tableStyleId>{5940675A-B579-460E-94D1-54222C63F5DA}</a:tableStyleId>
                  </a:tblPr>
                  <a:tblGrid>
                    <a:gridCol w="1140761">
                      <a:extLst>
                        <a:ext uri="{9D8B030D-6E8A-4147-A177-3AD203B41FA5}">
                          <a16:colId xmlns:a16="http://schemas.microsoft.com/office/drawing/2014/main" val="211874219"/>
                        </a:ext>
                      </a:extLst>
                    </a:gridCol>
                    <a:gridCol w="4167459">
                      <a:extLst>
                        <a:ext uri="{9D8B030D-6E8A-4147-A177-3AD203B41FA5}">
                          <a16:colId xmlns:a16="http://schemas.microsoft.com/office/drawing/2014/main" val="473203440"/>
                        </a:ext>
                      </a:extLst>
                    </a:gridCol>
                    <a:gridCol w="1683541">
                      <a:extLst>
                        <a:ext uri="{9D8B030D-6E8A-4147-A177-3AD203B41FA5}">
                          <a16:colId xmlns:a16="http://schemas.microsoft.com/office/drawing/2014/main" val="966632293"/>
                        </a:ext>
                      </a:extLst>
                    </a:gridCol>
                  </a:tblGrid>
                  <a:tr h="504083">
                    <a:tc>
                      <a:txBody>
                        <a:bodyPr/>
                        <a:lstStyle/>
                        <a:p>
                          <a:endParaRPr lang="en-US"/>
                        </a:p>
                      </a:txBody>
                      <a:tcPr anchor="ctr">
                        <a:blipFill>
                          <a:blip r:embed="rId2"/>
                          <a:stretch>
                            <a:fillRect l="-535" t="-1205" r="-514439" b="-818072"/>
                          </a:stretch>
                        </a:blipFill>
                      </a:tcPr>
                    </a:tc>
                    <a:tc>
                      <a:txBody>
                        <a:bodyPr/>
                        <a:lstStyle/>
                        <a:p>
                          <a:r>
                            <a:rPr lang="vi-VN" sz="1700" b="1" dirty="0"/>
                            <a:t>DC bus</a:t>
                          </a:r>
                          <a:endParaRPr lang="en-US" sz="1700" b="1" dirty="0"/>
                        </a:p>
                      </a:txBody>
                      <a:tcPr anchor="ctr"/>
                    </a:tc>
                    <a:tc>
                      <a:txBody>
                        <a:bodyPr/>
                        <a:lstStyle/>
                        <a:p>
                          <a:r>
                            <a:rPr lang="vi-VN" sz="1800" dirty="0"/>
                            <a:t>400 VDC</a:t>
                          </a:r>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504083">
                    <a:tc>
                      <a:txBody>
                        <a:bodyPr/>
                        <a:lstStyle/>
                        <a:p>
                          <a:endParaRPr lang="en-US"/>
                        </a:p>
                      </a:txBody>
                      <a:tcPr anchor="ctr">
                        <a:blipFill>
                          <a:blip r:embed="rId2"/>
                          <a:stretch>
                            <a:fillRect l="-535" t="-101205" r="-514439" b="-718072"/>
                          </a:stretch>
                        </a:blipFill>
                      </a:tcPr>
                    </a:tc>
                    <a:tc>
                      <a:txBody>
                        <a:bodyPr/>
                        <a:lstStyle/>
                        <a:p>
                          <a:r>
                            <a:rPr lang="vi-VN" sz="1700" b="1" dirty="0"/>
                            <a:t>Load current</a:t>
                          </a:r>
                          <a:endParaRPr lang="en-US" sz="1700" b="1" dirty="0"/>
                        </a:p>
                      </a:txBody>
                      <a:tcPr anchor="ctr"/>
                    </a:tc>
                    <a:tc>
                      <a:txBody>
                        <a:bodyPr/>
                        <a:lstStyle/>
                        <a:p>
                          <a:r>
                            <a:rPr lang="vi-VN" sz="1800" dirty="0"/>
                            <a:t>40 A</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78791103"/>
                      </a:ext>
                    </a:extLst>
                  </a:tr>
                  <a:tr h="724215">
                    <a:tc>
                      <a:txBody>
                        <a:bodyPr/>
                        <a:lstStyle/>
                        <a:p>
                          <a:endParaRPr lang="en-US"/>
                        </a:p>
                      </a:txBody>
                      <a:tcPr anchor="ctr">
                        <a:blipFill>
                          <a:blip r:embed="rId2"/>
                          <a:stretch>
                            <a:fillRect l="-535" t="-140336" r="-514439" b="-400840"/>
                          </a:stretch>
                        </a:blipFill>
                      </a:tcPr>
                    </a:tc>
                    <a:tc>
                      <a:txBody>
                        <a:bodyPr/>
                        <a:lstStyle/>
                        <a:p>
                          <a:r>
                            <a:rPr lang="vi-VN" sz="1700" b="1" dirty="0"/>
                            <a:t>Gate-to-source voltage</a:t>
                          </a:r>
                          <a:endParaRPr lang="en-US" sz="1700" b="1" dirty="0"/>
                        </a:p>
                      </a:txBody>
                      <a:tcPr anchor="ctr"/>
                    </a:tc>
                    <a:tc>
                      <a:txBody>
                        <a:bodyPr/>
                        <a:lstStyle/>
                        <a:p>
                          <a:r>
                            <a:rPr lang="vi-VN" sz="1800" i="0" dirty="0"/>
                            <a:t>20/-5</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784123372"/>
                      </a:ext>
                    </a:extLst>
                  </a:tr>
                  <a:tr h="730958">
                    <a:tc>
                      <a:txBody>
                        <a:bodyPr/>
                        <a:lstStyle/>
                        <a:p>
                          <a:endParaRPr lang="en-US"/>
                        </a:p>
                      </a:txBody>
                      <a:tcPr anchor="ctr">
                        <a:blipFill>
                          <a:blip r:embed="rId2"/>
                          <a:stretch>
                            <a:fillRect l="-535" t="-238333" r="-514439" b="-297500"/>
                          </a:stretch>
                        </a:blipFill>
                      </a:tcPr>
                    </a:tc>
                    <a:tc>
                      <a:txBody>
                        <a:bodyPr/>
                        <a:lstStyle/>
                        <a:p>
                          <a:r>
                            <a:rPr lang="en-US" sz="1700" b="1" dirty="0"/>
                            <a:t>Drain-</a:t>
                          </a:r>
                          <a:r>
                            <a:rPr lang="vi-VN" sz="1700" b="1" dirty="0"/>
                            <a:t>s</a:t>
                          </a:r>
                          <a:r>
                            <a:rPr lang="en-US" sz="1700" b="1" dirty="0" err="1"/>
                            <a:t>ource</a:t>
                          </a:r>
                          <a:r>
                            <a:rPr lang="en-US" sz="1700" b="1" dirty="0"/>
                            <a:t> </a:t>
                          </a:r>
                          <a:r>
                            <a:rPr lang="vi-VN" sz="1700" b="1" dirty="0"/>
                            <a:t>o</a:t>
                          </a:r>
                          <a:r>
                            <a:rPr lang="en-US" sz="1700" b="1" dirty="0"/>
                            <a:t>n-State </a:t>
                          </a:r>
                          <a:r>
                            <a:rPr lang="vi-VN" sz="1700" b="1" dirty="0"/>
                            <a:t>r</a:t>
                          </a:r>
                          <a:r>
                            <a:rPr lang="en-US" sz="1700" b="1" dirty="0" err="1"/>
                            <a:t>esistance</a:t>
                          </a:r>
                          <a:endParaRPr lang="en-US" sz="1700" b="1" dirty="0"/>
                        </a:p>
                      </a:txBody>
                      <a:tcPr anchor="ctr"/>
                    </a:tc>
                    <a:tc>
                      <a:txBody>
                        <a:bodyPr/>
                        <a:lstStyle/>
                        <a:p>
                          <a:endParaRPr lang="en-US"/>
                        </a:p>
                      </a:txBody>
                      <a:tcPr anchor="ctr">
                        <a:lnR w="12700" cap="flat" cmpd="sng" algn="ctr">
                          <a:noFill/>
                          <a:prstDash val="solid"/>
                          <a:round/>
                          <a:headEnd type="none" w="med" len="med"/>
                          <a:tailEnd type="none" w="med" len="med"/>
                        </a:lnR>
                        <a:blipFill>
                          <a:blip r:embed="rId2"/>
                          <a:stretch>
                            <a:fillRect l="-316304" t="-238333" r="-362" b="-297500"/>
                          </a:stretch>
                        </a:blipFill>
                      </a:tcPr>
                    </a:tc>
                    <a:extLst>
                      <a:ext uri="{0D108BD9-81ED-4DB2-BD59-A6C34878D82A}">
                        <a16:rowId xmlns:a16="http://schemas.microsoft.com/office/drawing/2014/main" val="924445656"/>
                      </a:ext>
                    </a:extLst>
                  </a:tr>
                  <a:tr h="540758">
                    <a:tc>
                      <a:txBody>
                        <a:bodyPr/>
                        <a:lstStyle/>
                        <a:p>
                          <a:endParaRPr lang="en-US"/>
                        </a:p>
                      </a:txBody>
                      <a:tcPr anchor="ctr">
                        <a:blipFill>
                          <a:blip r:embed="rId2"/>
                          <a:stretch>
                            <a:fillRect l="-535" t="-456180" r="-514439" b="-301124"/>
                          </a:stretch>
                        </a:blipFill>
                      </a:tcPr>
                    </a:tc>
                    <a:tc>
                      <a:txBody>
                        <a:bodyPr/>
                        <a:lstStyle/>
                        <a:p>
                          <a:r>
                            <a:rPr lang="vi-VN" sz="1700" b="1" dirty="0"/>
                            <a:t>F</a:t>
                          </a:r>
                          <a:r>
                            <a:rPr lang="en-US" sz="1700" b="1" dirty="0" err="1"/>
                            <a:t>ree</a:t>
                          </a:r>
                          <a:r>
                            <a:rPr lang="en-US" sz="1700" b="1" dirty="0"/>
                            <a:t> wheeling diode</a:t>
                          </a:r>
                          <a:r>
                            <a:rPr lang="vi-VN" sz="1700" b="1" dirty="0"/>
                            <a:t> voltage</a:t>
                          </a:r>
                          <a:r>
                            <a:rPr lang="en-US" sz="1700" b="1" dirty="0"/>
                            <a:t> </a:t>
                          </a:r>
                        </a:p>
                      </a:txBody>
                      <a:tcPr anchor="ctr"/>
                    </a:tc>
                    <a:tc>
                      <a:txBody>
                        <a:bodyPr/>
                        <a:lstStyle/>
                        <a:p>
                          <a:r>
                            <a:rPr lang="vi-VN" sz="1800" dirty="0"/>
                            <a:t>4.3V</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487469476"/>
                      </a:ext>
                    </a:extLst>
                  </a:tr>
                  <a:tr h="538739">
                    <a:tc>
                      <a:txBody>
                        <a:bodyPr/>
                        <a:lstStyle/>
                        <a:p>
                          <a:endParaRPr lang="en-US"/>
                        </a:p>
                      </a:txBody>
                      <a:tcPr anchor="ctr">
                        <a:blipFill>
                          <a:blip r:embed="rId2"/>
                          <a:stretch>
                            <a:fillRect l="-535" t="-562500" r="-514439" b="-204545"/>
                          </a:stretch>
                        </a:blipFill>
                      </a:tcPr>
                    </a:tc>
                    <a:tc>
                      <a:txBody>
                        <a:bodyPr/>
                        <a:lstStyle/>
                        <a:p>
                          <a:r>
                            <a:rPr lang="vi-VN" sz="1700" b="1" dirty="0"/>
                            <a:t>Plateau Miller voltage</a:t>
                          </a:r>
                          <a:endParaRPr lang="en-US" sz="1700" b="1" dirty="0"/>
                        </a:p>
                      </a:txBody>
                      <a:tcPr anchor="ctr"/>
                    </a:tc>
                    <a:tc>
                      <a:txBody>
                        <a:bodyPr/>
                        <a:lstStyle/>
                        <a:p>
                          <a:r>
                            <a:rPr lang="vi-VN" sz="1800" dirty="0"/>
                            <a:t>9V</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85811654"/>
                      </a:ext>
                    </a:extLst>
                  </a:tr>
                  <a:tr h="540758">
                    <a:tc>
                      <a:txBody>
                        <a:bodyPr/>
                        <a:lstStyle/>
                        <a:p>
                          <a:endParaRPr lang="en-US"/>
                        </a:p>
                      </a:txBody>
                      <a:tcPr anchor="ctr">
                        <a:blipFill>
                          <a:blip r:embed="rId2"/>
                          <a:stretch>
                            <a:fillRect l="-535" t="-655056" r="-514439" b="-102247"/>
                          </a:stretch>
                        </a:blipFill>
                      </a:tcPr>
                    </a:tc>
                    <a:tc>
                      <a:txBody>
                        <a:bodyPr/>
                        <a:lstStyle/>
                        <a:p>
                          <a:r>
                            <a:rPr lang="vi-VN" sz="1700" b="1" dirty="0"/>
                            <a:t>Internal gate resistor</a:t>
                          </a:r>
                          <a:endParaRPr lang="en-US" sz="1700" b="1" dirty="0"/>
                        </a:p>
                      </a:txBody>
                      <a:tcPr anchor="ctr"/>
                    </a:tc>
                    <a:tc>
                      <a:txBody>
                        <a:bodyPr/>
                        <a:lstStyle/>
                        <a:p>
                          <a:r>
                            <a:rPr lang="vi-VN" sz="1800" dirty="0"/>
                            <a:t>3.9Q</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383664668"/>
                      </a:ext>
                    </a:extLst>
                  </a:tr>
                  <a:tr h="540758">
                    <a:tc>
                      <a:txBody>
                        <a:bodyPr/>
                        <a:lstStyle/>
                        <a:p>
                          <a:endParaRPr lang="en-US"/>
                        </a:p>
                      </a:txBody>
                      <a:tcPr anchor="ctr">
                        <a:blipFill>
                          <a:blip r:embed="rId2"/>
                          <a:stretch>
                            <a:fillRect l="-535" t="-755056" r="-514439" b="-2247"/>
                          </a:stretch>
                        </a:blipFill>
                      </a:tcPr>
                    </a:tc>
                    <a:tc>
                      <a:txBody>
                        <a:bodyPr/>
                        <a:lstStyle/>
                        <a:p>
                          <a:r>
                            <a:rPr lang="en-US" sz="1700" b="1" dirty="0"/>
                            <a:t>Total </a:t>
                          </a:r>
                          <a:r>
                            <a:rPr lang="vi-VN" sz="1700" b="1" dirty="0"/>
                            <a:t>g</a:t>
                          </a:r>
                          <a:r>
                            <a:rPr lang="en-US" sz="1700" b="1" dirty="0"/>
                            <a:t>ate </a:t>
                          </a:r>
                          <a:r>
                            <a:rPr lang="vi-VN" sz="1700" b="1" dirty="0"/>
                            <a:t>c</a:t>
                          </a:r>
                          <a:r>
                            <a:rPr lang="en-US" sz="1700" b="1" dirty="0" err="1"/>
                            <a:t>harge</a:t>
                          </a:r>
                          <a:endParaRPr lang="en-US" sz="1700" b="1" dirty="0"/>
                        </a:p>
                      </a:txBody>
                      <a:tcPr anchor="ctr"/>
                    </a:tc>
                    <a:tc>
                      <a:txBody>
                        <a:bodyPr/>
                        <a:lstStyle/>
                        <a:p>
                          <a:r>
                            <a:rPr lang="vi-VN" sz="1800" dirty="0"/>
                            <a:t>71nC</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1778835"/>
                      </a:ext>
                    </a:extLst>
                  </a:tr>
                </a:tbl>
              </a:graphicData>
            </a:graphic>
          </p:graphicFrame>
        </mc:Fallback>
      </mc:AlternateContent>
      <p:sp>
        <p:nvSpPr>
          <p:cNvPr id="14" name="TextBox 13">
            <a:extLst>
              <a:ext uri="{FF2B5EF4-FFF2-40B4-BE49-F238E27FC236}">
                <a16:creationId xmlns:a16="http://schemas.microsoft.com/office/drawing/2014/main" id="{B90AE3BC-FF2F-1CF3-8431-A338C36DF437}"/>
              </a:ext>
            </a:extLst>
          </p:cNvPr>
          <p:cNvSpPr txBox="1"/>
          <p:nvPr/>
        </p:nvSpPr>
        <p:spPr>
          <a:xfrm>
            <a:off x="1206502" y="6520249"/>
            <a:ext cx="5860220" cy="305307"/>
          </a:xfrm>
          <a:prstGeom prst="rect">
            <a:avLst/>
          </a:prstGeom>
          <a:noFill/>
        </p:spPr>
        <p:txBody>
          <a:bodyPr wrap="square">
            <a:spAutoFit/>
          </a:bodyPr>
          <a:lstStyle/>
          <a:p>
            <a:r>
              <a:rPr lang="en-US" sz="1400" b="0" i="0" dirty="0">
                <a:solidFill>
                  <a:schemeClr val="bg2">
                    <a:lumMod val="50000"/>
                  </a:schemeClr>
                </a:solidFill>
                <a:effectLst/>
                <a:latin typeface="Roboto" panose="02000000000000000000" pitchFamily="2" charset="0"/>
              </a:rPr>
              <a:t>https://assets.wolfspeed.com/uploads/2020/12/C2M0080120D.pdf</a:t>
            </a:r>
            <a:endParaRPr lang="en-US" sz="1400" dirty="0">
              <a:solidFill>
                <a:schemeClr val="bg2">
                  <a:lumMod val="50000"/>
                </a:schemeClr>
              </a:solidFill>
            </a:endParaRPr>
          </a:p>
        </p:txBody>
      </p:sp>
      <p:sp>
        <p:nvSpPr>
          <p:cNvPr id="5" name="Rectangle 4">
            <a:extLst>
              <a:ext uri="{FF2B5EF4-FFF2-40B4-BE49-F238E27FC236}">
                <a16:creationId xmlns:a16="http://schemas.microsoft.com/office/drawing/2014/main" id="{38A78AF0-3698-C057-48B5-588DA26B6629}"/>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I</a:t>
            </a:r>
            <a:r>
              <a:rPr lang="en-US" b="1" dirty="0"/>
              <a:t>II</a:t>
            </a:r>
          </a:p>
        </p:txBody>
      </p:sp>
      <p:sp>
        <p:nvSpPr>
          <p:cNvPr id="6" name="TextBox 5">
            <a:extLst>
              <a:ext uri="{FF2B5EF4-FFF2-40B4-BE49-F238E27FC236}">
                <a16:creationId xmlns:a16="http://schemas.microsoft.com/office/drawing/2014/main" id="{C62EC8E4-F230-C2EB-EB2D-27B65369C17A}"/>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3687835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23</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63189"/>
            <a:ext cx="6490639"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Xác định đặc tính van bằng DPT</a:t>
            </a:r>
            <a:endParaRPr lang="en-US" sz="2000" b="1" dirty="0">
              <a:solidFill>
                <a:schemeClr val="accent6">
                  <a:lumMod val="50000"/>
                </a:schemeClr>
              </a:solidFill>
            </a:endParaRPr>
          </a:p>
        </p:txBody>
      </p:sp>
      <p:sp>
        <p:nvSpPr>
          <p:cNvPr id="10" name="TextBox 9">
            <a:extLst>
              <a:ext uri="{FF2B5EF4-FFF2-40B4-BE49-F238E27FC236}">
                <a16:creationId xmlns:a16="http://schemas.microsoft.com/office/drawing/2014/main" id="{56F1BA4E-D184-74D1-A7EE-79EFDBED8306}"/>
              </a:ext>
            </a:extLst>
          </p:cNvPr>
          <p:cNvSpPr txBox="1"/>
          <p:nvPr/>
        </p:nvSpPr>
        <p:spPr>
          <a:xfrm>
            <a:off x="1038786" y="862245"/>
            <a:ext cx="7472514" cy="496996"/>
          </a:xfrm>
          <a:prstGeom prst="rect">
            <a:avLst/>
          </a:prstGeom>
          <a:noFill/>
        </p:spPr>
        <p:txBody>
          <a:bodyPr wrap="square" rtlCol="0">
            <a:spAutoFit/>
          </a:bodyPr>
          <a:lstStyle/>
          <a:p>
            <a:pPr algn="just">
              <a:lnSpc>
                <a:spcPct val="150000"/>
              </a:lnSpc>
              <a:spcBef>
                <a:spcPts val="500"/>
              </a:spcBef>
              <a:spcAft>
                <a:spcPts val="500"/>
              </a:spcAft>
            </a:pPr>
            <a:r>
              <a:rPr lang="vi-VN" sz="2000" b="1" dirty="0"/>
              <a:t>Các tham số cần thiết để thực hiện DPT</a:t>
            </a:r>
            <a:endParaRPr lang="en-US" sz="2000" b="1" dirty="0"/>
          </a:p>
        </p:txBody>
      </p:sp>
      <mc:AlternateContent xmlns:mc="http://schemas.openxmlformats.org/markup-compatibility/2006" xmlns:a14="http://schemas.microsoft.com/office/drawing/2010/main">
        <mc:Choice Requires="a14">
          <p:graphicFrame>
            <p:nvGraphicFramePr>
              <p:cNvPr id="12" name="Table 5">
                <a:extLst>
                  <a:ext uri="{FF2B5EF4-FFF2-40B4-BE49-F238E27FC236}">
                    <a16:creationId xmlns:a16="http://schemas.microsoft.com/office/drawing/2014/main" id="{ABA38B26-9154-DADA-41E1-ECD508E0B58A}"/>
                  </a:ext>
                </a:extLst>
              </p:cNvPr>
              <p:cNvGraphicFramePr>
                <a:graphicFrameLocks noGrp="1"/>
              </p:cNvGraphicFramePr>
              <p:nvPr>
                <p:extLst>
                  <p:ext uri="{D42A27DB-BD31-4B8C-83A1-F6EECF244321}">
                    <p14:modId xmlns:p14="http://schemas.microsoft.com/office/powerpoint/2010/main" val="4054634727"/>
                  </p:ext>
                </p:extLst>
              </p:nvPr>
            </p:nvGraphicFramePr>
            <p:xfrm>
              <a:off x="626165" y="1506443"/>
              <a:ext cx="7964114" cy="4705515"/>
            </p:xfrm>
            <a:graphic>
              <a:graphicData uri="http://schemas.openxmlformats.org/drawingml/2006/table">
                <a:tbl>
                  <a:tblPr firstRow="1" bandRow="1">
                    <a:tableStyleId>{5940675A-B579-460E-94D1-54222C63F5DA}</a:tableStyleId>
                  </a:tblPr>
                  <a:tblGrid>
                    <a:gridCol w="829807">
                      <a:extLst>
                        <a:ext uri="{9D8B030D-6E8A-4147-A177-3AD203B41FA5}">
                          <a16:colId xmlns:a16="http://schemas.microsoft.com/office/drawing/2014/main" val="211874219"/>
                        </a:ext>
                      </a:extLst>
                    </a:gridCol>
                    <a:gridCol w="6292131">
                      <a:extLst>
                        <a:ext uri="{9D8B030D-6E8A-4147-A177-3AD203B41FA5}">
                          <a16:colId xmlns:a16="http://schemas.microsoft.com/office/drawing/2014/main" val="473203440"/>
                        </a:ext>
                      </a:extLst>
                    </a:gridCol>
                    <a:gridCol w="842176">
                      <a:extLst>
                        <a:ext uri="{9D8B030D-6E8A-4147-A177-3AD203B41FA5}">
                          <a16:colId xmlns:a16="http://schemas.microsoft.com/office/drawing/2014/main" val="966632293"/>
                        </a:ext>
                      </a:extLst>
                    </a:gridCol>
                  </a:tblGrid>
                  <a:tr h="620540">
                    <a:tc>
                      <a:txBody>
                        <a:bodyPr/>
                        <a:lstStyle/>
                        <a:p>
                          <a:pPr algn="ctr"/>
                          <a:r>
                            <a:rPr lang="vi-VN" sz="1600" b="1" dirty="0"/>
                            <a:t>Giá trị</a:t>
                          </a:r>
                          <a:endParaRPr lang="en-US" sz="1600" b="1" dirty="0"/>
                        </a:p>
                      </a:txBody>
                      <a:tcPr anchor="ctr"/>
                    </a:tc>
                    <a:tc>
                      <a:txBody>
                        <a:bodyPr/>
                        <a:lstStyle/>
                        <a:p>
                          <a:pPr algn="ctr"/>
                          <a:r>
                            <a:rPr lang="vi-VN" sz="1800" b="1" dirty="0"/>
                            <a:t>Tính toán</a:t>
                          </a:r>
                          <a:endParaRPr lang="en-US" sz="1800" b="1" dirty="0"/>
                        </a:p>
                      </a:txBody>
                      <a:tcPr anchor="ctr"/>
                    </a:tc>
                    <a:tc>
                      <a:txBody>
                        <a:bodyPr/>
                        <a:lstStyle/>
                        <a:p>
                          <a:pPr algn="ctr"/>
                          <a:r>
                            <a:rPr lang="vi-VN" sz="1600" b="1" dirty="0"/>
                            <a:t>Chọn</a:t>
                          </a:r>
                          <a:endParaRPr lang="en-US" sz="16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771498101"/>
                      </a:ext>
                    </a:extLst>
                  </a:tr>
                  <a:tr h="938822">
                    <a:tc>
                      <a:txBody>
                        <a:bodyPr/>
                        <a:lstStyle/>
                        <a:p>
                          <a:pPr/>
                          <a14:m>
                            <m:oMathPara xmlns:m="http://schemas.openxmlformats.org/officeDocument/2006/math">
                              <m:oMathParaPr>
                                <m:jc m:val="centerGroup"/>
                              </m:oMathParaPr>
                              <m:oMath xmlns:m="http://schemas.openxmlformats.org/officeDocument/2006/math">
                                <m:sSub>
                                  <m:sSubPr>
                                    <m:ctrlPr>
                                      <a:rPr lang="vi-VN" sz="1800" b="1" i="1" smtClean="0">
                                        <a:latin typeface="Cambria Math" panose="02040503050406030204" pitchFamily="18" charset="0"/>
                                      </a:rPr>
                                    </m:ctrlPr>
                                  </m:sSubPr>
                                  <m:e>
                                    <m:r>
                                      <a:rPr lang="vi-VN" sz="1800" b="1" i="0" smtClean="0">
                                        <a:latin typeface="Cambria Math" panose="02040503050406030204" pitchFamily="18" charset="0"/>
                                      </a:rPr>
                                      <m:t>𝐋</m:t>
                                    </m:r>
                                  </m:e>
                                  <m:sub>
                                    <m:r>
                                      <a:rPr lang="vi-VN" sz="1800" b="1" i="0" smtClean="0">
                                        <a:latin typeface="Cambria Math" panose="02040503050406030204" pitchFamily="18" charset="0"/>
                                      </a:rPr>
                                      <m:t>𝟏</m:t>
                                    </m:r>
                                  </m:sub>
                                </m:sSub>
                              </m:oMath>
                            </m:oMathPara>
                          </a14:m>
                          <a:endParaRPr lang="en-US" sz="18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vi-VN" sz="1800" dirty="0"/>
                            <a:t> </a:t>
                          </a:r>
                          <a14:m>
                            <m:oMath xmlns:m="http://schemas.openxmlformats.org/officeDocument/2006/math">
                              <m:sSub>
                                <m:sSubPr>
                                  <m:ctrlPr>
                                    <a:rPr lang="vi-VN" sz="1800" b="0" i="1" smtClean="0">
                                      <a:latin typeface="Cambria Math" panose="02040503050406030204" pitchFamily="18" charset="0"/>
                                    </a:rPr>
                                  </m:ctrlPr>
                                </m:sSubPr>
                                <m:e>
                                  <m:r>
                                    <m:rPr>
                                      <m:sty m:val="p"/>
                                    </m:rPr>
                                    <a:rPr lang="en-US" sz="1800" i="0" smtClean="0">
                                      <a:latin typeface="Cambria Math" panose="02040503050406030204" pitchFamily="18" charset="0"/>
                                    </a:rPr>
                                    <m:t>L</m:t>
                                  </m:r>
                                </m:e>
                                <m:sub>
                                  <m:r>
                                    <a:rPr lang="vi-VN" sz="1800" b="0" i="0" smtClean="0">
                                      <a:latin typeface="Cambria Math" panose="02040503050406030204" pitchFamily="18" charset="0"/>
                                    </a:rPr>
                                    <m:t>1</m:t>
                                  </m:r>
                                </m:sub>
                              </m:sSub>
                              <m:r>
                                <a:rPr lang="en-US" sz="1800" i="0">
                                  <a:latin typeface="Cambria Math" panose="02040503050406030204" pitchFamily="18" charset="0"/>
                                </a:rPr>
                                <m:t>≥</m:t>
                              </m:r>
                              <m:f>
                                <m:fPr>
                                  <m:ctrlPr>
                                    <a:rPr lang="en-US" sz="1800" i="1">
                                      <a:solidFill>
                                        <a:srgbClr val="836967"/>
                                      </a:solidFill>
                                      <a:latin typeface="Cambria Math" panose="02040503050406030204" pitchFamily="18" charset="0"/>
                                    </a:rPr>
                                  </m:ctrlPr>
                                </m:fPr>
                                <m:num>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V</m:t>
                                      </m:r>
                                    </m:e>
                                    <m:sub>
                                      <m:r>
                                        <m:rPr>
                                          <m:sty m:val="p"/>
                                        </m:rPr>
                                        <a:rPr lang="en-US" sz="1800" i="0">
                                          <a:latin typeface="Cambria Math" panose="02040503050406030204" pitchFamily="18" charset="0"/>
                                        </a:rPr>
                                        <m:t>DC</m:t>
                                      </m:r>
                                    </m:sub>
                                  </m:sSub>
                                  <m:r>
                                    <m:rPr>
                                      <m:sty m:val="p"/>
                                    </m:rPr>
                                    <a:rPr lang="en-US" sz="1800" i="0">
                                      <a:latin typeface="Cambria Math" panose="02040503050406030204" pitchFamily="18" charset="0"/>
                                    </a:rPr>
                                    <m:t>Δt</m:t>
                                  </m:r>
                                </m:num>
                                <m:den>
                                  <m:r>
                                    <m:rPr>
                                      <m:sty m:val="p"/>
                                    </m:rPr>
                                    <a:rPr lang="en-US" sz="1800" i="0">
                                      <a:latin typeface="Cambria Math" panose="02040503050406030204" pitchFamily="18" charset="0"/>
                                    </a:rPr>
                                    <m:t>x</m:t>
                                  </m:r>
                                  <m:r>
                                    <a:rPr lang="en-US" sz="1800" i="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I</m:t>
                                      </m:r>
                                    </m:e>
                                    <m:sub>
                                      <m:r>
                                        <m:rPr>
                                          <m:sty m:val="p"/>
                                        </m:rPr>
                                        <a:rPr lang="en-US" sz="1800" i="0">
                                          <a:latin typeface="Cambria Math" panose="02040503050406030204" pitchFamily="18" charset="0"/>
                                        </a:rPr>
                                        <m:t>TEST</m:t>
                                      </m:r>
                                    </m:sub>
                                  </m:sSub>
                                </m:den>
                              </m:f>
                              <m:r>
                                <a:rPr lang="vi-VN" sz="1800" b="0" i="1" smtClean="0">
                                  <a:latin typeface="Cambria Math" panose="02040503050406030204" pitchFamily="18" charset="0"/>
                                </a:rPr>
                                <m:t>=</m:t>
                              </m:r>
                              <m:f>
                                <m:fPr>
                                  <m:ctrlPr>
                                    <a:rPr lang="vi-VN" sz="1800" b="0" i="1" smtClean="0">
                                      <a:latin typeface="Cambria Math" panose="02040503050406030204" pitchFamily="18" charset="0"/>
                                    </a:rPr>
                                  </m:ctrlPr>
                                </m:fPr>
                                <m:num>
                                  <m:r>
                                    <a:rPr lang="vi-VN" sz="1800" b="0" i="1" smtClean="0">
                                      <a:latin typeface="Cambria Math" panose="02040503050406030204" pitchFamily="18" charset="0"/>
                                    </a:rPr>
                                    <m:t>400.</m:t>
                                  </m:r>
                                  <m:d>
                                    <m:dPr>
                                      <m:ctrlPr>
                                        <a:rPr lang="vi-VN" sz="1800" b="0" i="1" smtClean="0">
                                          <a:latin typeface="Cambria Math" panose="02040503050406030204" pitchFamily="18" charset="0"/>
                                        </a:rPr>
                                      </m:ctrlPr>
                                    </m:dPr>
                                    <m:e>
                                      <m:r>
                                        <a:rPr lang="vi-VN" sz="1800" b="0" i="1" smtClean="0">
                                          <a:latin typeface="Cambria Math" panose="02040503050406030204" pitchFamily="18" charset="0"/>
                                        </a:rPr>
                                        <m:t>15+24</m:t>
                                      </m:r>
                                    </m:e>
                                  </m:d>
                                  <m:r>
                                    <a:rPr lang="vi-VN" sz="1800" b="0" i="1" smtClean="0">
                                      <a:latin typeface="Cambria Math" panose="02040503050406030204" pitchFamily="18" charset="0"/>
                                    </a:rPr>
                                    <m:t>.</m:t>
                                  </m:r>
                                  <m:sSup>
                                    <m:sSupPr>
                                      <m:ctrlPr>
                                        <a:rPr lang="vi-VN" sz="1800" b="0" i="1" smtClean="0">
                                          <a:latin typeface="Cambria Math" panose="02040503050406030204" pitchFamily="18" charset="0"/>
                                        </a:rPr>
                                      </m:ctrlPr>
                                    </m:sSupPr>
                                    <m:e>
                                      <m:r>
                                        <a:rPr lang="vi-VN" sz="1800" b="0" i="1" smtClean="0">
                                          <a:latin typeface="Cambria Math" panose="02040503050406030204" pitchFamily="18" charset="0"/>
                                        </a:rPr>
                                        <m:t>10</m:t>
                                      </m:r>
                                    </m:e>
                                    <m:sup>
                                      <m:r>
                                        <a:rPr lang="vi-VN" sz="1800" b="0" i="1" smtClean="0">
                                          <a:latin typeface="Cambria Math" panose="02040503050406030204" pitchFamily="18" charset="0"/>
                                        </a:rPr>
                                        <m:t>−9</m:t>
                                      </m:r>
                                    </m:sup>
                                  </m:sSup>
                                </m:num>
                                <m:den>
                                  <m:r>
                                    <a:rPr lang="vi-VN" sz="1800" b="0" i="1" smtClean="0">
                                      <a:latin typeface="Cambria Math" panose="02040503050406030204" pitchFamily="18" charset="0"/>
                                    </a:rPr>
                                    <m:t>2%.40</m:t>
                                  </m:r>
                                </m:den>
                              </m:f>
                              <m:r>
                                <a:rPr lang="vi-VN" sz="1800" b="0" i="1" smtClean="0">
                                  <a:latin typeface="Cambria Math" panose="02040503050406030204" pitchFamily="18" charset="0"/>
                                </a:rPr>
                                <m:t>=20</m:t>
                              </m:r>
                              <m:r>
                                <a:rPr lang="vi-VN" sz="1800" i="1" smtClean="0">
                                  <a:latin typeface="Cambria Math" panose="02040503050406030204" pitchFamily="18" charset="0"/>
                                  <a:ea typeface="Cambria Math" panose="02040503050406030204" pitchFamily="18" charset="0"/>
                                </a:rPr>
                                <m:t>𝜇</m:t>
                              </m:r>
                              <m:r>
                                <a:rPr lang="vi-VN" sz="1800" b="0" i="1" smtClean="0">
                                  <a:latin typeface="Cambria Math" panose="02040503050406030204" pitchFamily="18" charset="0"/>
                                  <a:ea typeface="Cambria Math" panose="02040503050406030204" pitchFamily="18" charset="0"/>
                                </a:rPr>
                                <m:t>𝐻</m:t>
                              </m:r>
                            </m:oMath>
                          </a14:m>
                          <a:endParaRPr lang="en-US" sz="180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2000" b="0" i="0" smtClean="0">
                                    <a:latin typeface="Cambria Math" panose="02040503050406030204" pitchFamily="18" charset="0"/>
                                    <a:ea typeface="Cambria Math" panose="02040503050406030204" pitchFamily="18" charset="0"/>
                                  </a:rPr>
                                  <m:t>30</m:t>
                                </m:r>
                                <m:r>
                                  <a:rPr lang="vi-VN" sz="2000" i="1" smtClean="0">
                                    <a:latin typeface="Cambria Math" panose="02040503050406030204" pitchFamily="18" charset="0"/>
                                    <a:ea typeface="Cambria Math" panose="02040503050406030204" pitchFamily="18" charset="0"/>
                                  </a:rPr>
                                  <m:t>𝜇</m:t>
                                </m:r>
                                <m:r>
                                  <a:rPr lang="vi-VN" sz="2000" b="0" i="1" smtClean="0">
                                    <a:latin typeface="Cambria Math" panose="02040503050406030204" pitchFamily="18" charset="0"/>
                                    <a:ea typeface="Cambria Math" panose="02040503050406030204" pitchFamily="18" charset="0"/>
                                  </a:rPr>
                                  <m:t>𝐻</m:t>
                                </m:r>
                              </m:oMath>
                            </m:oMathPara>
                          </a14:m>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21495200"/>
                      </a:ext>
                    </a:extLst>
                  </a:tr>
                  <a:tr h="938822">
                    <a:tc>
                      <a:txBody>
                        <a:bodyPr/>
                        <a:lstStyle/>
                        <a:p>
                          <a:pPr/>
                          <a14:m>
                            <m:oMathPara xmlns:m="http://schemas.openxmlformats.org/officeDocument/2006/math">
                              <m:oMathParaPr>
                                <m:jc m:val="centerGroup"/>
                              </m:oMathParaPr>
                              <m:oMath xmlns:m="http://schemas.openxmlformats.org/officeDocument/2006/math">
                                <m:sSub>
                                  <m:sSubPr>
                                    <m:ctrlPr>
                                      <a:rPr lang="vi-VN" sz="1800" b="1" i="1" smtClean="0">
                                        <a:latin typeface="Cambria Math" panose="02040503050406030204" pitchFamily="18" charset="0"/>
                                      </a:rPr>
                                    </m:ctrlPr>
                                  </m:sSubPr>
                                  <m:e>
                                    <m:r>
                                      <a:rPr lang="vi-VN" sz="1800" b="1" i="1" smtClean="0">
                                        <a:latin typeface="Cambria Math" panose="02040503050406030204" pitchFamily="18" charset="0"/>
                                      </a:rPr>
                                      <m:t>𝑪</m:t>
                                    </m:r>
                                  </m:e>
                                  <m:sub>
                                    <m:r>
                                      <a:rPr lang="vi-VN" sz="1800" b="1" i="1" smtClean="0">
                                        <a:latin typeface="Cambria Math" panose="02040503050406030204" pitchFamily="18" charset="0"/>
                                      </a:rPr>
                                      <m:t>𝟏</m:t>
                                    </m:r>
                                  </m:sub>
                                </m:sSub>
                              </m:oMath>
                            </m:oMathPara>
                          </a14:m>
                          <a:endParaRPr lang="en-US" sz="18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vi-VN" sz="1800" dirty="0">
                              <a:solidFill>
                                <a:srgbClr val="836967"/>
                              </a:solidFill>
                            </a:rPr>
                            <a:t> </a:t>
                          </a:r>
                          <a14:m>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latin typeface="Cambria Math" panose="02040503050406030204" pitchFamily="18" charset="0"/>
                                    </a:rPr>
                                    <m:t>𝐶</m:t>
                                  </m:r>
                                </m:e>
                                <m:sub>
                                  <m:r>
                                    <a:rPr lang="en-US" sz="1800" i="0">
                                      <a:latin typeface="Cambria Math" panose="02040503050406030204" pitchFamily="18" charset="0"/>
                                    </a:rPr>
                                    <m:t>1</m:t>
                                  </m:r>
                                </m:sub>
                              </m:sSub>
                              <m:r>
                                <a:rPr lang="en-US" sz="1800" i="0">
                                  <a:latin typeface="Cambria Math" panose="02040503050406030204" pitchFamily="18" charset="0"/>
                                </a:rPr>
                                <m:t>≥</m:t>
                              </m:r>
                              <m:f>
                                <m:fPr>
                                  <m:ctrlPr>
                                    <a:rPr lang="en-US" sz="1800" i="1">
                                      <a:solidFill>
                                        <a:srgbClr val="836967"/>
                                      </a:solidFill>
                                      <a:latin typeface="Cambria Math" panose="02040503050406030204" pitchFamily="18" charset="0"/>
                                    </a:rPr>
                                  </m:ctrlPr>
                                </m:fPr>
                                <m:num>
                                  <m:r>
                                    <a:rPr lang="en-US" sz="1800" i="1">
                                      <a:latin typeface="Cambria Math" panose="02040503050406030204" pitchFamily="18" charset="0"/>
                                    </a:rPr>
                                    <m:t>𝐿</m:t>
                                  </m:r>
                                  <m:sSubSup>
                                    <m:sSubSupPr>
                                      <m:ctrlPr>
                                        <a:rPr lang="en-US" sz="1800" i="1">
                                          <a:solidFill>
                                            <a:srgbClr val="836967"/>
                                          </a:solidFill>
                                          <a:latin typeface="Cambria Math" panose="02040503050406030204" pitchFamily="18" charset="0"/>
                                        </a:rPr>
                                      </m:ctrlPr>
                                    </m:sSubSupPr>
                                    <m:e>
                                      <m:r>
                                        <a:rPr lang="en-US" sz="1800" i="1">
                                          <a:latin typeface="Cambria Math" panose="02040503050406030204" pitchFamily="18" charset="0"/>
                                        </a:rPr>
                                        <m:t>𝐼</m:t>
                                      </m:r>
                                    </m:e>
                                    <m:sub>
                                      <m:r>
                                        <a:rPr lang="en-US" sz="1800" i="1">
                                          <a:latin typeface="Cambria Math" panose="02040503050406030204" pitchFamily="18" charset="0"/>
                                        </a:rPr>
                                        <m:t>𝐿</m:t>
                                      </m:r>
                                    </m:sub>
                                    <m:sup>
                                      <m:r>
                                        <a:rPr lang="en-US" sz="1800" i="0">
                                          <a:latin typeface="Cambria Math" panose="02040503050406030204" pitchFamily="18" charset="0"/>
                                        </a:rPr>
                                        <m:t>2</m:t>
                                      </m:r>
                                    </m:sup>
                                  </m:sSubSup>
                                </m:num>
                                <m:den>
                                  <m:r>
                                    <a:rPr lang="en-US" sz="1800" i="0">
                                      <a:latin typeface="Cambria Math" panose="02040503050406030204" pitchFamily="18" charset="0"/>
                                    </a:rPr>
                                    <m:t>2</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𝑣</m:t>
                                      </m:r>
                                    </m:sub>
                                  </m:sSub>
                                  <m:sSubSup>
                                    <m:sSubSupPr>
                                      <m:ctrlPr>
                                        <a:rPr lang="en-US" sz="1800" i="1">
                                          <a:solidFill>
                                            <a:srgbClr val="836967"/>
                                          </a:solidFill>
                                          <a:latin typeface="Cambria Math" panose="02040503050406030204" pitchFamily="18" charset="0"/>
                                        </a:rPr>
                                      </m:ctrlPr>
                                    </m:sSubSupPr>
                                    <m:e>
                                      <m:r>
                                        <a:rPr lang="en-US" sz="1800" i="1">
                                          <a:latin typeface="Cambria Math" panose="02040503050406030204" pitchFamily="18" charset="0"/>
                                        </a:rPr>
                                        <m:t>𝑉</m:t>
                                      </m:r>
                                    </m:e>
                                    <m:sub>
                                      <m:r>
                                        <a:rPr lang="en-US" sz="1800" i="1">
                                          <a:latin typeface="Cambria Math" panose="02040503050406030204" pitchFamily="18" charset="0"/>
                                        </a:rPr>
                                        <m:t>𝐷𝐶</m:t>
                                      </m:r>
                                    </m:sub>
                                    <m:sup>
                                      <m:r>
                                        <a:rPr lang="en-US" sz="1800" i="0">
                                          <a:latin typeface="Cambria Math" panose="02040503050406030204" pitchFamily="18" charset="0"/>
                                        </a:rPr>
                                        <m:t>2</m:t>
                                      </m:r>
                                    </m:sup>
                                  </m:sSubSup>
                                </m:den>
                              </m:f>
                              <m:r>
                                <a:rPr lang="vi-VN" sz="1800" b="0" i="1" smtClean="0">
                                  <a:latin typeface="Cambria Math" panose="02040503050406030204" pitchFamily="18" charset="0"/>
                                </a:rPr>
                                <m:t>=</m:t>
                              </m:r>
                              <m:f>
                                <m:fPr>
                                  <m:ctrlPr>
                                    <a:rPr lang="vi-VN" sz="1800" b="0" i="1" smtClean="0">
                                      <a:latin typeface="Cambria Math" panose="02040503050406030204" pitchFamily="18" charset="0"/>
                                    </a:rPr>
                                  </m:ctrlPr>
                                </m:fPr>
                                <m:num>
                                  <m:sSup>
                                    <m:sSupPr>
                                      <m:ctrlPr>
                                        <a:rPr lang="vi-VN" sz="1800" b="0" i="1" smtClean="0">
                                          <a:latin typeface="Cambria Math" panose="02040503050406030204" pitchFamily="18" charset="0"/>
                                        </a:rPr>
                                      </m:ctrlPr>
                                    </m:sSupPr>
                                    <m:e>
                                      <m:r>
                                        <a:rPr lang="vi-VN" sz="1800" b="0" i="1" smtClean="0">
                                          <a:latin typeface="Cambria Math" panose="02040503050406030204" pitchFamily="18" charset="0"/>
                                        </a:rPr>
                                        <m:t>30.10</m:t>
                                      </m:r>
                                    </m:e>
                                    <m:sup>
                                      <m:r>
                                        <a:rPr lang="vi-VN" sz="1800" b="0" i="1" smtClean="0">
                                          <a:latin typeface="Cambria Math" panose="02040503050406030204" pitchFamily="18" charset="0"/>
                                        </a:rPr>
                                        <m:t>−6</m:t>
                                      </m:r>
                                    </m:sup>
                                  </m:sSup>
                                  <m:r>
                                    <a:rPr lang="vi-VN" sz="1800" b="0" i="1" smtClean="0">
                                      <a:latin typeface="Cambria Math" panose="02040503050406030204" pitchFamily="18" charset="0"/>
                                    </a:rPr>
                                    <m:t>.</m:t>
                                  </m:r>
                                  <m:sSup>
                                    <m:sSupPr>
                                      <m:ctrlPr>
                                        <a:rPr lang="vi-VN" sz="1800" b="0" i="1" smtClean="0">
                                          <a:latin typeface="Cambria Math" panose="02040503050406030204" pitchFamily="18" charset="0"/>
                                        </a:rPr>
                                      </m:ctrlPr>
                                    </m:sSupPr>
                                    <m:e>
                                      <m:r>
                                        <a:rPr lang="vi-VN" sz="1800" b="0" i="1" smtClean="0">
                                          <a:latin typeface="Cambria Math" panose="02040503050406030204" pitchFamily="18" charset="0"/>
                                        </a:rPr>
                                        <m:t>40</m:t>
                                      </m:r>
                                    </m:e>
                                    <m:sup>
                                      <m:r>
                                        <a:rPr lang="vi-VN" sz="1800" b="0" i="1" smtClean="0">
                                          <a:latin typeface="Cambria Math" panose="02040503050406030204" pitchFamily="18" charset="0"/>
                                        </a:rPr>
                                        <m:t>2</m:t>
                                      </m:r>
                                    </m:sup>
                                  </m:sSup>
                                </m:num>
                                <m:den>
                                  <m:r>
                                    <a:rPr lang="vi-VN" sz="1800" b="0" i="1" smtClean="0">
                                      <a:latin typeface="Cambria Math" panose="02040503050406030204" pitchFamily="18" charset="0"/>
                                    </a:rPr>
                                    <m:t>2 .  1% .  </m:t>
                                  </m:r>
                                  <m:sSup>
                                    <m:sSupPr>
                                      <m:ctrlPr>
                                        <a:rPr lang="vi-VN" sz="1800" b="0" i="1" smtClean="0">
                                          <a:latin typeface="Cambria Math" panose="02040503050406030204" pitchFamily="18" charset="0"/>
                                        </a:rPr>
                                      </m:ctrlPr>
                                    </m:sSupPr>
                                    <m:e>
                                      <m:r>
                                        <a:rPr lang="vi-VN" sz="1800" b="0" i="1" smtClean="0">
                                          <a:latin typeface="Cambria Math" panose="02040503050406030204" pitchFamily="18" charset="0"/>
                                        </a:rPr>
                                        <m:t>800</m:t>
                                      </m:r>
                                    </m:e>
                                    <m:sup>
                                      <m:r>
                                        <a:rPr lang="vi-VN" sz="1800" b="0" i="1" smtClean="0">
                                          <a:latin typeface="Cambria Math" panose="02040503050406030204" pitchFamily="18" charset="0"/>
                                        </a:rPr>
                                        <m:t>2</m:t>
                                      </m:r>
                                    </m:sup>
                                  </m:sSup>
                                </m:den>
                              </m:f>
                              <m:r>
                                <a:rPr lang="vi-VN" sz="1800" b="0" i="1" smtClean="0">
                                  <a:latin typeface="Cambria Math" panose="02040503050406030204" pitchFamily="18" charset="0"/>
                                </a:rPr>
                                <m:t>=3,75</m:t>
                              </m:r>
                              <m:r>
                                <a:rPr lang="vi-VN" sz="1800" i="1" smtClean="0">
                                  <a:latin typeface="Cambria Math" panose="02040503050406030204" pitchFamily="18" charset="0"/>
                                  <a:ea typeface="Cambria Math" panose="02040503050406030204" pitchFamily="18" charset="0"/>
                                </a:rPr>
                                <m:t>𝜇</m:t>
                              </m:r>
                              <m:r>
                                <a:rPr lang="vi-VN" sz="1800" b="0" i="1" smtClean="0">
                                  <a:latin typeface="Cambria Math" panose="02040503050406030204" pitchFamily="18" charset="0"/>
                                  <a:ea typeface="Cambria Math" panose="02040503050406030204" pitchFamily="18" charset="0"/>
                                </a:rPr>
                                <m:t>𝐹</m:t>
                              </m:r>
                            </m:oMath>
                          </a14:m>
                          <a:endParaRPr lang="en-US" sz="180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rPr>
                                  <m:t>4</m:t>
                                </m:r>
                                <m:r>
                                  <a:rPr lang="vi-VN" sz="2000" b="0" i="1" smtClean="0">
                                    <a:latin typeface="Cambria Math" panose="02040503050406030204" pitchFamily="18" charset="0"/>
                                  </a:rPr>
                                  <m:t>𝜇</m:t>
                                </m:r>
                                <m:r>
                                  <a:rPr lang="vi-VN" sz="2000" b="0" i="1" smtClean="0">
                                    <a:latin typeface="Cambria Math" panose="02040503050406030204" pitchFamily="18" charset="0"/>
                                  </a:rPr>
                                  <m:t>𝐹</m:t>
                                </m:r>
                              </m:oMath>
                            </m:oMathPara>
                          </a14:m>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592106088"/>
                      </a:ext>
                    </a:extLst>
                  </a:tr>
                  <a:tr h="831577">
                    <a:tc>
                      <a:txBody>
                        <a:bodyPr/>
                        <a:lstStyle/>
                        <a:p>
                          <a:pPr algn="ctr"/>
                          <a14:m>
                            <m:oMath xmlns:m="http://schemas.openxmlformats.org/officeDocument/2006/math">
                              <m:r>
                                <a:rPr lang="en-US" sz="1800" b="1" i="0" kern="1200" smtClean="0">
                                  <a:solidFill>
                                    <a:srgbClr val="000000"/>
                                  </a:solidFill>
                                  <a:effectLst/>
                                  <a:latin typeface="Cambria Math" panose="02040503050406030204" pitchFamily="18" charset="0"/>
                                </a:rPr>
                                <m:t>𝚫</m:t>
                              </m:r>
                              <m:sSub>
                                <m:sSubPr>
                                  <m:ctrlPr>
                                    <a:rPr lang="vi-VN" sz="1800" b="1" i="1" kern="1200" smtClean="0">
                                      <a:solidFill>
                                        <a:srgbClr val="000000"/>
                                      </a:solidFill>
                                      <a:effectLst/>
                                      <a:latin typeface="Cambria Math" panose="02040503050406030204" pitchFamily="18" charset="0"/>
                                    </a:rPr>
                                  </m:ctrlPr>
                                </m:sSubPr>
                                <m:e>
                                  <m:r>
                                    <a:rPr lang="en-US" sz="1800" b="1" i="0" kern="1200" smtClean="0">
                                      <a:solidFill>
                                        <a:srgbClr val="000000"/>
                                      </a:solidFill>
                                      <a:effectLst/>
                                      <a:latin typeface="Cambria Math" panose="02040503050406030204" pitchFamily="18" charset="0"/>
                                    </a:rPr>
                                    <m:t>𝐭</m:t>
                                  </m:r>
                                </m:e>
                                <m:sub>
                                  <m:r>
                                    <a:rPr lang="vi-VN" sz="1800" b="1" i="0" kern="1200" smtClean="0">
                                      <a:solidFill>
                                        <a:srgbClr val="000000"/>
                                      </a:solidFill>
                                      <a:effectLst/>
                                      <a:latin typeface="Cambria Math" panose="02040503050406030204" pitchFamily="18" charset="0"/>
                                    </a:rPr>
                                    <m:t>𝟏</m:t>
                                  </m:r>
                                </m:sub>
                              </m:sSub>
                            </m:oMath>
                          </a14:m>
                          <a:r>
                            <a:rPr lang="vi-VN" sz="1800" b="1" dirty="0"/>
                            <a:t> </a:t>
                          </a:r>
                          <a:endParaRPr lang="en-US" sz="1800" b="1" dirty="0"/>
                        </a:p>
                      </a:txBody>
                      <a:tcPr anchor="ctr"/>
                    </a:tc>
                    <a:tc>
                      <a:txBody>
                        <a:bodyPr/>
                        <a:lstStyle/>
                        <a:p>
                          <a:r>
                            <a:rPr lang="vi-VN" sz="1800" dirty="0">
                              <a:solidFill>
                                <a:srgbClr val="836967"/>
                              </a:solidFill>
                            </a:rPr>
                            <a:t> </a:t>
                          </a:r>
                          <a14:m>
                            <m:oMath xmlns:m="http://schemas.openxmlformats.org/officeDocument/2006/math">
                              <m:sSub>
                                <m:sSubPr>
                                  <m:ctrlPr>
                                    <a:rPr lang="en-US" sz="1800" i="1" smtClean="0">
                                      <a:solidFill>
                                        <a:srgbClr val="836967"/>
                                      </a:solidFill>
                                      <a:latin typeface="Cambria Math" panose="02040503050406030204" pitchFamily="18" charset="0"/>
                                    </a:rPr>
                                  </m:ctrlPr>
                                </m:sSubPr>
                                <m:e>
                                  <m:r>
                                    <m:rPr>
                                      <m:sty m:val="p"/>
                                    </m:rPr>
                                    <a:rPr lang="en-US" sz="1800">
                                      <a:latin typeface="Cambria Math" panose="02040503050406030204" pitchFamily="18" charset="0"/>
                                    </a:rPr>
                                    <m:t>V</m:t>
                                  </m:r>
                                </m:e>
                                <m:sub>
                                  <m:r>
                                    <m:rPr>
                                      <m:sty m:val="p"/>
                                    </m:rPr>
                                    <a:rPr lang="en-US" sz="1800" i="0">
                                      <a:latin typeface="Cambria Math" panose="02040503050406030204" pitchFamily="18" charset="0"/>
                                    </a:rPr>
                                    <m:t>DC</m:t>
                                  </m:r>
                                </m:sub>
                              </m:sSub>
                              <m:r>
                                <a:rPr lang="en-US" sz="1800" i="0">
                                  <a:latin typeface="Cambria Math" panose="02040503050406030204" pitchFamily="18" charset="0"/>
                                </a:rPr>
                                <m:t>=</m:t>
                              </m:r>
                              <m:r>
                                <m:rPr>
                                  <m:sty m:val="p"/>
                                </m:rPr>
                                <a:rPr lang="en-US" sz="1800" i="0">
                                  <a:latin typeface="Cambria Math" panose="02040503050406030204" pitchFamily="18" charset="0"/>
                                </a:rPr>
                                <m:t>L</m:t>
                              </m:r>
                              <m:r>
                                <a:rPr lang="en-US" sz="1800" i="0">
                                  <a:latin typeface="Cambria Math" panose="02040503050406030204" pitchFamily="18" charset="0"/>
                                </a:rPr>
                                <m:t>⋅</m:t>
                              </m:r>
                              <m:f>
                                <m:fPr>
                                  <m:ctrlPr>
                                    <a:rPr lang="en-US" sz="1800" i="1">
                                      <a:solidFill>
                                        <a:srgbClr val="836967"/>
                                      </a:solidFill>
                                      <a:latin typeface="Cambria Math" panose="02040503050406030204" pitchFamily="18" charset="0"/>
                                    </a:rPr>
                                  </m:ctrlPr>
                                </m:fPr>
                                <m:num>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I</m:t>
                                      </m:r>
                                    </m:e>
                                    <m:sub>
                                      <m:r>
                                        <m:rPr>
                                          <m:sty m:val="p"/>
                                        </m:rPr>
                                        <a:rPr lang="en-US" sz="1800" i="0">
                                          <a:latin typeface="Cambria Math" panose="02040503050406030204" pitchFamily="18" charset="0"/>
                                        </a:rPr>
                                        <m:t>load</m:t>
                                      </m:r>
                                    </m:sub>
                                  </m:sSub>
                                </m:num>
                                <m:den>
                                  <m:r>
                                    <m:rPr>
                                      <m:sty m:val="p"/>
                                    </m:rPr>
                                    <a:rPr lang="en-US" sz="1800" i="0">
                                      <a:latin typeface="Cambria Math" panose="02040503050406030204" pitchFamily="18" charset="0"/>
                                    </a:rPr>
                                    <m:t>Δ</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t</m:t>
                                      </m:r>
                                    </m:e>
                                    <m:sub>
                                      <m:r>
                                        <a:rPr lang="en-US" sz="1800" i="0">
                                          <a:latin typeface="Cambria Math" panose="02040503050406030204" pitchFamily="18" charset="0"/>
                                        </a:rPr>
                                        <m:t>1</m:t>
                                      </m:r>
                                    </m:sub>
                                  </m:sSub>
                                </m:den>
                              </m:f>
                              <m:r>
                                <a:rPr lang="en-US" sz="1800" i="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R</m:t>
                                  </m:r>
                                </m:e>
                                <m:sub>
                                  <m:r>
                                    <m:rPr>
                                      <m:sty m:val="p"/>
                                    </m:rPr>
                                    <a:rPr lang="en-US" sz="1800" i="0">
                                      <a:latin typeface="Cambria Math" panose="02040503050406030204" pitchFamily="18" charset="0"/>
                                    </a:rPr>
                                    <m:t>dson</m:t>
                                  </m:r>
                                </m:sub>
                              </m:sSub>
                              <m:r>
                                <a:rPr lang="en-US" sz="1800" i="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I</m:t>
                                  </m:r>
                                </m:e>
                                <m:sub>
                                  <m:r>
                                    <m:rPr>
                                      <m:sty m:val="p"/>
                                    </m:rPr>
                                    <a:rPr lang="en-US" sz="1800" i="0">
                                      <a:latin typeface="Cambria Math" panose="02040503050406030204" pitchFamily="18" charset="0"/>
                                    </a:rPr>
                                    <m:t>load</m:t>
                                  </m:r>
                                </m:sub>
                              </m:sSub>
                              <m:r>
                                <a:rPr lang="vi-VN" sz="1800" b="0" i="1" smtClean="0">
                                  <a:latin typeface="Cambria Math" panose="02040503050406030204" pitchFamily="18" charset="0"/>
                                </a:rPr>
                                <m:t>⇒</m:t>
                              </m:r>
                            </m:oMath>
                          </a14:m>
                          <a:r>
                            <a:rPr lang="vi-VN" sz="1800" b="1" dirty="0"/>
                            <a:t> </a:t>
                          </a:r>
                          <a14:m>
                            <m:oMath xmlns:m="http://schemas.openxmlformats.org/officeDocument/2006/math">
                              <m:r>
                                <m:rPr>
                                  <m:sty m:val="p"/>
                                </m:rPr>
                                <a:rPr lang="en-US" sz="1800" i="0" smtClean="0">
                                  <a:latin typeface="Cambria Math" panose="02040503050406030204" pitchFamily="18" charset="0"/>
                                </a:rPr>
                                <m:t>Δ</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t</m:t>
                                  </m:r>
                                </m:e>
                                <m:sub>
                                  <m:r>
                                    <a:rPr lang="en-US" sz="1800" i="0">
                                      <a:latin typeface="Cambria Math" panose="02040503050406030204" pitchFamily="18" charset="0"/>
                                    </a:rPr>
                                    <m:t>1</m:t>
                                  </m:r>
                                </m:sub>
                              </m:sSub>
                              <m:r>
                                <a:rPr lang="vi-VN" sz="1800" b="0" i="1" smtClean="0">
                                  <a:latin typeface="Cambria Math" panose="02040503050406030204" pitchFamily="18" charset="0"/>
                                </a:rPr>
                                <m:t>=</m:t>
                              </m:r>
                              <m:f>
                                <m:fPr>
                                  <m:ctrlPr>
                                    <a:rPr lang="vi-VN" sz="1800" b="0" i="1" smtClean="0">
                                      <a:latin typeface="Cambria Math" panose="02040503050406030204" pitchFamily="18" charset="0"/>
                                    </a:rPr>
                                  </m:ctrlPr>
                                </m:fPr>
                                <m:num>
                                  <m:r>
                                    <a:rPr lang="vi-VN" sz="1800" b="0" i="1" smtClean="0">
                                      <a:latin typeface="Cambria Math" panose="02040503050406030204" pitchFamily="18" charset="0"/>
                                    </a:rPr>
                                    <m:t>𝐿</m:t>
                                  </m:r>
                                  <m:sSub>
                                    <m:sSubPr>
                                      <m:ctrlPr>
                                        <a:rPr lang="vi-VN" sz="1800" b="0" i="1" smtClean="0">
                                          <a:latin typeface="Cambria Math" panose="02040503050406030204" pitchFamily="18" charset="0"/>
                                        </a:rPr>
                                      </m:ctrlPr>
                                    </m:sSubPr>
                                    <m:e>
                                      <m:r>
                                        <a:rPr lang="vi-VN" sz="1800" b="0" i="1" smtClean="0">
                                          <a:latin typeface="Cambria Math" panose="02040503050406030204" pitchFamily="18" charset="0"/>
                                        </a:rPr>
                                        <m:t>𝐼</m:t>
                                      </m:r>
                                    </m:e>
                                    <m:sub>
                                      <m:r>
                                        <a:rPr lang="vi-VN" sz="1800" b="0" i="1" smtClean="0">
                                          <a:latin typeface="Cambria Math" panose="02040503050406030204" pitchFamily="18" charset="0"/>
                                        </a:rPr>
                                        <m:t>𝑙𝑜𝑎𝑑</m:t>
                                      </m:r>
                                    </m:sub>
                                  </m:sSub>
                                </m:num>
                                <m:den>
                                  <m:sSub>
                                    <m:sSubPr>
                                      <m:ctrlPr>
                                        <a:rPr lang="vi-VN" sz="1800" b="0" i="1" smtClean="0">
                                          <a:latin typeface="Cambria Math" panose="02040503050406030204" pitchFamily="18" charset="0"/>
                                        </a:rPr>
                                      </m:ctrlPr>
                                    </m:sSubPr>
                                    <m:e>
                                      <m:r>
                                        <a:rPr lang="vi-VN" sz="1800" b="0" i="1" smtClean="0">
                                          <a:latin typeface="Cambria Math" panose="02040503050406030204" pitchFamily="18" charset="0"/>
                                        </a:rPr>
                                        <m:t>𝑉</m:t>
                                      </m:r>
                                    </m:e>
                                    <m:sub>
                                      <m:r>
                                        <a:rPr lang="vi-VN" sz="1800" b="0" i="1" smtClean="0">
                                          <a:latin typeface="Cambria Math" panose="02040503050406030204" pitchFamily="18" charset="0"/>
                                        </a:rPr>
                                        <m:t>𝐷𝐶</m:t>
                                      </m:r>
                                    </m:sub>
                                  </m:sSub>
                                  <m:r>
                                    <a:rPr lang="vi-VN" sz="1800" b="0" i="1" smtClean="0">
                                      <a:latin typeface="Cambria Math" panose="02040503050406030204" pitchFamily="18" charset="0"/>
                                    </a:rPr>
                                    <m:t> −</m:t>
                                  </m:r>
                                  <m:sSub>
                                    <m:sSubPr>
                                      <m:ctrlPr>
                                        <a:rPr lang="vi-VN" sz="1800" b="0" i="1" smtClean="0">
                                          <a:latin typeface="Cambria Math" panose="02040503050406030204" pitchFamily="18" charset="0"/>
                                        </a:rPr>
                                      </m:ctrlPr>
                                    </m:sSubPr>
                                    <m:e>
                                      <m:r>
                                        <a:rPr lang="vi-VN" sz="1800" b="0" i="1" smtClean="0">
                                          <a:latin typeface="Cambria Math" panose="02040503050406030204" pitchFamily="18" charset="0"/>
                                        </a:rPr>
                                        <m:t>𝑅</m:t>
                                      </m:r>
                                    </m:e>
                                    <m:sub>
                                      <m:r>
                                        <a:rPr lang="vi-VN" sz="1800" b="0" i="1" smtClean="0">
                                          <a:latin typeface="Cambria Math" panose="02040503050406030204" pitchFamily="18" charset="0"/>
                                        </a:rPr>
                                        <m:t>𝑑𝑠𝑜𝑛</m:t>
                                      </m:r>
                                    </m:sub>
                                  </m:sSub>
                                  <m:sSub>
                                    <m:sSubPr>
                                      <m:ctrlPr>
                                        <a:rPr lang="vi-VN" sz="1800" b="0" i="1" smtClean="0">
                                          <a:latin typeface="Cambria Math" panose="02040503050406030204" pitchFamily="18" charset="0"/>
                                        </a:rPr>
                                      </m:ctrlPr>
                                    </m:sSubPr>
                                    <m:e>
                                      <m:r>
                                        <a:rPr lang="vi-VN" sz="1800" b="0" i="1" smtClean="0">
                                          <a:latin typeface="Cambria Math" panose="02040503050406030204" pitchFamily="18" charset="0"/>
                                        </a:rPr>
                                        <m:t>𝐼</m:t>
                                      </m:r>
                                    </m:e>
                                    <m:sub>
                                      <m:r>
                                        <a:rPr lang="vi-VN" sz="1800" b="0" i="1" smtClean="0">
                                          <a:latin typeface="Cambria Math" panose="02040503050406030204" pitchFamily="18" charset="0"/>
                                        </a:rPr>
                                        <m:t>𝑙𝑜𝑎𝑑</m:t>
                                      </m:r>
                                    </m:sub>
                                  </m:sSub>
                                </m:den>
                              </m:f>
                              <m:r>
                                <a:rPr lang="vi-VN" sz="1800" b="0" i="1" smtClean="0">
                                  <a:latin typeface="Cambria Math" panose="02040503050406030204" pitchFamily="18" charset="0"/>
                                </a:rPr>
                                <m:t>=3</m:t>
                              </m:r>
                              <m:r>
                                <a:rPr lang="vi-VN" sz="1800" i="1" smtClean="0">
                                  <a:latin typeface="Cambria Math" panose="02040503050406030204" pitchFamily="18" charset="0"/>
                                  <a:ea typeface="Cambria Math" panose="02040503050406030204" pitchFamily="18" charset="0"/>
                                </a:rPr>
                                <m:t>𝜇</m:t>
                              </m:r>
                              <m:r>
                                <a:rPr lang="vi-VN" sz="1800" b="0" i="1" smtClean="0">
                                  <a:latin typeface="Cambria Math" panose="02040503050406030204" pitchFamily="18" charset="0"/>
                                  <a:ea typeface="Cambria Math" panose="02040503050406030204" pitchFamily="18" charset="0"/>
                                </a:rPr>
                                <m:t>𝑠</m:t>
                              </m:r>
                            </m:oMath>
                          </a14:m>
                          <a:endParaRPr lang="en-US" sz="1800" b="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ea typeface="Cambria Math" panose="02040503050406030204" pitchFamily="18" charset="0"/>
                                  </a:rPr>
                                  <m:t>3</m:t>
                                </m:r>
                                <m:r>
                                  <a:rPr lang="vi-VN" sz="2000" i="1" smtClean="0">
                                    <a:latin typeface="Cambria Math" panose="02040503050406030204" pitchFamily="18" charset="0"/>
                                    <a:ea typeface="Cambria Math" panose="02040503050406030204" pitchFamily="18" charset="0"/>
                                  </a:rPr>
                                  <m:t>𝜇</m:t>
                                </m:r>
                                <m:r>
                                  <a:rPr lang="vi-VN" sz="2000" b="0" i="1" smtClean="0">
                                    <a:latin typeface="Cambria Math" panose="02040503050406030204" pitchFamily="18" charset="0"/>
                                    <a:ea typeface="Cambria Math" panose="02040503050406030204" pitchFamily="18" charset="0"/>
                                  </a:rPr>
                                  <m:t>𝑠</m:t>
                                </m:r>
                              </m:oMath>
                            </m:oMathPara>
                          </a14:m>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52358298"/>
                      </a:ext>
                    </a:extLst>
                  </a:tr>
                  <a:tr h="821355">
                    <a:tc>
                      <a:txBody>
                        <a:bodyPr/>
                        <a:lstStyle/>
                        <a:p>
                          <a:pPr algn="ctr"/>
                          <a14:m>
                            <m:oMath xmlns:m="http://schemas.openxmlformats.org/officeDocument/2006/math">
                              <m:r>
                                <a:rPr lang="en-US" sz="2000" b="1" i="0" kern="1200" smtClean="0">
                                  <a:solidFill>
                                    <a:srgbClr val="000000"/>
                                  </a:solidFill>
                                  <a:effectLst/>
                                  <a:latin typeface="Cambria Math" panose="02040503050406030204" pitchFamily="18" charset="0"/>
                                </a:rPr>
                                <m:t>𝚫</m:t>
                              </m:r>
                              <m:sSub>
                                <m:sSubPr>
                                  <m:ctrlPr>
                                    <a:rPr lang="vi-VN" sz="2000" b="1" i="1" kern="1200" smtClean="0">
                                      <a:solidFill>
                                        <a:srgbClr val="000000"/>
                                      </a:solidFill>
                                      <a:effectLst/>
                                      <a:latin typeface="Cambria Math" panose="02040503050406030204" pitchFamily="18" charset="0"/>
                                    </a:rPr>
                                  </m:ctrlPr>
                                </m:sSubPr>
                                <m:e>
                                  <m:r>
                                    <a:rPr lang="en-US" sz="2000" b="1" i="0" kern="1200" smtClean="0">
                                      <a:solidFill>
                                        <a:srgbClr val="000000"/>
                                      </a:solidFill>
                                      <a:effectLst/>
                                      <a:latin typeface="Cambria Math" panose="02040503050406030204" pitchFamily="18" charset="0"/>
                                    </a:rPr>
                                    <m:t>𝐭</m:t>
                                  </m:r>
                                </m:e>
                                <m:sub>
                                  <m:r>
                                    <a:rPr lang="vi-VN" sz="2000" b="1" i="1" kern="1200" smtClean="0">
                                      <a:solidFill>
                                        <a:srgbClr val="000000"/>
                                      </a:solidFill>
                                      <a:effectLst/>
                                      <a:latin typeface="Cambria Math" panose="02040503050406030204" pitchFamily="18" charset="0"/>
                                    </a:rPr>
                                    <m:t>𝟐</m:t>
                                  </m:r>
                                </m:sub>
                              </m:sSub>
                            </m:oMath>
                          </a14:m>
                          <a:r>
                            <a:rPr lang="vi-VN" sz="2000" b="1" dirty="0"/>
                            <a:t> </a:t>
                          </a:r>
                          <a:endParaRPr lang="en-US" sz="2000" b="1"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vi-VN" sz="1800" dirty="0"/>
                            <a:t> </a:t>
                          </a:r>
                          <a14:m>
                            <m:oMath xmlns:m="http://schemas.openxmlformats.org/officeDocument/2006/math">
                              <m:r>
                                <m:rPr>
                                  <m:sty m:val="p"/>
                                </m:rPr>
                                <a:rPr lang="en-US" sz="1800" smtClean="0">
                                  <a:latin typeface="Cambria Math" panose="02040503050406030204" pitchFamily="18" charset="0"/>
                                </a:rPr>
                                <m:t>Δ</m:t>
                              </m:r>
                              <m:r>
                                <m:rPr>
                                  <m:sty m:val="p"/>
                                </m:rPr>
                                <a:rPr lang="en-US" sz="1800" i="0">
                                  <a:latin typeface="Cambria Math" panose="02040503050406030204" pitchFamily="18" charset="0"/>
                                </a:rPr>
                                <m:t>I</m:t>
                              </m:r>
                              <m:r>
                                <a:rPr lang="en-US" sz="1800" i="0">
                                  <a:latin typeface="Cambria Math" panose="02040503050406030204" pitchFamily="18" charset="0"/>
                                </a:rPr>
                                <m:t>=</m:t>
                              </m:r>
                              <m:f>
                                <m:fPr>
                                  <m:ctrlPr>
                                    <a:rPr lang="en-US" sz="1800" i="1">
                                      <a:solidFill>
                                        <a:srgbClr val="836967"/>
                                      </a:solidFill>
                                      <a:latin typeface="Cambria Math" panose="02040503050406030204" pitchFamily="18" charset="0"/>
                                    </a:rPr>
                                  </m:ctrlPr>
                                </m:fPr>
                                <m:num>
                                  <m:r>
                                    <a:rPr lang="en-US" sz="1800" i="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V</m:t>
                                      </m:r>
                                    </m:e>
                                    <m:sub>
                                      <m:r>
                                        <m:rPr>
                                          <m:sty m:val="p"/>
                                        </m:rPr>
                                        <a:rPr lang="en-US" sz="1800" i="0">
                                          <a:latin typeface="Cambria Math" panose="02040503050406030204" pitchFamily="18" charset="0"/>
                                        </a:rPr>
                                        <m:t>f</m:t>
                                      </m:r>
                                    </m:sub>
                                  </m:sSub>
                                  <m:r>
                                    <a:rPr lang="en-US" sz="1800" i="0">
                                      <a:latin typeface="Cambria Math" panose="02040503050406030204" pitchFamily="18" charset="0"/>
                                    </a:rPr>
                                    <m:t>⋅</m:t>
                                  </m:r>
                                  <m:r>
                                    <m:rPr>
                                      <m:sty m:val="p"/>
                                    </m:rPr>
                                    <a:rPr lang="en-US" sz="1800" i="0">
                                      <a:latin typeface="Cambria Math" panose="02040503050406030204" pitchFamily="18" charset="0"/>
                                    </a:rPr>
                                    <m:t>Δ</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t</m:t>
                                      </m:r>
                                    </m:e>
                                    <m:sub>
                                      <m:r>
                                        <a:rPr lang="en-US" sz="1800" i="0">
                                          <a:latin typeface="Cambria Math" panose="02040503050406030204" pitchFamily="18" charset="0"/>
                                        </a:rPr>
                                        <m:t>2</m:t>
                                      </m:r>
                                    </m:sub>
                                  </m:sSub>
                                </m:num>
                                <m:den>
                                  <m:r>
                                    <m:rPr>
                                      <m:sty m:val="p"/>
                                    </m:rPr>
                                    <a:rPr lang="en-US" sz="1800" i="0">
                                      <a:latin typeface="Cambria Math" panose="02040503050406030204" pitchFamily="18" charset="0"/>
                                    </a:rPr>
                                    <m:t>L</m:t>
                                  </m:r>
                                </m:den>
                              </m:f>
                              <m:r>
                                <a:rPr lang="vi-VN" sz="1800" b="0" i="1" smtClean="0">
                                  <a:latin typeface="Cambria Math" panose="02040503050406030204" pitchFamily="18" charset="0"/>
                                </a:rPr>
                                <m:t>=</m:t>
                              </m:r>
                              <m:f>
                                <m:fPr>
                                  <m:ctrlPr>
                                    <a:rPr lang="vi-VN" sz="1800" b="0" i="1" smtClean="0">
                                      <a:latin typeface="Cambria Math" panose="02040503050406030204" pitchFamily="18" charset="0"/>
                                    </a:rPr>
                                  </m:ctrlPr>
                                </m:fPr>
                                <m:num>
                                  <m:r>
                                    <a:rPr lang="vi-VN" sz="1800" b="0" i="1" smtClean="0">
                                      <a:latin typeface="Cambria Math" panose="02040503050406030204" pitchFamily="18" charset="0"/>
                                    </a:rPr>
                                    <m:t>−4.</m:t>
                                  </m:r>
                                  <m:r>
                                    <a:rPr lang="vi-VN" sz="1800" b="0" i="0" smtClean="0">
                                      <a:latin typeface="Cambria Math" panose="02040503050406030204" pitchFamily="18" charset="0"/>
                                    </a:rPr>
                                    <m:t>3</m:t>
                                  </m:r>
                                  <m:r>
                                    <m:rPr>
                                      <m:sty m:val="p"/>
                                    </m:rPr>
                                    <a:rPr lang="en-US" sz="1800" i="0" smtClean="0">
                                      <a:latin typeface="Cambria Math" panose="02040503050406030204" pitchFamily="18" charset="0"/>
                                    </a:rPr>
                                    <m:t>Δ</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t</m:t>
                                      </m:r>
                                    </m:e>
                                    <m:sub>
                                      <m:r>
                                        <a:rPr lang="en-US" sz="1800" i="0">
                                          <a:latin typeface="Cambria Math" panose="02040503050406030204" pitchFamily="18" charset="0"/>
                                        </a:rPr>
                                        <m:t>2</m:t>
                                      </m:r>
                                    </m:sub>
                                  </m:sSub>
                                </m:num>
                                <m:den>
                                  <m:sSup>
                                    <m:sSupPr>
                                      <m:ctrlPr>
                                        <a:rPr lang="vi-VN" sz="1800" b="0" i="1" smtClean="0">
                                          <a:latin typeface="Cambria Math" panose="02040503050406030204" pitchFamily="18" charset="0"/>
                                        </a:rPr>
                                      </m:ctrlPr>
                                    </m:sSupPr>
                                    <m:e>
                                      <m:r>
                                        <a:rPr lang="vi-VN" sz="1800" b="0" i="1" smtClean="0">
                                          <a:latin typeface="Cambria Math" panose="02040503050406030204" pitchFamily="18" charset="0"/>
                                        </a:rPr>
                                        <m:t>30.10</m:t>
                                      </m:r>
                                    </m:e>
                                    <m:sup>
                                      <m:r>
                                        <a:rPr lang="vi-VN" sz="1800" b="0" i="1" smtClean="0">
                                          <a:latin typeface="Cambria Math" panose="02040503050406030204" pitchFamily="18" charset="0"/>
                                        </a:rPr>
                                        <m:t>−6</m:t>
                                      </m:r>
                                    </m:sup>
                                  </m:sSup>
                                </m:den>
                              </m:f>
                              <m:r>
                                <a:rPr lang="vi-VN" sz="1800" b="0" i="1" smtClean="0">
                                  <a:latin typeface="Cambria Math" panose="02040503050406030204" pitchFamily="18" charset="0"/>
                                </a:rPr>
                                <m:t>⇒</m:t>
                              </m:r>
                              <m:r>
                                <m:rPr>
                                  <m:sty m:val="p"/>
                                </m:rPr>
                                <a:rPr lang="en-US" sz="1800" i="0" smtClean="0">
                                  <a:latin typeface="Cambria Math" panose="02040503050406030204" pitchFamily="18" charset="0"/>
                                </a:rPr>
                                <m:t>Δ</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t</m:t>
                                  </m:r>
                                </m:e>
                                <m:sub>
                                  <m:r>
                                    <a:rPr lang="en-US" sz="1800" i="0">
                                      <a:latin typeface="Cambria Math" panose="02040503050406030204" pitchFamily="18" charset="0"/>
                                    </a:rPr>
                                    <m:t>2</m:t>
                                  </m:r>
                                </m:sub>
                              </m:sSub>
                              <m:r>
                                <a:rPr lang="vi-VN" sz="1800" b="0" i="1" smtClean="0">
                                  <a:latin typeface="Cambria Math" panose="02040503050406030204" pitchFamily="18" charset="0"/>
                                </a:rPr>
                                <m:t>=</m:t>
                              </m:r>
                              <m:sSup>
                                <m:sSupPr>
                                  <m:ctrlPr>
                                    <a:rPr lang="vi-VN" sz="1800" b="0" i="1" smtClean="0">
                                      <a:latin typeface="Cambria Math" panose="02040503050406030204" pitchFamily="18" charset="0"/>
                                    </a:rPr>
                                  </m:ctrlPr>
                                </m:sSupPr>
                                <m:e>
                                  <m:r>
                                    <a:rPr lang="vi-VN" sz="1800" b="0" i="1" smtClean="0">
                                      <a:latin typeface="Cambria Math" panose="02040503050406030204" pitchFamily="18" charset="0"/>
                                    </a:rPr>
                                    <m:t>6,98.10</m:t>
                                  </m:r>
                                </m:e>
                                <m:sup>
                                  <m:r>
                                    <a:rPr lang="vi-VN" sz="1800" b="0" i="1" smtClean="0">
                                      <a:latin typeface="Cambria Math" panose="02040503050406030204" pitchFamily="18" charset="0"/>
                                    </a:rPr>
                                    <m:t>−6</m:t>
                                  </m:r>
                                </m:sup>
                              </m:sSup>
                              <m:d>
                                <m:dPr>
                                  <m:begChr m:val="|"/>
                                  <m:endChr m:val="|"/>
                                  <m:ctrlPr>
                                    <a:rPr lang="vi-VN" sz="1800" b="0" i="1" smtClean="0">
                                      <a:latin typeface="Cambria Math" panose="02040503050406030204" pitchFamily="18" charset="0"/>
                                    </a:rPr>
                                  </m:ctrlPr>
                                </m:dPr>
                                <m:e>
                                  <m:r>
                                    <m:rPr>
                                      <m:sty m:val="p"/>
                                    </m:rPr>
                                    <a:rPr lang="en-US" sz="1800" smtClean="0">
                                      <a:latin typeface="Cambria Math" panose="02040503050406030204" pitchFamily="18" charset="0"/>
                                    </a:rPr>
                                    <m:t>Δ</m:t>
                                  </m:r>
                                  <m:r>
                                    <m:rPr>
                                      <m:sty m:val="p"/>
                                    </m:rPr>
                                    <a:rPr lang="en-US" sz="1800" i="0">
                                      <a:latin typeface="Cambria Math" panose="02040503050406030204" pitchFamily="18" charset="0"/>
                                    </a:rPr>
                                    <m:t>I</m:t>
                                  </m:r>
                                </m:e>
                              </m:d>
                            </m:oMath>
                          </a14:m>
                          <a:endParaRPr lang="vi-VN" sz="1800" dirty="0"/>
                        </a:p>
                        <a:p>
                          <a:pPr marL="0" marR="0" lvl="0" indent="0" algn="l" defTabSz="685800" rtl="0" eaLnBrk="1" fontAlgn="auto" latinLnBrk="0" hangingPunct="1">
                            <a:lnSpc>
                              <a:spcPct val="100000"/>
                            </a:lnSpc>
                            <a:spcBef>
                              <a:spcPts val="0"/>
                            </a:spcBef>
                            <a:spcAft>
                              <a:spcPts val="0"/>
                            </a:spcAft>
                            <a:buClrTx/>
                            <a:buSzTx/>
                            <a:buFontTx/>
                            <a:buNone/>
                            <a:tabLst/>
                            <a:defRPr/>
                          </a:pPr>
                          <a:r>
                            <a:rPr lang="vi-VN" sz="1800" dirty="0"/>
                            <a:t>Chọn </a:t>
                          </a:r>
                          <a14:m>
                            <m:oMath xmlns:m="http://schemas.openxmlformats.org/officeDocument/2006/math">
                              <m:r>
                                <m:rPr>
                                  <m:sty m:val="p"/>
                                </m:rPr>
                                <a:rPr lang="en-US" sz="1800" smtClean="0">
                                  <a:latin typeface="Cambria Math" panose="02040503050406030204" pitchFamily="18" charset="0"/>
                                </a:rPr>
                                <m:t>Δ</m:t>
                              </m:r>
                              <m:r>
                                <m:rPr>
                                  <m:sty m:val="p"/>
                                </m:rPr>
                                <a:rPr lang="vi-VN" sz="1800" b="0" i="0" smtClean="0">
                                  <a:latin typeface="Cambria Math" panose="02040503050406030204" pitchFamily="18" charset="0"/>
                                </a:rPr>
                                <m:t>I</m:t>
                              </m:r>
                              <m:r>
                                <a:rPr lang="vi-VN" sz="1800" b="0" i="0" smtClean="0">
                                  <a:latin typeface="Cambria Math" panose="02040503050406030204" pitchFamily="18" charset="0"/>
                                </a:rPr>
                                <m:t>&lt;1%</m:t>
                              </m:r>
                              <m:sSub>
                                <m:sSubPr>
                                  <m:ctrlPr>
                                    <a:rPr lang="vi-VN" sz="1800" b="0" i="1" smtClean="0">
                                      <a:latin typeface="Cambria Math" panose="02040503050406030204" pitchFamily="18" charset="0"/>
                                    </a:rPr>
                                  </m:ctrlPr>
                                </m:sSubPr>
                                <m:e>
                                  <m:r>
                                    <m:rPr>
                                      <m:sty m:val="p"/>
                                    </m:rPr>
                                    <a:rPr lang="vi-VN" sz="1800" b="0" i="0" smtClean="0">
                                      <a:latin typeface="Cambria Math" panose="02040503050406030204" pitchFamily="18" charset="0"/>
                                    </a:rPr>
                                    <m:t>I</m:t>
                                  </m:r>
                                </m:e>
                                <m:sub>
                                  <m:r>
                                    <m:rPr>
                                      <m:sty m:val="p"/>
                                    </m:rPr>
                                    <a:rPr lang="vi-VN" sz="1800" b="0" i="0" smtClean="0">
                                      <a:latin typeface="Cambria Math" panose="02040503050406030204" pitchFamily="18" charset="0"/>
                                    </a:rPr>
                                    <m:t>load</m:t>
                                  </m:r>
                                </m:sub>
                              </m:sSub>
                              <m:r>
                                <a:rPr lang="vi-VN" sz="1800" b="0" i="0" smtClean="0">
                                  <a:latin typeface="Cambria Math" panose="02040503050406030204" pitchFamily="18" charset="0"/>
                                </a:rPr>
                                <m:t>⇒</m:t>
                              </m:r>
                              <m:r>
                                <m:rPr>
                                  <m:sty m:val="p"/>
                                </m:rPr>
                                <a:rPr lang="en-US" sz="1800" i="0" smtClean="0">
                                  <a:latin typeface="Cambria Math" panose="02040503050406030204" pitchFamily="18" charset="0"/>
                                </a:rPr>
                                <m:t>Δ</m:t>
                              </m:r>
                              <m:sSub>
                                <m:sSubPr>
                                  <m:ctrlPr>
                                    <a:rPr lang="en-US" sz="1800" i="1">
                                      <a:solidFill>
                                        <a:srgbClr val="836967"/>
                                      </a:solidFill>
                                      <a:latin typeface="Cambria Math" panose="02040503050406030204" pitchFamily="18" charset="0"/>
                                    </a:rPr>
                                  </m:ctrlPr>
                                </m:sSubPr>
                                <m:e>
                                  <m:r>
                                    <m:rPr>
                                      <m:sty m:val="p"/>
                                    </m:rPr>
                                    <a:rPr lang="en-US" sz="1800" i="0">
                                      <a:latin typeface="Cambria Math" panose="02040503050406030204" pitchFamily="18" charset="0"/>
                                    </a:rPr>
                                    <m:t>t</m:t>
                                  </m:r>
                                </m:e>
                                <m:sub>
                                  <m:r>
                                    <a:rPr lang="en-US" sz="1800" i="0">
                                      <a:latin typeface="Cambria Math" panose="02040503050406030204" pitchFamily="18" charset="0"/>
                                    </a:rPr>
                                    <m:t>2</m:t>
                                  </m:r>
                                </m:sub>
                              </m:sSub>
                              <m:r>
                                <a:rPr lang="vi-VN" sz="1800" b="0" i="1" smtClean="0">
                                  <a:latin typeface="Cambria Math" panose="02040503050406030204" pitchFamily="18" charset="0"/>
                                </a:rPr>
                                <m:t>&lt;2,79</m:t>
                              </m:r>
                              <m:r>
                                <a:rPr lang="vi-VN" sz="1800" i="1" smtClean="0">
                                  <a:latin typeface="Cambria Math" panose="02040503050406030204" pitchFamily="18" charset="0"/>
                                  <a:ea typeface="Cambria Math" panose="02040503050406030204" pitchFamily="18" charset="0"/>
                                </a:rPr>
                                <m:t>𝜇</m:t>
                              </m:r>
                              <m:r>
                                <a:rPr lang="vi-VN" sz="1800" b="0" i="1" smtClean="0">
                                  <a:latin typeface="Cambria Math" panose="02040503050406030204" pitchFamily="18" charset="0"/>
                                  <a:ea typeface="Cambria Math" panose="02040503050406030204" pitchFamily="18" charset="0"/>
                                </a:rPr>
                                <m:t>𝑠</m:t>
                              </m:r>
                            </m:oMath>
                          </a14:m>
                          <a:endParaRPr lang="en-US" sz="180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ea typeface="Cambria Math" panose="02040503050406030204" pitchFamily="18" charset="0"/>
                                  </a:rPr>
                                  <m:t>2</m:t>
                                </m:r>
                                <m:r>
                                  <a:rPr lang="vi-VN" sz="2000" i="1" smtClean="0">
                                    <a:latin typeface="Cambria Math" panose="02040503050406030204" pitchFamily="18" charset="0"/>
                                    <a:ea typeface="Cambria Math" panose="02040503050406030204" pitchFamily="18" charset="0"/>
                                  </a:rPr>
                                  <m:t>𝜇</m:t>
                                </m:r>
                                <m:r>
                                  <a:rPr lang="vi-VN" sz="2000" b="0" i="1" smtClean="0">
                                    <a:latin typeface="Cambria Math" panose="02040503050406030204" pitchFamily="18" charset="0"/>
                                    <a:ea typeface="Cambria Math" panose="02040503050406030204" pitchFamily="18" charset="0"/>
                                  </a:rPr>
                                  <m:t>𝑠</m:t>
                                </m:r>
                              </m:oMath>
                            </m:oMathPara>
                          </a14:m>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554399">
                    <a:tc>
                      <a:txBody>
                        <a:bodyPr/>
                        <a:lstStyle/>
                        <a:p>
                          <a:pPr algn="ctr"/>
                          <a14:m>
                            <m:oMath xmlns:m="http://schemas.openxmlformats.org/officeDocument/2006/math">
                              <m:r>
                                <a:rPr lang="en-US" sz="2000" b="1" i="0" kern="1200" smtClean="0">
                                  <a:solidFill>
                                    <a:srgbClr val="000000"/>
                                  </a:solidFill>
                                  <a:effectLst/>
                                  <a:latin typeface="Cambria Math" panose="02040503050406030204" pitchFamily="18" charset="0"/>
                                </a:rPr>
                                <m:t>𝚫</m:t>
                              </m:r>
                              <m:sSub>
                                <m:sSubPr>
                                  <m:ctrlPr>
                                    <a:rPr lang="vi-VN" sz="2000" b="1" i="1" kern="1200" smtClean="0">
                                      <a:solidFill>
                                        <a:srgbClr val="000000"/>
                                      </a:solidFill>
                                      <a:effectLst/>
                                      <a:latin typeface="Cambria Math" panose="02040503050406030204" pitchFamily="18" charset="0"/>
                                    </a:rPr>
                                  </m:ctrlPr>
                                </m:sSubPr>
                                <m:e>
                                  <m:r>
                                    <a:rPr lang="en-US" sz="2000" b="1" i="0" kern="1200" smtClean="0">
                                      <a:solidFill>
                                        <a:srgbClr val="000000"/>
                                      </a:solidFill>
                                      <a:effectLst/>
                                      <a:latin typeface="Cambria Math" panose="02040503050406030204" pitchFamily="18" charset="0"/>
                                    </a:rPr>
                                    <m:t>𝐭</m:t>
                                  </m:r>
                                </m:e>
                                <m:sub>
                                  <m:r>
                                    <a:rPr lang="vi-VN" sz="2000" b="1" i="1" kern="1200" smtClean="0">
                                      <a:solidFill>
                                        <a:srgbClr val="000000"/>
                                      </a:solidFill>
                                      <a:effectLst/>
                                      <a:latin typeface="Cambria Math" panose="02040503050406030204" pitchFamily="18" charset="0"/>
                                    </a:rPr>
                                    <m:t>𝟑</m:t>
                                  </m:r>
                                </m:sub>
                              </m:sSub>
                            </m:oMath>
                          </a14:m>
                          <a:r>
                            <a:rPr lang="vi-VN" sz="2000" b="1" dirty="0"/>
                            <a:t> </a:t>
                          </a:r>
                          <a:endParaRPr lang="en-US" sz="2000" b="1" dirty="0"/>
                        </a:p>
                      </a:txBody>
                      <a:tcPr anchor="ctr"/>
                    </a:tc>
                    <a:tc>
                      <a:txBody>
                        <a:bodyPr/>
                        <a:lstStyle/>
                        <a:p>
                          <a:r>
                            <a:rPr lang="vi-VN" sz="1800" dirty="0"/>
                            <a:t>Chọn bằng </a:t>
                          </a:r>
                          <a14:m>
                            <m:oMath xmlns:m="http://schemas.openxmlformats.org/officeDocument/2006/math">
                              <m:r>
                                <m:rPr>
                                  <m:sty m:val="p"/>
                                </m:rPr>
                                <a:rPr lang="en-US" sz="2000" i="0" smtClean="0">
                                  <a:latin typeface="Cambria Math" panose="02040503050406030204" pitchFamily="18" charset="0"/>
                                </a:rPr>
                                <m:t>Δ</m:t>
                              </m:r>
                              <m:sSub>
                                <m:sSubPr>
                                  <m:ctrlPr>
                                    <a:rPr lang="en-US" sz="2000" i="1">
                                      <a:solidFill>
                                        <a:srgbClr val="836967"/>
                                      </a:solidFill>
                                      <a:latin typeface="Cambria Math" panose="02040503050406030204" pitchFamily="18" charset="0"/>
                                    </a:rPr>
                                  </m:ctrlPr>
                                </m:sSubPr>
                                <m:e>
                                  <m:r>
                                    <m:rPr>
                                      <m:sty m:val="p"/>
                                    </m:rPr>
                                    <a:rPr lang="en-US" sz="2000" i="0">
                                      <a:latin typeface="Cambria Math" panose="02040503050406030204" pitchFamily="18" charset="0"/>
                                    </a:rPr>
                                    <m:t>t</m:t>
                                  </m:r>
                                </m:e>
                                <m:sub>
                                  <m:r>
                                    <a:rPr lang="en-US" sz="2000" i="0">
                                      <a:latin typeface="Cambria Math" panose="02040503050406030204" pitchFamily="18" charset="0"/>
                                    </a:rPr>
                                    <m:t>2</m:t>
                                  </m:r>
                                </m:sub>
                              </m:sSub>
                            </m:oMath>
                          </a14:m>
                          <a:endParaRPr lang="en-US" sz="2000" b="1"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2000" b="0" i="1" smtClean="0">
                                    <a:latin typeface="Cambria Math" panose="02040503050406030204" pitchFamily="18" charset="0"/>
                                    <a:ea typeface="Cambria Math" panose="02040503050406030204" pitchFamily="18" charset="0"/>
                                  </a:rPr>
                                  <m:t>2</m:t>
                                </m:r>
                                <m:r>
                                  <a:rPr lang="vi-VN" sz="2000" i="1" smtClean="0">
                                    <a:latin typeface="Cambria Math" panose="02040503050406030204" pitchFamily="18" charset="0"/>
                                    <a:ea typeface="Cambria Math" panose="02040503050406030204" pitchFamily="18" charset="0"/>
                                  </a:rPr>
                                  <m:t>𝜇</m:t>
                                </m:r>
                                <m:r>
                                  <a:rPr lang="vi-VN" sz="2000" b="0" i="1" smtClean="0">
                                    <a:latin typeface="Cambria Math" panose="02040503050406030204" pitchFamily="18" charset="0"/>
                                    <a:ea typeface="Cambria Math" panose="02040503050406030204" pitchFamily="18" charset="0"/>
                                  </a:rPr>
                                  <m:t>𝑠</m:t>
                                </m:r>
                              </m:oMath>
                            </m:oMathPara>
                          </a14:m>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78791103"/>
                      </a:ext>
                    </a:extLst>
                  </a:tr>
                </a:tbl>
              </a:graphicData>
            </a:graphic>
          </p:graphicFrame>
        </mc:Choice>
        <mc:Fallback xmlns="">
          <p:graphicFrame>
            <p:nvGraphicFramePr>
              <p:cNvPr id="12" name="Table 5">
                <a:extLst>
                  <a:ext uri="{FF2B5EF4-FFF2-40B4-BE49-F238E27FC236}">
                    <a16:creationId xmlns:a16="http://schemas.microsoft.com/office/drawing/2014/main" id="{ABA38B26-9154-DADA-41E1-ECD508E0B58A}"/>
                  </a:ext>
                </a:extLst>
              </p:cNvPr>
              <p:cNvGraphicFramePr>
                <a:graphicFrameLocks noGrp="1"/>
              </p:cNvGraphicFramePr>
              <p:nvPr>
                <p:extLst>
                  <p:ext uri="{D42A27DB-BD31-4B8C-83A1-F6EECF244321}">
                    <p14:modId xmlns:p14="http://schemas.microsoft.com/office/powerpoint/2010/main" val="4054634727"/>
                  </p:ext>
                </p:extLst>
              </p:nvPr>
            </p:nvGraphicFramePr>
            <p:xfrm>
              <a:off x="626165" y="1506443"/>
              <a:ext cx="7964114" cy="4705515"/>
            </p:xfrm>
            <a:graphic>
              <a:graphicData uri="http://schemas.openxmlformats.org/drawingml/2006/table">
                <a:tbl>
                  <a:tblPr firstRow="1" bandRow="1">
                    <a:tableStyleId>{5940675A-B579-460E-94D1-54222C63F5DA}</a:tableStyleId>
                  </a:tblPr>
                  <a:tblGrid>
                    <a:gridCol w="829807">
                      <a:extLst>
                        <a:ext uri="{9D8B030D-6E8A-4147-A177-3AD203B41FA5}">
                          <a16:colId xmlns:a16="http://schemas.microsoft.com/office/drawing/2014/main" val="211874219"/>
                        </a:ext>
                      </a:extLst>
                    </a:gridCol>
                    <a:gridCol w="6292131">
                      <a:extLst>
                        <a:ext uri="{9D8B030D-6E8A-4147-A177-3AD203B41FA5}">
                          <a16:colId xmlns:a16="http://schemas.microsoft.com/office/drawing/2014/main" val="473203440"/>
                        </a:ext>
                      </a:extLst>
                    </a:gridCol>
                    <a:gridCol w="842176">
                      <a:extLst>
                        <a:ext uri="{9D8B030D-6E8A-4147-A177-3AD203B41FA5}">
                          <a16:colId xmlns:a16="http://schemas.microsoft.com/office/drawing/2014/main" val="966632293"/>
                        </a:ext>
                      </a:extLst>
                    </a:gridCol>
                  </a:tblGrid>
                  <a:tr h="620540">
                    <a:tc>
                      <a:txBody>
                        <a:bodyPr/>
                        <a:lstStyle/>
                        <a:p>
                          <a:pPr algn="ctr"/>
                          <a:r>
                            <a:rPr lang="vi-VN" sz="1600" b="1" dirty="0"/>
                            <a:t>Giá trị</a:t>
                          </a:r>
                          <a:endParaRPr lang="en-US" sz="1600" b="1" dirty="0"/>
                        </a:p>
                      </a:txBody>
                      <a:tcPr anchor="ctr"/>
                    </a:tc>
                    <a:tc>
                      <a:txBody>
                        <a:bodyPr/>
                        <a:lstStyle/>
                        <a:p>
                          <a:pPr algn="ctr"/>
                          <a:r>
                            <a:rPr lang="vi-VN" sz="1800" b="1" dirty="0"/>
                            <a:t>Tính toán</a:t>
                          </a:r>
                          <a:endParaRPr lang="en-US" sz="1800" b="1" dirty="0"/>
                        </a:p>
                      </a:txBody>
                      <a:tcPr anchor="ctr"/>
                    </a:tc>
                    <a:tc>
                      <a:txBody>
                        <a:bodyPr/>
                        <a:lstStyle/>
                        <a:p>
                          <a:pPr algn="ctr"/>
                          <a:r>
                            <a:rPr lang="vi-VN" sz="1600" b="1" dirty="0"/>
                            <a:t>Chọn</a:t>
                          </a:r>
                          <a:endParaRPr lang="en-US" sz="16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771498101"/>
                      </a:ext>
                    </a:extLst>
                  </a:tr>
                  <a:tr h="938822">
                    <a:tc>
                      <a:txBody>
                        <a:bodyPr/>
                        <a:lstStyle/>
                        <a:p>
                          <a:endParaRPr lang="en-US"/>
                        </a:p>
                      </a:txBody>
                      <a:tcPr anchor="ctr">
                        <a:blipFill>
                          <a:blip r:embed="rId2"/>
                          <a:stretch>
                            <a:fillRect l="-735" t="-66883" r="-862500" b="-337013"/>
                          </a:stretch>
                        </a:blipFill>
                      </a:tcPr>
                    </a:tc>
                    <a:tc>
                      <a:txBody>
                        <a:bodyPr/>
                        <a:lstStyle/>
                        <a:p>
                          <a:endParaRPr lang="en-US"/>
                        </a:p>
                      </a:txBody>
                      <a:tcPr anchor="ctr">
                        <a:blipFill>
                          <a:blip r:embed="rId2"/>
                          <a:stretch>
                            <a:fillRect l="-13250" t="-66883" r="-13443" b="-337013"/>
                          </a:stretch>
                        </a:blipFill>
                      </a:tcPr>
                    </a:tc>
                    <a:tc>
                      <a:txBody>
                        <a:bodyPr/>
                        <a:lstStyle/>
                        <a:p>
                          <a:endParaRPr lang="en-US"/>
                        </a:p>
                      </a:txBody>
                      <a:tcPr anchor="ctr">
                        <a:lnR w="12700" cap="flat" cmpd="sng" algn="ctr">
                          <a:noFill/>
                          <a:prstDash val="solid"/>
                          <a:round/>
                          <a:headEnd type="none" w="med" len="med"/>
                          <a:tailEnd type="none" w="med" len="med"/>
                        </a:lnR>
                        <a:blipFill>
                          <a:blip r:embed="rId2"/>
                          <a:stretch>
                            <a:fillRect l="-848551" t="-66883" r="-725" b="-337013"/>
                          </a:stretch>
                        </a:blipFill>
                      </a:tcPr>
                    </a:tc>
                    <a:extLst>
                      <a:ext uri="{0D108BD9-81ED-4DB2-BD59-A6C34878D82A}">
                        <a16:rowId xmlns:a16="http://schemas.microsoft.com/office/drawing/2014/main" val="2721495200"/>
                      </a:ext>
                    </a:extLst>
                  </a:tr>
                  <a:tr h="938822">
                    <a:tc>
                      <a:txBody>
                        <a:bodyPr/>
                        <a:lstStyle/>
                        <a:p>
                          <a:endParaRPr lang="en-US"/>
                        </a:p>
                      </a:txBody>
                      <a:tcPr anchor="ctr">
                        <a:blipFill>
                          <a:blip r:embed="rId2"/>
                          <a:stretch>
                            <a:fillRect l="-735" t="-166883" r="-862500" b="-237013"/>
                          </a:stretch>
                        </a:blipFill>
                      </a:tcPr>
                    </a:tc>
                    <a:tc>
                      <a:txBody>
                        <a:bodyPr/>
                        <a:lstStyle/>
                        <a:p>
                          <a:endParaRPr lang="en-US"/>
                        </a:p>
                      </a:txBody>
                      <a:tcPr anchor="ctr">
                        <a:blipFill>
                          <a:blip r:embed="rId2"/>
                          <a:stretch>
                            <a:fillRect l="-13250" t="-166883" r="-13443" b="-237013"/>
                          </a:stretch>
                        </a:blipFill>
                      </a:tcPr>
                    </a:tc>
                    <a:tc>
                      <a:txBody>
                        <a:bodyPr/>
                        <a:lstStyle/>
                        <a:p>
                          <a:endParaRPr lang="en-US"/>
                        </a:p>
                      </a:txBody>
                      <a:tcPr anchor="ctr">
                        <a:lnR w="12700" cap="flat" cmpd="sng" algn="ctr">
                          <a:noFill/>
                          <a:prstDash val="solid"/>
                          <a:round/>
                          <a:headEnd type="none" w="med" len="med"/>
                          <a:tailEnd type="none" w="med" len="med"/>
                        </a:lnR>
                        <a:blipFill>
                          <a:blip r:embed="rId2"/>
                          <a:stretch>
                            <a:fillRect l="-848551" t="-166883" r="-725" b="-237013"/>
                          </a:stretch>
                        </a:blipFill>
                      </a:tcPr>
                    </a:tc>
                    <a:extLst>
                      <a:ext uri="{0D108BD9-81ED-4DB2-BD59-A6C34878D82A}">
                        <a16:rowId xmlns:a16="http://schemas.microsoft.com/office/drawing/2014/main" val="2592106088"/>
                      </a:ext>
                    </a:extLst>
                  </a:tr>
                  <a:tr h="831577">
                    <a:tc>
                      <a:txBody>
                        <a:bodyPr/>
                        <a:lstStyle/>
                        <a:p>
                          <a:endParaRPr lang="en-US"/>
                        </a:p>
                      </a:txBody>
                      <a:tcPr anchor="ctr">
                        <a:blipFill>
                          <a:blip r:embed="rId2"/>
                          <a:stretch>
                            <a:fillRect l="-735" t="-300000" r="-862500" b="-166423"/>
                          </a:stretch>
                        </a:blipFill>
                      </a:tcPr>
                    </a:tc>
                    <a:tc>
                      <a:txBody>
                        <a:bodyPr/>
                        <a:lstStyle/>
                        <a:p>
                          <a:endParaRPr lang="en-US"/>
                        </a:p>
                      </a:txBody>
                      <a:tcPr anchor="ctr">
                        <a:blipFill>
                          <a:blip r:embed="rId2"/>
                          <a:stretch>
                            <a:fillRect l="-13250" t="-300000" r="-13443" b="-166423"/>
                          </a:stretch>
                        </a:blipFill>
                      </a:tcPr>
                    </a:tc>
                    <a:tc>
                      <a:txBody>
                        <a:bodyPr/>
                        <a:lstStyle/>
                        <a:p>
                          <a:endParaRPr lang="en-US"/>
                        </a:p>
                      </a:txBody>
                      <a:tcPr anchor="ctr">
                        <a:lnR w="12700" cap="flat" cmpd="sng" algn="ctr">
                          <a:noFill/>
                          <a:prstDash val="solid"/>
                          <a:round/>
                          <a:headEnd type="none" w="med" len="med"/>
                          <a:tailEnd type="none" w="med" len="med"/>
                        </a:lnR>
                        <a:blipFill>
                          <a:blip r:embed="rId2"/>
                          <a:stretch>
                            <a:fillRect l="-848551" t="-300000" r="-725" b="-166423"/>
                          </a:stretch>
                        </a:blipFill>
                      </a:tcPr>
                    </a:tc>
                    <a:extLst>
                      <a:ext uri="{0D108BD9-81ED-4DB2-BD59-A6C34878D82A}">
                        <a16:rowId xmlns:a16="http://schemas.microsoft.com/office/drawing/2014/main" val="852358298"/>
                      </a:ext>
                    </a:extLst>
                  </a:tr>
                  <a:tr h="821355">
                    <a:tc>
                      <a:txBody>
                        <a:bodyPr/>
                        <a:lstStyle/>
                        <a:p>
                          <a:endParaRPr lang="en-US"/>
                        </a:p>
                      </a:txBody>
                      <a:tcPr anchor="ctr">
                        <a:blipFill>
                          <a:blip r:embed="rId2"/>
                          <a:stretch>
                            <a:fillRect l="-735" t="-405926" r="-862500" b="-68889"/>
                          </a:stretch>
                        </a:blipFill>
                      </a:tcPr>
                    </a:tc>
                    <a:tc>
                      <a:txBody>
                        <a:bodyPr/>
                        <a:lstStyle/>
                        <a:p>
                          <a:endParaRPr lang="en-US"/>
                        </a:p>
                      </a:txBody>
                      <a:tcPr anchor="ctr">
                        <a:blipFill>
                          <a:blip r:embed="rId2"/>
                          <a:stretch>
                            <a:fillRect l="-13250" t="-405926" r="-13443" b="-68889"/>
                          </a:stretch>
                        </a:blipFill>
                      </a:tcPr>
                    </a:tc>
                    <a:tc>
                      <a:txBody>
                        <a:bodyPr/>
                        <a:lstStyle/>
                        <a:p>
                          <a:endParaRPr lang="en-US"/>
                        </a:p>
                      </a:txBody>
                      <a:tcPr anchor="ctr">
                        <a:lnR w="12700" cap="flat" cmpd="sng" algn="ctr">
                          <a:noFill/>
                          <a:prstDash val="solid"/>
                          <a:round/>
                          <a:headEnd type="none" w="med" len="med"/>
                          <a:tailEnd type="none" w="med" len="med"/>
                        </a:lnR>
                        <a:blipFill>
                          <a:blip r:embed="rId2"/>
                          <a:stretch>
                            <a:fillRect l="-848551" t="-405926" r="-725" b="-68889"/>
                          </a:stretch>
                        </a:blipFill>
                      </a:tcPr>
                    </a:tc>
                    <a:extLst>
                      <a:ext uri="{0D108BD9-81ED-4DB2-BD59-A6C34878D82A}">
                        <a16:rowId xmlns:a16="http://schemas.microsoft.com/office/drawing/2014/main" val="957711657"/>
                      </a:ext>
                    </a:extLst>
                  </a:tr>
                  <a:tr h="554399">
                    <a:tc>
                      <a:txBody>
                        <a:bodyPr/>
                        <a:lstStyle/>
                        <a:p>
                          <a:endParaRPr lang="en-US"/>
                        </a:p>
                      </a:txBody>
                      <a:tcPr anchor="ctr">
                        <a:blipFill>
                          <a:blip r:embed="rId2"/>
                          <a:stretch>
                            <a:fillRect l="-735" t="-750549" r="-862500" b="-2198"/>
                          </a:stretch>
                        </a:blipFill>
                      </a:tcPr>
                    </a:tc>
                    <a:tc>
                      <a:txBody>
                        <a:bodyPr/>
                        <a:lstStyle/>
                        <a:p>
                          <a:endParaRPr lang="en-US"/>
                        </a:p>
                      </a:txBody>
                      <a:tcPr anchor="ctr">
                        <a:blipFill>
                          <a:blip r:embed="rId2"/>
                          <a:stretch>
                            <a:fillRect l="-13250" t="-750549" r="-13443" b="-2198"/>
                          </a:stretch>
                        </a:blipFill>
                      </a:tcPr>
                    </a:tc>
                    <a:tc>
                      <a:txBody>
                        <a:bodyPr/>
                        <a:lstStyle/>
                        <a:p>
                          <a:endParaRPr lang="en-US"/>
                        </a:p>
                      </a:txBody>
                      <a:tcPr anchor="ctr">
                        <a:lnR w="12700" cap="flat" cmpd="sng" algn="ctr">
                          <a:noFill/>
                          <a:prstDash val="solid"/>
                          <a:round/>
                          <a:headEnd type="none" w="med" len="med"/>
                          <a:tailEnd type="none" w="med" len="med"/>
                        </a:lnR>
                        <a:blipFill>
                          <a:blip r:embed="rId2"/>
                          <a:stretch>
                            <a:fillRect l="-848551" t="-750549" r="-725" b="-2198"/>
                          </a:stretch>
                        </a:blipFill>
                      </a:tcPr>
                    </a:tc>
                    <a:extLst>
                      <a:ext uri="{0D108BD9-81ED-4DB2-BD59-A6C34878D82A}">
                        <a16:rowId xmlns:a16="http://schemas.microsoft.com/office/drawing/2014/main" val="2778791103"/>
                      </a:ext>
                    </a:extLst>
                  </a:tr>
                </a:tbl>
              </a:graphicData>
            </a:graphic>
          </p:graphicFrame>
        </mc:Fallback>
      </mc:AlternateContent>
      <p:sp>
        <p:nvSpPr>
          <p:cNvPr id="5" name="Rectangle 4">
            <a:extLst>
              <a:ext uri="{FF2B5EF4-FFF2-40B4-BE49-F238E27FC236}">
                <a16:creationId xmlns:a16="http://schemas.microsoft.com/office/drawing/2014/main" id="{0B3E347C-3F4D-731E-ED25-DC579B0BE1EB}"/>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6" name="TextBox 5">
            <a:extLst>
              <a:ext uri="{FF2B5EF4-FFF2-40B4-BE49-F238E27FC236}">
                <a16:creationId xmlns:a16="http://schemas.microsoft.com/office/drawing/2014/main" id="{6A224D95-6B87-EB2B-36EF-8A50BFDC2C55}"/>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89043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24</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60491"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Mô phỏng đánh giá chất lượng mạch Driver</a:t>
            </a:r>
            <a:endParaRPr lang="en-US" sz="2000" b="1" dirty="0">
              <a:solidFill>
                <a:schemeClr val="accent6">
                  <a:lumMod val="50000"/>
                </a:schemeClr>
              </a:solidFill>
            </a:endParaRPr>
          </a:p>
        </p:txBody>
      </p:sp>
      <p:pic>
        <p:nvPicPr>
          <p:cNvPr id="5" name="Hình ảnh 8">
            <a:extLst>
              <a:ext uri="{FF2B5EF4-FFF2-40B4-BE49-F238E27FC236}">
                <a16:creationId xmlns:a16="http://schemas.microsoft.com/office/drawing/2014/main" id="{C0EC9703-FED6-3583-C19F-7BB51584A999}"/>
              </a:ext>
            </a:extLst>
          </p:cNvPr>
          <p:cNvPicPr>
            <a:picLocks noChangeAspect="1"/>
          </p:cNvPicPr>
          <p:nvPr/>
        </p:nvPicPr>
        <p:blipFill>
          <a:blip r:embed="rId3"/>
          <a:stretch>
            <a:fillRect/>
          </a:stretch>
        </p:blipFill>
        <p:spPr>
          <a:xfrm>
            <a:off x="1585412" y="1172438"/>
            <a:ext cx="5973175" cy="3648722"/>
          </a:xfrm>
          <a:prstGeom prst="rect">
            <a:avLst/>
          </a:prstGeom>
        </p:spPr>
      </p:pic>
      <p:sp>
        <p:nvSpPr>
          <p:cNvPr id="7" name="Hộp Văn bản 7">
            <a:extLst>
              <a:ext uri="{FF2B5EF4-FFF2-40B4-BE49-F238E27FC236}">
                <a16:creationId xmlns:a16="http://schemas.microsoft.com/office/drawing/2014/main" id="{97101B91-6803-001D-D750-4CA50E292465}"/>
              </a:ext>
            </a:extLst>
          </p:cNvPr>
          <p:cNvSpPr txBox="1"/>
          <p:nvPr/>
        </p:nvSpPr>
        <p:spPr>
          <a:xfrm>
            <a:off x="909715" y="4886363"/>
            <a:ext cx="7682900" cy="1323439"/>
          </a:xfrm>
          <a:prstGeom prst="rect">
            <a:avLst/>
          </a:prstGeom>
          <a:noFill/>
        </p:spPr>
        <p:txBody>
          <a:bodyPr wrap="square" rtlCol="0">
            <a:spAutoFit/>
          </a:bodyPr>
          <a:lstStyle/>
          <a:p>
            <a:pPr algn="just"/>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Mô</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phỏng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LTspice</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cho</a:t>
            </a:r>
            <a:r>
              <a:rPr lang="en-US" sz="2000" dirty="0">
                <a:latin typeface="Tahoma" panose="020B0604030504040204" pitchFamily="34" charset="0"/>
                <a:ea typeface="Tahoma" panose="020B0604030504040204" pitchFamily="34" charset="0"/>
                <a:cs typeface="Tahoma" panose="020B0604030504040204" pitchFamily="34" charset="0"/>
              </a:rPr>
              <a:t> MOSFET IRFH5220 </a:t>
            </a:r>
            <a:r>
              <a:rPr lang="en-US" sz="2000" dirty="0" err="1">
                <a:latin typeface="Tahoma" panose="020B0604030504040204" pitchFamily="34" charset="0"/>
                <a:ea typeface="Tahoma" panose="020B0604030504040204" pitchFamily="34" charset="0"/>
                <a:cs typeface="Tahoma" panose="020B0604030504040204" pitchFamily="34" charset="0"/>
              </a:rPr>
              <a:t>với</a:t>
            </a:r>
            <a:r>
              <a:rPr lang="en-US" sz="2000" dirty="0">
                <a:latin typeface="Tahoma" panose="020B0604030504040204" pitchFamily="34" charset="0"/>
                <a:ea typeface="Tahoma" panose="020B0604030504040204" pitchFamily="34" charset="0"/>
                <a:cs typeface="Tahoma" panose="020B0604030504040204" pitchFamily="34" charset="0"/>
              </a:rPr>
              <a:t> 2 </a:t>
            </a:r>
            <a:r>
              <a:rPr lang="en-US" sz="2000" dirty="0" err="1">
                <a:latin typeface="Tahoma" panose="020B0604030504040204" pitchFamily="34" charset="0"/>
                <a:ea typeface="Tahoma" panose="020B0604030504040204" pitchFamily="34" charset="0"/>
                <a:cs typeface="Tahoma" panose="020B0604030504040204" pitchFamily="34" charset="0"/>
              </a:rPr>
              <a:t>giá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trị</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Rg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Vgs</a:t>
            </a:r>
            <a:r>
              <a:rPr lang="en-US" sz="2000" dirty="0">
                <a:latin typeface="Tahoma" panose="020B0604030504040204" pitchFamily="34" charset="0"/>
                <a:ea typeface="Tahoma" panose="020B0604030504040204" pitchFamily="34" charset="0"/>
                <a:cs typeface="Tahoma" panose="020B0604030504040204" pitchFamily="34" charset="0"/>
              </a:rPr>
              <a:t> = 0/12V.</a:t>
            </a:r>
          </a:p>
          <a:p>
            <a:pPr algn="just"/>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Tần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hoạt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động</a:t>
            </a:r>
            <a:r>
              <a:rPr lang="en-US" sz="2000" dirty="0">
                <a:latin typeface="Tahoma" panose="020B0604030504040204" pitchFamily="34" charset="0"/>
                <a:ea typeface="Tahoma" panose="020B0604030504040204" pitchFamily="34" charset="0"/>
                <a:cs typeface="Tahoma" panose="020B0604030504040204" pitchFamily="34" charset="0"/>
              </a:rPr>
              <a:t> f=100kHz, duty cycle = 50%.</a:t>
            </a:r>
          </a:p>
          <a:p>
            <a:pPr algn="just"/>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Để</a:t>
            </a:r>
            <a:r>
              <a:rPr lang="en-US" sz="2000" dirty="0">
                <a:latin typeface="Tahoma" panose="020B0604030504040204" pitchFamily="34" charset="0"/>
                <a:ea typeface="Tahoma" panose="020B0604030504040204" pitchFamily="34" charset="0"/>
                <a:cs typeface="Tahoma" panose="020B0604030504040204" pitchFamily="34" charset="0"/>
              </a:rPr>
              <a:t> đ</a:t>
            </a:r>
            <a:r>
              <a:rPr lang="vi-VN" sz="2000" dirty="0">
                <a:latin typeface="Tahoma" panose="020B0604030504040204" pitchFamily="34" charset="0"/>
                <a:ea typeface="Tahoma" panose="020B0604030504040204" pitchFamily="34" charset="0"/>
                <a:cs typeface="Tahoma" panose="020B0604030504040204" pitchFamily="34" charset="0"/>
              </a:rPr>
              <a:t>ơ</a:t>
            </a:r>
            <a:r>
              <a:rPr lang="en-US" sz="2000" dirty="0">
                <a:latin typeface="Tahoma" panose="020B0604030504040204" pitchFamily="34" charset="0"/>
                <a:ea typeface="Tahoma" panose="020B0604030504040204" pitchFamily="34" charset="0"/>
                <a:cs typeface="Tahoma" panose="020B0604030504040204" pitchFamily="34" charset="0"/>
              </a:rPr>
              <a:t>n </a:t>
            </a:r>
            <a:r>
              <a:rPr lang="en-US" sz="2000" dirty="0" err="1">
                <a:latin typeface="Tahoma" panose="020B0604030504040204" pitchFamily="34" charset="0"/>
                <a:ea typeface="Tahoma" panose="020B0604030504040204" pitchFamily="34" charset="0"/>
                <a:cs typeface="Tahoma" panose="020B0604030504040204" pitchFamily="34" charset="0"/>
              </a:rPr>
              <a:t>giản</a:t>
            </a:r>
            <a:r>
              <a:rPr lang="en-US" sz="2000" dirty="0">
                <a:latin typeface="Tahoma" panose="020B0604030504040204" pitchFamily="34" charset="0"/>
                <a:ea typeface="Tahoma" panose="020B0604030504040204" pitchFamily="34" charset="0"/>
                <a:cs typeface="Tahoma" panose="020B0604030504040204" pitchFamily="34" charset="0"/>
              </a:rPr>
              <a:t>, ta </a:t>
            </a:r>
            <a:r>
              <a:rPr lang="en-US" sz="2000" dirty="0" err="1">
                <a:latin typeface="Tahoma" panose="020B0604030504040204" pitchFamily="34" charset="0"/>
                <a:ea typeface="Tahoma" panose="020B0604030504040204" pitchFamily="34" charset="0"/>
                <a:cs typeface="Tahoma" panose="020B0604030504040204" pitchFamily="34" charset="0"/>
              </a:rPr>
              <a:t>chỉ</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dụng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Rg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duy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cả</a:t>
            </a:r>
            <a:r>
              <a:rPr lang="en-US" sz="2000" dirty="0">
                <a:latin typeface="Tahoma" panose="020B0604030504040204" pitchFamily="34" charset="0"/>
                <a:ea typeface="Tahoma" panose="020B0604030504040204" pitchFamily="34" charset="0"/>
                <a:cs typeface="Tahoma" panose="020B0604030504040204" pitchFamily="34" charset="0"/>
              </a:rPr>
              <a:t> Ion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Ioff</a:t>
            </a: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9" name="Rectangle 8">
            <a:extLst>
              <a:ext uri="{FF2B5EF4-FFF2-40B4-BE49-F238E27FC236}">
                <a16:creationId xmlns:a16="http://schemas.microsoft.com/office/drawing/2014/main" id="{530295E8-0CEC-067F-9C93-E89E63D64982}"/>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10" name="TextBox 9">
            <a:extLst>
              <a:ext uri="{FF2B5EF4-FFF2-40B4-BE49-F238E27FC236}">
                <a16:creationId xmlns:a16="http://schemas.microsoft.com/office/drawing/2014/main" id="{6CBB3344-ACD7-D950-DEE4-4AE2050A3806}"/>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3968695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EB7E2BE-900E-403A-9F41-0F992B58FC4E}"/>
              </a:ext>
            </a:extLst>
          </p:cNvPr>
          <p:cNvPicPr>
            <a:picLocks noChangeAspect="1"/>
          </p:cNvPicPr>
          <p:nvPr/>
        </p:nvPicPr>
        <p:blipFill>
          <a:blip r:embed="rId3"/>
          <a:stretch>
            <a:fillRect/>
          </a:stretch>
        </p:blipFill>
        <p:spPr>
          <a:xfrm>
            <a:off x="3893517" y="913471"/>
            <a:ext cx="4861337" cy="3739490"/>
          </a:xfrm>
          <a:prstGeom prst="rect">
            <a:avLst/>
          </a:prstGeom>
        </p:spPr>
      </p:pic>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25</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60491"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Mô phỏng đánh giá chất lượng mạch Driver</a:t>
            </a:r>
            <a:endParaRPr lang="en-US" sz="2000" b="1" dirty="0">
              <a:solidFill>
                <a:schemeClr val="accent6">
                  <a:lumMod val="50000"/>
                </a:schemeClr>
              </a:solidFill>
            </a:endParaRPr>
          </a:p>
        </p:txBody>
      </p:sp>
      <p:sp>
        <p:nvSpPr>
          <p:cNvPr id="9" name="Rectangle 8">
            <a:extLst>
              <a:ext uri="{FF2B5EF4-FFF2-40B4-BE49-F238E27FC236}">
                <a16:creationId xmlns:a16="http://schemas.microsoft.com/office/drawing/2014/main" id="{530295E8-0CEC-067F-9C93-E89E63D64982}"/>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10" name="TextBox 9">
            <a:extLst>
              <a:ext uri="{FF2B5EF4-FFF2-40B4-BE49-F238E27FC236}">
                <a16:creationId xmlns:a16="http://schemas.microsoft.com/office/drawing/2014/main" id="{6CBB3344-ACD7-D950-DEE4-4AE2050A3806}"/>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pic>
        <p:nvPicPr>
          <p:cNvPr id="20" name="Picture 19">
            <a:extLst>
              <a:ext uri="{FF2B5EF4-FFF2-40B4-BE49-F238E27FC236}">
                <a16:creationId xmlns:a16="http://schemas.microsoft.com/office/drawing/2014/main" id="{42DDDF63-37A5-0715-F82F-04B20AF94D84}"/>
              </a:ext>
            </a:extLst>
          </p:cNvPr>
          <p:cNvPicPr>
            <a:picLocks noChangeAspect="1"/>
          </p:cNvPicPr>
          <p:nvPr/>
        </p:nvPicPr>
        <p:blipFill>
          <a:blip r:embed="rId4"/>
          <a:stretch>
            <a:fillRect/>
          </a:stretch>
        </p:blipFill>
        <p:spPr>
          <a:xfrm>
            <a:off x="710647" y="4734539"/>
            <a:ext cx="7722705" cy="1623696"/>
          </a:xfrm>
          <a:prstGeom prst="rect">
            <a:avLst/>
          </a:prstGeom>
        </p:spPr>
      </p:pic>
      <mc:AlternateContent xmlns:mc="http://schemas.openxmlformats.org/markup-compatibility/2006" xmlns:a14="http://schemas.microsoft.com/office/drawing/2010/main">
        <mc:Choice Requires="a14">
          <p:graphicFrame>
            <p:nvGraphicFramePr>
              <p:cNvPr id="23" name="Table 5">
                <a:extLst>
                  <a:ext uri="{FF2B5EF4-FFF2-40B4-BE49-F238E27FC236}">
                    <a16:creationId xmlns:a16="http://schemas.microsoft.com/office/drawing/2014/main" id="{D7FA6E8D-9F0E-DF8D-231B-49BC48ACCDEF}"/>
                  </a:ext>
                </a:extLst>
              </p:cNvPr>
              <p:cNvGraphicFramePr>
                <a:graphicFrameLocks noGrp="1"/>
              </p:cNvGraphicFramePr>
              <p:nvPr>
                <p:extLst>
                  <p:ext uri="{D42A27DB-BD31-4B8C-83A1-F6EECF244321}">
                    <p14:modId xmlns:p14="http://schemas.microsoft.com/office/powerpoint/2010/main" val="563486270"/>
                  </p:ext>
                </p:extLst>
              </p:nvPr>
            </p:nvGraphicFramePr>
            <p:xfrm>
              <a:off x="710647" y="1229726"/>
              <a:ext cx="1446144" cy="2430832"/>
            </p:xfrm>
            <a:graphic>
              <a:graphicData uri="http://schemas.openxmlformats.org/drawingml/2006/table">
                <a:tbl>
                  <a:tblPr firstRow="1" bandRow="1">
                    <a:tableStyleId>{5940675A-B579-460E-94D1-54222C63F5DA}</a:tableStyleId>
                  </a:tblPr>
                  <a:tblGrid>
                    <a:gridCol w="717722">
                      <a:extLst>
                        <a:ext uri="{9D8B030D-6E8A-4147-A177-3AD203B41FA5}">
                          <a16:colId xmlns:a16="http://schemas.microsoft.com/office/drawing/2014/main" val="211874219"/>
                        </a:ext>
                      </a:extLst>
                    </a:gridCol>
                    <a:gridCol w="728422">
                      <a:extLst>
                        <a:ext uri="{9D8B030D-6E8A-4147-A177-3AD203B41FA5}">
                          <a16:colId xmlns:a16="http://schemas.microsoft.com/office/drawing/2014/main" val="966632293"/>
                        </a:ext>
                      </a:extLst>
                    </a:gridCol>
                  </a:tblGrid>
                  <a:tr h="536857">
                    <a:tc>
                      <a:txBody>
                        <a:bodyPr/>
                        <a:lstStyle/>
                        <a:p>
                          <a:pPr/>
                          <a14:m>
                            <m:oMathPara xmlns:m="http://schemas.openxmlformats.org/officeDocument/2006/math">
                              <m:oMathParaPr>
                                <m:jc m:val="centerGroup"/>
                              </m:oMathParaPr>
                              <m:oMath xmlns:m="http://schemas.openxmlformats.org/officeDocument/2006/math">
                                <m:sSub>
                                  <m:sSubPr>
                                    <m:ctrlPr>
                                      <a:rPr lang="vi-VN" sz="1600" b="1" i="1" smtClean="0">
                                        <a:latin typeface="Cambria Math" panose="02040503050406030204" pitchFamily="18" charset="0"/>
                                      </a:rPr>
                                    </m:ctrlPr>
                                  </m:sSubPr>
                                  <m:e>
                                    <m:r>
                                      <a:rPr lang="vi-VN" sz="1600" b="1" i="1" smtClean="0">
                                        <a:latin typeface="Cambria Math" panose="02040503050406030204" pitchFamily="18" charset="0"/>
                                      </a:rPr>
                                      <m:t>𝑼</m:t>
                                    </m:r>
                                  </m:e>
                                  <m:sub>
                                    <m:r>
                                      <a:rPr lang="vi-VN" sz="1600" b="1" i="1" smtClean="0">
                                        <a:latin typeface="Cambria Math" panose="02040503050406030204" pitchFamily="18" charset="0"/>
                                      </a:rPr>
                                      <m:t>𝑫𝑫</m:t>
                                    </m:r>
                                  </m:sub>
                                </m:sSub>
                              </m:oMath>
                            </m:oMathPara>
                          </a14:m>
                          <a:endParaRPr lang="en-US" sz="16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rPr>
                                  <m:t>400</m:t>
                                </m:r>
                                <m:r>
                                  <a:rPr lang="vi-VN" sz="1800" b="0" i="1" smtClean="0">
                                    <a:latin typeface="Cambria Math" panose="02040503050406030204" pitchFamily="18" charset="0"/>
                                  </a:rPr>
                                  <m:t>𝑉</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21495200"/>
                      </a:ext>
                    </a:extLst>
                  </a:tr>
                  <a:tr h="536857">
                    <a:tc>
                      <a:txBody>
                        <a:bodyPr/>
                        <a:lstStyle/>
                        <a:p>
                          <a:pPr/>
                          <a14:m>
                            <m:oMathPara xmlns:m="http://schemas.openxmlformats.org/officeDocument/2006/math">
                              <m:oMathParaPr>
                                <m:jc m:val="centerGroup"/>
                              </m:oMathParaPr>
                              <m:oMath xmlns:m="http://schemas.openxmlformats.org/officeDocument/2006/math">
                                <m:sSub>
                                  <m:sSubPr>
                                    <m:ctrlPr>
                                      <a:rPr lang="vi-VN" sz="1600" b="1" i="1" smtClean="0">
                                        <a:latin typeface="Cambria Math" panose="02040503050406030204" pitchFamily="18" charset="0"/>
                                      </a:rPr>
                                    </m:ctrlPr>
                                  </m:sSubPr>
                                  <m:e>
                                    <m:r>
                                      <a:rPr lang="vi-VN" sz="1600" b="1" i="1" smtClean="0">
                                        <a:latin typeface="Cambria Math" panose="02040503050406030204" pitchFamily="18" charset="0"/>
                                      </a:rPr>
                                      <m:t>𝑰</m:t>
                                    </m:r>
                                  </m:e>
                                  <m:sub>
                                    <m:r>
                                      <a:rPr lang="vi-VN" sz="1600" b="1" i="1" smtClean="0">
                                        <a:latin typeface="Cambria Math" panose="02040503050406030204" pitchFamily="18" charset="0"/>
                                      </a:rPr>
                                      <m:t>𝑳</m:t>
                                    </m:r>
                                  </m:sub>
                                </m:sSub>
                              </m:oMath>
                            </m:oMathPara>
                          </a14:m>
                          <a:endParaRPr lang="en-US" sz="16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rPr>
                                  <m:t>40</m:t>
                                </m:r>
                                <m:r>
                                  <a:rPr lang="vi-VN" sz="1800" b="0" i="1" smtClean="0">
                                    <a:latin typeface="Cambria Math" panose="02040503050406030204" pitchFamily="18" charset="0"/>
                                  </a:rPr>
                                  <m:t>𝐴</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592106088"/>
                      </a:ext>
                    </a:extLst>
                  </a:tr>
                  <a:tr h="475529">
                    <a:tc>
                      <a:txBody>
                        <a:bodyPr/>
                        <a:lstStyle/>
                        <a:p>
                          <a:pPr algn="ctr"/>
                          <a14:m>
                            <m:oMathPara xmlns:m="http://schemas.openxmlformats.org/officeDocument/2006/math">
                              <m:oMathParaPr>
                                <m:jc m:val="centerGroup"/>
                              </m:oMathParaPr>
                              <m:oMath xmlns:m="http://schemas.openxmlformats.org/officeDocument/2006/math">
                                <m:sSub>
                                  <m:sSubPr>
                                    <m:ctrlPr>
                                      <a:rPr lang="vi-VN" sz="1600" b="1" i="1" kern="1200" smtClean="0">
                                        <a:solidFill>
                                          <a:srgbClr val="000000"/>
                                        </a:solidFill>
                                        <a:effectLst/>
                                        <a:latin typeface="Cambria Math" panose="02040503050406030204" pitchFamily="18" charset="0"/>
                                      </a:rPr>
                                    </m:ctrlPr>
                                  </m:sSubPr>
                                  <m:e>
                                    <m:r>
                                      <a:rPr lang="vi-VN" sz="1600" b="1" i="1" kern="1200" smtClean="0">
                                        <a:solidFill>
                                          <a:srgbClr val="000000"/>
                                        </a:solidFill>
                                        <a:effectLst/>
                                        <a:latin typeface="Cambria Math" panose="02040503050406030204" pitchFamily="18" charset="0"/>
                                      </a:rPr>
                                      <m:t>𝑹</m:t>
                                    </m:r>
                                  </m:e>
                                  <m:sub>
                                    <m:r>
                                      <a:rPr lang="vi-VN" sz="1600" b="1" i="1" kern="1200" smtClean="0">
                                        <a:solidFill>
                                          <a:srgbClr val="000000"/>
                                        </a:solidFill>
                                        <a:effectLst/>
                                        <a:latin typeface="Cambria Math" panose="02040503050406030204" pitchFamily="18" charset="0"/>
                                      </a:rPr>
                                      <m:t>𝑮</m:t>
                                    </m:r>
                                    <m:r>
                                      <a:rPr lang="vi-VN" sz="1600" b="1" i="1" kern="1200" smtClean="0">
                                        <a:solidFill>
                                          <a:srgbClr val="000000"/>
                                        </a:solidFill>
                                        <a:effectLst/>
                                        <a:latin typeface="Cambria Math" panose="02040503050406030204" pitchFamily="18" charset="0"/>
                                      </a:rPr>
                                      <m:t>,</m:t>
                                    </m:r>
                                    <m:r>
                                      <a:rPr lang="vi-VN" sz="1600" b="1" i="1" kern="1200" smtClean="0">
                                        <a:solidFill>
                                          <a:srgbClr val="000000"/>
                                        </a:solidFill>
                                        <a:effectLst/>
                                        <a:latin typeface="Cambria Math" panose="02040503050406030204" pitchFamily="18" charset="0"/>
                                      </a:rPr>
                                      <m:t>𝒐𝒏</m:t>
                                    </m:r>
                                  </m:sub>
                                </m:sSub>
                              </m:oMath>
                            </m:oMathPara>
                          </a14:m>
                          <a:endParaRPr lang="en-US" sz="1600" b="1"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ea typeface="Cambria Math" panose="02040503050406030204" pitchFamily="18" charset="0"/>
                                  </a:rPr>
                                  <m:t>18.6</m:t>
                                </m:r>
                                <m:r>
                                  <m:rPr>
                                    <m:sty m:val="p"/>
                                  </m:rPr>
                                  <a:rPr lang="vi-VN" sz="1800" b="0" i="0" smtClean="0">
                                    <a:latin typeface="Cambria Math" panose="02040503050406030204" pitchFamily="18" charset="0"/>
                                    <a:ea typeface="Cambria Math" panose="02040503050406030204" pitchFamily="18" charset="0"/>
                                  </a:rPr>
                                  <m:t>Ω</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52358298"/>
                      </a:ext>
                    </a:extLst>
                  </a:tr>
                  <a:tr h="469685">
                    <a:tc>
                      <a:txBody>
                        <a:bodyPr/>
                        <a:lstStyle/>
                        <a:p>
                          <a:pPr algn="ctr"/>
                          <a14:m>
                            <m:oMathPara xmlns:m="http://schemas.openxmlformats.org/officeDocument/2006/math">
                              <m:oMathParaPr>
                                <m:jc m:val="centerGroup"/>
                              </m:oMathParaPr>
                              <m:oMath xmlns:m="http://schemas.openxmlformats.org/officeDocument/2006/math">
                                <m:sSub>
                                  <m:sSubPr>
                                    <m:ctrlPr>
                                      <a:rPr lang="vi-VN" sz="1600" b="1" i="1" kern="1200" smtClean="0">
                                        <a:solidFill>
                                          <a:srgbClr val="000000"/>
                                        </a:solidFill>
                                        <a:effectLst/>
                                        <a:latin typeface="Cambria Math" panose="02040503050406030204" pitchFamily="18" charset="0"/>
                                      </a:rPr>
                                    </m:ctrlPr>
                                  </m:sSubPr>
                                  <m:e>
                                    <m:r>
                                      <a:rPr lang="vi-VN" sz="1600" b="1" i="1" kern="1200" smtClean="0">
                                        <a:solidFill>
                                          <a:srgbClr val="000000"/>
                                        </a:solidFill>
                                        <a:effectLst/>
                                        <a:latin typeface="Cambria Math" panose="02040503050406030204" pitchFamily="18" charset="0"/>
                                      </a:rPr>
                                      <m:t>𝑹</m:t>
                                    </m:r>
                                  </m:e>
                                  <m:sub>
                                    <m:r>
                                      <a:rPr lang="vi-VN" sz="1600" b="1" i="1" kern="1200" smtClean="0">
                                        <a:solidFill>
                                          <a:srgbClr val="000000"/>
                                        </a:solidFill>
                                        <a:effectLst/>
                                        <a:latin typeface="Cambria Math" panose="02040503050406030204" pitchFamily="18" charset="0"/>
                                      </a:rPr>
                                      <m:t>𝑮</m:t>
                                    </m:r>
                                    <m:r>
                                      <a:rPr lang="vi-VN" sz="1600" b="1" i="1" kern="1200" smtClean="0">
                                        <a:solidFill>
                                          <a:srgbClr val="000000"/>
                                        </a:solidFill>
                                        <a:effectLst/>
                                        <a:latin typeface="Cambria Math" panose="02040503050406030204" pitchFamily="18" charset="0"/>
                                      </a:rPr>
                                      <m:t>,</m:t>
                                    </m:r>
                                    <m:r>
                                      <a:rPr lang="vi-VN" sz="1600" b="1" i="1" kern="1200" smtClean="0">
                                        <a:solidFill>
                                          <a:srgbClr val="000000"/>
                                        </a:solidFill>
                                        <a:effectLst/>
                                        <a:latin typeface="Cambria Math" panose="02040503050406030204" pitchFamily="18" charset="0"/>
                                      </a:rPr>
                                      <m:t>𝒐𝒇𝒇</m:t>
                                    </m:r>
                                  </m:sub>
                                </m:sSub>
                              </m:oMath>
                            </m:oMathPara>
                          </a14:m>
                          <a:endParaRPr lang="en-US" sz="1800" b="1"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ea typeface="Cambria Math" panose="02040503050406030204" pitchFamily="18" charset="0"/>
                                  </a:rPr>
                                  <m:t>7.3</m:t>
                                </m:r>
                                <m:r>
                                  <m:rPr>
                                    <m:sty m:val="p"/>
                                  </m:rPr>
                                  <a:rPr lang="vi-VN" sz="1800" b="0" i="0" smtClean="0">
                                    <a:latin typeface="Cambria Math" panose="02040503050406030204" pitchFamily="18" charset="0"/>
                                    <a:ea typeface="Cambria Math" panose="02040503050406030204" pitchFamily="18" charset="0"/>
                                  </a:rPr>
                                  <m:t>Ω</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411904">
                    <a:tc>
                      <a:txBody>
                        <a:bodyPr/>
                        <a:lstStyle/>
                        <a:p>
                          <a:pPr algn="ctr"/>
                          <a14:m>
                            <m:oMath xmlns:m="http://schemas.openxmlformats.org/officeDocument/2006/math">
                              <m:r>
                                <a:rPr lang="vi-VN" sz="1800" b="1" i="1" smtClean="0">
                                  <a:latin typeface="Cambria Math" panose="02040503050406030204" pitchFamily="18" charset="0"/>
                                </a:rPr>
                                <m:t>𝑻</m:t>
                              </m:r>
                            </m:oMath>
                          </a14:m>
                          <a:r>
                            <a:rPr lang="vi-VN" sz="1800" b="1" dirty="0"/>
                            <a:t> </a:t>
                          </a:r>
                          <a:endParaRPr lang="en-US" sz="1800" b="1"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vi-VN" sz="1800" b="0" i="1" smtClean="0">
                                        <a:latin typeface="Cambria Math" panose="02040503050406030204" pitchFamily="18" charset="0"/>
                                        <a:ea typeface="Cambria Math" panose="02040503050406030204" pitchFamily="18" charset="0"/>
                                      </a:rPr>
                                    </m:ctrlPr>
                                  </m:sSupPr>
                                  <m:e>
                                    <m:r>
                                      <a:rPr lang="vi-VN" sz="1800" b="0" i="1" smtClean="0">
                                        <a:latin typeface="Cambria Math" panose="02040503050406030204" pitchFamily="18" charset="0"/>
                                        <a:ea typeface="Cambria Math" panose="02040503050406030204" pitchFamily="18" charset="0"/>
                                      </a:rPr>
                                      <m:t>25</m:t>
                                    </m:r>
                                  </m:e>
                                  <m:sup>
                                    <m:r>
                                      <a:rPr lang="vi-VN" sz="1800" b="0" i="1" smtClean="0">
                                        <a:latin typeface="Cambria Math" panose="02040503050406030204" pitchFamily="18" charset="0"/>
                                        <a:ea typeface="Cambria Math" panose="02040503050406030204" pitchFamily="18" charset="0"/>
                                      </a:rPr>
                                      <m:t>𝑜</m:t>
                                    </m:r>
                                  </m:sup>
                                </m:sSup>
                                <m:r>
                                  <a:rPr lang="vi-VN" sz="1800" b="0" i="1" smtClean="0">
                                    <a:latin typeface="Cambria Math" panose="02040503050406030204" pitchFamily="18" charset="0"/>
                                    <a:ea typeface="Cambria Math" panose="02040503050406030204" pitchFamily="18" charset="0"/>
                                  </a:rPr>
                                  <m:t>𝐶</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78791103"/>
                      </a:ext>
                    </a:extLst>
                  </a:tr>
                </a:tbl>
              </a:graphicData>
            </a:graphic>
          </p:graphicFrame>
        </mc:Choice>
        <mc:Fallback xmlns="">
          <p:graphicFrame>
            <p:nvGraphicFramePr>
              <p:cNvPr id="23" name="Table 5">
                <a:extLst>
                  <a:ext uri="{FF2B5EF4-FFF2-40B4-BE49-F238E27FC236}">
                    <a16:creationId xmlns:a16="http://schemas.microsoft.com/office/drawing/2014/main" id="{D7FA6E8D-9F0E-DF8D-231B-49BC48ACCDEF}"/>
                  </a:ext>
                </a:extLst>
              </p:cNvPr>
              <p:cNvGraphicFramePr>
                <a:graphicFrameLocks noGrp="1"/>
              </p:cNvGraphicFramePr>
              <p:nvPr>
                <p:extLst>
                  <p:ext uri="{D42A27DB-BD31-4B8C-83A1-F6EECF244321}">
                    <p14:modId xmlns:p14="http://schemas.microsoft.com/office/powerpoint/2010/main" val="563486270"/>
                  </p:ext>
                </p:extLst>
              </p:nvPr>
            </p:nvGraphicFramePr>
            <p:xfrm>
              <a:off x="710647" y="1229726"/>
              <a:ext cx="1446144" cy="2430832"/>
            </p:xfrm>
            <a:graphic>
              <a:graphicData uri="http://schemas.openxmlformats.org/drawingml/2006/table">
                <a:tbl>
                  <a:tblPr firstRow="1" bandRow="1">
                    <a:tableStyleId>{5940675A-B579-460E-94D1-54222C63F5DA}</a:tableStyleId>
                  </a:tblPr>
                  <a:tblGrid>
                    <a:gridCol w="717722">
                      <a:extLst>
                        <a:ext uri="{9D8B030D-6E8A-4147-A177-3AD203B41FA5}">
                          <a16:colId xmlns:a16="http://schemas.microsoft.com/office/drawing/2014/main" val="211874219"/>
                        </a:ext>
                      </a:extLst>
                    </a:gridCol>
                    <a:gridCol w="728422">
                      <a:extLst>
                        <a:ext uri="{9D8B030D-6E8A-4147-A177-3AD203B41FA5}">
                          <a16:colId xmlns:a16="http://schemas.microsoft.com/office/drawing/2014/main" val="966632293"/>
                        </a:ext>
                      </a:extLst>
                    </a:gridCol>
                  </a:tblGrid>
                  <a:tr h="536857">
                    <a:tc>
                      <a:txBody>
                        <a:bodyPr/>
                        <a:lstStyle/>
                        <a:p>
                          <a:endParaRPr lang="en-US"/>
                        </a:p>
                      </a:txBody>
                      <a:tcPr anchor="ctr">
                        <a:blipFill>
                          <a:blip r:embed="rId5"/>
                          <a:stretch>
                            <a:fillRect l="-847" t="-1136" r="-102542" b="-356818"/>
                          </a:stretch>
                        </a:blipFill>
                      </a:tcPr>
                    </a:tc>
                    <a:tc>
                      <a:txBody>
                        <a:bodyPr/>
                        <a:lstStyle/>
                        <a:p>
                          <a:endParaRPr lang="en-US"/>
                        </a:p>
                      </a:txBody>
                      <a:tcPr anchor="ctr">
                        <a:lnR w="12700" cap="flat" cmpd="sng" algn="ctr">
                          <a:noFill/>
                          <a:prstDash val="solid"/>
                          <a:round/>
                          <a:headEnd type="none" w="med" len="med"/>
                          <a:tailEnd type="none" w="med" len="med"/>
                        </a:lnR>
                        <a:blipFill>
                          <a:blip r:embed="rId5"/>
                          <a:stretch>
                            <a:fillRect l="-99167" t="-1136" r="-833" b="-356818"/>
                          </a:stretch>
                        </a:blipFill>
                      </a:tcPr>
                    </a:tc>
                    <a:extLst>
                      <a:ext uri="{0D108BD9-81ED-4DB2-BD59-A6C34878D82A}">
                        <a16:rowId xmlns:a16="http://schemas.microsoft.com/office/drawing/2014/main" val="2721495200"/>
                      </a:ext>
                    </a:extLst>
                  </a:tr>
                  <a:tr h="536857">
                    <a:tc>
                      <a:txBody>
                        <a:bodyPr/>
                        <a:lstStyle/>
                        <a:p>
                          <a:endParaRPr lang="en-US"/>
                        </a:p>
                      </a:txBody>
                      <a:tcPr anchor="ctr">
                        <a:blipFill>
                          <a:blip r:embed="rId5"/>
                          <a:stretch>
                            <a:fillRect l="-847" t="-100000" r="-102542" b="-252809"/>
                          </a:stretch>
                        </a:blipFill>
                      </a:tcPr>
                    </a:tc>
                    <a:tc>
                      <a:txBody>
                        <a:bodyPr/>
                        <a:lstStyle/>
                        <a:p>
                          <a:endParaRPr lang="en-US"/>
                        </a:p>
                      </a:txBody>
                      <a:tcPr anchor="ctr">
                        <a:lnR w="12700" cap="flat" cmpd="sng" algn="ctr">
                          <a:noFill/>
                          <a:prstDash val="solid"/>
                          <a:round/>
                          <a:headEnd type="none" w="med" len="med"/>
                          <a:tailEnd type="none" w="med" len="med"/>
                        </a:lnR>
                        <a:blipFill>
                          <a:blip r:embed="rId5"/>
                          <a:stretch>
                            <a:fillRect l="-99167" t="-100000" r="-833" b="-252809"/>
                          </a:stretch>
                        </a:blipFill>
                      </a:tcPr>
                    </a:tc>
                    <a:extLst>
                      <a:ext uri="{0D108BD9-81ED-4DB2-BD59-A6C34878D82A}">
                        <a16:rowId xmlns:a16="http://schemas.microsoft.com/office/drawing/2014/main" val="2592106088"/>
                      </a:ext>
                    </a:extLst>
                  </a:tr>
                  <a:tr h="475529">
                    <a:tc>
                      <a:txBody>
                        <a:bodyPr/>
                        <a:lstStyle/>
                        <a:p>
                          <a:endParaRPr lang="en-US"/>
                        </a:p>
                      </a:txBody>
                      <a:tcPr anchor="ctr">
                        <a:blipFill>
                          <a:blip r:embed="rId5"/>
                          <a:stretch>
                            <a:fillRect l="-847" t="-228205" r="-102542" b="-188462"/>
                          </a:stretch>
                        </a:blipFill>
                      </a:tcPr>
                    </a:tc>
                    <a:tc>
                      <a:txBody>
                        <a:bodyPr/>
                        <a:lstStyle/>
                        <a:p>
                          <a:endParaRPr lang="en-US"/>
                        </a:p>
                      </a:txBody>
                      <a:tcPr anchor="ctr">
                        <a:lnR w="12700" cap="flat" cmpd="sng" algn="ctr">
                          <a:noFill/>
                          <a:prstDash val="solid"/>
                          <a:round/>
                          <a:headEnd type="none" w="med" len="med"/>
                          <a:tailEnd type="none" w="med" len="med"/>
                        </a:lnR>
                        <a:blipFill>
                          <a:blip r:embed="rId5"/>
                          <a:stretch>
                            <a:fillRect l="-99167" t="-228205" r="-833" b="-188462"/>
                          </a:stretch>
                        </a:blipFill>
                      </a:tcPr>
                    </a:tc>
                    <a:extLst>
                      <a:ext uri="{0D108BD9-81ED-4DB2-BD59-A6C34878D82A}">
                        <a16:rowId xmlns:a16="http://schemas.microsoft.com/office/drawing/2014/main" val="852358298"/>
                      </a:ext>
                    </a:extLst>
                  </a:tr>
                  <a:tr h="469685">
                    <a:tc>
                      <a:txBody>
                        <a:bodyPr/>
                        <a:lstStyle/>
                        <a:p>
                          <a:endParaRPr lang="en-US"/>
                        </a:p>
                      </a:txBody>
                      <a:tcPr anchor="ctr">
                        <a:blipFill>
                          <a:blip r:embed="rId5"/>
                          <a:stretch>
                            <a:fillRect l="-847" t="-332468" r="-102542" b="-90909"/>
                          </a:stretch>
                        </a:blipFill>
                      </a:tcPr>
                    </a:tc>
                    <a:tc>
                      <a:txBody>
                        <a:bodyPr/>
                        <a:lstStyle/>
                        <a:p>
                          <a:endParaRPr lang="en-US"/>
                        </a:p>
                      </a:txBody>
                      <a:tcPr anchor="ctr">
                        <a:lnR w="12700" cap="flat" cmpd="sng" algn="ctr">
                          <a:noFill/>
                          <a:prstDash val="solid"/>
                          <a:round/>
                          <a:headEnd type="none" w="med" len="med"/>
                          <a:tailEnd type="none" w="med" len="med"/>
                        </a:lnR>
                        <a:blipFill>
                          <a:blip r:embed="rId5"/>
                          <a:stretch>
                            <a:fillRect l="-99167" t="-332468" r="-833" b="-90909"/>
                          </a:stretch>
                        </a:blipFill>
                      </a:tcPr>
                    </a:tc>
                    <a:extLst>
                      <a:ext uri="{0D108BD9-81ED-4DB2-BD59-A6C34878D82A}">
                        <a16:rowId xmlns:a16="http://schemas.microsoft.com/office/drawing/2014/main" val="957711657"/>
                      </a:ext>
                    </a:extLst>
                  </a:tr>
                  <a:tr h="411904">
                    <a:tc>
                      <a:txBody>
                        <a:bodyPr/>
                        <a:lstStyle/>
                        <a:p>
                          <a:endParaRPr lang="en-US"/>
                        </a:p>
                      </a:txBody>
                      <a:tcPr anchor="ctr">
                        <a:blipFill>
                          <a:blip r:embed="rId5"/>
                          <a:stretch>
                            <a:fillRect l="-847" t="-489706" r="-102542" b="-2941"/>
                          </a:stretch>
                        </a:blipFill>
                      </a:tcPr>
                    </a:tc>
                    <a:tc>
                      <a:txBody>
                        <a:bodyPr/>
                        <a:lstStyle/>
                        <a:p>
                          <a:endParaRPr lang="en-US"/>
                        </a:p>
                      </a:txBody>
                      <a:tcPr anchor="ctr">
                        <a:lnR w="12700" cap="flat" cmpd="sng" algn="ctr">
                          <a:noFill/>
                          <a:prstDash val="solid"/>
                          <a:round/>
                          <a:headEnd type="none" w="med" len="med"/>
                          <a:tailEnd type="none" w="med" len="med"/>
                        </a:lnR>
                        <a:blipFill>
                          <a:blip r:embed="rId5"/>
                          <a:stretch>
                            <a:fillRect l="-99167" t="-489706" r="-833" b="-2941"/>
                          </a:stretch>
                        </a:blipFill>
                      </a:tcPr>
                    </a:tc>
                    <a:extLst>
                      <a:ext uri="{0D108BD9-81ED-4DB2-BD59-A6C34878D82A}">
                        <a16:rowId xmlns:a16="http://schemas.microsoft.com/office/drawing/2014/main" val="27787911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Table 5">
                <a:extLst>
                  <a:ext uri="{FF2B5EF4-FFF2-40B4-BE49-F238E27FC236}">
                    <a16:creationId xmlns:a16="http://schemas.microsoft.com/office/drawing/2014/main" id="{B848D3DC-FFB8-C7BE-4B44-FCE74C17A0E4}"/>
                  </a:ext>
                </a:extLst>
              </p:cNvPr>
              <p:cNvGraphicFramePr>
                <a:graphicFrameLocks noGrp="1"/>
              </p:cNvGraphicFramePr>
              <p:nvPr>
                <p:extLst>
                  <p:ext uri="{D42A27DB-BD31-4B8C-83A1-F6EECF244321}">
                    <p14:modId xmlns:p14="http://schemas.microsoft.com/office/powerpoint/2010/main" val="2865017700"/>
                  </p:ext>
                </p:extLst>
              </p:nvPr>
            </p:nvGraphicFramePr>
            <p:xfrm>
              <a:off x="2340668" y="1239397"/>
              <a:ext cx="1356690" cy="2430832"/>
            </p:xfrm>
            <a:graphic>
              <a:graphicData uri="http://schemas.openxmlformats.org/drawingml/2006/table">
                <a:tbl>
                  <a:tblPr firstRow="1" bandRow="1">
                    <a:tableStyleId>{5940675A-B579-460E-94D1-54222C63F5DA}</a:tableStyleId>
                  </a:tblPr>
                  <a:tblGrid>
                    <a:gridCol w="673326">
                      <a:extLst>
                        <a:ext uri="{9D8B030D-6E8A-4147-A177-3AD203B41FA5}">
                          <a16:colId xmlns:a16="http://schemas.microsoft.com/office/drawing/2014/main" val="211874219"/>
                        </a:ext>
                      </a:extLst>
                    </a:gridCol>
                    <a:gridCol w="683364">
                      <a:extLst>
                        <a:ext uri="{9D8B030D-6E8A-4147-A177-3AD203B41FA5}">
                          <a16:colId xmlns:a16="http://schemas.microsoft.com/office/drawing/2014/main" val="966632293"/>
                        </a:ext>
                      </a:extLst>
                    </a:gridCol>
                  </a:tblGrid>
                  <a:tr h="536857">
                    <a:tc>
                      <a:txBody>
                        <a:bodyPr/>
                        <a:lstStyle/>
                        <a:p>
                          <a:pPr/>
                          <a14:m>
                            <m:oMathPara xmlns:m="http://schemas.openxmlformats.org/officeDocument/2006/math">
                              <m:oMathParaPr>
                                <m:jc m:val="centerGroup"/>
                              </m:oMathParaPr>
                              <m:oMath xmlns:m="http://schemas.openxmlformats.org/officeDocument/2006/math">
                                <m:sSub>
                                  <m:sSubPr>
                                    <m:ctrlPr>
                                      <a:rPr lang="vi-VN" sz="1600" b="1" i="1" smtClean="0">
                                        <a:latin typeface="Cambria Math" panose="02040503050406030204" pitchFamily="18" charset="0"/>
                                      </a:rPr>
                                    </m:ctrlPr>
                                  </m:sSubPr>
                                  <m:e>
                                    <m:r>
                                      <a:rPr lang="vi-VN" sz="1600" b="1" i="0" smtClean="0">
                                        <a:latin typeface="Cambria Math" panose="02040503050406030204" pitchFamily="18" charset="0"/>
                                      </a:rPr>
                                      <m:t>𝐋</m:t>
                                    </m:r>
                                  </m:e>
                                  <m:sub>
                                    <m:r>
                                      <a:rPr lang="vi-VN" sz="1600" b="1" i="0" smtClean="0">
                                        <a:latin typeface="Cambria Math" panose="02040503050406030204" pitchFamily="18" charset="0"/>
                                      </a:rPr>
                                      <m:t>𝟏</m:t>
                                    </m:r>
                                  </m:sub>
                                </m:sSub>
                              </m:oMath>
                            </m:oMathPara>
                          </a14:m>
                          <a:endParaRPr lang="en-US" sz="16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0" smtClean="0">
                                    <a:latin typeface="Cambria Math" panose="02040503050406030204" pitchFamily="18" charset="0"/>
                                    <a:ea typeface="Cambria Math" panose="02040503050406030204" pitchFamily="18" charset="0"/>
                                  </a:rPr>
                                  <m:t>30</m:t>
                                </m:r>
                                <m:r>
                                  <a:rPr lang="vi-VN" sz="1800" i="1" smtClean="0">
                                    <a:latin typeface="Cambria Math" panose="02040503050406030204" pitchFamily="18" charset="0"/>
                                    <a:ea typeface="Cambria Math" panose="02040503050406030204" pitchFamily="18" charset="0"/>
                                  </a:rPr>
                                  <m:t>𝜇</m:t>
                                </m:r>
                                <m:r>
                                  <a:rPr lang="vi-VN" sz="1800" b="0" i="1" smtClean="0">
                                    <a:latin typeface="Cambria Math" panose="02040503050406030204" pitchFamily="18" charset="0"/>
                                    <a:ea typeface="Cambria Math" panose="02040503050406030204" pitchFamily="18" charset="0"/>
                                  </a:rPr>
                                  <m:t>𝐻</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21495200"/>
                      </a:ext>
                    </a:extLst>
                  </a:tr>
                  <a:tr h="536857">
                    <a:tc>
                      <a:txBody>
                        <a:bodyPr/>
                        <a:lstStyle/>
                        <a:p>
                          <a:pPr/>
                          <a14:m>
                            <m:oMathPara xmlns:m="http://schemas.openxmlformats.org/officeDocument/2006/math">
                              <m:oMathParaPr>
                                <m:jc m:val="centerGroup"/>
                              </m:oMathParaPr>
                              <m:oMath xmlns:m="http://schemas.openxmlformats.org/officeDocument/2006/math">
                                <m:sSub>
                                  <m:sSubPr>
                                    <m:ctrlPr>
                                      <a:rPr lang="vi-VN" sz="1600" b="1" i="1" smtClean="0">
                                        <a:latin typeface="Cambria Math" panose="02040503050406030204" pitchFamily="18" charset="0"/>
                                      </a:rPr>
                                    </m:ctrlPr>
                                  </m:sSubPr>
                                  <m:e>
                                    <m:r>
                                      <a:rPr lang="vi-VN" sz="1600" b="1" i="1" smtClean="0">
                                        <a:latin typeface="Cambria Math" panose="02040503050406030204" pitchFamily="18" charset="0"/>
                                      </a:rPr>
                                      <m:t>𝑪</m:t>
                                    </m:r>
                                  </m:e>
                                  <m:sub>
                                    <m:r>
                                      <a:rPr lang="vi-VN" sz="1600" b="1" i="1" smtClean="0">
                                        <a:latin typeface="Cambria Math" panose="02040503050406030204" pitchFamily="18" charset="0"/>
                                      </a:rPr>
                                      <m:t>𝟏</m:t>
                                    </m:r>
                                  </m:sub>
                                </m:sSub>
                              </m:oMath>
                            </m:oMathPara>
                          </a14:m>
                          <a:endParaRPr lang="en-US" sz="16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rPr>
                                  <m:t>4</m:t>
                                </m:r>
                                <m:r>
                                  <a:rPr lang="vi-VN" sz="1800" b="0" i="1" smtClean="0">
                                    <a:latin typeface="Cambria Math" panose="02040503050406030204" pitchFamily="18" charset="0"/>
                                  </a:rPr>
                                  <m:t>𝜇</m:t>
                                </m:r>
                                <m:r>
                                  <a:rPr lang="vi-VN" sz="1800" b="0" i="1" smtClean="0">
                                    <a:latin typeface="Cambria Math" panose="02040503050406030204" pitchFamily="18" charset="0"/>
                                  </a:rPr>
                                  <m:t>𝐹</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592106088"/>
                      </a:ext>
                    </a:extLst>
                  </a:tr>
                  <a:tr h="475529">
                    <a:tc>
                      <a:txBody>
                        <a:bodyPr/>
                        <a:lstStyle/>
                        <a:p>
                          <a:pPr algn="ctr"/>
                          <a14:m>
                            <m:oMath xmlns:m="http://schemas.openxmlformats.org/officeDocument/2006/math">
                              <m:r>
                                <a:rPr lang="en-US" sz="1600" b="1" i="0" kern="1200" smtClean="0">
                                  <a:solidFill>
                                    <a:srgbClr val="000000"/>
                                  </a:solidFill>
                                  <a:effectLst/>
                                  <a:latin typeface="Cambria Math" panose="02040503050406030204" pitchFamily="18" charset="0"/>
                                </a:rPr>
                                <m:t>𝚫</m:t>
                              </m:r>
                              <m:sSub>
                                <m:sSubPr>
                                  <m:ctrlPr>
                                    <a:rPr lang="vi-VN" sz="1600" b="1" i="1" kern="1200" smtClean="0">
                                      <a:solidFill>
                                        <a:srgbClr val="000000"/>
                                      </a:solidFill>
                                      <a:effectLst/>
                                      <a:latin typeface="Cambria Math" panose="02040503050406030204" pitchFamily="18" charset="0"/>
                                    </a:rPr>
                                  </m:ctrlPr>
                                </m:sSubPr>
                                <m:e>
                                  <m:r>
                                    <a:rPr lang="en-US" sz="1600" b="1" i="0" kern="1200" smtClean="0">
                                      <a:solidFill>
                                        <a:srgbClr val="000000"/>
                                      </a:solidFill>
                                      <a:effectLst/>
                                      <a:latin typeface="Cambria Math" panose="02040503050406030204" pitchFamily="18" charset="0"/>
                                    </a:rPr>
                                    <m:t>𝐭</m:t>
                                  </m:r>
                                </m:e>
                                <m:sub>
                                  <m:r>
                                    <a:rPr lang="vi-VN" sz="1600" b="1" i="0" kern="1200" smtClean="0">
                                      <a:solidFill>
                                        <a:srgbClr val="000000"/>
                                      </a:solidFill>
                                      <a:effectLst/>
                                      <a:latin typeface="Cambria Math" panose="02040503050406030204" pitchFamily="18" charset="0"/>
                                    </a:rPr>
                                    <m:t>𝟏</m:t>
                                  </m:r>
                                </m:sub>
                              </m:sSub>
                            </m:oMath>
                          </a14:m>
                          <a:r>
                            <a:rPr lang="vi-VN" sz="1600" b="1" dirty="0"/>
                            <a:t> </a:t>
                          </a:r>
                          <a:endParaRPr lang="en-US" sz="1600" b="1"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ea typeface="Cambria Math" panose="02040503050406030204" pitchFamily="18" charset="0"/>
                                  </a:rPr>
                                  <m:t>3</m:t>
                                </m:r>
                                <m:r>
                                  <a:rPr lang="vi-VN" sz="1800" i="1" smtClean="0">
                                    <a:latin typeface="Cambria Math" panose="02040503050406030204" pitchFamily="18" charset="0"/>
                                    <a:ea typeface="Cambria Math" panose="02040503050406030204" pitchFamily="18" charset="0"/>
                                  </a:rPr>
                                  <m:t>𝜇</m:t>
                                </m:r>
                                <m:r>
                                  <a:rPr lang="vi-VN" sz="1800" b="0" i="1" smtClean="0">
                                    <a:latin typeface="Cambria Math" panose="02040503050406030204" pitchFamily="18" charset="0"/>
                                    <a:ea typeface="Cambria Math" panose="02040503050406030204" pitchFamily="18" charset="0"/>
                                  </a:rPr>
                                  <m:t>𝑠</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52358298"/>
                      </a:ext>
                    </a:extLst>
                  </a:tr>
                  <a:tr h="469685">
                    <a:tc>
                      <a:txBody>
                        <a:bodyPr/>
                        <a:lstStyle/>
                        <a:p>
                          <a:pPr algn="ctr"/>
                          <a14:m>
                            <m:oMath xmlns:m="http://schemas.openxmlformats.org/officeDocument/2006/math">
                              <m:r>
                                <a:rPr lang="en-US" sz="1800" b="1" i="0" kern="1200" smtClean="0">
                                  <a:solidFill>
                                    <a:srgbClr val="000000"/>
                                  </a:solidFill>
                                  <a:effectLst/>
                                  <a:latin typeface="Cambria Math" panose="02040503050406030204" pitchFamily="18" charset="0"/>
                                </a:rPr>
                                <m:t>𝚫</m:t>
                              </m:r>
                              <m:sSub>
                                <m:sSubPr>
                                  <m:ctrlPr>
                                    <a:rPr lang="vi-VN" sz="1800" b="1" i="1" kern="1200" smtClean="0">
                                      <a:solidFill>
                                        <a:srgbClr val="000000"/>
                                      </a:solidFill>
                                      <a:effectLst/>
                                      <a:latin typeface="Cambria Math" panose="02040503050406030204" pitchFamily="18" charset="0"/>
                                    </a:rPr>
                                  </m:ctrlPr>
                                </m:sSubPr>
                                <m:e>
                                  <m:r>
                                    <a:rPr lang="en-US" sz="1800" b="1" i="0" kern="1200" smtClean="0">
                                      <a:solidFill>
                                        <a:srgbClr val="000000"/>
                                      </a:solidFill>
                                      <a:effectLst/>
                                      <a:latin typeface="Cambria Math" panose="02040503050406030204" pitchFamily="18" charset="0"/>
                                    </a:rPr>
                                    <m:t>𝐭</m:t>
                                  </m:r>
                                </m:e>
                                <m:sub>
                                  <m:r>
                                    <a:rPr lang="vi-VN" sz="1800" b="1" i="1" kern="1200" smtClean="0">
                                      <a:solidFill>
                                        <a:srgbClr val="000000"/>
                                      </a:solidFill>
                                      <a:effectLst/>
                                      <a:latin typeface="Cambria Math" panose="02040503050406030204" pitchFamily="18" charset="0"/>
                                    </a:rPr>
                                    <m:t>𝟐</m:t>
                                  </m:r>
                                </m:sub>
                              </m:sSub>
                            </m:oMath>
                          </a14:m>
                          <a:r>
                            <a:rPr lang="vi-VN" sz="1800" b="1" dirty="0"/>
                            <a:t> </a:t>
                          </a:r>
                          <a:endParaRPr lang="en-US" sz="1800" b="1"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ea typeface="Cambria Math" panose="02040503050406030204" pitchFamily="18" charset="0"/>
                                  </a:rPr>
                                  <m:t>2</m:t>
                                </m:r>
                                <m:r>
                                  <a:rPr lang="vi-VN" sz="1800" i="1" smtClean="0">
                                    <a:latin typeface="Cambria Math" panose="02040503050406030204" pitchFamily="18" charset="0"/>
                                    <a:ea typeface="Cambria Math" panose="02040503050406030204" pitchFamily="18" charset="0"/>
                                  </a:rPr>
                                  <m:t>𝜇</m:t>
                                </m:r>
                                <m:r>
                                  <a:rPr lang="vi-VN" sz="1800" b="0" i="1" smtClean="0">
                                    <a:latin typeface="Cambria Math" panose="02040503050406030204" pitchFamily="18" charset="0"/>
                                    <a:ea typeface="Cambria Math" panose="02040503050406030204" pitchFamily="18" charset="0"/>
                                  </a:rPr>
                                  <m:t>𝑠</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411904">
                    <a:tc>
                      <a:txBody>
                        <a:bodyPr/>
                        <a:lstStyle/>
                        <a:p>
                          <a:pPr algn="ctr"/>
                          <a14:m>
                            <m:oMath xmlns:m="http://schemas.openxmlformats.org/officeDocument/2006/math">
                              <m:r>
                                <a:rPr lang="en-US" sz="1800" b="1" i="0" kern="1200" smtClean="0">
                                  <a:solidFill>
                                    <a:srgbClr val="000000"/>
                                  </a:solidFill>
                                  <a:effectLst/>
                                  <a:latin typeface="Cambria Math" panose="02040503050406030204" pitchFamily="18" charset="0"/>
                                </a:rPr>
                                <m:t>𝚫</m:t>
                              </m:r>
                              <m:sSub>
                                <m:sSubPr>
                                  <m:ctrlPr>
                                    <a:rPr lang="vi-VN" sz="1800" b="1" i="1" kern="1200" smtClean="0">
                                      <a:solidFill>
                                        <a:srgbClr val="000000"/>
                                      </a:solidFill>
                                      <a:effectLst/>
                                      <a:latin typeface="Cambria Math" panose="02040503050406030204" pitchFamily="18" charset="0"/>
                                    </a:rPr>
                                  </m:ctrlPr>
                                </m:sSubPr>
                                <m:e>
                                  <m:r>
                                    <a:rPr lang="en-US" sz="1800" b="1" i="0" kern="1200" smtClean="0">
                                      <a:solidFill>
                                        <a:srgbClr val="000000"/>
                                      </a:solidFill>
                                      <a:effectLst/>
                                      <a:latin typeface="Cambria Math" panose="02040503050406030204" pitchFamily="18" charset="0"/>
                                    </a:rPr>
                                    <m:t>𝐭</m:t>
                                  </m:r>
                                </m:e>
                                <m:sub>
                                  <m:r>
                                    <a:rPr lang="vi-VN" sz="1800" b="1" i="1" kern="1200" smtClean="0">
                                      <a:solidFill>
                                        <a:srgbClr val="000000"/>
                                      </a:solidFill>
                                      <a:effectLst/>
                                      <a:latin typeface="Cambria Math" panose="02040503050406030204" pitchFamily="18" charset="0"/>
                                    </a:rPr>
                                    <m:t>𝟑</m:t>
                                  </m:r>
                                </m:sub>
                              </m:sSub>
                            </m:oMath>
                          </a14:m>
                          <a:r>
                            <a:rPr lang="vi-VN" sz="1800" b="1" dirty="0"/>
                            <a:t> </a:t>
                          </a:r>
                          <a:endParaRPr lang="en-US" sz="1800" b="1"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ea typeface="Cambria Math" panose="02040503050406030204" pitchFamily="18" charset="0"/>
                                  </a:rPr>
                                  <m:t>2</m:t>
                                </m:r>
                                <m:r>
                                  <a:rPr lang="vi-VN" sz="1800" i="1" smtClean="0">
                                    <a:latin typeface="Cambria Math" panose="02040503050406030204" pitchFamily="18" charset="0"/>
                                    <a:ea typeface="Cambria Math" panose="02040503050406030204" pitchFamily="18" charset="0"/>
                                  </a:rPr>
                                  <m:t>𝜇</m:t>
                                </m:r>
                                <m:r>
                                  <a:rPr lang="vi-VN" sz="1800" b="0" i="1" smtClean="0">
                                    <a:latin typeface="Cambria Math" panose="02040503050406030204" pitchFamily="18" charset="0"/>
                                    <a:ea typeface="Cambria Math" panose="02040503050406030204" pitchFamily="18" charset="0"/>
                                  </a:rPr>
                                  <m:t>𝑠</m:t>
                                </m:r>
                              </m:oMath>
                            </m:oMathPara>
                          </a14:m>
                          <a:endParaRPr lang="en-US" sz="18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78791103"/>
                      </a:ext>
                    </a:extLst>
                  </a:tr>
                </a:tbl>
              </a:graphicData>
            </a:graphic>
          </p:graphicFrame>
        </mc:Choice>
        <mc:Fallback xmlns="">
          <p:graphicFrame>
            <p:nvGraphicFramePr>
              <p:cNvPr id="24" name="Table 5">
                <a:extLst>
                  <a:ext uri="{FF2B5EF4-FFF2-40B4-BE49-F238E27FC236}">
                    <a16:creationId xmlns:a16="http://schemas.microsoft.com/office/drawing/2014/main" id="{B848D3DC-FFB8-C7BE-4B44-FCE74C17A0E4}"/>
                  </a:ext>
                </a:extLst>
              </p:cNvPr>
              <p:cNvGraphicFramePr>
                <a:graphicFrameLocks noGrp="1"/>
              </p:cNvGraphicFramePr>
              <p:nvPr>
                <p:extLst>
                  <p:ext uri="{D42A27DB-BD31-4B8C-83A1-F6EECF244321}">
                    <p14:modId xmlns:p14="http://schemas.microsoft.com/office/powerpoint/2010/main" val="2865017700"/>
                  </p:ext>
                </p:extLst>
              </p:nvPr>
            </p:nvGraphicFramePr>
            <p:xfrm>
              <a:off x="2340668" y="1239397"/>
              <a:ext cx="1356690" cy="2430832"/>
            </p:xfrm>
            <a:graphic>
              <a:graphicData uri="http://schemas.openxmlformats.org/drawingml/2006/table">
                <a:tbl>
                  <a:tblPr firstRow="1" bandRow="1">
                    <a:tableStyleId>{5940675A-B579-460E-94D1-54222C63F5DA}</a:tableStyleId>
                  </a:tblPr>
                  <a:tblGrid>
                    <a:gridCol w="673326">
                      <a:extLst>
                        <a:ext uri="{9D8B030D-6E8A-4147-A177-3AD203B41FA5}">
                          <a16:colId xmlns:a16="http://schemas.microsoft.com/office/drawing/2014/main" val="211874219"/>
                        </a:ext>
                      </a:extLst>
                    </a:gridCol>
                    <a:gridCol w="683364">
                      <a:extLst>
                        <a:ext uri="{9D8B030D-6E8A-4147-A177-3AD203B41FA5}">
                          <a16:colId xmlns:a16="http://schemas.microsoft.com/office/drawing/2014/main" val="966632293"/>
                        </a:ext>
                      </a:extLst>
                    </a:gridCol>
                  </a:tblGrid>
                  <a:tr h="536857">
                    <a:tc>
                      <a:txBody>
                        <a:bodyPr/>
                        <a:lstStyle/>
                        <a:p>
                          <a:endParaRPr lang="en-US"/>
                        </a:p>
                      </a:txBody>
                      <a:tcPr anchor="ctr">
                        <a:blipFill>
                          <a:blip r:embed="rId6"/>
                          <a:stretch>
                            <a:fillRect l="-901" t="-1136" r="-102703" b="-356818"/>
                          </a:stretch>
                        </a:blipFill>
                      </a:tcPr>
                    </a:tc>
                    <a:tc>
                      <a:txBody>
                        <a:bodyPr/>
                        <a:lstStyle/>
                        <a:p>
                          <a:endParaRPr lang="en-US"/>
                        </a:p>
                      </a:txBody>
                      <a:tcPr anchor="ctr">
                        <a:lnR w="12700" cap="flat" cmpd="sng" algn="ctr">
                          <a:noFill/>
                          <a:prstDash val="solid"/>
                          <a:round/>
                          <a:headEnd type="none" w="med" len="med"/>
                          <a:tailEnd type="none" w="med" len="med"/>
                        </a:lnR>
                        <a:blipFill>
                          <a:blip r:embed="rId6"/>
                          <a:stretch>
                            <a:fillRect l="-99115" t="-1136" r="-885" b="-356818"/>
                          </a:stretch>
                        </a:blipFill>
                      </a:tcPr>
                    </a:tc>
                    <a:extLst>
                      <a:ext uri="{0D108BD9-81ED-4DB2-BD59-A6C34878D82A}">
                        <a16:rowId xmlns:a16="http://schemas.microsoft.com/office/drawing/2014/main" val="2721495200"/>
                      </a:ext>
                    </a:extLst>
                  </a:tr>
                  <a:tr h="536857">
                    <a:tc>
                      <a:txBody>
                        <a:bodyPr/>
                        <a:lstStyle/>
                        <a:p>
                          <a:endParaRPr lang="en-US"/>
                        </a:p>
                      </a:txBody>
                      <a:tcPr anchor="ctr">
                        <a:blipFill>
                          <a:blip r:embed="rId6"/>
                          <a:stretch>
                            <a:fillRect l="-901" t="-100000" r="-102703" b="-252809"/>
                          </a:stretch>
                        </a:blipFill>
                      </a:tcPr>
                    </a:tc>
                    <a:tc>
                      <a:txBody>
                        <a:bodyPr/>
                        <a:lstStyle/>
                        <a:p>
                          <a:endParaRPr lang="en-US"/>
                        </a:p>
                      </a:txBody>
                      <a:tcPr anchor="ctr">
                        <a:lnR w="12700" cap="flat" cmpd="sng" algn="ctr">
                          <a:noFill/>
                          <a:prstDash val="solid"/>
                          <a:round/>
                          <a:headEnd type="none" w="med" len="med"/>
                          <a:tailEnd type="none" w="med" len="med"/>
                        </a:lnR>
                        <a:blipFill>
                          <a:blip r:embed="rId6"/>
                          <a:stretch>
                            <a:fillRect l="-99115" t="-100000" r="-885" b="-252809"/>
                          </a:stretch>
                        </a:blipFill>
                      </a:tcPr>
                    </a:tc>
                    <a:extLst>
                      <a:ext uri="{0D108BD9-81ED-4DB2-BD59-A6C34878D82A}">
                        <a16:rowId xmlns:a16="http://schemas.microsoft.com/office/drawing/2014/main" val="2592106088"/>
                      </a:ext>
                    </a:extLst>
                  </a:tr>
                  <a:tr h="475529">
                    <a:tc>
                      <a:txBody>
                        <a:bodyPr/>
                        <a:lstStyle/>
                        <a:p>
                          <a:endParaRPr lang="en-US"/>
                        </a:p>
                      </a:txBody>
                      <a:tcPr anchor="ctr">
                        <a:blipFill>
                          <a:blip r:embed="rId6"/>
                          <a:stretch>
                            <a:fillRect l="-901" t="-228205" r="-102703" b="-188462"/>
                          </a:stretch>
                        </a:blipFill>
                      </a:tcPr>
                    </a:tc>
                    <a:tc>
                      <a:txBody>
                        <a:bodyPr/>
                        <a:lstStyle/>
                        <a:p>
                          <a:endParaRPr lang="en-US"/>
                        </a:p>
                      </a:txBody>
                      <a:tcPr anchor="ctr">
                        <a:lnR w="12700" cap="flat" cmpd="sng" algn="ctr">
                          <a:noFill/>
                          <a:prstDash val="solid"/>
                          <a:round/>
                          <a:headEnd type="none" w="med" len="med"/>
                          <a:tailEnd type="none" w="med" len="med"/>
                        </a:lnR>
                        <a:blipFill>
                          <a:blip r:embed="rId6"/>
                          <a:stretch>
                            <a:fillRect l="-99115" t="-228205" r="-885" b="-188462"/>
                          </a:stretch>
                        </a:blipFill>
                      </a:tcPr>
                    </a:tc>
                    <a:extLst>
                      <a:ext uri="{0D108BD9-81ED-4DB2-BD59-A6C34878D82A}">
                        <a16:rowId xmlns:a16="http://schemas.microsoft.com/office/drawing/2014/main" val="852358298"/>
                      </a:ext>
                    </a:extLst>
                  </a:tr>
                  <a:tr h="469685">
                    <a:tc>
                      <a:txBody>
                        <a:bodyPr/>
                        <a:lstStyle/>
                        <a:p>
                          <a:endParaRPr lang="en-US"/>
                        </a:p>
                      </a:txBody>
                      <a:tcPr anchor="ctr">
                        <a:blipFill>
                          <a:blip r:embed="rId6"/>
                          <a:stretch>
                            <a:fillRect l="-901" t="-332468" r="-102703" b="-90909"/>
                          </a:stretch>
                        </a:blipFill>
                      </a:tcPr>
                    </a:tc>
                    <a:tc>
                      <a:txBody>
                        <a:bodyPr/>
                        <a:lstStyle/>
                        <a:p>
                          <a:endParaRPr lang="en-US"/>
                        </a:p>
                      </a:txBody>
                      <a:tcPr anchor="ctr">
                        <a:lnR w="12700" cap="flat" cmpd="sng" algn="ctr">
                          <a:noFill/>
                          <a:prstDash val="solid"/>
                          <a:round/>
                          <a:headEnd type="none" w="med" len="med"/>
                          <a:tailEnd type="none" w="med" len="med"/>
                        </a:lnR>
                        <a:blipFill>
                          <a:blip r:embed="rId6"/>
                          <a:stretch>
                            <a:fillRect l="-99115" t="-332468" r="-885" b="-90909"/>
                          </a:stretch>
                        </a:blipFill>
                      </a:tcPr>
                    </a:tc>
                    <a:extLst>
                      <a:ext uri="{0D108BD9-81ED-4DB2-BD59-A6C34878D82A}">
                        <a16:rowId xmlns:a16="http://schemas.microsoft.com/office/drawing/2014/main" val="957711657"/>
                      </a:ext>
                    </a:extLst>
                  </a:tr>
                  <a:tr h="411904">
                    <a:tc>
                      <a:txBody>
                        <a:bodyPr/>
                        <a:lstStyle/>
                        <a:p>
                          <a:endParaRPr lang="en-US"/>
                        </a:p>
                      </a:txBody>
                      <a:tcPr anchor="ctr">
                        <a:blipFill>
                          <a:blip r:embed="rId6"/>
                          <a:stretch>
                            <a:fillRect l="-901" t="-489706" r="-102703" b="-2941"/>
                          </a:stretch>
                        </a:blipFill>
                      </a:tcPr>
                    </a:tc>
                    <a:tc>
                      <a:txBody>
                        <a:bodyPr/>
                        <a:lstStyle/>
                        <a:p>
                          <a:endParaRPr lang="en-US"/>
                        </a:p>
                      </a:txBody>
                      <a:tcPr anchor="ctr">
                        <a:lnR w="12700" cap="flat" cmpd="sng" algn="ctr">
                          <a:noFill/>
                          <a:prstDash val="solid"/>
                          <a:round/>
                          <a:headEnd type="none" w="med" len="med"/>
                          <a:tailEnd type="none" w="med" len="med"/>
                        </a:lnR>
                        <a:blipFill>
                          <a:blip r:embed="rId6"/>
                          <a:stretch>
                            <a:fillRect l="-99115" t="-489706" r="-885" b="-2941"/>
                          </a:stretch>
                        </a:blipFill>
                      </a:tcPr>
                    </a:tc>
                    <a:extLst>
                      <a:ext uri="{0D108BD9-81ED-4DB2-BD59-A6C34878D82A}">
                        <a16:rowId xmlns:a16="http://schemas.microsoft.com/office/drawing/2014/main" val="2778791103"/>
                      </a:ext>
                    </a:extLst>
                  </a:tr>
                </a:tbl>
              </a:graphicData>
            </a:graphic>
          </p:graphicFrame>
        </mc:Fallback>
      </mc:AlternateContent>
      <p:sp>
        <p:nvSpPr>
          <p:cNvPr id="25" name="TextBox 24">
            <a:extLst>
              <a:ext uri="{FF2B5EF4-FFF2-40B4-BE49-F238E27FC236}">
                <a16:creationId xmlns:a16="http://schemas.microsoft.com/office/drawing/2014/main" id="{D15754E9-45CB-9726-52E5-EDAD88D4181C}"/>
              </a:ext>
            </a:extLst>
          </p:cNvPr>
          <p:cNvSpPr txBox="1"/>
          <p:nvPr/>
        </p:nvSpPr>
        <p:spPr>
          <a:xfrm>
            <a:off x="1356551" y="3654293"/>
            <a:ext cx="2179331" cy="416011"/>
          </a:xfrm>
          <a:prstGeom prst="rect">
            <a:avLst/>
          </a:prstGeom>
          <a:noFill/>
        </p:spPr>
        <p:txBody>
          <a:bodyPr wrap="square" rtlCol="0">
            <a:spAutoFit/>
          </a:bodyPr>
          <a:lstStyle/>
          <a:p>
            <a:pPr algn="just">
              <a:lnSpc>
                <a:spcPct val="150000"/>
              </a:lnSpc>
            </a:pPr>
            <a:r>
              <a:rPr lang="vi-VN" sz="1600" dirty="0">
                <a:solidFill>
                  <a:schemeClr val="accent6">
                    <a:lumMod val="50000"/>
                  </a:schemeClr>
                </a:solidFill>
              </a:rPr>
              <a:t>Thông số mạch</a:t>
            </a:r>
            <a:endParaRPr lang="en-US" sz="1600" dirty="0">
              <a:solidFill>
                <a:schemeClr val="accent6">
                  <a:lumMod val="50000"/>
                </a:schemeClr>
              </a:solidFill>
            </a:endParaRPr>
          </a:p>
        </p:txBody>
      </p:sp>
      <p:sp>
        <p:nvSpPr>
          <p:cNvPr id="26" name="TextBox 25">
            <a:extLst>
              <a:ext uri="{FF2B5EF4-FFF2-40B4-BE49-F238E27FC236}">
                <a16:creationId xmlns:a16="http://schemas.microsoft.com/office/drawing/2014/main" id="{7B944D40-7944-9D9B-F91F-D8F0B6F8E026}"/>
              </a:ext>
            </a:extLst>
          </p:cNvPr>
          <p:cNvSpPr txBox="1"/>
          <p:nvPr/>
        </p:nvSpPr>
        <p:spPr>
          <a:xfrm>
            <a:off x="3607906" y="6382843"/>
            <a:ext cx="2179331" cy="416011"/>
          </a:xfrm>
          <a:prstGeom prst="rect">
            <a:avLst/>
          </a:prstGeom>
          <a:noFill/>
        </p:spPr>
        <p:txBody>
          <a:bodyPr wrap="square" rtlCol="0">
            <a:spAutoFit/>
          </a:bodyPr>
          <a:lstStyle/>
          <a:p>
            <a:pPr algn="just">
              <a:lnSpc>
                <a:spcPct val="150000"/>
              </a:lnSpc>
            </a:pPr>
            <a:r>
              <a:rPr lang="vi-VN" sz="1600" dirty="0">
                <a:solidFill>
                  <a:schemeClr val="accent6">
                    <a:lumMod val="50000"/>
                  </a:schemeClr>
                </a:solidFill>
              </a:rPr>
              <a:t>Dạng xung trên van</a:t>
            </a:r>
            <a:endParaRPr lang="en-US" sz="1600" dirty="0">
              <a:solidFill>
                <a:schemeClr val="accent6">
                  <a:lumMod val="50000"/>
                </a:schemeClr>
              </a:solidFill>
            </a:endParaRPr>
          </a:p>
        </p:txBody>
      </p:sp>
    </p:spTree>
    <p:extLst>
      <p:ext uri="{BB962C8B-B14F-4D97-AF65-F5344CB8AC3E}">
        <p14:creationId xmlns:p14="http://schemas.microsoft.com/office/powerpoint/2010/main" val="2090416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26</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60491"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Mô phỏng đánh giá chất lượng mạch Driver</a:t>
            </a:r>
            <a:endParaRPr lang="en-US" sz="2000" b="1" dirty="0">
              <a:solidFill>
                <a:schemeClr val="accent6">
                  <a:lumMod val="50000"/>
                </a:schemeClr>
              </a:solidFill>
            </a:endParaRPr>
          </a:p>
        </p:txBody>
      </p:sp>
      <p:sp>
        <p:nvSpPr>
          <p:cNvPr id="9" name="Rectangle 8">
            <a:extLst>
              <a:ext uri="{FF2B5EF4-FFF2-40B4-BE49-F238E27FC236}">
                <a16:creationId xmlns:a16="http://schemas.microsoft.com/office/drawing/2014/main" id="{530295E8-0CEC-067F-9C93-E89E63D64982}"/>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10" name="TextBox 9">
            <a:extLst>
              <a:ext uri="{FF2B5EF4-FFF2-40B4-BE49-F238E27FC236}">
                <a16:creationId xmlns:a16="http://schemas.microsoft.com/office/drawing/2014/main" id="{6CBB3344-ACD7-D950-DEE4-4AE2050A3806}"/>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mc:AlternateContent xmlns:mc="http://schemas.openxmlformats.org/markup-compatibility/2006">
        <mc:Choice xmlns:a14="http://schemas.microsoft.com/office/drawing/2010/main" Requires="a14">
          <p:graphicFrame>
            <p:nvGraphicFramePr>
              <p:cNvPr id="15" name="Table 5">
                <a:extLst>
                  <a:ext uri="{FF2B5EF4-FFF2-40B4-BE49-F238E27FC236}">
                    <a16:creationId xmlns:a16="http://schemas.microsoft.com/office/drawing/2014/main" id="{9C27CA25-9DA1-6B60-7E30-1F39B4A074A6}"/>
                  </a:ext>
                </a:extLst>
              </p:cNvPr>
              <p:cNvGraphicFramePr>
                <a:graphicFrameLocks noGrp="1"/>
              </p:cNvGraphicFramePr>
              <p:nvPr>
                <p:extLst>
                  <p:ext uri="{D42A27DB-BD31-4B8C-83A1-F6EECF244321}">
                    <p14:modId xmlns:p14="http://schemas.microsoft.com/office/powerpoint/2010/main" val="458070223"/>
                  </p:ext>
                </p:extLst>
              </p:nvPr>
            </p:nvGraphicFramePr>
            <p:xfrm>
              <a:off x="589943" y="1506442"/>
              <a:ext cx="7964114" cy="4214112"/>
            </p:xfrm>
            <a:graphic>
              <a:graphicData uri="http://schemas.openxmlformats.org/drawingml/2006/table">
                <a:tbl>
                  <a:tblPr firstRow="1" bandRow="1">
                    <a:tableStyleId>{5940675A-B579-460E-94D1-54222C63F5DA}</a:tableStyleId>
                  </a:tblPr>
                  <a:tblGrid>
                    <a:gridCol w="1331844">
                      <a:extLst>
                        <a:ext uri="{9D8B030D-6E8A-4147-A177-3AD203B41FA5}">
                          <a16:colId xmlns:a16="http://schemas.microsoft.com/office/drawing/2014/main" val="211874219"/>
                        </a:ext>
                      </a:extLst>
                    </a:gridCol>
                    <a:gridCol w="3180521">
                      <a:extLst>
                        <a:ext uri="{9D8B030D-6E8A-4147-A177-3AD203B41FA5}">
                          <a16:colId xmlns:a16="http://schemas.microsoft.com/office/drawing/2014/main" val="473203440"/>
                        </a:ext>
                      </a:extLst>
                    </a:gridCol>
                    <a:gridCol w="3451749">
                      <a:extLst>
                        <a:ext uri="{9D8B030D-6E8A-4147-A177-3AD203B41FA5}">
                          <a16:colId xmlns:a16="http://schemas.microsoft.com/office/drawing/2014/main" val="966632293"/>
                        </a:ext>
                      </a:extLst>
                    </a:gridCol>
                  </a:tblGrid>
                  <a:tr h="620540">
                    <a:tc>
                      <a:txBody>
                        <a:bodyPr/>
                        <a:lstStyle/>
                        <a:p>
                          <a:pPr algn="ctr"/>
                          <a:r>
                            <a:rPr lang="vi-VN" sz="1600" b="1" dirty="0"/>
                            <a:t>Giá trị</a:t>
                          </a:r>
                          <a:endParaRPr lang="en-US" sz="1600" b="1" dirty="0"/>
                        </a:p>
                      </a:txBody>
                      <a:tcPr anchor="ctr"/>
                    </a:tc>
                    <a:tc>
                      <a:txBody>
                        <a:bodyPr/>
                        <a:lstStyle/>
                        <a:p>
                          <a:pPr algn="ctr"/>
                          <a:r>
                            <a:rPr lang="vi-VN" sz="1800" b="1" dirty="0"/>
                            <a:t>Tính toán</a:t>
                          </a:r>
                          <a:endParaRPr lang="en-US" sz="1800" b="1" dirty="0"/>
                        </a:p>
                      </a:txBody>
                      <a:tcPr anchor="ctr"/>
                    </a:tc>
                    <a:tc>
                      <a:txBody>
                        <a:bodyPr/>
                        <a:lstStyle/>
                        <a:p>
                          <a:pPr algn="ctr"/>
                          <a:r>
                            <a:rPr lang="vi-VN" sz="1600" b="1" dirty="0"/>
                            <a:t>Mô phỏng</a:t>
                          </a:r>
                          <a:endParaRPr lang="en-US" sz="16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771498101"/>
                      </a:ext>
                    </a:extLst>
                  </a:tr>
                  <a:tr h="556582">
                    <a:tc>
                      <a:txBody>
                        <a:bodyPr/>
                        <a:lstStyle/>
                        <a:p>
                          <a:pPr/>
                          <a14:m>
                            <m:oMathPara xmlns:m="http://schemas.openxmlformats.org/officeDocument/2006/math">
                              <m:oMathParaPr>
                                <m:jc m:val="centerGroup"/>
                              </m:oMathParaPr>
                              <m:oMath xmlns:m="http://schemas.openxmlformats.org/officeDocument/2006/math">
                                <m:sSub>
                                  <m:sSubPr>
                                    <m:ctrlPr>
                                      <a:rPr lang="vi-VN" sz="1800" b="1" i="1" smtClean="0">
                                        <a:latin typeface="Cambria Math" panose="02040503050406030204" pitchFamily="18" charset="0"/>
                                      </a:rPr>
                                    </m:ctrlPr>
                                  </m:sSubPr>
                                  <m:e>
                                    <m:r>
                                      <a:rPr lang="vi-VN" sz="1800" b="1" i="1" smtClean="0">
                                        <a:latin typeface="Cambria Math" panose="02040503050406030204" pitchFamily="18" charset="0"/>
                                      </a:rPr>
                                      <m:t>𝒕</m:t>
                                    </m:r>
                                  </m:e>
                                  <m:sub>
                                    <m:r>
                                      <a:rPr lang="vi-VN" sz="1800" b="1" i="1" smtClean="0">
                                        <a:latin typeface="Cambria Math" panose="02040503050406030204" pitchFamily="18" charset="0"/>
                                      </a:rPr>
                                      <m:t>𝟏</m:t>
                                    </m:r>
                                  </m:sub>
                                </m:sSub>
                              </m:oMath>
                            </m:oMathPara>
                          </a14:m>
                          <a:endParaRPr lang="en-US" sz="1800" b="1" i="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1800" dirty="0"/>
                            <a:t>10</a:t>
                          </a:r>
                          <a:endParaRPr lang="en-US" sz="18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36</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21495200"/>
                      </a:ext>
                    </a:extLst>
                  </a:tr>
                  <a:tr h="665922">
                    <a:tc>
                      <a:txBody>
                        <a:bodyPr/>
                        <a:lstStyle/>
                        <a:p>
                          <a:pPr/>
                          <a14:m>
                            <m:oMathPara xmlns:m="http://schemas.openxmlformats.org/officeDocument/2006/math">
                              <m:oMathParaPr>
                                <m:jc m:val="centerGroup"/>
                              </m:oMathParaPr>
                              <m:oMath xmlns:m="http://schemas.openxmlformats.org/officeDocument/2006/math">
                                <m:sSub>
                                  <m:sSubPr>
                                    <m:ctrlPr>
                                      <a:rPr lang="vi-VN" sz="1800" b="1" i="1" smtClean="0">
                                        <a:latin typeface="Cambria Math" panose="02040503050406030204" pitchFamily="18" charset="0"/>
                                      </a:rPr>
                                    </m:ctrlPr>
                                  </m:sSubPr>
                                  <m:e>
                                    <m:r>
                                      <a:rPr lang="vi-VN" sz="1800" b="1" i="1" smtClean="0">
                                        <a:latin typeface="Cambria Math" panose="02040503050406030204" pitchFamily="18" charset="0"/>
                                      </a:rPr>
                                      <m:t>𝒕</m:t>
                                    </m:r>
                                  </m:e>
                                  <m:sub>
                                    <m:r>
                                      <a:rPr lang="vi-VN" sz="1800" b="1" i="1" smtClean="0">
                                        <a:latin typeface="Cambria Math" panose="02040503050406030204" pitchFamily="18" charset="0"/>
                                      </a:rPr>
                                      <m:t>𝟐</m:t>
                                    </m:r>
                                  </m:sub>
                                </m:sSub>
                              </m:oMath>
                            </m:oMathPara>
                          </a14:m>
                          <a:endParaRPr lang="en-US" sz="1800" b="1" i="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1800" dirty="0"/>
                            <a:t>22</a:t>
                          </a:r>
                          <a:endParaRPr lang="en-US" sz="18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120</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592106088"/>
                      </a:ext>
                    </a:extLst>
                  </a:tr>
                  <a:tr h="626166">
                    <a:tc>
                      <a:txBody>
                        <a:bodyPr/>
                        <a:lstStyle/>
                        <a:p>
                          <a:pPr algn="ctr"/>
                          <a14:m>
                            <m:oMathPara xmlns:m="http://schemas.openxmlformats.org/officeDocument/2006/math">
                              <m:oMathParaPr>
                                <m:jc m:val="centerGroup"/>
                              </m:oMathParaPr>
                              <m:oMath xmlns:m="http://schemas.openxmlformats.org/officeDocument/2006/math">
                                <m:sSub>
                                  <m:sSubPr>
                                    <m:ctrlPr>
                                      <a:rPr lang="vi-VN" sz="1800" b="1" i="1" kern="1200" smtClean="0">
                                        <a:solidFill>
                                          <a:srgbClr val="000000"/>
                                        </a:solidFill>
                                        <a:effectLst/>
                                        <a:latin typeface="Cambria Math" panose="02040503050406030204" pitchFamily="18" charset="0"/>
                                      </a:rPr>
                                    </m:ctrlPr>
                                  </m:sSubPr>
                                  <m:e>
                                    <m:r>
                                      <a:rPr lang="vi-VN" sz="1800" b="1" i="1" kern="1200" smtClean="0">
                                        <a:solidFill>
                                          <a:srgbClr val="000000"/>
                                        </a:solidFill>
                                        <a:effectLst/>
                                        <a:latin typeface="Cambria Math" panose="02040503050406030204" pitchFamily="18" charset="0"/>
                                      </a:rPr>
                                      <m:t>𝒕</m:t>
                                    </m:r>
                                  </m:e>
                                  <m:sub>
                                    <m:r>
                                      <a:rPr lang="vi-VN" sz="1800" b="1" i="1" kern="1200" smtClean="0">
                                        <a:solidFill>
                                          <a:srgbClr val="000000"/>
                                        </a:solidFill>
                                        <a:effectLst/>
                                        <a:latin typeface="Cambria Math" panose="02040503050406030204" pitchFamily="18" charset="0"/>
                                      </a:rPr>
                                      <m:t>𝟑</m:t>
                                    </m:r>
                                  </m:sub>
                                </m:sSub>
                              </m:oMath>
                            </m:oMathPara>
                          </a14:m>
                          <a:endParaRPr lang="en-US" sz="1800" b="1" dirty="0"/>
                        </a:p>
                      </a:txBody>
                      <a:tcPr anchor="ctr"/>
                    </a:tc>
                    <a:tc>
                      <a:txBody>
                        <a:bodyPr/>
                        <a:lstStyle/>
                        <a:p>
                          <a:pPr algn="ctr"/>
                          <a:r>
                            <a:rPr lang="vi-VN" sz="1800" b="0" dirty="0"/>
                            <a:t>6</a:t>
                          </a:r>
                          <a:endParaRPr lang="en-US" sz="1800" b="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8</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52358298"/>
                      </a:ext>
                    </a:extLst>
                  </a:tr>
                  <a:tr h="636104">
                    <a:tc>
                      <a:txBody>
                        <a:bodyPr/>
                        <a:lstStyle/>
                        <a:p>
                          <a:pPr algn="ctr"/>
                          <a14:m>
                            <m:oMathPara xmlns:m="http://schemas.openxmlformats.org/officeDocument/2006/math">
                              <m:oMathParaPr>
                                <m:jc m:val="centerGroup"/>
                              </m:oMathParaPr>
                              <m:oMath xmlns:m="http://schemas.openxmlformats.org/officeDocument/2006/math">
                                <m:sSub>
                                  <m:sSubPr>
                                    <m:ctrlPr>
                                      <a:rPr lang="vi-VN" sz="2000" b="1" i="1" kern="1200" smtClean="0">
                                        <a:solidFill>
                                          <a:srgbClr val="000000"/>
                                        </a:solidFill>
                                        <a:effectLst/>
                                        <a:latin typeface="Cambria Math" panose="02040503050406030204" pitchFamily="18" charset="0"/>
                                      </a:rPr>
                                    </m:ctrlPr>
                                  </m:sSubPr>
                                  <m:e>
                                    <m:r>
                                      <a:rPr lang="vi-VN" sz="2000" b="1" i="1" kern="1200" smtClean="0">
                                        <a:solidFill>
                                          <a:srgbClr val="000000"/>
                                        </a:solidFill>
                                        <a:effectLst/>
                                        <a:latin typeface="Cambria Math" panose="02040503050406030204" pitchFamily="18" charset="0"/>
                                      </a:rPr>
                                      <m:t>𝒕</m:t>
                                    </m:r>
                                  </m:e>
                                  <m:sub>
                                    <m:r>
                                      <a:rPr lang="vi-VN" sz="2000" b="1" i="1" kern="1200" smtClean="0">
                                        <a:solidFill>
                                          <a:srgbClr val="000000"/>
                                        </a:solidFill>
                                        <a:effectLst/>
                                        <a:latin typeface="Cambria Math" panose="02040503050406030204" pitchFamily="18" charset="0"/>
                                      </a:rPr>
                                      <m:t>𝟒</m:t>
                                    </m:r>
                                  </m:sub>
                                </m:sSub>
                              </m:oMath>
                            </m:oMathPara>
                          </a14:m>
                          <a:endParaRPr lang="en-US" sz="20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1800" dirty="0"/>
                            <a:t>7</a:t>
                          </a:r>
                          <a:endParaRPr lang="en-US" sz="18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30</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554399">
                    <a:tc>
                      <a:txBody>
                        <a:bodyPr/>
                        <a:lstStyle/>
                        <a:p>
                          <a:pPr algn="ctr"/>
                          <a14:m>
                            <m:oMathPara xmlns:m="http://schemas.openxmlformats.org/officeDocument/2006/math">
                              <m:oMathParaPr>
                                <m:jc m:val="centerGroup"/>
                              </m:oMathParaPr>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𝒕</m:t>
                                    </m:r>
                                  </m:e>
                                  <m:sub>
                                    <m:r>
                                      <a:rPr lang="vi-VN" sz="2000" b="1" i="1" smtClean="0">
                                        <a:latin typeface="Cambria Math" panose="02040503050406030204" pitchFamily="18" charset="0"/>
                                      </a:rPr>
                                      <m:t>𝟓</m:t>
                                    </m:r>
                                  </m:sub>
                                </m:sSub>
                              </m:oMath>
                            </m:oMathPara>
                          </a14:m>
                          <a:endParaRPr lang="en-US" sz="2000" b="1" dirty="0"/>
                        </a:p>
                      </a:txBody>
                      <a:tcPr anchor="ctr"/>
                    </a:tc>
                    <a:tc>
                      <a:txBody>
                        <a:bodyPr/>
                        <a:lstStyle/>
                        <a:p>
                          <a:pPr algn="ctr"/>
                          <a:r>
                            <a:rPr lang="vi-VN" sz="2000" b="0" dirty="0"/>
                            <a:t>3</a:t>
                          </a:r>
                          <a:endParaRPr lang="en-US" sz="2000" b="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17</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090468830"/>
                      </a:ext>
                    </a:extLst>
                  </a:tr>
                  <a:tr h="554399">
                    <a:tc>
                      <a:txBody>
                        <a:bodyPr/>
                        <a:lstStyle/>
                        <a:p>
                          <a:pPr algn="ctr"/>
                          <a14:m>
                            <m:oMathPara xmlns:m="http://schemas.openxmlformats.org/officeDocument/2006/math">
                              <m:oMathParaPr>
                                <m:jc m:val="centerGroup"/>
                              </m:oMathParaPr>
                              <m:oMath xmlns:m="http://schemas.openxmlformats.org/officeDocument/2006/math">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𝒕</m:t>
                                    </m:r>
                                  </m:e>
                                  <m:sub>
                                    <m:r>
                                      <a:rPr lang="vi-VN" sz="2000" b="1" i="1" smtClean="0">
                                        <a:latin typeface="Cambria Math" panose="02040503050406030204" pitchFamily="18" charset="0"/>
                                      </a:rPr>
                                      <m:t>𝟔</m:t>
                                    </m:r>
                                  </m:sub>
                                </m:sSub>
                              </m:oMath>
                            </m:oMathPara>
                          </a14:m>
                          <a:endParaRPr lang="en-US" sz="2000" b="1" dirty="0"/>
                        </a:p>
                      </a:txBody>
                      <a:tcPr anchor="ctr"/>
                    </a:tc>
                    <a:tc>
                      <a:txBody>
                        <a:bodyPr/>
                        <a:lstStyle/>
                        <a:p>
                          <a:pPr algn="ctr"/>
                          <a:r>
                            <a:rPr lang="vi-VN" sz="2000" b="0" dirty="0"/>
                            <a:t>13</a:t>
                          </a:r>
                          <a:endParaRPr lang="en-US" sz="2000" b="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27</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78791103"/>
                      </a:ext>
                    </a:extLst>
                  </a:tr>
                </a:tbl>
              </a:graphicData>
            </a:graphic>
          </p:graphicFrame>
        </mc:Choice>
        <mc:Fallback>
          <p:graphicFrame>
            <p:nvGraphicFramePr>
              <p:cNvPr id="15" name="Table 5">
                <a:extLst>
                  <a:ext uri="{FF2B5EF4-FFF2-40B4-BE49-F238E27FC236}">
                    <a16:creationId xmlns:a16="http://schemas.microsoft.com/office/drawing/2014/main" id="{9C27CA25-9DA1-6B60-7E30-1F39B4A074A6}"/>
                  </a:ext>
                </a:extLst>
              </p:cNvPr>
              <p:cNvGraphicFramePr>
                <a:graphicFrameLocks noGrp="1"/>
              </p:cNvGraphicFramePr>
              <p:nvPr>
                <p:extLst>
                  <p:ext uri="{D42A27DB-BD31-4B8C-83A1-F6EECF244321}">
                    <p14:modId xmlns:p14="http://schemas.microsoft.com/office/powerpoint/2010/main" val="458070223"/>
                  </p:ext>
                </p:extLst>
              </p:nvPr>
            </p:nvGraphicFramePr>
            <p:xfrm>
              <a:off x="589943" y="1506442"/>
              <a:ext cx="7964114" cy="4214112"/>
            </p:xfrm>
            <a:graphic>
              <a:graphicData uri="http://schemas.openxmlformats.org/drawingml/2006/table">
                <a:tbl>
                  <a:tblPr firstRow="1" bandRow="1">
                    <a:tableStyleId>{5940675A-B579-460E-94D1-54222C63F5DA}</a:tableStyleId>
                  </a:tblPr>
                  <a:tblGrid>
                    <a:gridCol w="1331844">
                      <a:extLst>
                        <a:ext uri="{9D8B030D-6E8A-4147-A177-3AD203B41FA5}">
                          <a16:colId xmlns:a16="http://schemas.microsoft.com/office/drawing/2014/main" val="211874219"/>
                        </a:ext>
                      </a:extLst>
                    </a:gridCol>
                    <a:gridCol w="3180521">
                      <a:extLst>
                        <a:ext uri="{9D8B030D-6E8A-4147-A177-3AD203B41FA5}">
                          <a16:colId xmlns:a16="http://schemas.microsoft.com/office/drawing/2014/main" val="473203440"/>
                        </a:ext>
                      </a:extLst>
                    </a:gridCol>
                    <a:gridCol w="3451749">
                      <a:extLst>
                        <a:ext uri="{9D8B030D-6E8A-4147-A177-3AD203B41FA5}">
                          <a16:colId xmlns:a16="http://schemas.microsoft.com/office/drawing/2014/main" val="966632293"/>
                        </a:ext>
                      </a:extLst>
                    </a:gridCol>
                  </a:tblGrid>
                  <a:tr h="620540">
                    <a:tc>
                      <a:txBody>
                        <a:bodyPr/>
                        <a:lstStyle/>
                        <a:p>
                          <a:pPr algn="ctr"/>
                          <a:r>
                            <a:rPr lang="vi-VN" sz="1600" b="1" dirty="0"/>
                            <a:t>Giá trị</a:t>
                          </a:r>
                          <a:endParaRPr lang="en-US" sz="1600" b="1" dirty="0"/>
                        </a:p>
                      </a:txBody>
                      <a:tcPr anchor="ctr"/>
                    </a:tc>
                    <a:tc>
                      <a:txBody>
                        <a:bodyPr/>
                        <a:lstStyle/>
                        <a:p>
                          <a:pPr algn="ctr"/>
                          <a:r>
                            <a:rPr lang="vi-VN" sz="1800" b="1" dirty="0"/>
                            <a:t>Tính toán</a:t>
                          </a:r>
                          <a:endParaRPr lang="en-US" sz="1800" b="1" dirty="0"/>
                        </a:p>
                      </a:txBody>
                      <a:tcPr anchor="ctr"/>
                    </a:tc>
                    <a:tc>
                      <a:txBody>
                        <a:bodyPr/>
                        <a:lstStyle/>
                        <a:p>
                          <a:pPr algn="ctr"/>
                          <a:r>
                            <a:rPr lang="vi-VN" sz="1600" b="1" dirty="0"/>
                            <a:t>Mô phỏng</a:t>
                          </a:r>
                          <a:endParaRPr lang="en-US" sz="16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771498101"/>
                      </a:ext>
                    </a:extLst>
                  </a:tr>
                  <a:tr h="556582">
                    <a:tc>
                      <a:txBody>
                        <a:bodyPr/>
                        <a:lstStyle/>
                        <a:p>
                          <a:endParaRPr lang="en-US"/>
                        </a:p>
                      </a:txBody>
                      <a:tcPr anchor="ctr">
                        <a:blipFill>
                          <a:blip r:embed="rId3"/>
                          <a:stretch>
                            <a:fillRect l="-457" t="-113187" r="-497717" b="-553846"/>
                          </a:stretch>
                        </a:blip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1800" dirty="0"/>
                            <a:t>10</a:t>
                          </a:r>
                          <a:endParaRPr lang="en-US" sz="18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36</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21495200"/>
                      </a:ext>
                    </a:extLst>
                  </a:tr>
                  <a:tr h="665922">
                    <a:tc>
                      <a:txBody>
                        <a:bodyPr/>
                        <a:lstStyle/>
                        <a:p>
                          <a:endParaRPr lang="en-US"/>
                        </a:p>
                      </a:txBody>
                      <a:tcPr anchor="ctr">
                        <a:blipFill>
                          <a:blip r:embed="rId3"/>
                          <a:stretch>
                            <a:fillRect l="-457" t="-176364" r="-497717" b="-358182"/>
                          </a:stretch>
                        </a:blip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1800" dirty="0"/>
                            <a:t>22</a:t>
                          </a:r>
                          <a:endParaRPr lang="en-US" sz="18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120</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592106088"/>
                      </a:ext>
                    </a:extLst>
                  </a:tr>
                  <a:tr h="626166">
                    <a:tc>
                      <a:txBody>
                        <a:bodyPr/>
                        <a:lstStyle/>
                        <a:p>
                          <a:endParaRPr lang="en-US"/>
                        </a:p>
                      </a:txBody>
                      <a:tcPr anchor="ctr">
                        <a:blipFill>
                          <a:blip r:embed="rId3"/>
                          <a:stretch>
                            <a:fillRect l="-457" t="-298039" r="-497717" b="-286275"/>
                          </a:stretch>
                        </a:blipFill>
                      </a:tcPr>
                    </a:tc>
                    <a:tc>
                      <a:txBody>
                        <a:bodyPr/>
                        <a:lstStyle/>
                        <a:p>
                          <a:pPr algn="ctr"/>
                          <a:r>
                            <a:rPr lang="vi-VN" sz="1800" b="0" dirty="0"/>
                            <a:t>6</a:t>
                          </a:r>
                          <a:endParaRPr lang="en-US" sz="1800" b="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8</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52358298"/>
                      </a:ext>
                    </a:extLst>
                  </a:tr>
                  <a:tr h="636104">
                    <a:tc>
                      <a:txBody>
                        <a:bodyPr/>
                        <a:lstStyle/>
                        <a:p>
                          <a:endParaRPr lang="en-US"/>
                        </a:p>
                      </a:txBody>
                      <a:tcPr anchor="ctr">
                        <a:blipFill>
                          <a:blip r:embed="rId3"/>
                          <a:stretch>
                            <a:fillRect l="-457" t="-386667" r="-497717" b="-178095"/>
                          </a:stretch>
                        </a:blip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1800" dirty="0"/>
                            <a:t>7</a:t>
                          </a:r>
                          <a:endParaRPr lang="en-US" sz="18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30</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957711657"/>
                      </a:ext>
                    </a:extLst>
                  </a:tr>
                  <a:tr h="554399">
                    <a:tc>
                      <a:txBody>
                        <a:bodyPr/>
                        <a:lstStyle/>
                        <a:p>
                          <a:endParaRPr lang="en-US"/>
                        </a:p>
                      </a:txBody>
                      <a:tcPr anchor="ctr">
                        <a:blipFill>
                          <a:blip r:embed="rId3"/>
                          <a:stretch>
                            <a:fillRect l="-457" t="-561538" r="-497717" b="-105495"/>
                          </a:stretch>
                        </a:blipFill>
                      </a:tcPr>
                    </a:tc>
                    <a:tc>
                      <a:txBody>
                        <a:bodyPr/>
                        <a:lstStyle/>
                        <a:p>
                          <a:pPr algn="ctr"/>
                          <a:r>
                            <a:rPr lang="vi-VN" sz="2000" b="0" dirty="0"/>
                            <a:t>3</a:t>
                          </a:r>
                          <a:endParaRPr lang="en-US" sz="2000" b="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17</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090468830"/>
                      </a:ext>
                    </a:extLst>
                  </a:tr>
                  <a:tr h="554399">
                    <a:tc>
                      <a:txBody>
                        <a:bodyPr/>
                        <a:lstStyle/>
                        <a:p>
                          <a:endParaRPr lang="en-US"/>
                        </a:p>
                      </a:txBody>
                      <a:tcPr anchor="ctr">
                        <a:blipFill>
                          <a:blip r:embed="rId3"/>
                          <a:stretch>
                            <a:fillRect l="-457" t="-661538" r="-497717" b="-5495"/>
                          </a:stretch>
                        </a:blipFill>
                      </a:tcPr>
                    </a:tc>
                    <a:tc>
                      <a:txBody>
                        <a:bodyPr/>
                        <a:lstStyle/>
                        <a:p>
                          <a:pPr algn="ctr"/>
                          <a:r>
                            <a:rPr lang="vi-VN" sz="2000" b="0" dirty="0"/>
                            <a:t>13</a:t>
                          </a:r>
                          <a:endParaRPr lang="en-US" sz="2000" b="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vi-VN" sz="2000" dirty="0"/>
                            <a:t>27</a:t>
                          </a:r>
                          <a:endParaRPr lang="en-US" sz="200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78791103"/>
                      </a:ext>
                    </a:extLst>
                  </a:tr>
                </a:tbl>
              </a:graphicData>
            </a:graphic>
          </p:graphicFrame>
        </mc:Fallback>
      </mc:AlternateContent>
    </p:spTree>
    <p:extLst>
      <p:ext uri="{BB962C8B-B14F-4D97-AF65-F5344CB8AC3E}">
        <p14:creationId xmlns:p14="http://schemas.microsoft.com/office/powerpoint/2010/main" val="312644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27</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chất lượng thiết kế mạch Driver</a:t>
            </a:r>
            <a:endParaRPr lang="en-US" sz="2000" b="1" dirty="0">
              <a:solidFill>
                <a:schemeClr val="accent6">
                  <a:lumMod val="50000"/>
                </a:schemeClr>
              </a:solidFill>
            </a:endParaRPr>
          </a:p>
        </p:txBody>
      </p:sp>
      <p:pic>
        <p:nvPicPr>
          <p:cNvPr id="6" name="Hình ảnh 7">
            <a:extLst>
              <a:ext uri="{FF2B5EF4-FFF2-40B4-BE49-F238E27FC236}">
                <a16:creationId xmlns:a16="http://schemas.microsoft.com/office/drawing/2014/main" id="{414F4225-087B-7526-AA00-5419C3AC41FC}"/>
              </a:ext>
            </a:extLst>
          </p:cNvPr>
          <p:cNvPicPr>
            <a:picLocks noChangeAspect="1"/>
          </p:cNvPicPr>
          <p:nvPr/>
        </p:nvPicPr>
        <p:blipFill>
          <a:blip r:embed="rId3"/>
          <a:stretch>
            <a:fillRect/>
          </a:stretch>
        </p:blipFill>
        <p:spPr>
          <a:xfrm>
            <a:off x="1001387" y="1155415"/>
            <a:ext cx="2477310" cy="4609167"/>
          </a:xfrm>
          <a:prstGeom prst="rect">
            <a:avLst/>
          </a:prstGeom>
        </p:spPr>
      </p:pic>
      <p:cxnSp>
        <p:nvCxnSpPr>
          <p:cNvPr id="8" name="Đường nối Thẳng 8">
            <a:extLst>
              <a:ext uri="{FF2B5EF4-FFF2-40B4-BE49-F238E27FC236}">
                <a16:creationId xmlns:a16="http://schemas.microsoft.com/office/drawing/2014/main" id="{14A6D167-F59D-EF9C-47DA-CDEA17888B00}"/>
              </a:ext>
            </a:extLst>
          </p:cNvPr>
          <p:cNvCxnSpPr/>
          <p:nvPr/>
        </p:nvCxnSpPr>
        <p:spPr>
          <a:xfrm>
            <a:off x="6528316" y="1674181"/>
            <a:ext cx="914400" cy="0"/>
          </a:xfrm>
          <a:prstGeom prst="line">
            <a:avLst/>
          </a:prstGeom>
          <a:ln>
            <a:solidFill>
              <a:srgbClr val="00FF00"/>
            </a:solidFill>
          </a:ln>
        </p:spPr>
        <p:style>
          <a:lnRef idx="3">
            <a:schemeClr val="accent1"/>
          </a:lnRef>
          <a:fillRef idx="0">
            <a:schemeClr val="accent1"/>
          </a:fillRef>
          <a:effectRef idx="2">
            <a:schemeClr val="accent1"/>
          </a:effectRef>
          <a:fontRef idx="minor">
            <a:schemeClr val="tx1"/>
          </a:fontRef>
        </p:style>
      </p:cxnSp>
      <p:cxnSp>
        <p:nvCxnSpPr>
          <p:cNvPr id="9" name="Đường nối Thẳng 9">
            <a:extLst>
              <a:ext uri="{FF2B5EF4-FFF2-40B4-BE49-F238E27FC236}">
                <a16:creationId xmlns:a16="http://schemas.microsoft.com/office/drawing/2014/main" id="{4229197A-211F-0FD1-550D-F57ABDC935D8}"/>
              </a:ext>
            </a:extLst>
          </p:cNvPr>
          <p:cNvCxnSpPr/>
          <p:nvPr/>
        </p:nvCxnSpPr>
        <p:spPr>
          <a:xfrm>
            <a:off x="6528316" y="2044548"/>
            <a:ext cx="914400" cy="0"/>
          </a:xfrm>
          <a:prstGeom prst="line">
            <a:avLst/>
          </a:prstGeom>
          <a:ln>
            <a:solidFill>
              <a:srgbClr val="6565FF"/>
            </a:solidFill>
          </a:ln>
        </p:spPr>
        <p:style>
          <a:lnRef idx="3">
            <a:schemeClr val="accent1"/>
          </a:lnRef>
          <a:fillRef idx="0">
            <a:schemeClr val="accent1"/>
          </a:fillRef>
          <a:effectRef idx="2">
            <a:schemeClr val="accent1"/>
          </a:effectRef>
          <a:fontRef idx="minor">
            <a:schemeClr val="tx1"/>
          </a:fontRef>
        </p:style>
      </p:cxnSp>
      <p:sp>
        <p:nvSpPr>
          <p:cNvPr id="10" name="Hộp Văn bản 10">
            <a:extLst>
              <a:ext uri="{FF2B5EF4-FFF2-40B4-BE49-F238E27FC236}">
                <a16:creationId xmlns:a16="http://schemas.microsoft.com/office/drawing/2014/main" id="{EFC61B84-472A-4F23-DE5C-15DA8317806D}"/>
              </a:ext>
            </a:extLst>
          </p:cNvPr>
          <p:cNvSpPr txBox="1"/>
          <p:nvPr/>
        </p:nvSpPr>
        <p:spPr>
          <a:xfrm>
            <a:off x="7442715" y="1489515"/>
            <a:ext cx="1205023" cy="369332"/>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Rg = 1 Ω</a:t>
            </a:r>
          </a:p>
        </p:txBody>
      </p:sp>
      <p:sp>
        <p:nvSpPr>
          <p:cNvPr id="11" name="Hộp Văn bản 11">
            <a:extLst>
              <a:ext uri="{FF2B5EF4-FFF2-40B4-BE49-F238E27FC236}">
                <a16:creationId xmlns:a16="http://schemas.microsoft.com/office/drawing/2014/main" id="{10A50AF3-6B40-D739-97B3-AB7D3F26DB95}"/>
              </a:ext>
            </a:extLst>
          </p:cNvPr>
          <p:cNvSpPr txBox="1"/>
          <p:nvPr/>
        </p:nvSpPr>
        <p:spPr>
          <a:xfrm>
            <a:off x="7442716" y="1870515"/>
            <a:ext cx="1353416" cy="369332"/>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Rg = 10 Ω</a:t>
            </a:r>
          </a:p>
        </p:txBody>
      </p:sp>
      <p:sp>
        <p:nvSpPr>
          <p:cNvPr id="12" name="Hộp Văn bản 12">
            <a:extLst>
              <a:ext uri="{FF2B5EF4-FFF2-40B4-BE49-F238E27FC236}">
                <a16:creationId xmlns:a16="http://schemas.microsoft.com/office/drawing/2014/main" id="{6A9D81F8-723C-585F-539E-B7ED5C266E23}"/>
              </a:ext>
            </a:extLst>
          </p:cNvPr>
          <p:cNvSpPr txBox="1"/>
          <p:nvPr/>
        </p:nvSpPr>
        <p:spPr>
          <a:xfrm>
            <a:off x="997288" y="6092400"/>
            <a:ext cx="5776327" cy="338554"/>
          </a:xfrm>
          <a:prstGeom prst="rect">
            <a:avLst/>
          </a:prstGeom>
          <a:noFill/>
        </p:spPr>
        <p:txBody>
          <a:bodyPr wrap="square" rtlCol="0">
            <a:spAutoFit/>
          </a:bodyPr>
          <a:lstStyle/>
          <a:p>
            <a:pPr algn="just"/>
            <a:r>
              <a:rPr lang="en-US" sz="1600" i="1" dirty="0" err="1">
                <a:latin typeface="Tahoma" panose="020B0604030504040204" pitchFamily="34" charset="0"/>
                <a:ea typeface="Tahoma" panose="020B0604030504040204" pitchFamily="34" charset="0"/>
                <a:cs typeface="Tahoma" panose="020B0604030504040204" pitchFamily="34" charset="0"/>
              </a:rPr>
              <a:t>Quá</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trình</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chuyển</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mạch</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của</a:t>
            </a:r>
            <a:r>
              <a:rPr lang="en-US" sz="1600" i="1" dirty="0">
                <a:latin typeface="Tahoma" panose="020B0604030504040204" pitchFamily="34" charset="0"/>
                <a:ea typeface="Tahoma" panose="020B0604030504040204" pitchFamily="34" charset="0"/>
                <a:cs typeface="Tahoma" panose="020B0604030504040204" pitchFamily="34" charset="0"/>
              </a:rPr>
              <a:t> MOSFET </a:t>
            </a:r>
            <a:r>
              <a:rPr lang="en-US" sz="1600" i="1" dirty="0" err="1">
                <a:latin typeface="Tahoma" panose="020B0604030504040204" pitchFamily="34" charset="0"/>
                <a:ea typeface="Tahoma" panose="020B0604030504040204" pitchFamily="34" charset="0"/>
                <a:cs typeface="Tahoma" panose="020B0604030504040204" pitchFamily="34" charset="0"/>
              </a:rPr>
              <a:t>với</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giá</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trị</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Rg</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thay</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đổi</a:t>
            </a:r>
            <a:endParaRPr lang="en-US" sz="1600" i="1" dirty="0">
              <a:latin typeface="Tahoma" panose="020B0604030504040204" pitchFamily="34" charset="0"/>
              <a:ea typeface="Tahoma" panose="020B0604030504040204" pitchFamily="34" charset="0"/>
              <a:cs typeface="Tahoma" panose="020B0604030504040204" pitchFamily="34" charset="0"/>
            </a:endParaRPr>
          </a:p>
        </p:txBody>
      </p:sp>
      <p:pic>
        <p:nvPicPr>
          <p:cNvPr id="13" name="Hình ảnh 13">
            <a:extLst>
              <a:ext uri="{FF2B5EF4-FFF2-40B4-BE49-F238E27FC236}">
                <a16:creationId xmlns:a16="http://schemas.microsoft.com/office/drawing/2014/main" id="{9E9E758F-D9D6-5FA1-BA11-CA57F83F7F94}"/>
              </a:ext>
            </a:extLst>
          </p:cNvPr>
          <p:cNvPicPr>
            <a:picLocks noChangeAspect="1"/>
          </p:cNvPicPr>
          <p:nvPr/>
        </p:nvPicPr>
        <p:blipFill>
          <a:blip r:embed="rId4"/>
          <a:stretch>
            <a:fillRect/>
          </a:stretch>
        </p:blipFill>
        <p:spPr>
          <a:xfrm>
            <a:off x="4204250" y="1221148"/>
            <a:ext cx="2184120" cy="4506246"/>
          </a:xfrm>
          <a:prstGeom prst="rect">
            <a:avLst/>
          </a:prstGeom>
        </p:spPr>
      </p:pic>
      <p:sp>
        <p:nvSpPr>
          <p:cNvPr id="14" name="Hộp Văn bản 17">
            <a:extLst>
              <a:ext uri="{FF2B5EF4-FFF2-40B4-BE49-F238E27FC236}">
                <a16:creationId xmlns:a16="http://schemas.microsoft.com/office/drawing/2014/main" id="{A38FB76C-B582-0571-DE5E-31771663923A}"/>
              </a:ext>
            </a:extLst>
          </p:cNvPr>
          <p:cNvSpPr txBox="1"/>
          <p:nvPr/>
        </p:nvSpPr>
        <p:spPr>
          <a:xfrm>
            <a:off x="1989013" y="5745109"/>
            <a:ext cx="91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OFF</a:t>
            </a:r>
          </a:p>
        </p:txBody>
      </p:sp>
      <p:sp>
        <p:nvSpPr>
          <p:cNvPr id="17" name="Hộp Văn bản 18">
            <a:extLst>
              <a:ext uri="{FF2B5EF4-FFF2-40B4-BE49-F238E27FC236}">
                <a16:creationId xmlns:a16="http://schemas.microsoft.com/office/drawing/2014/main" id="{D6F696B5-9B27-448A-9176-E4904DEE40B5}"/>
              </a:ext>
            </a:extLst>
          </p:cNvPr>
          <p:cNvSpPr txBox="1"/>
          <p:nvPr/>
        </p:nvSpPr>
        <p:spPr>
          <a:xfrm>
            <a:off x="5016318" y="5723068"/>
            <a:ext cx="91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ON</a:t>
            </a:r>
          </a:p>
        </p:txBody>
      </p:sp>
      <p:sp>
        <p:nvSpPr>
          <p:cNvPr id="5" name="Hộp Văn bản 12">
            <a:extLst>
              <a:ext uri="{FF2B5EF4-FFF2-40B4-BE49-F238E27FC236}">
                <a16:creationId xmlns:a16="http://schemas.microsoft.com/office/drawing/2014/main" id="{5E8E88E7-7346-1F61-2E6B-3CC1BC0B5841}"/>
              </a:ext>
            </a:extLst>
          </p:cNvPr>
          <p:cNvSpPr txBox="1"/>
          <p:nvPr/>
        </p:nvSpPr>
        <p:spPr>
          <a:xfrm>
            <a:off x="3645450" y="4812922"/>
            <a:ext cx="849326" cy="400110"/>
          </a:xfrm>
          <a:prstGeom prst="rect">
            <a:avLst/>
          </a:prstGeom>
          <a:noFill/>
        </p:spPr>
        <p:txBody>
          <a:bodyPr wrap="square" rtlCol="0">
            <a:spAutoFit/>
          </a:bodyPr>
          <a:lstStyle/>
          <a:p>
            <a:r>
              <a:rPr lang="en-US" sz="2000" b="1">
                <a:latin typeface="Tahoma" panose="020B0604030504040204" pitchFamily="34" charset="0"/>
                <a:ea typeface="Tahoma" panose="020B0604030504040204" pitchFamily="34" charset="0"/>
                <a:cs typeface="Tahoma" panose="020B0604030504040204" pitchFamily="34" charset="0"/>
              </a:rPr>
              <a:t>Id</a:t>
            </a:r>
          </a:p>
        </p:txBody>
      </p:sp>
      <p:sp>
        <p:nvSpPr>
          <p:cNvPr id="7" name="Hộp Văn bản 13">
            <a:extLst>
              <a:ext uri="{FF2B5EF4-FFF2-40B4-BE49-F238E27FC236}">
                <a16:creationId xmlns:a16="http://schemas.microsoft.com/office/drawing/2014/main" id="{40BF58BF-79A3-70CE-E62E-FC9BFBABDECF}"/>
              </a:ext>
            </a:extLst>
          </p:cNvPr>
          <p:cNvSpPr txBox="1"/>
          <p:nvPr/>
        </p:nvSpPr>
        <p:spPr>
          <a:xfrm>
            <a:off x="3580806" y="3316993"/>
            <a:ext cx="849326" cy="400110"/>
          </a:xfrm>
          <a:prstGeom prst="rect">
            <a:avLst/>
          </a:prstGeom>
          <a:noFill/>
        </p:spPr>
        <p:txBody>
          <a:bodyPr wrap="square" rtlCol="0">
            <a:spAutoFit/>
          </a:bodyPr>
          <a:lstStyle/>
          <a:p>
            <a:r>
              <a:rPr lang="en-US" sz="2000" b="1">
                <a:latin typeface="Tahoma" panose="020B0604030504040204" pitchFamily="34" charset="0"/>
                <a:ea typeface="Tahoma" panose="020B0604030504040204" pitchFamily="34" charset="0"/>
                <a:cs typeface="Tahoma" panose="020B0604030504040204" pitchFamily="34" charset="0"/>
              </a:rPr>
              <a:t>Vds</a:t>
            </a:r>
          </a:p>
        </p:txBody>
      </p:sp>
      <p:sp>
        <p:nvSpPr>
          <p:cNvPr id="18" name="Hộp Văn bản 14">
            <a:extLst>
              <a:ext uri="{FF2B5EF4-FFF2-40B4-BE49-F238E27FC236}">
                <a16:creationId xmlns:a16="http://schemas.microsoft.com/office/drawing/2014/main" id="{EC4FC983-BD9C-76F0-CDE9-115122587520}"/>
              </a:ext>
            </a:extLst>
          </p:cNvPr>
          <p:cNvSpPr txBox="1"/>
          <p:nvPr/>
        </p:nvSpPr>
        <p:spPr>
          <a:xfrm>
            <a:off x="3580806" y="1621009"/>
            <a:ext cx="849326" cy="400110"/>
          </a:xfrm>
          <a:prstGeom prst="rect">
            <a:avLst/>
          </a:prstGeom>
          <a:noFill/>
        </p:spPr>
        <p:txBody>
          <a:bodyPr wrap="squar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Vgs</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21" name="Rectangle 20">
            <a:extLst>
              <a:ext uri="{FF2B5EF4-FFF2-40B4-BE49-F238E27FC236}">
                <a16:creationId xmlns:a16="http://schemas.microsoft.com/office/drawing/2014/main" id="{4A8A8908-1135-8C33-8407-9E8B7669401E}"/>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22" name="TextBox 21">
            <a:extLst>
              <a:ext uri="{FF2B5EF4-FFF2-40B4-BE49-F238E27FC236}">
                <a16:creationId xmlns:a16="http://schemas.microsoft.com/office/drawing/2014/main" id="{2D14B48B-B473-ABB0-BA66-8512301C38DE}"/>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2692378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28</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chất lượng thiết kế mạch Driver</a:t>
            </a:r>
            <a:endParaRPr lang="en-US" sz="2000" b="1" dirty="0">
              <a:solidFill>
                <a:schemeClr val="accent6">
                  <a:lumMod val="50000"/>
                </a:schemeClr>
              </a:solidFill>
            </a:endParaRPr>
          </a:p>
        </p:txBody>
      </p:sp>
      <p:sp>
        <p:nvSpPr>
          <p:cNvPr id="5" name="Chỗ dành sẵn cho Văn bản 4">
            <a:extLst>
              <a:ext uri="{FF2B5EF4-FFF2-40B4-BE49-F238E27FC236}">
                <a16:creationId xmlns:a16="http://schemas.microsoft.com/office/drawing/2014/main" id="{85A9663F-979D-CCD5-91F5-9AAD836C115B}"/>
              </a:ext>
            </a:extLst>
          </p:cNvPr>
          <p:cNvSpPr txBox="1">
            <a:spLocks/>
          </p:cNvSpPr>
          <p:nvPr/>
        </p:nvSpPr>
        <p:spPr>
          <a:xfrm>
            <a:off x="492893" y="1058337"/>
            <a:ext cx="7891904" cy="17389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just"/>
            <a:r>
              <a:rPr lang="en-US" sz="1800" b="1" u="sng" dirty="0" err="1">
                <a:latin typeface="+mn-lt"/>
                <a:ea typeface="Tahoma" panose="020B0604030504040204" pitchFamily="34" charset="0"/>
                <a:cs typeface="Tahoma" panose="020B0604030504040204" pitchFamily="34" charset="0"/>
              </a:rPr>
              <a:t>Nhận</a:t>
            </a:r>
            <a:r>
              <a:rPr lang="en-US" sz="1800" b="1" u="sng" dirty="0">
                <a:latin typeface="+mn-lt"/>
                <a:ea typeface="Tahoma" panose="020B0604030504040204" pitchFamily="34" charset="0"/>
                <a:cs typeface="Tahoma" panose="020B0604030504040204" pitchFamily="34" charset="0"/>
              </a:rPr>
              <a:t> </a:t>
            </a:r>
            <a:r>
              <a:rPr lang="en-US" sz="1800" b="1" u="sng" dirty="0" err="1">
                <a:latin typeface="+mn-lt"/>
                <a:ea typeface="Tahoma" panose="020B0604030504040204" pitchFamily="34" charset="0"/>
                <a:cs typeface="Tahoma" panose="020B0604030504040204" pitchFamily="34" charset="0"/>
              </a:rPr>
              <a:t>xét</a:t>
            </a:r>
            <a:r>
              <a:rPr lang="en-US" sz="1800" b="1" u="sng" dirty="0">
                <a:latin typeface="+mn-lt"/>
                <a:ea typeface="Tahoma" panose="020B0604030504040204" pitchFamily="34" charset="0"/>
                <a:cs typeface="Tahoma" panose="020B0604030504040204" pitchFamily="34" charset="0"/>
              </a:rPr>
              <a:t>:</a:t>
            </a:r>
          </a:p>
          <a:p>
            <a:pPr marL="800100" lvl="1" indent="-342900" algn="just">
              <a:buFont typeface="Arial" panose="020B0604020202020204" pitchFamily="34" charset="0"/>
              <a:buChar char="•"/>
            </a:pPr>
            <a:r>
              <a:rPr lang="en-US" sz="1800" dirty="0" err="1">
                <a:latin typeface="+mn-lt"/>
                <a:ea typeface="Tahoma" panose="020B0604030504040204" pitchFamily="34" charset="0"/>
                <a:cs typeface="Tahoma" panose="020B0604030504040204" pitchFamily="34" charset="0"/>
              </a:rPr>
              <a:t>Với</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Rg</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nhỏ</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thời</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gian</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chuyển</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mạch</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diễn</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ra</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nhanh</a:t>
            </a:r>
            <a:r>
              <a:rPr lang="en-US" sz="1800" dirty="0">
                <a:latin typeface="+mn-lt"/>
                <a:ea typeface="Tahoma" panose="020B0604030504040204" pitchFamily="34" charset="0"/>
                <a:cs typeface="Tahoma" panose="020B0604030504040204" pitchFamily="34" charset="0"/>
              </a:rPr>
              <a:t> h</a:t>
            </a:r>
            <a:r>
              <a:rPr lang="vi-VN" sz="1800" dirty="0">
                <a:latin typeface="+mn-lt"/>
                <a:ea typeface="Tahoma" panose="020B0604030504040204" pitchFamily="34" charset="0"/>
                <a:cs typeface="Tahoma" panose="020B0604030504040204" pitchFamily="34" charset="0"/>
              </a:rPr>
              <a:t>ơ</a:t>
            </a:r>
            <a:r>
              <a:rPr lang="en-US" sz="1800" dirty="0">
                <a:latin typeface="+mn-lt"/>
                <a:ea typeface="Tahoma" panose="020B0604030504040204" pitchFamily="34" charset="0"/>
                <a:cs typeface="Tahoma" panose="020B0604030504040204" pitchFamily="34" charset="0"/>
              </a:rPr>
              <a:t>n, </a:t>
            </a:r>
            <a:r>
              <a:rPr lang="en-US" sz="1800" dirty="0" err="1">
                <a:latin typeface="+mn-lt"/>
                <a:ea typeface="Tahoma" panose="020B0604030504040204" pitchFamily="34" charset="0"/>
                <a:cs typeface="Tahoma" panose="020B0604030504040204" pitchFamily="34" charset="0"/>
              </a:rPr>
              <a:t>tuy</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nhiên</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khi</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khóa</a:t>
            </a:r>
            <a:r>
              <a:rPr lang="en-US" sz="1800" dirty="0">
                <a:latin typeface="+mn-lt"/>
                <a:ea typeface="Tahoma" panose="020B0604030504040204" pitchFamily="34" charset="0"/>
                <a:cs typeface="Tahoma" panose="020B0604030504040204" pitchFamily="34" charset="0"/>
              </a:rPr>
              <a:t> van </a:t>
            </a:r>
            <a:r>
              <a:rPr lang="en-US" sz="1800" dirty="0" err="1">
                <a:latin typeface="+mn-lt"/>
                <a:ea typeface="Tahoma" panose="020B0604030504040204" pitchFamily="34" charset="0"/>
                <a:cs typeface="Tahoma" panose="020B0604030504040204" pitchFamily="34" charset="0"/>
              </a:rPr>
              <a:t>sẽ</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dẫn</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đến</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dao</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động</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điện</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áp</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đầu</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ra.</a:t>
            </a:r>
            <a:endParaRPr lang="en-US" sz="1800" dirty="0">
              <a:latin typeface="+mn-lt"/>
              <a:ea typeface="Tahoma" panose="020B0604030504040204" pitchFamily="34" charset="0"/>
              <a:cs typeface="Tahoma" panose="020B0604030504040204" pitchFamily="34" charset="0"/>
            </a:endParaRPr>
          </a:p>
          <a:p>
            <a:pPr marL="800100" lvl="1" indent="-342900" algn="just">
              <a:buFont typeface="Arial" panose="020B0604020202020204" pitchFamily="34" charset="0"/>
              <a:buChar char="•"/>
            </a:pPr>
            <a:r>
              <a:rPr lang="en-US" sz="1800" dirty="0" err="1">
                <a:latin typeface="+mn-lt"/>
                <a:ea typeface="Tahoma" panose="020B0604030504040204" pitchFamily="34" charset="0"/>
                <a:cs typeface="Tahoma" panose="020B0604030504040204" pitchFamily="34" charset="0"/>
              </a:rPr>
              <a:t>Nếu</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giá</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trị</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quá</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độ</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này</a:t>
            </a:r>
            <a:r>
              <a:rPr lang="en-US" sz="1800" dirty="0">
                <a:latin typeface="+mn-lt"/>
                <a:ea typeface="Tahoma" panose="020B0604030504040204" pitchFamily="34" charset="0"/>
                <a:cs typeface="Tahoma" panose="020B0604030504040204" pitchFamily="34" charset="0"/>
              </a:rPr>
              <a:t> v</a:t>
            </a:r>
            <a:r>
              <a:rPr lang="vi-VN" sz="1800" dirty="0">
                <a:latin typeface="+mn-lt"/>
                <a:ea typeface="Tahoma" panose="020B0604030504040204" pitchFamily="34" charset="0"/>
                <a:cs typeface="Tahoma" panose="020B0604030504040204" pitchFamily="34" charset="0"/>
              </a:rPr>
              <a:t>ư</a:t>
            </a:r>
            <a:r>
              <a:rPr lang="en-US" sz="1800" dirty="0" err="1">
                <a:latin typeface="+mn-lt"/>
                <a:ea typeface="Tahoma" panose="020B0604030504040204" pitchFamily="34" charset="0"/>
                <a:cs typeface="Tahoma" panose="020B0604030504040204" pitchFamily="34" charset="0"/>
              </a:rPr>
              <a:t>ợt</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mức</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cho</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phép</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có</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thể</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làm</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cháy</a:t>
            </a:r>
            <a:r>
              <a:rPr lang="en-US" sz="1800" dirty="0">
                <a:latin typeface="+mn-lt"/>
                <a:ea typeface="Tahoma" panose="020B0604030504040204" pitchFamily="34" charset="0"/>
                <a:cs typeface="Tahoma" panose="020B0604030504040204" pitchFamily="34" charset="0"/>
              </a:rPr>
              <a:t> van, </a:t>
            </a:r>
            <a:r>
              <a:rPr lang="en-US" sz="1800" dirty="0" err="1">
                <a:latin typeface="+mn-lt"/>
                <a:ea typeface="Tahoma" panose="020B0604030504040204" pitchFamily="34" charset="0"/>
                <a:cs typeface="Tahoma" panose="020B0604030504040204" pitchFamily="34" charset="0"/>
              </a:rPr>
              <a:t>nặng</a:t>
            </a:r>
            <a:r>
              <a:rPr lang="en-US" sz="1800" dirty="0">
                <a:latin typeface="+mn-lt"/>
                <a:ea typeface="Tahoma" panose="020B0604030504040204" pitchFamily="34" charset="0"/>
                <a:cs typeface="Tahoma" panose="020B0604030504040204" pitchFamily="34" charset="0"/>
              </a:rPr>
              <a:t> h</a:t>
            </a:r>
            <a:r>
              <a:rPr lang="vi-VN" sz="1800" dirty="0">
                <a:latin typeface="+mn-lt"/>
                <a:ea typeface="Tahoma" panose="020B0604030504040204" pitchFamily="34" charset="0"/>
                <a:cs typeface="Tahoma" panose="020B0604030504040204" pitchFamily="34" charset="0"/>
              </a:rPr>
              <a:t>ơ</a:t>
            </a:r>
            <a:r>
              <a:rPr lang="en-US" sz="1800" dirty="0">
                <a:latin typeface="+mn-lt"/>
                <a:ea typeface="Tahoma" panose="020B0604030504040204" pitchFamily="34" charset="0"/>
                <a:cs typeface="Tahoma" panose="020B0604030504040204" pitchFamily="34" charset="0"/>
              </a:rPr>
              <a:t>n </a:t>
            </a:r>
            <a:r>
              <a:rPr lang="en-US" sz="1800" dirty="0" err="1">
                <a:latin typeface="+mn-lt"/>
                <a:ea typeface="Tahoma" panose="020B0604030504040204" pitchFamily="34" charset="0"/>
                <a:cs typeface="Tahoma" panose="020B0604030504040204" pitchFamily="34" charset="0"/>
              </a:rPr>
              <a:t>sẽ</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gây</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nguy</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hiểm</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đến</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tải</a:t>
            </a:r>
            <a:r>
              <a:rPr lang="en-US" sz="1800" dirty="0">
                <a:latin typeface="+mn-lt"/>
                <a:ea typeface="Tahoma" panose="020B0604030504040204" pitchFamily="34" charset="0"/>
                <a:cs typeface="Tahoma" panose="020B0604030504040204" pitchFamily="34" charset="0"/>
              </a:rPr>
              <a:t> =&gt; </a:t>
            </a:r>
            <a:r>
              <a:rPr lang="en-US" sz="1800" dirty="0" err="1">
                <a:latin typeface="+mn-lt"/>
                <a:ea typeface="Tahoma" panose="020B0604030504040204" pitchFamily="34" charset="0"/>
                <a:cs typeface="Tahoma" panose="020B0604030504040204" pitchFamily="34" charset="0"/>
              </a:rPr>
              <a:t>có</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thể</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giảm</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dao</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động</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bằng</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tăng</a:t>
            </a:r>
            <a:r>
              <a:rPr lang="en-US" sz="1800" dirty="0">
                <a:latin typeface="+mn-lt"/>
                <a:ea typeface="Tahoma" panose="020B0604030504040204" pitchFamily="34" charset="0"/>
                <a:cs typeface="Tahoma" panose="020B0604030504040204" pitchFamily="34" charset="0"/>
              </a:rPr>
              <a:t> </a:t>
            </a:r>
            <a:r>
              <a:rPr lang="en-US" sz="1800" dirty="0" err="1">
                <a:latin typeface="+mn-lt"/>
                <a:ea typeface="Tahoma" panose="020B0604030504040204" pitchFamily="34" charset="0"/>
                <a:cs typeface="Tahoma" panose="020B0604030504040204" pitchFamily="34" charset="0"/>
              </a:rPr>
              <a:t>Rg</a:t>
            </a:r>
            <a:r>
              <a:rPr lang="en-US" sz="1800" dirty="0">
                <a:latin typeface="+mn-lt"/>
                <a:ea typeface="Tahoma" panose="020B0604030504040204" pitchFamily="34" charset="0"/>
                <a:cs typeface="Tahoma" panose="020B0604030504040204" pitchFamily="34" charset="0"/>
              </a:rPr>
              <a:t>.</a:t>
            </a:r>
          </a:p>
        </p:txBody>
      </p:sp>
      <p:pic>
        <p:nvPicPr>
          <p:cNvPr id="7" name="Hình ảnh 8">
            <a:extLst>
              <a:ext uri="{FF2B5EF4-FFF2-40B4-BE49-F238E27FC236}">
                <a16:creationId xmlns:a16="http://schemas.microsoft.com/office/drawing/2014/main" id="{E12BA62E-258C-EC20-0AAC-C46C1FD2A113}"/>
              </a:ext>
            </a:extLst>
          </p:cNvPr>
          <p:cNvPicPr>
            <a:picLocks noChangeAspect="1"/>
          </p:cNvPicPr>
          <p:nvPr/>
        </p:nvPicPr>
        <p:blipFill>
          <a:blip r:embed="rId3"/>
          <a:stretch>
            <a:fillRect/>
          </a:stretch>
        </p:blipFill>
        <p:spPr>
          <a:xfrm>
            <a:off x="1027768" y="2899266"/>
            <a:ext cx="7264685" cy="3368906"/>
          </a:xfrm>
          <a:prstGeom prst="rect">
            <a:avLst/>
          </a:prstGeom>
        </p:spPr>
      </p:pic>
      <p:sp>
        <p:nvSpPr>
          <p:cNvPr id="6" name="Hộp Văn bản 12">
            <a:extLst>
              <a:ext uri="{FF2B5EF4-FFF2-40B4-BE49-F238E27FC236}">
                <a16:creationId xmlns:a16="http://schemas.microsoft.com/office/drawing/2014/main" id="{2DB928C9-1174-91DC-C7CF-620F66729FA8}"/>
              </a:ext>
            </a:extLst>
          </p:cNvPr>
          <p:cNvSpPr txBox="1"/>
          <p:nvPr/>
        </p:nvSpPr>
        <p:spPr>
          <a:xfrm>
            <a:off x="7740953" y="5183206"/>
            <a:ext cx="849326" cy="400110"/>
          </a:xfrm>
          <a:prstGeom prst="rect">
            <a:avLst/>
          </a:prstGeom>
          <a:noFill/>
        </p:spPr>
        <p:txBody>
          <a:bodyPr wrap="square" rtlCol="0">
            <a:spAutoFit/>
          </a:bodyPr>
          <a:lstStyle/>
          <a:p>
            <a:r>
              <a:rPr lang="en-US" sz="2000" b="1">
                <a:latin typeface="Tahoma" panose="020B0604030504040204" pitchFamily="34" charset="0"/>
                <a:ea typeface="Tahoma" panose="020B0604030504040204" pitchFamily="34" charset="0"/>
                <a:cs typeface="Tahoma" panose="020B0604030504040204" pitchFamily="34" charset="0"/>
              </a:rPr>
              <a:t>Id</a:t>
            </a:r>
          </a:p>
        </p:txBody>
      </p:sp>
      <p:sp>
        <p:nvSpPr>
          <p:cNvPr id="8" name="Hộp Văn bản 13">
            <a:extLst>
              <a:ext uri="{FF2B5EF4-FFF2-40B4-BE49-F238E27FC236}">
                <a16:creationId xmlns:a16="http://schemas.microsoft.com/office/drawing/2014/main" id="{39EFB378-7CD8-E815-93DA-BD097DDF50EE}"/>
              </a:ext>
            </a:extLst>
          </p:cNvPr>
          <p:cNvSpPr txBox="1"/>
          <p:nvPr/>
        </p:nvSpPr>
        <p:spPr>
          <a:xfrm>
            <a:off x="7578987" y="4073448"/>
            <a:ext cx="849326" cy="400110"/>
          </a:xfrm>
          <a:prstGeom prst="rect">
            <a:avLst/>
          </a:prstGeom>
          <a:noFill/>
        </p:spPr>
        <p:txBody>
          <a:bodyPr wrap="squar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Vds</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9" name="Hộp Văn bản 14">
            <a:extLst>
              <a:ext uri="{FF2B5EF4-FFF2-40B4-BE49-F238E27FC236}">
                <a16:creationId xmlns:a16="http://schemas.microsoft.com/office/drawing/2014/main" id="{2036B888-CFCF-F0B4-0553-023F6B815327}"/>
              </a:ext>
            </a:extLst>
          </p:cNvPr>
          <p:cNvSpPr txBox="1"/>
          <p:nvPr/>
        </p:nvSpPr>
        <p:spPr>
          <a:xfrm>
            <a:off x="7598365" y="2919511"/>
            <a:ext cx="849326" cy="400110"/>
          </a:xfrm>
          <a:prstGeom prst="rect">
            <a:avLst/>
          </a:prstGeom>
          <a:noFill/>
        </p:spPr>
        <p:txBody>
          <a:bodyPr wrap="squar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Vgs</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310832C0-2470-4E3C-6B8C-2A65064111DD}"/>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13" name="TextBox 12">
            <a:extLst>
              <a:ext uri="{FF2B5EF4-FFF2-40B4-BE49-F238E27FC236}">
                <a16:creationId xmlns:a16="http://schemas.microsoft.com/office/drawing/2014/main" id="{3ADF4A03-5805-4205-3126-1CB4312B2CEE}"/>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3923002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29</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chất lượng thiết kế mạch Driver</a:t>
            </a:r>
            <a:endParaRPr lang="en-US" sz="2000" b="1" dirty="0">
              <a:solidFill>
                <a:schemeClr val="accent6">
                  <a:lumMod val="50000"/>
                </a:schemeClr>
              </a:solidFill>
            </a:endParaRPr>
          </a:p>
        </p:txBody>
      </p:sp>
      <p:pic>
        <p:nvPicPr>
          <p:cNvPr id="6" name="Hình ảnh 9">
            <a:extLst>
              <a:ext uri="{FF2B5EF4-FFF2-40B4-BE49-F238E27FC236}">
                <a16:creationId xmlns:a16="http://schemas.microsoft.com/office/drawing/2014/main" id="{CC4DA23D-181A-CF6B-063C-AE8172C3B521}"/>
              </a:ext>
            </a:extLst>
          </p:cNvPr>
          <p:cNvPicPr>
            <a:picLocks noChangeAspect="1"/>
          </p:cNvPicPr>
          <p:nvPr/>
        </p:nvPicPr>
        <p:blipFill>
          <a:blip r:embed="rId3"/>
          <a:stretch>
            <a:fillRect/>
          </a:stretch>
        </p:blipFill>
        <p:spPr>
          <a:xfrm>
            <a:off x="1150839" y="1118073"/>
            <a:ext cx="2293193" cy="4762396"/>
          </a:xfrm>
          <a:prstGeom prst="rect">
            <a:avLst/>
          </a:prstGeom>
        </p:spPr>
      </p:pic>
      <p:pic>
        <p:nvPicPr>
          <p:cNvPr id="8" name="Hình ảnh 10">
            <a:extLst>
              <a:ext uri="{FF2B5EF4-FFF2-40B4-BE49-F238E27FC236}">
                <a16:creationId xmlns:a16="http://schemas.microsoft.com/office/drawing/2014/main" id="{3DBE446C-601B-4DBD-3CA8-DEBD942559F8}"/>
              </a:ext>
            </a:extLst>
          </p:cNvPr>
          <p:cNvPicPr>
            <a:picLocks noChangeAspect="1"/>
          </p:cNvPicPr>
          <p:nvPr/>
        </p:nvPicPr>
        <p:blipFill>
          <a:blip r:embed="rId4"/>
          <a:stretch>
            <a:fillRect/>
          </a:stretch>
        </p:blipFill>
        <p:spPr>
          <a:xfrm>
            <a:off x="4343481" y="1141528"/>
            <a:ext cx="2306837" cy="4762397"/>
          </a:xfrm>
          <a:prstGeom prst="rect">
            <a:avLst/>
          </a:prstGeom>
        </p:spPr>
      </p:pic>
      <p:cxnSp>
        <p:nvCxnSpPr>
          <p:cNvPr id="9" name="Đường nối Thẳng 11">
            <a:extLst>
              <a:ext uri="{FF2B5EF4-FFF2-40B4-BE49-F238E27FC236}">
                <a16:creationId xmlns:a16="http://schemas.microsoft.com/office/drawing/2014/main" id="{3E2116C0-1C7C-A41E-3786-8BF677FC2E64}"/>
              </a:ext>
            </a:extLst>
          </p:cNvPr>
          <p:cNvCxnSpPr>
            <a:cxnSpLocks/>
          </p:cNvCxnSpPr>
          <p:nvPr/>
        </p:nvCxnSpPr>
        <p:spPr>
          <a:xfrm>
            <a:off x="6918677" y="1419899"/>
            <a:ext cx="595308" cy="0"/>
          </a:xfrm>
          <a:prstGeom prst="line">
            <a:avLst/>
          </a:prstGeom>
          <a:ln>
            <a:solidFill>
              <a:srgbClr val="00FF00"/>
            </a:solidFill>
          </a:ln>
        </p:spPr>
        <p:style>
          <a:lnRef idx="3">
            <a:schemeClr val="accent1"/>
          </a:lnRef>
          <a:fillRef idx="0">
            <a:schemeClr val="accent1"/>
          </a:fillRef>
          <a:effectRef idx="2">
            <a:schemeClr val="accent1"/>
          </a:effectRef>
          <a:fontRef idx="minor">
            <a:schemeClr val="tx1"/>
          </a:fontRef>
        </p:style>
      </p:cxnSp>
      <p:sp>
        <p:nvSpPr>
          <p:cNvPr id="10" name="Hộp Văn bản 12">
            <a:extLst>
              <a:ext uri="{FF2B5EF4-FFF2-40B4-BE49-F238E27FC236}">
                <a16:creationId xmlns:a16="http://schemas.microsoft.com/office/drawing/2014/main" id="{7C0CE911-EB6F-09E0-C459-AD50A817724C}"/>
              </a:ext>
            </a:extLst>
          </p:cNvPr>
          <p:cNvSpPr txBox="1"/>
          <p:nvPr/>
        </p:nvSpPr>
        <p:spPr>
          <a:xfrm>
            <a:off x="3634829" y="1400869"/>
            <a:ext cx="849326" cy="400110"/>
          </a:xfrm>
          <a:prstGeom prst="rect">
            <a:avLst/>
          </a:prstGeom>
          <a:noFill/>
        </p:spPr>
        <p:txBody>
          <a:bodyPr wrap="square" rtlCol="0">
            <a:spAutoFit/>
          </a:bodyPr>
          <a:lstStyle/>
          <a:p>
            <a:r>
              <a:rPr lang="en-US" sz="2000" b="1">
                <a:latin typeface="Tahoma" panose="020B0604030504040204" pitchFamily="34" charset="0"/>
                <a:ea typeface="Tahoma" panose="020B0604030504040204" pitchFamily="34" charset="0"/>
                <a:cs typeface="Tahoma" panose="020B0604030504040204" pitchFamily="34" charset="0"/>
              </a:rPr>
              <a:t>Vgs</a:t>
            </a:r>
          </a:p>
        </p:txBody>
      </p:sp>
      <p:sp>
        <p:nvSpPr>
          <p:cNvPr id="11" name="Hộp Văn bản 13">
            <a:extLst>
              <a:ext uri="{FF2B5EF4-FFF2-40B4-BE49-F238E27FC236}">
                <a16:creationId xmlns:a16="http://schemas.microsoft.com/office/drawing/2014/main" id="{85C9D1B8-44EC-186F-2C17-B3C2F5EA51FC}"/>
              </a:ext>
            </a:extLst>
          </p:cNvPr>
          <p:cNvSpPr txBox="1"/>
          <p:nvPr/>
        </p:nvSpPr>
        <p:spPr>
          <a:xfrm>
            <a:off x="3646005" y="3176352"/>
            <a:ext cx="849326" cy="400110"/>
          </a:xfrm>
          <a:prstGeom prst="rect">
            <a:avLst/>
          </a:prstGeom>
          <a:noFill/>
        </p:spPr>
        <p:txBody>
          <a:bodyPr wrap="square" rtlCol="0">
            <a:spAutoFit/>
          </a:bodyPr>
          <a:lstStyle/>
          <a:p>
            <a:r>
              <a:rPr lang="en-US" sz="2000" b="1">
                <a:latin typeface="Tahoma" panose="020B0604030504040204" pitchFamily="34" charset="0"/>
                <a:ea typeface="Tahoma" panose="020B0604030504040204" pitchFamily="34" charset="0"/>
                <a:cs typeface="Tahoma" panose="020B0604030504040204" pitchFamily="34" charset="0"/>
              </a:rPr>
              <a:t>Vds</a:t>
            </a:r>
          </a:p>
        </p:txBody>
      </p:sp>
      <p:sp>
        <p:nvSpPr>
          <p:cNvPr id="12" name="Hộp Văn bản 14">
            <a:extLst>
              <a:ext uri="{FF2B5EF4-FFF2-40B4-BE49-F238E27FC236}">
                <a16:creationId xmlns:a16="http://schemas.microsoft.com/office/drawing/2014/main" id="{74933B1C-740B-4EE9-4021-C3EA77AB4749}"/>
              </a:ext>
            </a:extLst>
          </p:cNvPr>
          <p:cNvSpPr txBox="1"/>
          <p:nvPr/>
        </p:nvSpPr>
        <p:spPr>
          <a:xfrm>
            <a:off x="3646005" y="4769537"/>
            <a:ext cx="849326" cy="400110"/>
          </a:xfrm>
          <a:prstGeom prst="rect">
            <a:avLst/>
          </a:prstGeom>
          <a:noFill/>
        </p:spPr>
        <p:txBody>
          <a:bodyPr wrap="square" rtlCol="0">
            <a:spAutoFit/>
          </a:bodyPr>
          <a:lstStyle/>
          <a:p>
            <a:r>
              <a:rPr lang="en-US" sz="2000" b="1">
                <a:latin typeface="Tahoma" panose="020B0604030504040204" pitchFamily="34" charset="0"/>
                <a:ea typeface="Tahoma" panose="020B0604030504040204" pitchFamily="34" charset="0"/>
                <a:cs typeface="Tahoma" panose="020B0604030504040204" pitchFamily="34" charset="0"/>
              </a:rPr>
              <a:t>Id</a:t>
            </a:r>
          </a:p>
        </p:txBody>
      </p:sp>
      <p:cxnSp>
        <p:nvCxnSpPr>
          <p:cNvPr id="13" name="Đường nối Thẳng 15">
            <a:extLst>
              <a:ext uri="{FF2B5EF4-FFF2-40B4-BE49-F238E27FC236}">
                <a16:creationId xmlns:a16="http://schemas.microsoft.com/office/drawing/2014/main" id="{6919A861-55E2-C389-94D9-E73A114A4A29}"/>
              </a:ext>
            </a:extLst>
          </p:cNvPr>
          <p:cNvCxnSpPr>
            <a:cxnSpLocks/>
          </p:cNvCxnSpPr>
          <p:nvPr/>
        </p:nvCxnSpPr>
        <p:spPr>
          <a:xfrm>
            <a:off x="6918677" y="1753968"/>
            <a:ext cx="595308" cy="0"/>
          </a:xfrm>
          <a:prstGeom prst="line">
            <a:avLst/>
          </a:prstGeom>
          <a:ln>
            <a:solidFill>
              <a:srgbClr val="6464FF"/>
            </a:solidFill>
          </a:ln>
        </p:spPr>
        <p:style>
          <a:lnRef idx="3">
            <a:schemeClr val="accent1"/>
          </a:lnRef>
          <a:fillRef idx="0">
            <a:schemeClr val="accent1"/>
          </a:fillRef>
          <a:effectRef idx="2">
            <a:schemeClr val="accent1"/>
          </a:effectRef>
          <a:fontRef idx="minor">
            <a:schemeClr val="tx1"/>
          </a:fontRef>
        </p:style>
      </p:cxnSp>
      <p:cxnSp>
        <p:nvCxnSpPr>
          <p:cNvPr id="14" name="Đường nối Thẳng 16">
            <a:extLst>
              <a:ext uri="{FF2B5EF4-FFF2-40B4-BE49-F238E27FC236}">
                <a16:creationId xmlns:a16="http://schemas.microsoft.com/office/drawing/2014/main" id="{57BCABBC-E6C3-0334-DFBA-3C068D330CAE}"/>
              </a:ext>
            </a:extLst>
          </p:cNvPr>
          <p:cNvCxnSpPr>
            <a:cxnSpLocks/>
          </p:cNvCxnSpPr>
          <p:nvPr/>
        </p:nvCxnSpPr>
        <p:spPr>
          <a:xfrm>
            <a:off x="6918677" y="2096317"/>
            <a:ext cx="625125" cy="0"/>
          </a:xfrm>
          <a:prstGeom prst="line">
            <a:avLst/>
          </a:prstGeom>
          <a:ln>
            <a:solidFill>
              <a:srgbClr val="FF1212"/>
            </a:solidFill>
          </a:ln>
        </p:spPr>
        <p:style>
          <a:lnRef idx="3">
            <a:schemeClr val="accent1"/>
          </a:lnRef>
          <a:fillRef idx="0">
            <a:schemeClr val="accent1"/>
          </a:fillRef>
          <a:effectRef idx="2">
            <a:schemeClr val="accent1"/>
          </a:effectRef>
          <a:fontRef idx="minor">
            <a:schemeClr val="tx1"/>
          </a:fontRef>
        </p:style>
      </p:cxnSp>
      <p:sp>
        <p:nvSpPr>
          <p:cNvPr id="17" name="Hộp Văn bản 17">
            <a:extLst>
              <a:ext uri="{FF2B5EF4-FFF2-40B4-BE49-F238E27FC236}">
                <a16:creationId xmlns:a16="http://schemas.microsoft.com/office/drawing/2014/main" id="{2E0D31C2-0875-6B9D-1D11-6BB7A4F2A9FF}"/>
              </a:ext>
            </a:extLst>
          </p:cNvPr>
          <p:cNvSpPr txBox="1"/>
          <p:nvPr/>
        </p:nvSpPr>
        <p:spPr>
          <a:xfrm>
            <a:off x="1239703" y="6120757"/>
            <a:ext cx="5661929" cy="338554"/>
          </a:xfrm>
          <a:prstGeom prst="rect">
            <a:avLst/>
          </a:prstGeom>
          <a:noFill/>
        </p:spPr>
        <p:txBody>
          <a:bodyPr wrap="square" rtlCol="0">
            <a:spAutoFit/>
          </a:bodyPr>
          <a:lstStyle/>
          <a:p>
            <a:r>
              <a:rPr lang="en-US" sz="1600" i="1" dirty="0" err="1">
                <a:latin typeface="Tahoma" panose="020B0604030504040204" pitchFamily="34" charset="0"/>
                <a:ea typeface="Tahoma" panose="020B0604030504040204" pitchFamily="34" charset="0"/>
                <a:cs typeface="Tahoma" panose="020B0604030504040204" pitchFamily="34" charset="0"/>
              </a:rPr>
              <a:t>Quá</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trình</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chuyển</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mạch</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của</a:t>
            </a:r>
            <a:r>
              <a:rPr lang="en-US" sz="1600" i="1" dirty="0">
                <a:latin typeface="Tahoma" panose="020B0604030504040204" pitchFamily="34" charset="0"/>
                <a:ea typeface="Tahoma" panose="020B0604030504040204" pitchFamily="34" charset="0"/>
                <a:cs typeface="Tahoma" panose="020B0604030504040204" pitchFamily="34" charset="0"/>
              </a:rPr>
              <a:t> MOSFET </a:t>
            </a:r>
            <a:r>
              <a:rPr lang="en-US" sz="1600" i="1" dirty="0" err="1">
                <a:latin typeface="Tahoma" panose="020B0604030504040204" pitchFamily="34" charset="0"/>
                <a:ea typeface="Tahoma" panose="020B0604030504040204" pitchFamily="34" charset="0"/>
                <a:cs typeface="Tahoma" panose="020B0604030504040204" pitchFamily="34" charset="0"/>
              </a:rPr>
              <a:t>với</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giá</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trị</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Vgs</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thay</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đổi</a:t>
            </a:r>
            <a:endParaRPr lang="en-US" sz="1600" i="1" dirty="0">
              <a:latin typeface="Tahoma" panose="020B0604030504040204" pitchFamily="34" charset="0"/>
              <a:ea typeface="Tahoma" panose="020B0604030504040204" pitchFamily="34" charset="0"/>
              <a:cs typeface="Tahoma" panose="020B0604030504040204" pitchFamily="34" charset="0"/>
            </a:endParaRPr>
          </a:p>
        </p:txBody>
      </p:sp>
      <p:sp>
        <p:nvSpPr>
          <p:cNvPr id="18" name="Hộp Văn bản 18">
            <a:extLst>
              <a:ext uri="{FF2B5EF4-FFF2-40B4-BE49-F238E27FC236}">
                <a16:creationId xmlns:a16="http://schemas.microsoft.com/office/drawing/2014/main" id="{2432A172-16E3-2346-B3D4-1DE8A9091FE2}"/>
              </a:ext>
            </a:extLst>
          </p:cNvPr>
          <p:cNvSpPr txBox="1"/>
          <p:nvPr/>
        </p:nvSpPr>
        <p:spPr>
          <a:xfrm>
            <a:off x="2085217" y="5834361"/>
            <a:ext cx="91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OFF</a:t>
            </a:r>
          </a:p>
        </p:txBody>
      </p:sp>
      <p:sp>
        <p:nvSpPr>
          <p:cNvPr id="19" name="Hộp Văn bản 19">
            <a:extLst>
              <a:ext uri="{FF2B5EF4-FFF2-40B4-BE49-F238E27FC236}">
                <a16:creationId xmlns:a16="http://schemas.microsoft.com/office/drawing/2014/main" id="{CEF439E0-62D0-61D8-445A-28535888E403}"/>
              </a:ext>
            </a:extLst>
          </p:cNvPr>
          <p:cNvSpPr txBox="1"/>
          <p:nvPr/>
        </p:nvSpPr>
        <p:spPr>
          <a:xfrm>
            <a:off x="5148161" y="5800957"/>
            <a:ext cx="914400"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ON</a:t>
            </a:r>
          </a:p>
        </p:txBody>
      </p:sp>
      <p:sp>
        <p:nvSpPr>
          <p:cNvPr id="20" name="Hộp Văn bản 21">
            <a:extLst>
              <a:ext uri="{FF2B5EF4-FFF2-40B4-BE49-F238E27FC236}">
                <a16:creationId xmlns:a16="http://schemas.microsoft.com/office/drawing/2014/main" id="{39084E05-5A14-DBBE-A52F-FAC1FE85827A}"/>
              </a:ext>
            </a:extLst>
          </p:cNvPr>
          <p:cNvSpPr txBox="1"/>
          <p:nvPr/>
        </p:nvSpPr>
        <p:spPr>
          <a:xfrm>
            <a:off x="7564722" y="1169192"/>
            <a:ext cx="1371600" cy="323165"/>
          </a:xfrm>
          <a:prstGeom prst="rect">
            <a:avLst/>
          </a:prstGeom>
          <a:noFill/>
        </p:spPr>
        <p:txBody>
          <a:bodyPr wrap="square" rtlCol="0">
            <a:spAutoFit/>
          </a:bodyPr>
          <a:lstStyle/>
          <a:p>
            <a:r>
              <a:rPr lang="en-US" sz="1500">
                <a:latin typeface="Tahoma" panose="020B0604030504040204" pitchFamily="34" charset="0"/>
                <a:ea typeface="Tahoma" panose="020B0604030504040204" pitchFamily="34" charset="0"/>
                <a:cs typeface="Tahoma" panose="020B0604030504040204" pitchFamily="34" charset="0"/>
              </a:rPr>
              <a:t>Vgs = 5 V</a:t>
            </a:r>
          </a:p>
        </p:txBody>
      </p:sp>
      <p:sp>
        <p:nvSpPr>
          <p:cNvPr id="21" name="Hộp Văn bản 22">
            <a:extLst>
              <a:ext uri="{FF2B5EF4-FFF2-40B4-BE49-F238E27FC236}">
                <a16:creationId xmlns:a16="http://schemas.microsoft.com/office/drawing/2014/main" id="{49CC5267-4639-75E0-2EB2-0E2635403903}"/>
              </a:ext>
            </a:extLst>
          </p:cNvPr>
          <p:cNvSpPr txBox="1"/>
          <p:nvPr/>
        </p:nvSpPr>
        <p:spPr>
          <a:xfrm>
            <a:off x="7570038" y="1551789"/>
            <a:ext cx="1371600" cy="323165"/>
          </a:xfrm>
          <a:prstGeom prst="rect">
            <a:avLst/>
          </a:prstGeom>
          <a:noFill/>
        </p:spPr>
        <p:txBody>
          <a:bodyPr wrap="square" rtlCol="0">
            <a:spAutoFit/>
          </a:bodyPr>
          <a:lstStyle/>
          <a:p>
            <a:r>
              <a:rPr lang="en-US" sz="1500" dirty="0" err="1">
                <a:latin typeface="Tahoma" panose="020B0604030504040204" pitchFamily="34" charset="0"/>
                <a:ea typeface="Tahoma" panose="020B0604030504040204" pitchFamily="34" charset="0"/>
                <a:cs typeface="Tahoma" panose="020B0604030504040204" pitchFamily="34" charset="0"/>
              </a:rPr>
              <a:t>Vgs</a:t>
            </a:r>
            <a:r>
              <a:rPr lang="en-US" sz="1500" dirty="0">
                <a:latin typeface="Tahoma" panose="020B0604030504040204" pitchFamily="34" charset="0"/>
                <a:ea typeface="Tahoma" panose="020B0604030504040204" pitchFamily="34" charset="0"/>
                <a:cs typeface="Tahoma" panose="020B0604030504040204" pitchFamily="34" charset="0"/>
              </a:rPr>
              <a:t> = 8 V</a:t>
            </a:r>
          </a:p>
        </p:txBody>
      </p:sp>
      <p:sp>
        <p:nvSpPr>
          <p:cNvPr id="22" name="Hộp Văn bản 23">
            <a:extLst>
              <a:ext uri="{FF2B5EF4-FFF2-40B4-BE49-F238E27FC236}">
                <a16:creationId xmlns:a16="http://schemas.microsoft.com/office/drawing/2014/main" id="{DE587EAA-94A9-6B30-FF3E-4A8FFFBBF6C6}"/>
              </a:ext>
            </a:extLst>
          </p:cNvPr>
          <p:cNvSpPr txBox="1"/>
          <p:nvPr/>
        </p:nvSpPr>
        <p:spPr>
          <a:xfrm>
            <a:off x="7591303" y="1934387"/>
            <a:ext cx="1371600" cy="323165"/>
          </a:xfrm>
          <a:prstGeom prst="rect">
            <a:avLst/>
          </a:prstGeom>
          <a:noFill/>
        </p:spPr>
        <p:txBody>
          <a:bodyPr wrap="square" rtlCol="0">
            <a:spAutoFit/>
          </a:bodyPr>
          <a:lstStyle/>
          <a:p>
            <a:r>
              <a:rPr lang="en-US" sz="1500">
                <a:latin typeface="Tahoma" panose="020B0604030504040204" pitchFamily="34" charset="0"/>
                <a:ea typeface="Tahoma" panose="020B0604030504040204" pitchFamily="34" charset="0"/>
                <a:cs typeface="Tahoma" panose="020B0604030504040204" pitchFamily="34" charset="0"/>
              </a:rPr>
              <a:t>Vgs = 12 V</a:t>
            </a:r>
          </a:p>
        </p:txBody>
      </p:sp>
      <p:sp>
        <p:nvSpPr>
          <p:cNvPr id="5" name="Rectangle 4">
            <a:extLst>
              <a:ext uri="{FF2B5EF4-FFF2-40B4-BE49-F238E27FC236}">
                <a16:creationId xmlns:a16="http://schemas.microsoft.com/office/drawing/2014/main" id="{782E086A-930E-B6C4-2401-8085D3C28113}"/>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7" name="TextBox 6">
            <a:extLst>
              <a:ext uri="{FF2B5EF4-FFF2-40B4-BE49-F238E27FC236}">
                <a16:creationId xmlns:a16="http://schemas.microsoft.com/office/drawing/2014/main" id="{A1CFF527-DD1A-1444-1368-1FF37399FFA6}"/>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9469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3</a:t>
            </a:fld>
            <a:endParaRPr lang="en-US" dirty="0">
              <a:solidFill>
                <a:schemeClr val="bg1"/>
              </a:solidFill>
            </a:endParaRPr>
          </a:p>
        </p:txBody>
      </p:sp>
      <p:sp>
        <p:nvSpPr>
          <p:cNvPr id="5" name="TextBox 4">
            <a:extLst>
              <a:ext uri="{FF2B5EF4-FFF2-40B4-BE49-F238E27FC236}">
                <a16:creationId xmlns:a16="http://schemas.microsoft.com/office/drawing/2014/main" id="{3DA8815F-05CE-8EDE-3B27-6B6B1A35A7C7}"/>
              </a:ext>
            </a:extLst>
          </p:cNvPr>
          <p:cNvSpPr txBox="1"/>
          <p:nvPr/>
        </p:nvSpPr>
        <p:spPr>
          <a:xfrm>
            <a:off x="1054735" y="117610"/>
            <a:ext cx="6490639" cy="461665"/>
          </a:xfrm>
          <a:prstGeom prst="rect">
            <a:avLst/>
          </a:prstGeom>
          <a:noFill/>
        </p:spPr>
        <p:txBody>
          <a:bodyPr wrap="square" rtlCol="0">
            <a:spAutoFit/>
          </a:bodyPr>
          <a:lstStyle/>
          <a:p>
            <a:r>
              <a:rPr lang="vi-VN" sz="2400" b="1" dirty="0"/>
              <a:t>Đặc tính đóng mở của van</a:t>
            </a:r>
            <a:endParaRPr lang="en-US" sz="2400" b="1" dirty="0"/>
          </a:p>
        </p:txBody>
      </p:sp>
      <p:sp>
        <p:nvSpPr>
          <p:cNvPr id="6" name="Rectangle 5">
            <a:extLst>
              <a:ext uri="{FF2B5EF4-FFF2-40B4-BE49-F238E27FC236}">
                <a16:creationId xmlns:a16="http://schemas.microsoft.com/office/drawing/2014/main" id="{39E6F535-20EE-0EB3-B7F9-CE96EAFEB75E}"/>
              </a:ext>
            </a:extLst>
          </p:cNvPr>
          <p:cNvSpPr/>
          <p:nvPr/>
        </p:nvSpPr>
        <p:spPr>
          <a:xfrm>
            <a:off x="523875" y="175259"/>
            <a:ext cx="433016" cy="424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4" name="TextBox 3">
            <a:extLst>
              <a:ext uri="{FF2B5EF4-FFF2-40B4-BE49-F238E27FC236}">
                <a16:creationId xmlns:a16="http://schemas.microsoft.com/office/drawing/2014/main" id="{DE8D2295-DACE-9FBF-45C1-D9C66282C188}"/>
              </a:ext>
            </a:extLst>
          </p:cNvPr>
          <p:cNvSpPr txBox="1"/>
          <p:nvPr/>
        </p:nvSpPr>
        <p:spPr>
          <a:xfrm>
            <a:off x="1054735" y="402709"/>
            <a:ext cx="4451543"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Các thông số cơ bản</a:t>
            </a:r>
            <a:endParaRPr lang="en-US" sz="2000" b="1" dirty="0">
              <a:solidFill>
                <a:schemeClr val="accent6">
                  <a:lumMod val="50000"/>
                </a:schemeClr>
              </a:solidFill>
            </a:endParaRPr>
          </a:p>
        </p:txBody>
      </p:sp>
      <p:pic>
        <p:nvPicPr>
          <p:cNvPr id="8" name="Picture 7">
            <a:extLst>
              <a:ext uri="{FF2B5EF4-FFF2-40B4-BE49-F238E27FC236}">
                <a16:creationId xmlns:a16="http://schemas.microsoft.com/office/drawing/2014/main" id="{C332726E-ECF6-964E-7F36-6843963A93D9}"/>
              </a:ext>
            </a:extLst>
          </p:cNvPr>
          <p:cNvPicPr>
            <a:picLocks noChangeAspect="1"/>
          </p:cNvPicPr>
          <p:nvPr/>
        </p:nvPicPr>
        <p:blipFill>
          <a:blip r:embed="rId3"/>
          <a:stretch>
            <a:fillRect/>
          </a:stretch>
        </p:blipFill>
        <p:spPr>
          <a:xfrm>
            <a:off x="5244062" y="770868"/>
            <a:ext cx="3085954" cy="261910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8CD5EDB-5F8B-B8DB-ECB5-A606C3F2481C}"/>
                  </a:ext>
                </a:extLst>
              </p:cNvPr>
              <p:cNvSpPr txBox="1"/>
              <p:nvPr/>
            </p:nvSpPr>
            <p:spPr>
              <a:xfrm>
                <a:off x="1129836" y="4627279"/>
                <a:ext cx="5417268" cy="556243"/>
              </a:xfrm>
              <a:prstGeom prst="rect">
                <a:avLst/>
              </a:prstGeom>
              <a:noFill/>
            </p:spPr>
            <p:txBody>
              <a:bodyPr wrap="square" rtlCol="0">
                <a:spAutoFit/>
              </a:bodyPr>
              <a:lstStyle/>
              <a:p>
                <a:pPr algn="just">
                  <a:lnSpc>
                    <a:spcPct val="150000"/>
                  </a:lnSpc>
                </a:pPr>
                <a:r>
                  <a:rPr lang="vi-VN" sz="2000" b="1" dirty="0"/>
                  <a:t>Điện trở nội </a:t>
                </a:r>
                <a14:m>
                  <m:oMath xmlns:m="http://schemas.openxmlformats.org/officeDocument/2006/math">
                    <m:sSub>
                      <m:sSubPr>
                        <m:ctrlPr>
                          <a:rPr lang="vi-VN" sz="2000" b="1" i="1" smtClean="0">
                            <a:latin typeface="Cambria Math" panose="02040503050406030204" pitchFamily="18" charset="0"/>
                          </a:rPr>
                        </m:ctrlPr>
                      </m:sSubPr>
                      <m:e>
                        <m:r>
                          <a:rPr lang="vi-VN" sz="2000" b="1" i="0" smtClean="0">
                            <a:latin typeface="Cambria Math" panose="02040503050406030204" pitchFamily="18" charset="0"/>
                          </a:rPr>
                          <m:t>(</m:t>
                        </m:r>
                        <m:r>
                          <a:rPr lang="vi-VN" sz="2000" b="1" i="0" smtClean="0">
                            <a:latin typeface="Cambria Math" panose="02040503050406030204" pitchFamily="18" charset="0"/>
                          </a:rPr>
                          <m:t>𝐑</m:t>
                        </m:r>
                      </m:e>
                      <m:sub>
                        <m:r>
                          <a:rPr lang="vi-VN" sz="2000" b="1" i="0" smtClean="0">
                            <a:latin typeface="Cambria Math" panose="02040503050406030204" pitchFamily="18" charset="0"/>
                          </a:rPr>
                          <m:t>𝐠</m:t>
                        </m:r>
                        <m:r>
                          <a:rPr lang="vi-VN" sz="2000" b="1" i="0" smtClean="0">
                            <a:latin typeface="Cambria Math" panose="02040503050406030204" pitchFamily="18" charset="0"/>
                          </a:rPr>
                          <m:t>(</m:t>
                        </m:r>
                        <m:r>
                          <a:rPr lang="vi-VN" sz="2000" b="1" i="0" smtClean="0">
                            <a:latin typeface="Cambria Math" panose="02040503050406030204" pitchFamily="18" charset="0"/>
                          </a:rPr>
                          <m:t>𝐢𝐧𝐭</m:t>
                        </m:r>
                        <m:r>
                          <a:rPr lang="vi-VN" sz="2000" b="1" i="0" smtClean="0">
                            <a:latin typeface="Cambria Math" panose="02040503050406030204" pitchFamily="18" charset="0"/>
                          </a:rPr>
                          <m:t>)</m:t>
                        </m:r>
                      </m:sub>
                    </m:sSub>
                    <m:r>
                      <a:rPr lang="vi-VN" sz="2000" b="1" i="0" smtClean="0">
                        <a:latin typeface="Cambria Math" panose="02040503050406030204" pitchFamily="18" charset="0"/>
                      </a:rPr>
                      <m:t>=</m:t>
                    </m:r>
                    <m:sSub>
                      <m:sSubPr>
                        <m:ctrlPr>
                          <a:rPr lang="vi-VN" sz="2000" b="1" i="1" smtClean="0">
                            <a:latin typeface="Cambria Math" panose="02040503050406030204" pitchFamily="18" charset="0"/>
                          </a:rPr>
                        </m:ctrlPr>
                      </m:sSubPr>
                      <m:e>
                        <m:r>
                          <a:rPr lang="vi-VN" sz="2000" b="1" i="0" smtClean="0">
                            <a:latin typeface="Cambria Math" panose="02040503050406030204" pitchFamily="18" charset="0"/>
                          </a:rPr>
                          <m:t>𝐑</m:t>
                        </m:r>
                      </m:e>
                      <m:sub>
                        <m:r>
                          <a:rPr lang="vi-VN" sz="2000" b="1" i="0" smtClean="0">
                            <a:latin typeface="Cambria Math" panose="02040503050406030204" pitchFamily="18" charset="0"/>
                          </a:rPr>
                          <m:t>𝐠</m:t>
                        </m:r>
                      </m:sub>
                    </m:sSub>
                    <m:r>
                      <a:rPr lang="vi-VN" sz="2000" b="1" i="0" smtClean="0">
                        <a:latin typeface="Cambria Math" panose="02040503050406030204" pitchFamily="18" charset="0"/>
                      </a:rPr>
                      <m:t>−</m:t>
                    </m:r>
                    <m:sSub>
                      <m:sSubPr>
                        <m:ctrlPr>
                          <a:rPr lang="vi-VN" sz="2000" b="1" i="1" smtClean="0">
                            <a:latin typeface="Cambria Math" panose="02040503050406030204" pitchFamily="18" charset="0"/>
                          </a:rPr>
                        </m:ctrlPr>
                      </m:sSubPr>
                      <m:e>
                        <m:r>
                          <a:rPr lang="vi-VN" sz="2000" b="1" i="0" smtClean="0">
                            <a:latin typeface="Cambria Math" panose="02040503050406030204" pitchFamily="18" charset="0"/>
                          </a:rPr>
                          <m:t>𝐑</m:t>
                        </m:r>
                      </m:e>
                      <m:sub>
                        <m:r>
                          <a:rPr lang="vi-VN" sz="2000" b="1" i="0" smtClean="0">
                            <a:latin typeface="Cambria Math" panose="02040503050406030204" pitchFamily="18" charset="0"/>
                          </a:rPr>
                          <m:t>𝐠</m:t>
                        </m:r>
                        <m:r>
                          <a:rPr lang="vi-VN" sz="2000" b="1" i="0" smtClean="0">
                            <a:latin typeface="Cambria Math" panose="02040503050406030204" pitchFamily="18" charset="0"/>
                          </a:rPr>
                          <m:t>(</m:t>
                        </m:r>
                        <m:r>
                          <a:rPr lang="vi-VN" sz="2000" b="1" i="0" smtClean="0">
                            <a:latin typeface="Cambria Math" panose="02040503050406030204" pitchFamily="18" charset="0"/>
                          </a:rPr>
                          <m:t>𝐝𝐫𝐢𝐯𝐞𝐫</m:t>
                        </m:r>
                        <m:r>
                          <a:rPr lang="vi-VN" sz="2000" b="1" i="0" smtClean="0">
                            <a:latin typeface="Cambria Math" panose="02040503050406030204" pitchFamily="18" charset="0"/>
                          </a:rPr>
                          <m:t>)</m:t>
                        </m:r>
                      </m:sub>
                    </m:sSub>
                    <m:r>
                      <a:rPr lang="vi-VN" sz="2000" b="1" i="0" smtClean="0">
                        <a:latin typeface="Cambria Math" panose="02040503050406030204" pitchFamily="18" charset="0"/>
                      </a:rPr>
                      <m:t>)</m:t>
                    </m:r>
                  </m:oMath>
                </a14:m>
                <a:endParaRPr lang="vi-VN" sz="2000" b="1" dirty="0"/>
              </a:p>
            </p:txBody>
          </p:sp>
        </mc:Choice>
        <mc:Fallback xmlns="">
          <p:sp>
            <p:nvSpPr>
              <p:cNvPr id="9" name="TextBox 8">
                <a:extLst>
                  <a:ext uri="{FF2B5EF4-FFF2-40B4-BE49-F238E27FC236}">
                    <a16:creationId xmlns:a16="http://schemas.microsoft.com/office/drawing/2014/main" id="{C8CD5EDB-5F8B-B8DB-ECB5-A606C3F2481C}"/>
                  </a:ext>
                </a:extLst>
              </p:cNvPr>
              <p:cNvSpPr txBox="1">
                <a:spLocks noRot="1" noChangeAspect="1" noMove="1" noResize="1" noEditPoints="1" noAdjustHandles="1" noChangeArrowheads="1" noChangeShapeType="1" noTextEdit="1"/>
              </p:cNvSpPr>
              <p:nvPr/>
            </p:nvSpPr>
            <p:spPr>
              <a:xfrm>
                <a:off x="1129836" y="4627279"/>
                <a:ext cx="5417268" cy="556243"/>
              </a:xfrm>
              <a:prstGeom prst="rect">
                <a:avLst/>
              </a:prstGeom>
              <a:blipFill>
                <a:blip r:embed="rId4"/>
                <a:stretch>
                  <a:fillRect l="-1125" b="-131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55F551-D3BE-99EC-87E0-D9AC4F772FE4}"/>
                  </a:ext>
                </a:extLst>
              </p:cNvPr>
              <p:cNvSpPr txBox="1"/>
              <p:nvPr/>
            </p:nvSpPr>
            <p:spPr>
              <a:xfrm>
                <a:off x="1087811" y="1289750"/>
                <a:ext cx="2186036" cy="4250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sz="1900" i="1" smtClean="0">
                              <a:latin typeface="Cambria Math" panose="02040503050406030204" pitchFamily="18" charset="0"/>
                            </a:rPr>
                          </m:ctrlPr>
                        </m:sSubPr>
                        <m:e>
                          <m:sSub>
                            <m:sSubPr>
                              <m:ctrlPr>
                                <a:rPr lang="vi-VN" sz="1900" i="1" smtClean="0">
                                  <a:latin typeface="Cambria Math" panose="02040503050406030204" pitchFamily="18" charset="0"/>
                                </a:rPr>
                              </m:ctrlPr>
                            </m:sSubPr>
                            <m:e>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gd</m:t>
                              </m:r>
                            </m:sub>
                          </m:sSub>
                          <m:r>
                            <a:rPr lang="vi-VN" sz="1900" b="0" i="0" smtClean="0">
                              <a:latin typeface="Cambria Math" panose="02040503050406030204" pitchFamily="18" charset="0"/>
                            </a:rPr>
                            <m:t>=</m:t>
                          </m:r>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RSS</m:t>
                          </m:r>
                        </m:sub>
                      </m:sSub>
                    </m:oMath>
                  </m:oMathPara>
                </a14:m>
                <a:endParaRPr lang="en-US" sz="1900" dirty="0"/>
              </a:p>
            </p:txBody>
          </p:sp>
        </mc:Choice>
        <mc:Fallback xmlns="">
          <p:sp>
            <p:nvSpPr>
              <p:cNvPr id="14" name="TextBox 13">
                <a:extLst>
                  <a:ext uri="{FF2B5EF4-FFF2-40B4-BE49-F238E27FC236}">
                    <a16:creationId xmlns:a16="http://schemas.microsoft.com/office/drawing/2014/main" id="{8C55F551-D3BE-99EC-87E0-D9AC4F772FE4}"/>
                  </a:ext>
                </a:extLst>
              </p:cNvPr>
              <p:cNvSpPr txBox="1">
                <a:spLocks noRot="1" noChangeAspect="1" noMove="1" noResize="1" noEditPoints="1" noAdjustHandles="1" noChangeArrowheads="1" noChangeShapeType="1" noTextEdit="1"/>
              </p:cNvSpPr>
              <p:nvPr/>
            </p:nvSpPr>
            <p:spPr>
              <a:xfrm>
                <a:off x="1087811" y="1289750"/>
                <a:ext cx="2186036" cy="425053"/>
              </a:xfrm>
              <a:prstGeom prst="rect">
                <a:avLst/>
              </a:prstGeom>
              <a:blipFill>
                <a:blip r:embed="rId5"/>
                <a:stretch>
                  <a:fillRect b="-5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0A9E6A3-EEE0-2197-B069-9524CF730B0E}"/>
                  </a:ext>
                </a:extLst>
              </p:cNvPr>
              <p:cNvSpPr txBox="1"/>
              <p:nvPr/>
            </p:nvSpPr>
            <p:spPr>
              <a:xfrm>
                <a:off x="1435059" y="1679175"/>
                <a:ext cx="2186036" cy="4250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sz="1900" i="1" smtClean="0">
                              <a:latin typeface="Cambria Math" panose="02040503050406030204" pitchFamily="18" charset="0"/>
                            </a:rPr>
                          </m:ctrlPr>
                        </m:sSubPr>
                        <m:e>
                          <m:sSub>
                            <m:sSubPr>
                              <m:ctrlPr>
                                <a:rPr lang="vi-VN" sz="1900" i="1" smtClean="0">
                                  <a:latin typeface="Cambria Math" panose="02040503050406030204" pitchFamily="18" charset="0"/>
                                </a:rPr>
                              </m:ctrlPr>
                            </m:sSubPr>
                            <m:e>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gs</m:t>
                              </m:r>
                            </m:sub>
                          </m:sSub>
                          <m:r>
                            <a:rPr lang="vi-VN" sz="1900" b="0" i="0" smtClean="0">
                              <a:latin typeface="Cambria Math" panose="02040503050406030204" pitchFamily="18" charset="0"/>
                            </a:rPr>
                            <m:t>=</m:t>
                          </m:r>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ISS</m:t>
                          </m:r>
                        </m:sub>
                      </m:sSub>
                      <m:r>
                        <a:rPr lang="vi-VN" sz="1900" b="0" i="0" smtClean="0">
                          <a:latin typeface="Cambria Math" panose="02040503050406030204" pitchFamily="18" charset="0"/>
                        </a:rPr>
                        <m:t>−</m:t>
                      </m:r>
                      <m:sSub>
                        <m:sSubPr>
                          <m:ctrlPr>
                            <a:rPr lang="vi-VN" sz="1900" i="1" smtClean="0">
                              <a:latin typeface="Cambria Math" panose="02040503050406030204" pitchFamily="18" charset="0"/>
                            </a:rPr>
                          </m:ctrlPr>
                        </m:sSubPr>
                        <m:e>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RSS</m:t>
                          </m:r>
                        </m:sub>
                      </m:sSub>
                    </m:oMath>
                  </m:oMathPara>
                </a14:m>
                <a:endParaRPr lang="en-US" sz="1900" dirty="0"/>
              </a:p>
            </p:txBody>
          </p:sp>
        </mc:Choice>
        <mc:Fallback xmlns="">
          <p:sp>
            <p:nvSpPr>
              <p:cNvPr id="15" name="TextBox 14">
                <a:extLst>
                  <a:ext uri="{FF2B5EF4-FFF2-40B4-BE49-F238E27FC236}">
                    <a16:creationId xmlns:a16="http://schemas.microsoft.com/office/drawing/2014/main" id="{20A9E6A3-EEE0-2197-B069-9524CF730B0E}"/>
                  </a:ext>
                </a:extLst>
              </p:cNvPr>
              <p:cNvSpPr txBox="1">
                <a:spLocks noRot="1" noChangeAspect="1" noMove="1" noResize="1" noEditPoints="1" noAdjustHandles="1" noChangeArrowheads="1" noChangeShapeType="1" noTextEdit="1"/>
              </p:cNvSpPr>
              <p:nvPr/>
            </p:nvSpPr>
            <p:spPr>
              <a:xfrm>
                <a:off x="1435059" y="1679175"/>
                <a:ext cx="2186036" cy="4250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A8CDD65-4B2B-0609-0046-156D5D6F4963}"/>
                  </a:ext>
                </a:extLst>
              </p:cNvPr>
              <p:cNvSpPr txBox="1"/>
              <p:nvPr/>
            </p:nvSpPr>
            <p:spPr>
              <a:xfrm>
                <a:off x="1366874" y="2087408"/>
                <a:ext cx="2421795" cy="3847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sz="1900" i="1" smtClean="0">
                              <a:latin typeface="Cambria Math" panose="02040503050406030204" pitchFamily="18" charset="0"/>
                            </a:rPr>
                          </m:ctrlPr>
                        </m:sSubPr>
                        <m:e>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ds</m:t>
                          </m:r>
                        </m:sub>
                      </m:sSub>
                      <m:r>
                        <a:rPr lang="vi-VN" sz="1900" b="0" i="0" smtClean="0">
                          <a:latin typeface="Cambria Math" panose="02040503050406030204" pitchFamily="18" charset="0"/>
                        </a:rPr>
                        <m:t>=</m:t>
                      </m:r>
                      <m:sSub>
                        <m:sSubPr>
                          <m:ctrlPr>
                            <a:rPr lang="vi-VN" sz="1900" i="1" smtClean="0">
                              <a:latin typeface="Cambria Math" panose="02040503050406030204" pitchFamily="18" charset="0"/>
                            </a:rPr>
                          </m:ctrlPr>
                        </m:sSubPr>
                        <m:e>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OSS</m:t>
                          </m:r>
                        </m:sub>
                      </m:sSub>
                      <m:r>
                        <a:rPr lang="vi-VN" sz="1900" b="0" i="0" smtClean="0">
                          <a:latin typeface="Cambria Math" panose="02040503050406030204" pitchFamily="18" charset="0"/>
                        </a:rPr>
                        <m:t>−</m:t>
                      </m:r>
                      <m:sSub>
                        <m:sSubPr>
                          <m:ctrlPr>
                            <a:rPr lang="vi-VN" sz="1900" i="1" smtClean="0">
                              <a:latin typeface="Cambria Math" panose="02040503050406030204" pitchFamily="18" charset="0"/>
                            </a:rPr>
                          </m:ctrlPr>
                        </m:sSubPr>
                        <m:e>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RSS</m:t>
                          </m:r>
                        </m:sub>
                      </m:sSub>
                    </m:oMath>
                  </m:oMathPara>
                </a14:m>
                <a:endParaRPr lang="en-US" sz="1900" dirty="0"/>
              </a:p>
            </p:txBody>
          </p:sp>
        </mc:Choice>
        <mc:Fallback xmlns="">
          <p:sp>
            <p:nvSpPr>
              <p:cNvPr id="16" name="TextBox 15">
                <a:extLst>
                  <a:ext uri="{FF2B5EF4-FFF2-40B4-BE49-F238E27FC236}">
                    <a16:creationId xmlns:a16="http://schemas.microsoft.com/office/drawing/2014/main" id="{2A8CDD65-4B2B-0609-0046-156D5D6F4963}"/>
                  </a:ext>
                </a:extLst>
              </p:cNvPr>
              <p:cNvSpPr txBox="1">
                <a:spLocks noRot="1" noChangeAspect="1" noMove="1" noResize="1" noEditPoints="1" noAdjustHandles="1" noChangeArrowheads="1" noChangeShapeType="1" noTextEdit="1"/>
              </p:cNvSpPr>
              <p:nvPr/>
            </p:nvSpPr>
            <p:spPr>
              <a:xfrm>
                <a:off x="1366874" y="2087408"/>
                <a:ext cx="2421795" cy="384721"/>
              </a:xfrm>
              <a:prstGeom prst="rect">
                <a:avLst/>
              </a:prstGeom>
              <a:blipFill>
                <a:blip r:embed="rId7"/>
                <a:stretch>
                  <a:fillRect b="-1563"/>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C8AEC506-E2C3-1505-A1A2-15ECB55F6EEC}"/>
              </a:ext>
            </a:extLst>
          </p:cNvPr>
          <p:cNvPicPr>
            <a:picLocks noChangeAspect="1"/>
          </p:cNvPicPr>
          <p:nvPr/>
        </p:nvPicPr>
        <p:blipFill>
          <a:blip r:embed="rId8"/>
          <a:stretch>
            <a:fillRect/>
          </a:stretch>
        </p:blipFill>
        <p:spPr>
          <a:xfrm>
            <a:off x="1087811" y="3442812"/>
            <a:ext cx="7374835" cy="1108042"/>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B501489-1AF6-BE6D-79D9-0DD6FED3F136}"/>
                  </a:ext>
                </a:extLst>
              </p:cNvPr>
              <p:cNvSpPr txBox="1"/>
              <p:nvPr/>
            </p:nvSpPr>
            <p:spPr>
              <a:xfrm>
                <a:off x="1048955" y="2632799"/>
                <a:ext cx="4984097" cy="646331"/>
              </a:xfrm>
              <a:prstGeom prst="rect">
                <a:avLst/>
              </a:prstGeom>
              <a:noFill/>
            </p:spPr>
            <p:txBody>
              <a:bodyPr wrap="square" rtlCol="0">
                <a:spAutoFit/>
              </a:bodyPr>
              <a:lstStyle/>
              <a:p>
                <a:pPr algn="just"/>
                <a:r>
                  <a:rPr lang="vi-VN" dirty="0"/>
                  <a:t>Các giá trị này được tính thông qua các giá trị </a:t>
                </a:r>
                <a14:m>
                  <m:oMath xmlns:m="http://schemas.openxmlformats.org/officeDocument/2006/math">
                    <m:sSub>
                      <m:sSubPr>
                        <m:ctrlPr>
                          <a:rPr lang="vi-VN" i="1" smtClean="0">
                            <a:latin typeface="Cambria Math" panose="02040503050406030204" pitchFamily="18" charset="0"/>
                          </a:rPr>
                        </m:ctrlPr>
                      </m:sSubPr>
                      <m:e>
                        <m:r>
                          <m:rPr>
                            <m:sty m:val="p"/>
                          </m:rPr>
                          <a:rPr lang="vi-VN" b="0" i="0" smtClean="0">
                            <a:latin typeface="Cambria Math" panose="02040503050406030204" pitchFamily="18" charset="0"/>
                          </a:rPr>
                          <m:t>C</m:t>
                        </m:r>
                      </m:e>
                      <m:sub>
                        <m:r>
                          <m:rPr>
                            <m:sty m:val="p"/>
                          </m:rPr>
                          <a:rPr lang="vi-VN" b="0" i="0" smtClean="0">
                            <a:latin typeface="Cambria Math" panose="02040503050406030204" pitchFamily="18" charset="0"/>
                          </a:rPr>
                          <m:t>iss</m:t>
                        </m:r>
                      </m:sub>
                    </m:sSub>
                    <m:r>
                      <a:rPr lang="vi-VN" b="0" i="0" smtClean="0">
                        <a:latin typeface="Cambria Math" panose="02040503050406030204" pitchFamily="18" charset="0"/>
                      </a:rPr>
                      <m:t>,</m:t>
                    </m:r>
                    <m:sSub>
                      <m:sSubPr>
                        <m:ctrlPr>
                          <a:rPr lang="vi-VN" i="1" smtClean="0">
                            <a:latin typeface="Cambria Math" panose="02040503050406030204" pitchFamily="18" charset="0"/>
                          </a:rPr>
                        </m:ctrlPr>
                      </m:sSubPr>
                      <m:e>
                        <m:r>
                          <m:rPr>
                            <m:sty m:val="p"/>
                          </m:rPr>
                          <a:rPr lang="vi-VN" b="0" i="0" smtClean="0">
                            <a:latin typeface="Cambria Math" panose="02040503050406030204" pitchFamily="18" charset="0"/>
                          </a:rPr>
                          <m:t>C</m:t>
                        </m:r>
                      </m:e>
                      <m:sub>
                        <m:r>
                          <m:rPr>
                            <m:sty m:val="p"/>
                          </m:rPr>
                          <a:rPr lang="vi-VN" b="0" i="0" smtClean="0">
                            <a:latin typeface="Cambria Math" panose="02040503050406030204" pitchFamily="18" charset="0"/>
                          </a:rPr>
                          <m:t>rss</m:t>
                        </m:r>
                      </m:sub>
                    </m:sSub>
                    <m:r>
                      <a:rPr lang="vi-VN" b="0" i="0" smtClean="0">
                        <a:latin typeface="Cambria Math" panose="02040503050406030204" pitchFamily="18" charset="0"/>
                      </a:rPr>
                      <m:t>,</m:t>
                    </m:r>
                    <m:sSub>
                      <m:sSubPr>
                        <m:ctrlPr>
                          <a:rPr lang="vi-VN" i="1" smtClean="0">
                            <a:latin typeface="Cambria Math" panose="02040503050406030204" pitchFamily="18" charset="0"/>
                          </a:rPr>
                        </m:ctrlPr>
                      </m:sSubPr>
                      <m:e>
                        <m:r>
                          <m:rPr>
                            <m:sty m:val="p"/>
                          </m:rPr>
                          <a:rPr lang="vi-VN" b="0" i="0" smtClean="0">
                            <a:latin typeface="Cambria Math" panose="02040503050406030204" pitchFamily="18" charset="0"/>
                          </a:rPr>
                          <m:t>C</m:t>
                        </m:r>
                      </m:e>
                      <m:sub>
                        <m:r>
                          <m:rPr>
                            <m:sty m:val="p"/>
                          </m:rPr>
                          <a:rPr lang="vi-VN" b="0" i="0" smtClean="0">
                            <a:latin typeface="Cambria Math" panose="02040503050406030204" pitchFamily="18" charset="0"/>
                          </a:rPr>
                          <m:t>oss</m:t>
                        </m:r>
                      </m:sub>
                    </m:sSub>
                  </m:oMath>
                </a14:m>
                <a:r>
                  <a:rPr lang="vi-VN" dirty="0"/>
                  <a:t> được cung cấp bởi datasheet</a:t>
                </a:r>
              </a:p>
            </p:txBody>
          </p:sp>
        </mc:Choice>
        <mc:Fallback xmlns="">
          <p:sp>
            <p:nvSpPr>
              <p:cNvPr id="19" name="TextBox 18">
                <a:extLst>
                  <a:ext uri="{FF2B5EF4-FFF2-40B4-BE49-F238E27FC236}">
                    <a16:creationId xmlns:a16="http://schemas.microsoft.com/office/drawing/2014/main" id="{DB501489-1AF6-BE6D-79D9-0DD6FED3F136}"/>
                  </a:ext>
                </a:extLst>
              </p:cNvPr>
              <p:cNvSpPr txBox="1">
                <a:spLocks noRot="1" noChangeAspect="1" noMove="1" noResize="1" noEditPoints="1" noAdjustHandles="1" noChangeArrowheads="1" noChangeShapeType="1" noTextEdit="1"/>
              </p:cNvSpPr>
              <p:nvPr/>
            </p:nvSpPr>
            <p:spPr>
              <a:xfrm>
                <a:off x="1048955" y="2632799"/>
                <a:ext cx="4984097" cy="646331"/>
              </a:xfrm>
              <a:prstGeom prst="rect">
                <a:avLst/>
              </a:prstGeom>
              <a:blipFill>
                <a:blip r:embed="rId9"/>
                <a:stretch>
                  <a:fillRect l="-978" t="-5660" r="-1100" b="-141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7DEE999-6785-224C-D560-BC57A83FFD7F}"/>
              </a:ext>
            </a:extLst>
          </p:cNvPr>
          <p:cNvSpPr txBox="1"/>
          <p:nvPr/>
        </p:nvSpPr>
        <p:spPr>
          <a:xfrm>
            <a:off x="1087811" y="770868"/>
            <a:ext cx="3659491" cy="496996"/>
          </a:xfrm>
          <a:prstGeom prst="rect">
            <a:avLst/>
          </a:prstGeom>
          <a:noFill/>
        </p:spPr>
        <p:txBody>
          <a:bodyPr wrap="square" rtlCol="0">
            <a:spAutoFit/>
          </a:bodyPr>
          <a:lstStyle/>
          <a:p>
            <a:pPr algn="just">
              <a:lnSpc>
                <a:spcPct val="150000"/>
              </a:lnSpc>
            </a:pPr>
            <a:r>
              <a:rPr lang="vi-VN" sz="2000" b="1" dirty="0"/>
              <a:t>Giá trị các tụ ký sinh</a:t>
            </a:r>
          </a:p>
        </p:txBody>
      </p:sp>
      <p:grpSp>
        <p:nvGrpSpPr>
          <p:cNvPr id="20" name="Group 19">
            <a:extLst>
              <a:ext uri="{FF2B5EF4-FFF2-40B4-BE49-F238E27FC236}">
                <a16:creationId xmlns:a16="http://schemas.microsoft.com/office/drawing/2014/main" id="{8CF69940-0329-9A2F-5071-EE690E87CA82}"/>
              </a:ext>
            </a:extLst>
          </p:cNvPr>
          <p:cNvGrpSpPr/>
          <p:nvPr/>
        </p:nvGrpSpPr>
        <p:grpSpPr>
          <a:xfrm>
            <a:off x="1054735" y="5297893"/>
            <a:ext cx="7407911" cy="872035"/>
            <a:chOff x="740383" y="1052324"/>
            <a:chExt cx="9144000" cy="943251"/>
          </a:xfrm>
        </p:grpSpPr>
        <p:pic>
          <p:nvPicPr>
            <p:cNvPr id="12" name="Picture 11">
              <a:extLst>
                <a:ext uri="{FF2B5EF4-FFF2-40B4-BE49-F238E27FC236}">
                  <a16:creationId xmlns:a16="http://schemas.microsoft.com/office/drawing/2014/main" id="{6BD56100-36E9-EB51-270D-6AB021E0148A}"/>
                </a:ext>
              </a:extLst>
            </p:cNvPr>
            <p:cNvPicPr>
              <a:picLocks noChangeAspect="1"/>
            </p:cNvPicPr>
            <p:nvPr/>
          </p:nvPicPr>
          <p:blipFill>
            <a:blip r:embed="rId10"/>
            <a:stretch>
              <a:fillRect/>
            </a:stretch>
          </p:blipFill>
          <p:spPr>
            <a:xfrm>
              <a:off x="740383" y="1374293"/>
              <a:ext cx="9144000" cy="621282"/>
            </a:xfrm>
            <a:prstGeom prst="rect">
              <a:avLst/>
            </a:prstGeom>
          </p:spPr>
        </p:pic>
        <p:pic>
          <p:nvPicPr>
            <p:cNvPr id="17" name="Picture 16">
              <a:extLst>
                <a:ext uri="{FF2B5EF4-FFF2-40B4-BE49-F238E27FC236}">
                  <a16:creationId xmlns:a16="http://schemas.microsoft.com/office/drawing/2014/main" id="{A6399BD3-E465-BE7E-3BF2-9F430C19E284}"/>
                </a:ext>
              </a:extLst>
            </p:cNvPr>
            <p:cNvPicPr>
              <a:picLocks noChangeAspect="1"/>
            </p:cNvPicPr>
            <p:nvPr/>
          </p:nvPicPr>
          <p:blipFill>
            <a:blip r:embed="rId11"/>
            <a:stretch>
              <a:fillRect/>
            </a:stretch>
          </p:blipFill>
          <p:spPr>
            <a:xfrm>
              <a:off x="760261" y="1052324"/>
              <a:ext cx="9118800" cy="360931"/>
            </a:xfrm>
            <a:prstGeom prst="rect">
              <a:avLst/>
            </a:prstGeom>
          </p:spPr>
        </p:pic>
      </p:grpSp>
      <p:sp>
        <p:nvSpPr>
          <p:cNvPr id="7" name="TextBox 6">
            <a:extLst>
              <a:ext uri="{FF2B5EF4-FFF2-40B4-BE49-F238E27FC236}">
                <a16:creationId xmlns:a16="http://schemas.microsoft.com/office/drawing/2014/main" id="{EE0A60CF-B037-1E79-A475-19A9B3168D9A}"/>
              </a:ext>
            </a:extLst>
          </p:cNvPr>
          <p:cNvSpPr txBox="1"/>
          <p:nvPr/>
        </p:nvSpPr>
        <p:spPr>
          <a:xfrm>
            <a:off x="6317984" y="4539777"/>
            <a:ext cx="3031244" cy="307777"/>
          </a:xfrm>
          <a:prstGeom prst="rect">
            <a:avLst/>
          </a:prstGeom>
          <a:noFill/>
        </p:spPr>
        <p:txBody>
          <a:bodyPr wrap="square">
            <a:spAutoFit/>
          </a:bodyPr>
          <a:lstStyle/>
          <a:p>
            <a:r>
              <a:rPr lang="vi-VN" sz="1400" dirty="0">
                <a:latin typeface="Roboto" panose="02000000000000000000" pitchFamily="2" charset="0"/>
              </a:rPr>
              <a:t>C2M0080120D Datasheet</a:t>
            </a:r>
            <a:endParaRPr lang="en-US" sz="1400" dirty="0"/>
          </a:p>
        </p:txBody>
      </p:sp>
      <p:sp>
        <p:nvSpPr>
          <p:cNvPr id="11" name="TextBox 10">
            <a:extLst>
              <a:ext uri="{FF2B5EF4-FFF2-40B4-BE49-F238E27FC236}">
                <a16:creationId xmlns:a16="http://schemas.microsoft.com/office/drawing/2014/main" id="{B6430B2D-00BC-739F-4826-046698F9C00F}"/>
              </a:ext>
            </a:extLst>
          </p:cNvPr>
          <p:cNvSpPr txBox="1"/>
          <p:nvPr/>
        </p:nvSpPr>
        <p:spPr>
          <a:xfrm>
            <a:off x="6324700" y="6166337"/>
            <a:ext cx="3031244" cy="307777"/>
          </a:xfrm>
          <a:prstGeom prst="rect">
            <a:avLst/>
          </a:prstGeom>
          <a:noFill/>
        </p:spPr>
        <p:txBody>
          <a:bodyPr wrap="square">
            <a:spAutoFit/>
          </a:bodyPr>
          <a:lstStyle/>
          <a:p>
            <a:r>
              <a:rPr lang="vi-VN" sz="1400" dirty="0">
                <a:latin typeface="Roboto" panose="02000000000000000000" pitchFamily="2" charset="0"/>
              </a:rPr>
              <a:t>C2M0080120D Datasheet</a:t>
            </a:r>
            <a:endParaRPr lang="en-US" sz="1400" dirty="0"/>
          </a:p>
        </p:txBody>
      </p:sp>
      <p:sp>
        <p:nvSpPr>
          <p:cNvPr id="21" name="TextBox 20">
            <a:extLst>
              <a:ext uri="{FF2B5EF4-FFF2-40B4-BE49-F238E27FC236}">
                <a16:creationId xmlns:a16="http://schemas.microsoft.com/office/drawing/2014/main" id="{B4647D60-7CC3-BB02-215E-0A1CA42AA7FB}"/>
              </a:ext>
            </a:extLst>
          </p:cNvPr>
          <p:cNvSpPr txBox="1"/>
          <p:nvPr/>
        </p:nvSpPr>
        <p:spPr>
          <a:xfrm>
            <a:off x="1866441" y="6544140"/>
            <a:ext cx="4451543" cy="276999"/>
          </a:xfrm>
          <a:prstGeom prst="rect">
            <a:avLst/>
          </a:prstGeom>
          <a:noFill/>
        </p:spPr>
        <p:txBody>
          <a:bodyPr wrap="square">
            <a:spAutoFit/>
          </a:bodyPr>
          <a:lstStyle/>
          <a:p>
            <a:r>
              <a:rPr lang="en-US" sz="1200" dirty="0">
                <a:solidFill>
                  <a:schemeClr val="bg2">
                    <a:lumMod val="50000"/>
                  </a:schemeClr>
                </a:solidFill>
              </a:rPr>
              <a:t>MOSFET Gate Drive Circuit</a:t>
            </a:r>
            <a:r>
              <a:rPr lang="vi-VN" sz="1200" dirty="0">
                <a:solidFill>
                  <a:schemeClr val="bg2">
                    <a:lumMod val="50000"/>
                  </a:schemeClr>
                </a:solidFill>
              </a:rPr>
              <a:t> – TOSHIBA - </a:t>
            </a:r>
            <a:r>
              <a:rPr lang="en-US" sz="1200" dirty="0">
                <a:solidFill>
                  <a:schemeClr val="bg2">
                    <a:lumMod val="50000"/>
                  </a:schemeClr>
                </a:solidFill>
              </a:rPr>
              <a:t>Application Note</a:t>
            </a:r>
          </a:p>
        </p:txBody>
      </p:sp>
    </p:spTree>
    <p:extLst>
      <p:ext uri="{BB962C8B-B14F-4D97-AF65-F5344CB8AC3E}">
        <p14:creationId xmlns:p14="http://schemas.microsoft.com/office/powerpoint/2010/main" val="3845638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30</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chất lượng thiết kế mạch Driver</a:t>
            </a:r>
            <a:endParaRPr lang="en-US" sz="2000" b="1" dirty="0">
              <a:solidFill>
                <a:schemeClr val="accent6">
                  <a:lumMod val="50000"/>
                </a:schemeClr>
              </a:solidFill>
            </a:endParaRPr>
          </a:p>
        </p:txBody>
      </p:sp>
      <p:pic>
        <p:nvPicPr>
          <p:cNvPr id="5" name="Hình ảnh 7">
            <a:extLst>
              <a:ext uri="{FF2B5EF4-FFF2-40B4-BE49-F238E27FC236}">
                <a16:creationId xmlns:a16="http://schemas.microsoft.com/office/drawing/2014/main" id="{7AA9A3F2-9698-89B7-A4C4-F3FFB7796C02}"/>
              </a:ext>
            </a:extLst>
          </p:cNvPr>
          <p:cNvPicPr>
            <a:picLocks noChangeAspect="1"/>
          </p:cNvPicPr>
          <p:nvPr/>
        </p:nvPicPr>
        <p:blipFill>
          <a:blip r:embed="rId3"/>
          <a:stretch>
            <a:fillRect/>
          </a:stretch>
        </p:blipFill>
        <p:spPr>
          <a:xfrm>
            <a:off x="1209050" y="1368163"/>
            <a:ext cx="6725900" cy="4002304"/>
          </a:xfrm>
          <a:prstGeom prst="rect">
            <a:avLst/>
          </a:prstGeom>
        </p:spPr>
      </p:pic>
      <p:sp>
        <p:nvSpPr>
          <p:cNvPr id="7" name="Hộp Văn bản 8">
            <a:extLst>
              <a:ext uri="{FF2B5EF4-FFF2-40B4-BE49-F238E27FC236}">
                <a16:creationId xmlns:a16="http://schemas.microsoft.com/office/drawing/2014/main" id="{7B64571B-C908-4BE7-BB7F-9CF8CA7DE05B}"/>
              </a:ext>
            </a:extLst>
          </p:cNvPr>
          <p:cNvSpPr txBox="1"/>
          <p:nvPr/>
        </p:nvSpPr>
        <p:spPr>
          <a:xfrm>
            <a:off x="1379451" y="5573413"/>
            <a:ext cx="7450973"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S</a:t>
            </a:r>
            <a:r>
              <a:rPr lang="vi-VN" dirty="0">
                <a:latin typeface="Tahoma" panose="020B0604030504040204" pitchFamily="34" charset="0"/>
                <a:ea typeface="Tahoma" panose="020B0604030504040204" pitchFamily="34" charset="0"/>
                <a:cs typeface="Tahoma" panose="020B0604030504040204" pitchFamily="34" charset="0"/>
              </a:rPr>
              <a:t>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đồ</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LTspice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sau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thêm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mạch</a:t>
            </a:r>
            <a:r>
              <a:rPr lang="en-US" dirty="0">
                <a:latin typeface="Tahoma" panose="020B0604030504040204" pitchFamily="34" charset="0"/>
                <a:ea typeface="Tahoma" panose="020B0604030504040204" pitchFamily="34" charset="0"/>
                <a:cs typeface="Tahoma" panose="020B0604030504040204" pitchFamily="34" charset="0"/>
              </a:rPr>
              <a:t> Snubber RCD </a:t>
            </a:r>
            <a:r>
              <a:rPr lang="en-US" dirty="0" err="1">
                <a:latin typeface="Tahoma" panose="020B0604030504040204" pitchFamily="34" charset="0"/>
                <a:ea typeface="Tahoma" panose="020B0604030504040204" pitchFamily="34" charset="0"/>
                <a:cs typeface="Tahoma" panose="020B0604030504040204" pitchFamily="34" charset="0"/>
              </a:rPr>
              <a:t>trợ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giúp</a:t>
            </a:r>
            <a:r>
              <a:rPr lang="en-US" dirty="0">
                <a:latin typeface="Tahoma" panose="020B0604030504040204" pitchFamily="34" charset="0"/>
                <a:ea typeface="Tahoma" panose="020B0604030504040204" pitchFamily="34" charset="0"/>
                <a:cs typeface="Tahoma" panose="020B0604030504040204" pitchFamily="34" charset="0"/>
              </a:rPr>
              <a:t> van</a:t>
            </a:r>
          </a:p>
        </p:txBody>
      </p:sp>
      <p:sp>
        <p:nvSpPr>
          <p:cNvPr id="6" name="Rectangle 5">
            <a:extLst>
              <a:ext uri="{FF2B5EF4-FFF2-40B4-BE49-F238E27FC236}">
                <a16:creationId xmlns:a16="http://schemas.microsoft.com/office/drawing/2014/main" id="{2B8448F4-C7E8-8A80-A9AA-E2265D04A505}"/>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8" name="TextBox 7">
            <a:extLst>
              <a:ext uri="{FF2B5EF4-FFF2-40B4-BE49-F238E27FC236}">
                <a16:creationId xmlns:a16="http://schemas.microsoft.com/office/drawing/2014/main" id="{9F617DAF-6F9A-0021-9527-BCD3BC5FE0B2}"/>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99368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20">
            <a:extLst>
              <a:ext uri="{FF2B5EF4-FFF2-40B4-BE49-F238E27FC236}">
                <a16:creationId xmlns:a16="http://schemas.microsoft.com/office/drawing/2014/main" id="{087F33C0-7867-6A39-DDE4-F3F68D814D89}"/>
              </a:ext>
            </a:extLst>
          </p:cNvPr>
          <p:cNvPicPr>
            <a:picLocks noChangeAspect="1"/>
          </p:cNvPicPr>
          <p:nvPr/>
        </p:nvPicPr>
        <p:blipFill>
          <a:blip r:embed="rId3"/>
          <a:stretch>
            <a:fillRect/>
          </a:stretch>
        </p:blipFill>
        <p:spPr>
          <a:xfrm>
            <a:off x="4049404" y="1064362"/>
            <a:ext cx="2268746" cy="4548165"/>
          </a:xfrm>
          <a:prstGeom prst="rect">
            <a:avLst/>
          </a:prstGeom>
        </p:spPr>
      </p:pic>
      <p:cxnSp>
        <p:nvCxnSpPr>
          <p:cNvPr id="17" name="Đường kết nối Mũi tên Thẳng 37">
            <a:extLst>
              <a:ext uri="{FF2B5EF4-FFF2-40B4-BE49-F238E27FC236}">
                <a16:creationId xmlns:a16="http://schemas.microsoft.com/office/drawing/2014/main" id="{FA5F6C66-CD44-1439-DD4D-DEA4DBA935D4}"/>
              </a:ext>
            </a:extLst>
          </p:cNvPr>
          <p:cNvCxnSpPr/>
          <p:nvPr/>
        </p:nvCxnSpPr>
        <p:spPr>
          <a:xfrm flipH="1">
            <a:off x="5228948" y="1651247"/>
            <a:ext cx="1594843" cy="576712"/>
          </a:xfrm>
          <a:prstGeom prst="straightConnector1">
            <a:avLst/>
          </a:prstGeom>
          <a:ln>
            <a:solidFill>
              <a:srgbClr val="5B9BD5"/>
            </a:solidFill>
            <a:tailEnd type="triangle"/>
          </a:ln>
        </p:spPr>
        <p:style>
          <a:lnRef idx="3">
            <a:schemeClr val="accent1"/>
          </a:lnRef>
          <a:fillRef idx="0">
            <a:schemeClr val="accent1"/>
          </a:fillRef>
          <a:effectRef idx="2">
            <a:schemeClr val="accent1"/>
          </a:effectRef>
          <a:fontRef idx="minor">
            <a:schemeClr val="tx1"/>
          </a:fontRef>
        </p:style>
      </p:cxnSp>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31</a:t>
            </a:fld>
            <a:endParaRPr lang="en-US" dirty="0">
              <a:solidFill>
                <a:schemeClr val="bg1"/>
              </a:solidFill>
            </a:endParaRPr>
          </a:p>
        </p:txBody>
      </p:sp>
      <p:sp>
        <p:nvSpPr>
          <p:cNvPr id="8" name="Hộp Văn bản 21">
            <a:extLst>
              <a:ext uri="{FF2B5EF4-FFF2-40B4-BE49-F238E27FC236}">
                <a16:creationId xmlns:a16="http://schemas.microsoft.com/office/drawing/2014/main" id="{423F566D-1DED-4486-5591-4713A7799C28}"/>
              </a:ext>
            </a:extLst>
          </p:cNvPr>
          <p:cNvSpPr txBox="1"/>
          <p:nvPr/>
        </p:nvSpPr>
        <p:spPr>
          <a:xfrm>
            <a:off x="1372013" y="5646024"/>
            <a:ext cx="2187517" cy="369332"/>
          </a:xfrm>
          <a:prstGeom prst="rect">
            <a:avLst/>
          </a:prstGeom>
          <a:noFill/>
        </p:spPr>
        <p:txBody>
          <a:bodyPr wrap="square" rtlCol="0">
            <a:spAutoFit/>
          </a:bodyPr>
          <a:lstStyle/>
          <a:p>
            <a:r>
              <a:rPr lang="en-US" b="1" dirty="0" err="1">
                <a:latin typeface="Tahoma" panose="020B0604030504040204" pitchFamily="34" charset="0"/>
                <a:ea typeface="Tahoma" panose="020B0604030504040204" pitchFamily="34" charset="0"/>
                <a:cs typeface="Tahoma" panose="020B0604030504040204" pitchFamily="34" charset="0"/>
              </a:rPr>
              <a:t>Không</a:t>
            </a:r>
            <a:r>
              <a:rPr lang="en-US" b="1" dirty="0">
                <a:latin typeface="Tahoma" panose="020B0604030504040204" pitchFamily="34" charset="0"/>
                <a:ea typeface="Tahoma" panose="020B0604030504040204" pitchFamily="34" charset="0"/>
                <a:cs typeface="Tahoma" panose="020B0604030504040204" pitchFamily="34" charset="0"/>
              </a:rPr>
              <a:t> snubber</a:t>
            </a:r>
          </a:p>
        </p:txBody>
      </p:sp>
      <p:sp>
        <p:nvSpPr>
          <p:cNvPr id="9" name="Hộp Văn bản 22">
            <a:extLst>
              <a:ext uri="{FF2B5EF4-FFF2-40B4-BE49-F238E27FC236}">
                <a16:creationId xmlns:a16="http://schemas.microsoft.com/office/drawing/2014/main" id="{9BAEFBBF-9849-5365-8D81-D3561E446291}"/>
              </a:ext>
            </a:extLst>
          </p:cNvPr>
          <p:cNvSpPr txBox="1"/>
          <p:nvPr/>
        </p:nvSpPr>
        <p:spPr>
          <a:xfrm>
            <a:off x="4311015" y="5623176"/>
            <a:ext cx="1890824"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Có snubber</a:t>
            </a:r>
          </a:p>
        </p:txBody>
      </p:sp>
      <p:sp>
        <p:nvSpPr>
          <p:cNvPr id="10" name="Hình chữ nhật: Góc Tròn 26">
            <a:extLst>
              <a:ext uri="{FF2B5EF4-FFF2-40B4-BE49-F238E27FC236}">
                <a16:creationId xmlns:a16="http://schemas.microsoft.com/office/drawing/2014/main" id="{ADD1FF0D-1782-00B0-3F27-E1C9C01D4DB8}"/>
              </a:ext>
            </a:extLst>
          </p:cNvPr>
          <p:cNvSpPr/>
          <p:nvPr/>
        </p:nvSpPr>
        <p:spPr>
          <a:xfrm>
            <a:off x="6710472" y="1346881"/>
            <a:ext cx="2250274"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ahoma" panose="020B0604030504040204" pitchFamily="34" charset="0"/>
                <a:ea typeface="Tahoma" panose="020B0604030504040204" pitchFamily="34" charset="0"/>
                <a:cs typeface="Tahoma" panose="020B0604030504040204" pitchFamily="34" charset="0"/>
              </a:rPr>
              <a:t>Sau khi lắp subber, điện áp và dòng điện peak trên van đã giảm đ</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ợc đáng kể .</a:t>
            </a:r>
          </a:p>
        </p:txBody>
      </p:sp>
      <p:sp>
        <p:nvSpPr>
          <p:cNvPr id="11" name="Hộp Văn bản 27">
            <a:extLst>
              <a:ext uri="{FF2B5EF4-FFF2-40B4-BE49-F238E27FC236}">
                <a16:creationId xmlns:a16="http://schemas.microsoft.com/office/drawing/2014/main" id="{77C88B0E-F323-863D-328F-0C748FE22CF7}"/>
              </a:ext>
            </a:extLst>
          </p:cNvPr>
          <p:cNvSpPr txBox="1"/>
          <p:nvPr/>
        </p:nvSpPr>
        <p:spPr>
          <a:xfrm>
            <a:off x="1365134" y="6042289"/>
            <a:ext cx="4959626" cy="338554"/>
          </a:xfrm>
          <a:prstGeom prst="rect">
            <a:avLst/>
          </a:prstGeom>
          <a:noFill/>
        </p:spPr>
        <p:txBody>
          <a:bodyPr wrap="square" rtlCol="0">
            <a:spAutoFit/>
          </a:bodyPr>
          <a:lstStyle/>
          <a:p>
            <a:r>
              <a:rPr lang="en-US" sz="1600" i="1" dirty="0" err="1">
                <a:latin typeface="Tahoma" panose="020B0604030504040204" pitchFamily="34" charset="0"/>
                <a:ea typeface="Tahoma" panose="020B0604030504040204" pitchFamily="34" charset="0"/>
                <a:cs typeface="Tahoma" panose="020B0604030504040204" pitchFamily="34" charset="0"/>
              </a:rPr>
              <a:t>Dạng</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đồ</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thị</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sau</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khi</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thêm</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mạch</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hỗ</a:t>
            </a:r>
            <a:r>
              <a:rPr lang="en-US" sz="1600" i="1" dirty="0">
                <a:latin typeface="Tahoma" panose="020B0604030504040204" pitchFamily="34" charset="0"/>
                <a:ea typeface="Tahoma" panose="020B0604030504040204" pitchFamily="34" charset="0"/>
                <a:cs typeface="Tahoma" panose="020B0604030504040204" pitchFamily="34" charset="0"/>
              </a:rPr>
              <a:t> </a:t>
            </a:r>
            <a:r>
              <a:rPr lang="en-US" sz="1600" i="1" dirty="0" err="1">
                <a:latin typeface="Tahoma" panose="020B0604030504040204" pitchFamily="34" charset="0"/>
                <a:ea typeface="Tahoma" panose="020B0604030504040204" pitchFamily="34" charset="0"/>
                <a:cs typeface="Tahoma" panose="020B0604030504040204" pitchFamily="34" charset="0"/>
              </a:rPr>
              <a:t>trợ</a:t>
            </a:r>
            <a:r>
              <a:rPr lang="en-US" sz="1600" i="1" dirty="0">
                <a:latin typeface="Tahoma" panose="020B0604030504040204" pitchFamily="34" charset="0"/>
                <a:ea typeface="Tahoma" panose="020B0604030504040204" pitchFamily="34" charset="0"/>
                <a:cs typeface="Tahoma" panose="020B0604030504040204" pitchFamily="34" charset="0"/>
              </a:rPr>
              <a:t> van Snubber</a:t>
            </a:r>
          </a:p>
        </p:txBody>
      </p:sp>
      <p:pic>
        <p:nvPicPr>
          <p:cNvPr id="12" name="Hình ảnh 38">
            <a:extLst>
              <a:ext uri="{FF2B5EF4-FFF2-40B4-BE49-F238E27FC236}">
                <a16:creationId xmlns:a16="http://schemas.microsoft.com/office/drawing/2014/main" id="{ED1AE2ED-47C8-DB78-E7AB-61CF5A148084}"/>
              </a:ext>
            </a:extLst>
          </p:cNvPr>
          <p:cNvPicPr>
            <a:picLocks noChangeAspect="1"/>
          </p:cNvPicPr>
          <p:nvPr/>
        </p:nvPicPr>
        <p:blipFill>
          <a:blip r:embed="rId4"/>
          <a:stretch>
            <a:fillRect/>
          </a:stretch>
        </p:blipFill>
        <p:spPr>
          <a:xfrm>
            <a:off x="1206090" y="1041513"/>
            <a:ext cx="2253542" cy="4593861"/>
          </a:xfrm>
          <a:prstGeom prst="rect">
            <a:avLst/>
          </a:prstGeom>
        </p:spPr>
      </p:pic>
      <p:cxnSp>
        <p:nvCxnSpPr>
          <p:cNvPr id="13" name="Đường kết nối Mũi tên Thẳng 29">
            <a:extLst>
              <a:ext uri="{FF2B5EF4-FFF2-40B4-BE49-F238E27FC236}">
                <a16:creationId xmlns:a16="http://schemas.microsoft.com/office/drawing/2014/main" id="{0D124C89-A349-A997-956F-BFFD21612EB7}"/>
              </a:ext>
            </a:extLst>
          </p:cNvPr>
          <p:cNvCxnSpPr/>
          <p:nvPr/>
        </p:nvCxnSpPr>
        <p:spPr>
          <a:xfrm flipH="1">
            <a:off x="5554154" y="1785554"/>
            <a:ext cx="1447800" cy="990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Đường kết nối Mũi tên Thẳng 30">
            <a:extLst>
              <a:ext uri="{FF2B5EF4-FFF2-40B4-BE49-F238E27FC236}">
                <a16:creationId xmlns:a16="http://schemas.microsoft.com/office/drawing/2014/main" id="{8F212114-8FB7-49E3-7832-25C685829AD6}"/>
              </a:ext>
            </a:extLst>
          </p:cNvPr>
          <p:cNvCxnSpPr/>
          <p:nvPr/>
        </p:nvCxnSpPr>
        <p:spPr>
          <a:xfrm flipH="1">
            <a:off x="5091089" y="2227959"/>
            <a:ext cx="1732702" cy="2907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18BC8748-A5D1-DD2D-472C-21A089B39F36}"/>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19" name="TextBox 18">
            <a:extLst>
              <a:ext uri="{FF2B5EF4-FFF2-40B4-BE49-F238E27FC236}">
                <a16:creationId xmlns:a16="http://schemas.microsoft.com/office/drawing/2014/main" id="{5E442BD6-7DBC-3542-D143-05D10031342D}"/>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4212130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32</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chất lượng thiết kế mạch Driver</a:t>
            </a:r>
            <a:endParaRPr lang="en-US" sz="2000" b="1" dirty="0">
              <a:solidFill>
                <a:schemeClr val="accent6">
                  <a:lumMod val="50000"/>
                </a:schemeClr>
              </a:solidFill>
            </a:endParaRPr>
          </a:p>
        </p:txBody>
      </p:sp>
      <p:pic>
        <p:nvPicPr>
          <p:cNvPr id="5" name="Hình ảnh 10">
            <a:extLst>
              <a:ext uri="{FF2B5EF4-FFF2-40B4-BE49-F238E27FC236}">
                <a16:creationId xmlns:a16="http://schemas.microsoft.com/office/drawing/2014/main" id="{8BB8E3BE-7B2B-00B5-F1FA-717681AFEB86}"/>
              </a:ext>
            </a:extLst>
          </p:cNvPr>
          <p:cNvPicPr>
            <a:picLocks noChangeAspect="1"/>
          </p:cNvPicPr>
          <p:nvPr/>
        </p:nvPicPr>
        <p:blipFill>
          <a:blip r:embed="rId3"/>
          <a:stretch>
            <a:fillRect/>
          </a:stretch>
        </p:blipFill>
        <p:spPr>
          <a:xfrm>
            <a:off x="1326420" y="1378846"/>
            <a:ext cx="7121842" cy="3864185"/>
          </a:xfrm>
          <a:prstGeom prst="rect">
            <a:avLst/>
          </a:prstGeom>
        </p:spPr>
      </p:pic>
      <p:sp>
        <p:nvSpPr>
          <p:cNvPr id="7" name="Hộp Văn bản 8">
            <a:extLst>
              <a:ext uri="{FF2B5EF4-FFF2-40B4-BE49-F238E27FC236}">
                <a16:creationId xmlns:a16="http://schemas.microsoft.com/office/drawing/2014/main" id="{276DEE1C-D074-705D-62D1-08533D2201B7}"/>
              </a:ext>
            </a:extLst>
          </p:cNvPr>
          <p:cNvSpPr txBox="1"/>
          <p:nvPr/>
        </p:nvSpPr>
        <p:spPr>
          <a:xfrm>
            <a:off x="665921" y="4406821"/>
            <a:ext cx="849326" cy="400110"/>
          </a:xfrm>
          <a:prstGeom prst="rect">
            <a:avLst/>
          </a:prstGeom>
          <a:noFill/>
        </p:spPr>
        <p:txBody>
          <a:bodyPr wrap="squar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Id</a:t>
            </a:r>
          </a:p>
        </p:txBody>
      </p:sp>
      <p:sp>
        <p:nvSpPr>
          <p:cNvPr id="18" name="Hộp Văn bản 9">
            <a:extLst>
              <a:ext uri="{FF2B5EF4-FFF2-40B4-BE49-F238E27FC236}">
                <a16:creationId xmlns:a16="http://schemas.microsoft.com/office/drawing/2014/main" id="{FE34507D-C8D9-16AD-A815-A5296FE74C85}"/>
              </a:ext>
            </a:extLst>
          </p:cNvPr>
          <p:cNvSpPr txBox="1"/>
          <p:nvPr/>
        </p:nvSpPr>
        <p:spPr>
          <a:xfrm>
            <a:off x="529786" y="3173230"/>
            <a:ext cx="849326" cy="400110"/>
          </a:xfrm>
          <a:prstGeom prst="rect">
            <a:avLst/>
          </a:prstGeom>
          <a:noFill/>
        </p:spPr>
        <p:txBody>
          <a:bodyPr wrap="squar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Vds</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19" name="Hộp Văn bản 11">
            <a:extLst>
              <a:ext uri="{FF2B5EF4-FFF2-40B4-BE49-F238E27FC236}">
                <a16:creationId xmlns:a16="http://schemas.microsoft.com/office/drawing/2014/main" id="{73618F49-1169-E265-B90B-F6DCA5AB1549}"/>
              </a:ext>
            </a:extLst>
          </p:cNvPr>
          <p:cNvSpPr txBox="1"/>
          <p:nvPr/>
        </p:nvSpPr>
        <p:spPr>
          <a:xfrm>
            <a:off x="517834" y="1828631"/>
            <a:ext cx="849326" cy="400110"/>
          </a:xfrm>
          <a:prstGeom prst="rect">
            <a:avLst/>
          </a:prstGeom>
          <a:noFill/>
        </p:spPr>
        <p:txBody>
          <a:bodyPr wrap="squar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Vgs</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20" name="Hộp Văn bản 1">
            <a:extLst>
              <a:ext uri="{FF2B5EF4-FFF2-40B4-BE49-F238E27FC236}">
                <a16:creationId xmlns:a16="http://schemas.microsoft.com/office/drawing/2014/main" id="{A6067119-E9EA-2AA9-E10C-9DB0990B6AAE}"/>
              </a:ext>
            </a:extLst>
          </p:cNvPr>
          <p:cNvSpPr txBox="1"/>
          <p:nvPr/>
        </p:nvSpPr>
        <p:spPr>
          <a:xfrm>
            <a:off x="2037038" y="5601640"/>
            <a:ext cx="5450889" cy="400110"/>
          </a:xfrm>
          <a:prstGeom prst="rect">
            <a:avLst/>
          </a:prstGeom>
          <a:noFill/>
        </p:spPr>
        <p:txBody>
          <a:bodyPr wrap="square" rtlCol="0">
            <a:spAutoFit/>
          </a:bodyPr>
          <a:lstStyle/>
          <a:p>
            <a:pPr algn="ctr"/>
            <a:r>
              <a:rPr lang="en-US" sz="2000">
                <a:latin typeface="Tahoma" panose="020B0604030504040204" pitchFamily="34" charset="0"/>
                <a:ea typeface="Tahoma" panose="020B0604030504040204" pitchFamily="34" charset="0"/>
                <a:cs typeface="Tahoma" panose="020B0604030504040204" pitchFamily="34" charset="0"/>
              </a:rPr>
              <a:t>Dạng sóng chuyển mạch của IGBT</a:t>
            </a:r>
          </a:p>
        </p:txBody>
      </p:sp>
      <p:sp>
        <p:nvSpPr>
          <p:cNvPr id="6" name="Rectangle 5">
            <a:extLst>
              <a:ext uri="{FF2B5EF4-FFF2-40B4-BE49-F238E27FC236}">
                <a16:creationId xmlns:a16="http://schemas.microsoft.com/office/drawing/2014/main" id="{93D74221-8CD7-A0EC-8D1A-01FFF6402DB4}"/>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8" name="TextBox 7">
            <a:extLst>
              <a:ext uri="{FF2B5EF4-FFF2-40B4-BE49-F238E27FC236}">
                <a16:creationId xmlns:a16="http://schemas.microsoft.com/office/drawing/2014/main" id="{DDFBEB12-3304-76A9-2555-1407879A81D5}"/>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37341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33</a:t>
            </a:fld>
            <a:endParaRPr lang="en-US" dirty="0">
              <a:solidFill>
                <a:schemeClr val="bg1"/>
              </a:solidFill>
            </a:endParaRPr>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5847204"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chất lượng thiết kế mạch Driver</a:t>
            </a:r>
            <a:endParaRPr lang="en-US" sz="2000" b="1" dirty="0">
              <a:solidFill>
                <a:schemeClr val="accent6">
                  <a:lumMod val="50000"/>
                </a:schemeClr>
              </a:solidFill>
            </a:endParaRPr>
          </a:p>
        </p:txBody>
      </p:sp>
      <p:pic>
        <p:nvPicPr>
          <p:cNvPr id="6" name="Hình ảnh 7">
            <a:extLst>
              <a:ext uri="{FF2B5EF4-FFF2-40B4-BE49-F238E27FC236}">
                <a16:creationId xmlns:a16="http://schemas.microsoft.com/office/drawing/2014/main" id="{6DF932FE-5705-A2FD-62A6-8F79FAEFCC5E}"/>
              </a:ext>
            </a:extLst>
          </p:cNvPr>
          <p:cNvPicPr>
            <a:picLocks noChangeAspect="1"/>
          </p:cNvPicPr>
          <p:nvPr/>
        </p:nvPicPr>
        <p:blipFill>
          <a:blip r:embed="rId3"/>
          <a:stretch>
            <a:fillRect/>
          </a:stretch>
        </p:blipFill>
        <p:spPr>
          <a:xfrm>
            <a:off x="5291091" y="1052857"/>
            <a:ext cx="2627790" cy="4912084"/>
          </a:xfrm>
          <a:prstGeom prst="rect">
            <a:avLst/>
          </a:prstGeom>
        </p:spPr>
      </p:pic>
      <p:pic>
        <p:nvPicPr>
          <p:cNvPr id="8" name="Hình ảnh 9">
            <a:extLst>
              <a:ext uri="{FF2B5EF4-FFF2-40B4-BE49-F238E27FC236}">
                <a16:creationId xmlns:a16="http://schemas.microsoft.com/office/drawing/2014/main" id="{5E4E03DC-26CF-4AFD-23F0-35C0BF9BF0CB}"/>
              </a:ext>
            </a:extLst>
          </p:cNvPr>
          <p:cNvPicPr>
            <a:picLocks noChangeAspect="1"/>
          </p:cNvPicPr>
          <p:nvPr/>
        </p:nvPicPr>
        <p:blipFill>
          <a:blip r:embed="rId4"/>
          <a:stretch>
            <a:fillRect/>
          </a:stretch>
        </p:blipFill>
        <p:spPr>
          <a:xfrm>
            <a:off x="1225120" y="1052857"/>
            <a:ext cx="2627790" cy="4912084"/>
          </a:xfrm>
          <a:prstGeom prst="rect">
            <a:avLst/>
          </a:prstGeom>
        </p:spPr>
      </p:pic>
      <p:sp>
        <p:nvSpPr>
          <p:cNvPr id="9" name="Hộp Văn bản 12">
            <a:extLst>
              <a:ext uri="{FF2B5EF4-FFF2-40B4-BE49-F238E27FC236}">
                <a16:creationId xmlns:a16="http://schemas.microsoft.com/office/drawing/2014/main" id="{B60EDF3F-D526-7454-7DB2-AA7D909EE780}"/>
              </a:ext>
            </a:extLst>
          </p:cNvPr>
          <p:cNvSpPr txBox="1"/>
          <p:nvPr/>
        </p:nvSpPr>
        <p:spPr>
          <a:xfrm>
            <a:off x="4211981" y="4812922"/>
            <a:ext cx="849326" cy="400110"/>
          </a:xfrm>
          <a:prstGeom prst="rect">
            <a:avLst/>
          </a:prstGeom>
          <a:noFill/>
        </p:spPr>
        <p:txBody>
          <a:bodyPr wrap="square" rtlCol="0">
            <a:spAutoFit/>
          </a:bodyPr>
          <a:lstStyle/>
          <a:p>
            <a:r>
              <a:rPr lang="en-US" sz="2000" b="1">
                <a:latin typeface="Tahoma" panose="020B0604030504040204" pitchFamily="34" charset="0"/>
                <a:ea typeface="Tahoma" panose="020B0604030504040204" pitchFamily="34" charset="0"/>
                <a:cs typeface="Tahoma" panose="020B0604030504040204" pitchFamily="34" charset="0"/>
              </a:rPr>
              <a:t>Id</a:t>
            </a:r>
          </a:p>
        </p:txBody>
      </p:sp>
      <p:sp>
        <p:nvSpPr>
          <p:cNvPr id="10" name="Hộp Văn bản 13">
            <a:extLst>
              <a:ext uri="{FF2B5EF4-FFF2-40B4-BE49-F238E27FC236}">
                <a16:creationId xmlns:a16="http://schemas.microsoft.com/office/drawing/2014/main" id="{48914AAA-2DF7-368B-58BC-D5ACC2C60E81}"/>
              </a:ext>
            </a:extLst>
          </p:cNvPr>
          <p:cNvSpPr txBox="1"/>
          <p:nvPr/>
        </p:nvSpPr>
        <p:spPr>
          <a:xfrm>
            <a:off x="4147337" y="3316993"/>
            <a:ext cx="849326" cy="400110"/>
          </a:xfrm>
          <a:prstGeom prst="rect">
            <a:avLst/>
          </a:prstGeom>
          <a:noFill/>
        </p:spPr>
        <p:txBody>
          <a:bodyPr wrap="square" rtlCol="0">
            <a:spAutoFit/>
          </a:bodyPr>
          <a:lstStyle/>
          <a:p>
            <a:r>
              <a:rPr lang="en-US" sz="2000" b="1">
                <a:latin typeface="Tahoma" panose="020B0604030504040204" pitchFamily="34" charset="0"/>
                <a:ea typeface="Tahoma" panose="020B0604030504040204" pitchFamily="34" charset="0"/>
                <a:cs typeface="Tahoma" panose="020B0604030504040204" pitchFamily="34" charset="0"/>
              </a:rPr>
              <a:t>Vds</a:t>
            </a:r>
          </a:p>
        </p:txBody>
      </p:sp>
      <p:sp>
        <p:nvSpPr>
          <p:cNvPr id="11" name="Hộp Văn bản 14">
            <a:extLst>
              <a:ext uri="{FF2B5EF4-FFF2-40B4-BE49-F238E27FC236}">
                <a16:creationId xmlns:a16="http://schemas.microsoft.com/office/drawing/2014/main" id="{D8AF98EF-4D92-DA63-3581-7CC90256DDB9}"/>
              </a:ext>
            </a:extLst>
          </p:cNvPr>
          <p:cNvSpPr txBox="1"/>
          <p:nvPr/>
        </p:nvSpPr>
        <p:spPr>
          <a:xfrm>
            <a:off x="4147337" y="1621009"/>
            <a:ext cx="849326" cy="400110"/>
          </a:xfrm>
          <a:prstGeom prst="rect">
            <a:avLst/>
          </a:prstGeom>
          <a:noFill/>
        </p:spPr>
        <p:txBody>
          <a:bodyPr wrap="squar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Vgs</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12" name="Hộp Văn bản 16">
            <a:extLst>
              <a:ext uri="{FF2B5EF4-FFF2-40B4-BE49-F238E27FC236}">
                <a16:creationId xmlns:a16="http://schemas.microsoft.com/office/drawing/2014/main" id="{86C37B96-3C7B-7D83-1D8C-C3BCE20C7C86}"/>
              </a:ext>
            </a:extLst>
          </p:cNvPr>
          <p:cNvSpPr txBox="1"/>
          <p:nvPr/>
        </p:nvSpPr>
        <p:spPr>
          <a:xfrm>
            <a:off x="2342669" y="5939519"/>
            <a:ext cx="914400"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OFF</a:t>
            </a:r>
          </a:p>
        </p:txBody>
      </p:sp>
      <p:sp>
        <p:nvSpPr>
          <p:cNvPr id="13" name="Hộp Văn bản 17">
            <a:extLst>
              <a:ext uri="{FF2B5EF4-FFF2-40B4-BE49-F238E27FC236}">
                <a16:creationId xmlns:a16="http://schemas.microsoft.com/office/drawing/2014/main" id="{86D4CFC9-0E7A-87F1-F548-7B9E6DF32810}"/>
              </a:ext>
            </a:extLst>
          </p:cNvPr>
          <p:cNvSpPr txBox="1"/>
          <p:nvPr/>
        </p:nvSpPr>
        <p:spPr>
          <a:xfrm>
            <a:off x="6346646" y="5964051"/>
            <a:ext cx="914400"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ON</a:t>
            </a:r>
          </a:p>
        </p:txBody>
      </p:sp>
      <p:sp>
        <p:nvSpPr>
          <p:cNvPr id="5" name="Rectangle 4">
            <a:extLst>
              <a:ext uri="{FF2B5EF4-FFF2-40B4-BE49-F238E27FC236}">
                <a16:creationId xmlns:a16="http://schemas.microsoft.com/office/drawing/2014/main" id="{1E6CFFD0-A97F-5BBB-6F28-5FB3A7C1F275}"/>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I</a:t>
            </a:r>
            <a:r>
              <a:rPr lang="en-US" b="1" dirty="0"/>
              <a:t>I</a:t>
            </a:r>
          </a:p>
        </p:txBody>
      </p:sp>
      <p:sp>
        <p:nvSpPr>
          <p:cNvPr id="7" name="TextBox 6">
            <a:extLst>
              <a:ext uri="{FF2B5EF4-FFF2-40B4-BE49-F238E27FC236}">
                <a16:creationId xmlns:a16="http://schemas.microsoft.com/office/drawing/2014/main" id="{1A3D4FF1-BEC9-ABE2-8A1A-89220CC577D1}"/>
              </a:ext>
            </a:extLst>
          </p:cNvPr>
          <p:cNvSpPr txBox="1"/>
          <p:nvPr/>
        </p:nvSpPr>
        <p:spPr>
          <a:xfrm>
            <a:off x="1061596" y="115140"/>
            <a:ext cx="6233185" cy="430887"/>
          </a:xfrm>
          <a:prstGeom prst="rect">
            <a:avLst/>
          </a:prstGeom>
          <a:noFill/>
        </p:spPr>
        <p:txBody>
          <a:bodyPr wrap="square" rtlCol="0">
            <a:spAutoFit/>
          </a:bodyPr>
          <a:lstStyle/>
          <a:p>
            <a:r>
              <a:rPr lang="vi-VN" sz="2200" b="1" dirty="0"/>
              <a:t>Double Pulse Test</a:t>
            </a:r>
            <a:endParaRPr lang="en-US" sz="2200" b="1" dirty="0"/>
          </a:p>
        </p:txBody>
      </p:sp>
    </p:spTree>
    <p:extLst>
      <p:ext uri="{BB962C8B-B14F-4D97-AF65-F5344CB8AC3E}">
        <p14:creationId xmlns:p14="http://schemas.microsoft.com/office/powerpoint/2010/main" val="785793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34</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hiệu suất lý thuyết</a:t>
            </a:r>
            <a:endParaRPr lang="en-US" sz="2000" b="1" dirty="0">
              <a:solidFill>
                <a:schemeClr val="accent6">
                  <a:lumMod val="50000"/>
                </a:schemeClr>
              </a:solidFill>
            </a:endParaRPr>
          </a:p>
        </p:txBody>
      </p:sp>
      <p:sp>
        <p:nvSpPr>
          <p:cNvPr id="7" name="TextBox 8">
            <a:extLst>
              <a:ext uri="{FF2B5EF4-FFF2-40B4-BE49-F238E27FC236}">
                <a16:creationId xmlns:a16="http://schemas.microsoft.com/office/drawing/2014/main" id="{9C25E56C-353D-1D13-4F5D-C33B6C4E6F15}"/>
              </a:ext>
            </a:extLst>
          </p:cNvPr>
          <p:cNvSpPr txBox="1"/>
          <p:nvPr/>
        </p:nvSpPr>
        <p:spPr>
          <a:xfrm>
            <a:off x="2526891" y="1139920"/>
            <a:ext cx="388267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Tổn hao trên van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Active Component Losses</a:t>
            </a:r>
            <a:r>
              <a:rPr kumimoji="0" lang="vi-VN" sz="2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Box 8">
            <a:extLst>
              <a:ext uri="{FF2B5EF4-FFF2-40B4-BE49-F238E27FC236}">
                <a16:creationId xmlns:a16="http://schemas.microsoft.com/office/drawing/2014/main" id="{97CB0911-BC6A-6CA2-3070-B6BA3EE24EB4}"/>
              </a:ext>
            </a:extLst>
          </p:cNvPr>
          <p:cNvSpPr txBox="1"/>
          <p:nvPr/>
        </p:nvSpPr>
        <p:spPr>
          <a:xfrm>
            <a:off x="5310993" y="2566260"/>
            <a:ext cx="31507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Tổn hao dẫn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t>
            </a:r>
            <a:r>
              <a:rPr kumimoji="0" lang="en-US" sz="1800" b="1" i="0" u="none" strike="noStrike" kern="1200" cap="none" spc="0" normalizeH="0" baseline="0" noProof="0" dirty="0">
                <a:ln>
                  <a:noFill/>
                </a:ln>
                <a:solidFill>
                  <a:srgbClr val="FF0000"/>
                </a:solidFill>
                <a:effectLst/>
                <a:uLnTx/>
                <a:uFillTx/>
                <a:latin typeface="Arial" panose="020B0604020202020204"/>
                <a:ea typeface="+mn-ea"/>
                <a:cs typeface="+mn-cs"/>
              </a:rPr>
              <a:t>Conduction Losses</a:t>
            </a:r>
            <a:r>
              <a:rPr kumimoji="0" lang="vi-VN" sz="1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t>
            </a:r>
          </a:p>
        </p:txBody>
      </p:sp>
      <p:sp>
        <p:nvSpPr>
          <p:cNvPr id="12" name="TextBox 8">
            <a:extLst>
              <a:ext uri="{FF2B5EF4-FFF2-40B4-BE49-F238E27FC236}">
                <a16:creationId xmlns:a16="http://schemas.microsoft.com/office/drawing/2014/main" id="{3770CD1B-9902-EC00-04CE-0375E34073EC}"/>
              </a:ext>
            </a:extLst>
          </p:cNvPr>
          <p:cNvSpPr txBox="1"/>
          <p:nvPr/>
        </p:nvSpPr>
        <p:spPr>
          <a:xfrm>
            <a:off x="658845" y="2539261"/>
            <a:ext cx="355604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Tổn hao chuyển mạch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t>
            </a:r>
            <a:r>
              <a:rPr kumimoji="0" lang="en-US" sz="1800" b="1" i="0" u="none" strike="noStrike" kern="1200" cap="none" spc="0" normalizeH="0" baseline="0" noProof="0" dirty="0">
                <a:ln>
                  <a:noFill/>
                </a:ln>
                <a:solidFill>
                  <a:srgbClr val="FF0000"/>
                </a:solidFill>
                <a:effectLst/>
                <a:uLnTx/>
                <a:uFillTx/>
                <a:latin typeface="Arial" panose="020B0604020202020204"/>
                <a:ea typeface="+mn-ea"/>
                <a:cs typeface="+mn-cs"/>
              </a:rPr>
              <a:t>Switching Losses</a:t>
            </a:r>
            <a:r>
              <a:rPr kumimoji="0" lang="vi-VN" sz="1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t>
            </a:r>
          </a:p>
        </p:txBody>
      </p:sp>
      <p:cxnSp>
        <p:nvCxnSpPr>
          <p:cNvPr id="13" name="Đường kết nối Mũi tên Thẳng 16">
            <a:extLst>
              <a:ext uri="{FF2B5EF4-FFF2-40B4-BE49-F238E27FC236}">
                <a16:creationId xmlns:a16="http://schemas.microsoft.com/office/drawing/2014/main" id="{63B481C8-57DD-E192-4245-D7CFEDBE90AA}"/>
              </a:ext>
            </a:extLst>
          </p:cNvPr>
          <p:cNvCxnSpPr>
            <a:cxnSpLocks/>
            <a:stCxn id="7" idx="2"/>
            <a:endCxn id="12" idx="0"/>
          </p:cNvCxnSpPr>
          <p:nvPr/>
        </p:nvCxnSpPr>
        <p:spPr>
          <a:xfrm flipH="1">
            <a:off x="2436868" y="1970917"/>
            <a:ext cx="2031360" cy="5683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Đường kết nối Mũi tên Thẳng 18">
            <a:extLst>
              <a:ext uri="{FF2B5EF4-FFF2-40B4-BE49-F238E27FC236}">
                <a16:creationId xmlns:a16="http://schemas.microsoft.com/office/drawing/2014/main" id="{A7F9E900-72BA-CDE6-EF18-3ED014C743A8}"/>
              </a:ext>
            </a:extLst>
          </p:cNvPr>
          <p:cNvCxnSpPr>
            <a:cxnSpLocks/>
            <a:stCxn id="7" idx="2"/>
            <a:endCxn id="11" idx="0"/>
          </p:cNvCxnSpPr>
          <p:nvPr/>
        </p:nvCxnSpPr>
        <p:spPr>
          <a:xfrm>
            <a:off x="4468228" y="1970917"/>
            <a:ext cx="2418118" cy="5953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Mũi tên Thẳng 15">
            <a:extLst>
              <a:ext uri="{FF2B5EF4-FFF2-40B4-BE49-F238E27FC236}">
                <a16:creationId xmlns:a16="http://schemas.microsoft.com/office/drawing/2014/main" id="{341B3AA2-B81E-8F84-0172-D8173CDDFDA5}"/>
              </a:ext>
            </a:extLst>
          </p:cNvPr>
          <p:cNvCxnSpPr>
            <a:cxnSpLocks/>
            <a:endCxn id="18" idx="0"/>
          </p:cNvCxnSpPr>
          <p:nvPr/>
        </p:nvCxnSpPr>
        <p:spPr>
          <a:xfrm flipH="1">
            <a:off x="2287083" y="3332852"/>
            <a:ext cx="652762" cy="4135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8">
            <a:extLst>
              <a:ext uri="{FF2B5EF4-FFF2-40B4-BE49-F238E27FC236}">
                <a16:creationId xmlns:a16="http://schemas.microsoft.com/office/drawing/2014/main" id="{6A575EE6-5C11-0BEB-E7CE-424190CDBD2B}"/>
              </a:ext>
            </a:extLst>
          </p:cNvPr>
          <p:cNvCxnSpPr>
            <a:cxnSpLocks/>
            <a:endCxn id="19" idx="0"/>
          </p:cNvCxnSpPr>
          <p:nvPr/>
        </p:nvCxnSpPr>
        <p:spPr>
          <a:xfrm>
            <a:off x="2930013" y="3335299"/>
            <a:ext cx="3341009" cy="4051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8">
                <a:extLst>
                  <a:ext uri="{FF2B5EF4-FFF2-40B4-BE49-F238E27FC236}">
                    <a16:creationId xmlns:a16="http://schemas.microsoft.com/office/drawing/2014/main" id="{58FCC738-FA83-93EB-FCBB-79C9315BBE9E}"/>
                  </a:ext>
                </a:extLst>
              </p:cNvPr>
              <p:cNvSpPr txBox="1"/>
              <p:nvPr/>
            </p:nvSpPr>
            <p:spPr>
              <a:xfrm>
                <a:off x="509060" y="3746386"/>
                <a:ext cx="3556045" cy="132600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Tổn hao do </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quá</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trình</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nạp</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tụ</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𝑖𝑠𝑠</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𝑟𝑠𝑠</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𝑜𝑠𝑠</m:t>
                        </m:r>
                      </m:sub>
                    </m:sSub>
                  </m:oMath>
                </a14:m>
                <a:endParaRPr kumimoji="0" lang="vi-VN"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Gate Charge losses</a:t>
                </a: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500"/>
                  </a:spcBef>
                  <a:spcAft>
                    <a:spcPts val="50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8" name="TextBox 8">
                <a:extLst>
                  <a:ext uri="{FF2B5EF4-FFF2-40B4-BE49-F238E27FC236}">
                    <a16:creationId xmlns:a16="http://schemas.microsoft.com/office/drawing/2014/main" id="{58FCC738-FA83-93EB-FCBB-79C9315BBE9E}"/>
                  </a:ext>
                </a:extLst>
              </p:cNvPr>
              <p:cNvSpPr txBox="1">
                <a:spLocks noRot="1" noChangeAspect="1" noMove="1" noResize="1" noEditPoints="1" noAdjustHandles="1" noChangeArrowheads="1" noChangeShapeType="1" noTextEdit="1"/>
              </p:cNvSpPr>
              <p:nvPr/>
            </p:nvSpPr>
            <p:spPr>
              <a:xfrm>
                <a:off x="509060" y="3746386"/>
                <a:ext cx="3556045" cy="1326004"/>
              </a:xfrm>
              <a:prstGeom prst="rect">
                <a:avLst/>
              </a:prstGeom>
              <a:blipFill>
                <a:blip r:embed="rId3"/>
                <a:stretch>
                  <a:fillRect l="-1715" t="-2304" r="-1544"/>
                </a:stretch>
              </a:blipFill>
            </p:spPr>
            <p:txBody>
              <a:bodyPr/>
              <a:lstStyle/>
              <a:p>
                <a:r>
                  <a:rPr lang="en-US">
                    <a:noFill/>
                  </a:rPr>
                  <a:t> </a:t>
                </a:r>
              </a:p>
            </p:txBody>
          </p:sp>
        </mc:Fallback>
      </mc:AlternateContent>
      <p:sp>
        <p:nvSpPr>
          <p:cNvPr id="19" name="TextBox 8">
            <a:extLst>
              <a:ext uri="{FF2B5EF4-FFF2-40B4-BE49-F238E27FC236}">
                <a16:creationId xmlns:a16="http://schemas.microsoft.com/office/drawing/2014/main" id="{F25B5BB2-CCE3-F208-C7AA-EB1EF307544B}"/>
              </a:ext>
            </a:extLst>
          </p:cNvPr>
          <p:cNvSpPr txBox="1"/>
          <p:nvPr/>
        </p:nvSpPr>
        <p:spPr>
          <a:xfrm>
            <a:off x="4568083" y="3740423"/>
            <a:ext cx="3405878"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Tổn</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 hao </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trong</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quá</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trình</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đóng</a:t>
            </a:r>
            <a:r>
              <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rPr>
              <a:t>/</a:t>
            </a:r>
            <a:r>
              <a:rPr kumimoji="0" lang="en-US" sz="2000" b="1" i="0" u="none" strike="noStrike" kern="1200" cap="none" spc="0" normalizeH="0" baseline="0" noProof="0" dirty="0" err="1">
                <a:ln>
                  <a:noFill/>
                </a:ln>
                <a:solidFill>
                  <a:prstClr val="black"/>
                </a:solidFill>
                <a:effectLst/>
                <a:uLnTx/>
                <a:uFillTx/>
                <a:latin typeface="Arial" panose="020B0604020202020204"/>
                <a:ea typeface="+mn-ea"/>
                <a:cs typeface="+mn-cs"/>
              </a:rPr>
              <a:t>mở</a:t>
            </a:r>
            <a:r>
              <a:rPr kumimoji="0" lang="vi-VN" sz="2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van và Diode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Turn-on/off losses</a:t>
            </a: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1" name="TextBox 8">
            <a:extLst>
              <a:ext uri="{FF2B5EF4-FFF2-40B4-BE49-F238E27FC236}">
                <a16:creationId xmlns:a16="http://schemas.microsoft.com/office/drawing/2014/main" id="{8B1FA43D-8CCD-6CD9-0F82-DDD06A92EA9F}"/>
              </a:ext>
            </a:extLst>
          </p:cNvPr>
          <p:cNvSpPr txBox="1"/>
          <p:nvPr/>
        </p:nvSpPr>
        <p:spPr>
          <a:xfrm>
            <a:off x="5486400" y="5225417"/>
            <a:ext cx="298093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Tổn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hao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trong</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quá</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trình</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đóng</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mở</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vi-VN"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Diode ngoài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Turn-on/off losses</a:t>
            </a: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2" name="TextBox 8">
            <a:extLst>
              <a:ext uri="{FF2B5EF4-FFF2-40B4-BE49-F238E27FC236}">
                <a16:creationId xmlns:a16="http://schemas.microsoft.com/office/drawing/2014/main" id="{10C0C8DB-566A-AF2B-65BB-69A4A901E4AB}"/>
              </a:ext>
            </a:extLst>
          </p:cNvPr>
          <p:cNvSpPr txBox="1"/>
          <p:nvPr/>
        </p:nvSpPr>
        <p:spPr>
          <a:xfrm>
            <a:off x="1983631" y="5249984"/>
            <a:ext cx="318676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Tổn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hao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trong</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quá</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trình</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đóng</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mở</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van</a:t>
            </a:r>
            <a:r>
              <a:rPr kumimoji="0" lang="vi-VN"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và diode nội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Turn-on/off losses</a:t>
            </a: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cxnSp>
        <p:nvCxnSpPr>
          <p:cNvPr id="23" name="Đường kết nối Mũi tên Thẳng 15">
            <a:extLst>
              <a:ext uri="{FF2B5EF4-FFF2-40B4-BE49-F238E27FC236}">
                <a16:creationId xmlns:a16="http://schemas.microsoft.com/office/drawing/2014/main" id="{FFEC1A3B-62B8-17B7-30B6-56F665EEB255}"/>
              </a:ext>
            </a:extLst>
          </p:cNvPr>
          <p:cNvCxnSpPr>
            <a:cxnSpLocks/>
            <a:stCxn id="19" idx="2"/>
            <a:endCxn id="22" idx="0"/>
          </p:cNvCxnSpPr>
          <p:nvPr/>
        </p:nvCxnSpPr>
        <p:spPr>
          <a:xfrm flipH="1">
            <a:off x="3577011" y="4694530"/>
            <a:ext cx="2694011" cy="5554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15">
            <a:extLst>
              <a:ext uri="{FF2B5EF4-FFF2-40B4-BE49-F238E27FC236}">
                <a16:creationId xmlns:a16="http://schemas.microsoft.com/office/drawing/2014/main" id="{1A47B84C-BA7C-1166-5333-822B3A4AAFF6}"/>
              </a:ext>
            </a:extLst>
          </p:cNvPr>
          <p:cNvCxnSpPr>
            <a:cxnSpLocks/>
            <a:stCxn id="19" idx="2"/>
            <a:endCxn id="21" idx="0"/>
          </p:cNvCxnSpPr>
          <p:nvPr/>
        </p:nvCxnSpPr>
        <p:spPr>
          <a:xfrm>
            <a:off x="6271022" y="4694530"/>
            <a:ext cx="705843" cy="530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597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35</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hiệu suất lý thuyết</a:t>
            </a:r>
            <a:endParaRPr lang="en-US" sz="2000" b="1" dirty="0">
              <a:solidFill>
                <a:schemeClr val="accent6">
                  <a:lumMod val="50000"/>
                </a:schemeClr>
              </a:solidFill>
            </a:endParaRPr>
          </a:p>
        </p:txBody>
      </p:sp>
      <p:sp>
        <p:nvSpPr>
          <p:cNvPr id="6" name="TextBox 5">
            <a:extLst>
              <a:ext uri="{FF2B5EF4-FFF2-40B4-BE49-F238E27FC236}">
                <a16:creationId xmlns:a16="http://schemas.microsoft.com/office/drawing/2014/main" id="{6A57E256-A3C8-EF32-70FB-3623AD5FEFD1}"/>
              </a:ext>
            </a:extLst>
          </p:cNvPr>
          <p:cNvSpPr txBox="1"/>
          <p:nvPr/>
        </p:nvSpPr>
        <p:spPr>
          <a:xfrm>
            <a:off x="714848" y="1008076"/>
            <a:ext cx="5029371"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Arial" panose="020B0604020202020204"/>
                <a:ea typeface="+mn-ea"/>
                <a:cs typeface="+mn-cs"/>
              </a:rPr>
              <a:t>Tổn hao đóng/mở van Mosfet</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7" name="Group 6">
            <a:extLst>
              <a:ext uri="{FF2B5EF4-FFF2-40B4-BE49-F238E27FC236}">
                <a16:creationId xmlns:a16="http://schemas.microsoft.com/office/drawing/2014/main" id="{0E9790A5-818C-BFBC-519F-902395DBC870}"/>
              </a:ext>
            </a:extLst>
          </p:cNvPr>
          <p:cNvGrpSpPr/>
          <p:nvPr/>
        </p:nvGrpSpPr>
        <p:grpSpPr>
          <a:xfrm>
            <a:off x="480147" y="1864600"/>
            <a:ext cx="4914206" cy="4094916"/>
            <a:chOff x="1986116" y="1676401"/>
            <a:chExt cx="5744725" cy="4503224"/>
          </a:xfrm>
        </p:grpSpPr>
        <p:pic>
          <p:nvPicPr>
            <p:cNvPr id="11" name="Picture 10">
              <a:extLst>
                <a:ext uri="{FF2B5EF4-FFF2-40B4-BE49-F238E27FC236}">
                  <a16:creationId xmlns:a16="http://schemas.microsoft.com/office/drawing/2014/main" id="{C14200A1-9F5E-39A3-4150-A84E6519C2CA}"/>
                </a:ext>
              </a:extLst>
            </p:cNvPr>
            <p:cNvPicPr>
              <a:picLocks noChangeAspect="1"/>
            </p:cNvPicPr>
            <p:nvPr/>
          </p:nvPicPr>
          <p:blipFill>
            <a:blip r:embed="rId3"/>
            <a:stretch>
              <a:fillRect/>
            </a:stretch>
          </p:blipFill>
          <p:spPr>
            <a:xfrm>
              <a:off x="1991027" y="3851174"/>
              <a:ext cx="5718854" cy="2328451"/>
            </a:xfrm>
            <a:prstGeom prst="rect">
              <a:avLst/>
            </a:prstGeom>
          </p:spPr>
        </p:pic>
        <p:pic>
          <p:nvPicPr>
            <p:cNvPr id="12" name="Picture 11">
              <a:extLst>
                <a:ext uri="{FF2B5EF4-FFF2-40B4-BE49-F238E27FC236}">
                  <a16:creationId xmlns:a16="http://schemas.microsoft.com/office/drawing/2014/main" id="{71B8C230-BD2A-94D2-471C-13FA2E45C2F1}"/>
                </a:ext>
              </a:extLst>
            </p:cNvPr>
            <p:cNvPicPr>
              <a:picLocks noChangeAspect="1"/>
            </p:cNvPicPr>
            <p:nvPr/>
          </p:nvPicPr>
          <p:blipFill rotWithShape="1">
            <a:blip r:embed="rId4"/>
            <a:srcRect t="1494" b="16069"/>
            <a:stretch/>
          </p:blipFill>
          <p:spPr>
            <a:xfrm>
              <a:off x="1986116" y="1676401"/>
              <a:ext cx="5744725" cy="2207534"/>
            </a:xfrm>
            <a:prstGeom prst="rect">
              <a:avLst/>
            </a:prstGeom>
          </p:spPr>
        </p:pic>
      </p:grpSp>
      <p:sp>
        <p:nvSpPr>
          <p:cNvPr id="13" name="TextBox 12">
            <a:extLst>
              <a:ext uri="{FF2B5EF4-FFF2-40B4-BE49-F238E27FC236}">
                <a16:creationId xmlns:a16="http://schemas.microsoft.com/office/drawing/2014/main" id="{007577B8-3B9B-768A-6D0F-15581B88ED12}"/>
              </a:ext>
            </a:extLst>
          </p:cNvPr>
          <p:cNvSpPr txBox="1"/>
          <p:nvPr/>
        </p:nvSpPr>
        <p:spPr>
          <a:xfrm>
            <a:off x="5075180" y="1536571"/>
            <a:ext cx="3793517" cy="115467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500"/>
              </a:spcBef>
              <a:spcAft>
                <a:spcPts val="500"/>
              </a:spcAft>
              <a:buClrTx/>
              <a:buSzTx/>
              <a:buFontTx/>
              <a:buNone/>
              <a:tabLst/>
              <a:defRPr/>
            </a:pPr>
            <a:r>
              <a:rPr kumimoji="0" lang="vi-VN" sz="1600" b="1" i="0" u="none" strike="noStrike" kern="1200" cap="none" spc="0" normalizeH="0" baseline="0" noProof="0" dirty="0">
                <a:ln>
                  <a:noFill/>
                </a:ln>
                <a:solidFill>
                  <a:prstClr val="black"/>
                </a:solidFill>
                <a:effectLst/>
                <a:uLnTx/>
                <a:uFillTx/>
                <a:latin typeface="Arial" panose="020B0604020202020204"/>
                <a:ea typeface="+mn-ea"/>
                <a:cs typeface="+mn-cs"/>
              </a:rPr>
              <a:t>NOTE</a:t>
            </a:r>
            <a:r>
              <a:rPr kumimoji="0" lang="vi-VN" sz="1600" b="0" i="0" u="none" strike="noStrike" kern="1200" cap="none" spc="0" normalizeH="0" baseline="0" noProof="0" dirty="0">
                <a:ln>
                  <a:noFill/>
                </a:ln>
                <a:solidFill>
                  <a:prstClr val="black"/>
                </a:solidFill>
                <a:effectLst/>
                <a:uLnTx/>
                <a:uFillTx/>
                <a:latin typeface="Arial" panose="020B0604020202020204"/>
                <a:ea typeface="+mn-ea"/>
                <a:cs typeface="+mn-cs"/>
              </a:rPr>
              <a:t>: Các giá trị tính toán </a:t>
            </a:r>
            <a:r>
              <a:rPr lang="vi-VN" sz="1600" dirty="0">
                <a:solidFill>
                  <a:prstClr val="black"/>
                </a:solidFill>
                <a:latin typeface="Arial" panose="020B0604020202020204"/>
              </a:rPr>
              <a:t>được</a:t>
            </a:r>
            <a:r>
              <a:rPr kumimoji="0" lang="vi-VN" sz="1600" b="0" i="0" u="none" strike="noStrike" kern="1200" cap="none" spc="0" normalizeH="0" baseline="0" noProof="0" dirty="0">
                <a:ln>
                  <a:noFill/>
                </a:ln>
                <a:solidFill>
                  <a:prstClr val="black"/>
                </a:solidFill>
                <a:effectLst/>
                <a:uLnTx/>
                <a:uFillTx/>
                <a:latin typeface="Arial" panose="020B0604020202020204"/>
                <a:ea typeface="+mn-ea"/>
                <a:cs typeface="+mn-cs"/>
              </a:rPr>
              <a:t> lấy từ Datasheet và đặc tính van (được đo từ Double Pulse Test)</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D9A46E82-DEB0-741F-83A0-0688F4A98EC2}"/>
              </a:ext>
            </a:extLst>
          </p:cNvPr>
          <p:cNvPicPr>
            <a:picLocks noChangeAspect="1"/>
          </p:cNvPicPr>
          <p:nvPr/>
        </p:nvPicPr>
        <p:blipFill rotWithShape="1">
          <a:blip r:embed="rId5"/>
          <a:srcRect t="18935"/>
          <a:stretch/>
        </p:blipFill>
        <p:spPr>
          <a:xfrm>
            <a:off x="4846961" y="2951386"/>
            <a:ext cx="4249954" cy="2922108"/>
          </a:xfrm>
          <a:prstGeom prst="rect">
            <a:avLst/>
          </a:prstGeom>
        </p:spPr>
      </p:pic>
      <p:sp>
        <p:nvSpPr>
          <p:cNvPr id="15" name="TextBox 14">
            <a:extLst>
              <a:ext uri="{FF2B5EF4-FFF2-40B4-BE49-F238E27FC236}">
                <a16:creationId xmlns:a16="http://schemas.microsoft.com/office/drawing/2014/main" id="{97ABB62B-86DB-2787-E971-6679ECCC301B}"/>
              </a:ext>
            </a:extLst>
          </p:cNvPr>
          <p:cNvSpPr txBox="1"/>
          <p:nvPr/>
        </p:nvSpPr>
        <p:spPr>
          <a:xfrm>
            <a:off x="6041133" y="5958637"/>
            <a:ext cx="2143253" cy="41601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500"/>
              </a:spcBef>
              <a:spcAft>
                <a:spcPts val="50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a:ea typeface="+mn-ea"/>
                <a:cs typeface="+mn-cs"/>
              </a:rPr>
              <a:t>Tổn hao trên Mosfet</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7" name="TextBox 16">
            <a:extLst>
              <a:ext uri="{FF2B5EF4-FFF2-40B4-BE49-F238E27FC236}">
                <a16:creationId xmlns:a16="http://schemas.microsoft.com/office/drawing/2014/main" id="{1BA030BA-98BD-1798-3AF3-0F0D56E745D2}"/>
              </a:ext>
            </a:extLst>
          </p:cNvPr>
          <p:cNvSpPr txBox="1"/>
          <p:nvPr/>
        </p:nvSpPr>
        <p:spPr>
          <a:xfrm>
            <a:off x="70872" y="6569459"/>
            <a:ext cx="786612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6">
                  <a:extLst>
                    <a:ext uri="{A12FA001-AC4F-418D-AE19-62706E023703}">
                      <ahyp:hlinkClr xmlns:ahyp="http://schemas.microsoft.com/office/drawing/2018/hyperlinkcolor" val="tx"/>
                    </a:ext>
                  </a:extLst>
                </a:hlinkClick>
              </a:rPr>
              <a:t>MOSFET Power Losses Calculation Using The Data-Sheet Parameters | PDF | </a:t>
            </a:r>
            <a:r>
              <a:rPr kumimoji="0" lang="en-US" sz="1100" b="0" i="0" u="none" strike="noStrike" kern="1200" cap="none" spc="0" normalizeH="0" baseline="0" noProof="0" dirty="0" err="1">
                <a:ln>
                  <a:noFill/>
                </a:ln>
                <a:solidFill>
                  <a:schemeClr val="bg2">
                    <a:lumMod val="50000"/>
                  </a:schemeClr>
                </a:solidFill>
                <a:effectLst/>
                <a:uLnTx/>
                <a:uFillTx/>
                <a:latin typeface="Arial" panose="020B0604020202020204"/>
                <a:ea typeface="+mn-ea"/>
                <a:cs typeface="+mn-cs"/>
                <a:hlinkClick r:id="rId6">
                  <a:extLst>
                    <a:ext uri="{A12FA001-AC4F-418D-AE19-62706E023703}">
                      <ahyp:hlinkClr xmlns:ahyp="http://schemas.microsoft.com/office/drawing/2018/hyperlinkcolor" val="tx"/>
                    </a:ext>
                  </a:extLst>
                </a:hlinkClick>
              </a:rPr>
              <a:t>Mosfet</a:t>
            </a: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6">
                  <a:extLst>
                    <a:ext uri="{A12FA001-AC4F-418D-AE19-62706E023703}">
                      <ahyp:hlinkClr xmlns:ahyp="http://schemas.microsoft.com/office/drawing/2018/hyperlinkcolor" val="tx"/>
                    </a:ext>
                  </a:extLst>
                </a:hlinkClick>
              </a:rPr>
              <a:t> | Power Electronics (scribd.com)</a:t>
            </a:r>
            <a:endPar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741325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36</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hiệu suất lý thuyết</a:t>
            </a:r>
            <a:endParaRPr lang="en-US" sz="2000" b="1" dirty="0">
              <a:solidFill>
                <a:schemeClr val="accent6">
                  <a:lumMod val="50000"/>
                </a:schemeClr>
              </a:solidFill>
            </a:endParaRPr>
          </a:p>
        </p:txBody>
      </p:sp>
      <p:sp>
        <p:nvSpPr>
          <p:cNvPr id="17" name="TextBox 16">
            <a:extLst>
              <a:ext uri="{FF2B5EF4-FFF2-40B4-BE49-F238E27FC236}">
                <a16:creationId xmlns:a16="http://schemas.microsoft.com/office/drawing/2014/main" id="{1BA030BA-98BD-1798-3AF3-0F0D56E745D2}"/>
              </a:ext>
            </a:extLst>
          </p:cNvPr>
          <p:cNvSpPr txBox="1"/>
          <p:nvPr/>
        </p:nvSpPr>
        <p:spPr>
          <a:xfrm>
            <a:off x="70872" y="6569459"/>
            <a:ext cx="786612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 Power Losses Calculation Using The Data-Sheet Parameters | PDF | </a:t>
            </a:r>
            <a:r>
              <a:rPr kumimoji="0" lang="en-US" sz="1100" b="0" i="0" u="none" strike="noStrike" kern="1200" cap="none" spc="0" normalizeH="0" baseline="0" noProof="0" dirty="0" err="1">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a:t>
            </a: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 | Power Electronics (scribd.com)</a:t>
            </a:r>
            <a:endPar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62DD838C-2D56-3556-99D3-25D0D895B8DF}"/>
              </a:ext>
            </a:extLst>
          </p:cNvPr>
          <p:cNvSpPr txBox="1"/>
          <p:nvPr/>
        </p:nvSpPr>
        <p:spPr>
          <a:xfrm>
            <a:off x="565185" y="1062103"/>
            <a:ext cx="4095307"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Arial" panose="020B0604020202020204"/>
                <a:ea typeface="+mn-ea"/>
                <a:cs typeface="+mn-cs"/>
              </a:rPr>
              <a:t>Tổn hao đóng/mở van Mosfet</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TextBox 7">
            <a:extLst>
              <a:ext uri="{FF2B5EF4-FFF2-40B4-BE49-F238E27FC236}">
                <a16:creationId xmlns:a16="http://schemas.microsoft.com/office/drawing/2014/main" id="{933E1721-88F4-85F8-5E61-40DB49C0FFDB}"/>
              </a:ext>
            </a:extLst>
          </p:cNvPr>
          <p:cNvSpPr txBox="1"/>
          <p:nvPr/>
        </p:nvSpPr>
        <p:spPr>
          <a:xfrm>
            <a:off x="634487" y="1450367"/>
            <a:ext cx="8089265" cy="456535"/>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500"/>
              </a:spcBef>
              <a:spcAft>
                <a:spcPts val="500"/>
              </a:spcAft>
              <a:buClrTx/>
              <a:buSzTx/>
              <a:buFont typeface="Arial" panose="020B0604020202020204" pitchFamily="34" charset="0"/>
              <a:buChar char="•"/>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Tổn hao mở van</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5C61C797-FF3C-5550-2D8D-6B7F02A9E186}"/>
              </a:ext>
            </a:extLst>
          </p:cNvPr>
          <p:cNvSpPr txBox="1"/>
          <p:nvPr/>
        </p:nvSpPr>
        <p:spPr>
          <a:xfrm>
            <a:off x="592623" y="2706349"/>
            <a:ext cx="2720229" cy="456535"/>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500"/>
              </a:spcBef>
              <a:spcAft>
                <a:spcPts val="500"/>
              </a:spcAft>
              <a:buClrTx/>
              <a:buSzTx/>
              <a:buFont typeface="Arial" panose="020B0604020202020204" pitchFamily="34" charset="0"/>
              <a:buChar char="•"/>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Tổn hao đóng van</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8FCFCA3-8069-61DF-CA31-DAF28135BF97}"/>
                  </a:ext>
                </a:extLst>
              </p:cNvPr>
              <p:cNvSpPr txBox="1"/>
              <p:nvPr/>
            </p:nvSpPr>
            <p:spPr>
              <a:xfrm>
                <a:off x="1248403" y="4216904"/>
                <a:ext cx="449316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𝐷𝐷</m:t>
                        </m:r>
                      </m:sub>
                    </m:sSub>
                  </m:oMath>
                </a14:m>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Điện áp cung cấp cho bộ biến đổi</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8" name="TextBox 17">
                <a:extLst>
                  <a:ext uri="{FF2B5EF4-FFF2-40B4-BE49-F238E27FC236}">
                    <a16:creationId xmlns:a16="http://schemas.microsoft.com/office/drawing/2014/main" id="{78FCFCA3-8069-61DF-CA31-DAF28135BF97}"/>
                  </a:ext>
                </a:extLst>
              </p:cNvPr>
              <p:cNvSpPr txBox="1">
                <a:spLocks noRot="1" noChangeAspect="1" noMove="1" noResize="1" noEditPoints="1" noAdjustHandles="1" noChangeArrowheads="1" noChangeShapeType="1" noTextEdit="1"/>
              </p:cNvSpPr>
              <p:nvPr/>
            </p:nvSpPr>
            <p:spPr>
              <a:xfrm>
                <a:off x="1248403" y="4216904"/>
                <a:ext cx="4493162" cy="307777"/>
              </a:xfrm>
              <a:prstGeom prst="rect">
                <a:avLst/>
              </a:prstGeom>
              <a:blipFill>
                <a:blip r:embed="rId4"/>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4E503BE-5AA3-9654-0F37-EACEF088BC79}"/>
                  </a:ext>
                </a:extLst>
              </p:cNvPr>
              <p:cNvSpPr txBox="1"/>
              <p:nvPr/>
            </p:nvSpPr>
            <p:spPr>
              <a:xfrm>
                <a:off x="1248403" y="4503294"/>
                <a:ext cx="7766346" cy="3250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𝐷𝑜𝑛</m:t>
                        </m:r>
                      </m:sub>
                    </m:s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𝐷𝑜𝑓𝑓</m:t>
                        </m:r>
                      </m:sub>
                    </m:sSub>
                  </m:oMath>
                </a14:m>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Dòng qua van lúc mở (Được lấy từ đặc tính van)</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9" name="TextBox 18">
                <a:extLst>
                  <a:ext uri="{FF2B5EF4-FFF2-40B4-BE49-F238E27FC236}">
                    <a16:creationId xmlns:a16="http://schemas.microsoft.com/office/drawing/2014/main" id="{E4E503BE-5AA3-9654-0F37-EACEF088BC79}"/>
                  </a:ext>
                </a:extLst>
              </p:cNvPr>
              <p:cNvSpPr txBox="1">
                <a:spLocks noRot="1" noChangeAspect="1" noMove="1" noResize="1" noEditPoints="1" noAdjustHandles="1" noChangeArrowheads="1" noChangeShapeType="1" noTextEdit="1"/>
              </p:cNvSpPr>
              <p:nvPr/>
            </p:nvSpPr>
            <p:spPr>
              <a:xfrm>
                <a:off x="1248403" y="4503294"/>
                <a:ext cx="7766346" cy="325025"/>
              </a:xfrm>
              <a:prstGeom prst="rect">
                <a:avLst/>
              </a:prstGeom>
              <a:blipFill>
                <a:blip r:embed="rId5"/>
                <a:stretch>
                  <a:fillRect t="-3774"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B09B6E3-3E5C-C574-F842-E5685E01DD8D}"/>
                  </a:ext>
                </a:extLst>
              </p:cNvPr>
              <p:cNvSpPr txBox="1"/>
              <p:nvPr/>
            </p:nvSpPr>
            <p:spPr>
              <a:xfrm>
                <a:off x="1260607" y="4832723"/>
                <a:ext cx="7766346" cy="3250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𝑟𝑖</m:t>
                        </m:r>
                      </m:sub>
                    </m:s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𝑓𝑖</m:t>
                        </m:r>
                      </m:sub>
                    </m:sSub>
                  </m:oMath>
                </a14:m>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Rise time, fall time của dòng điện qua van (Lấy từ đặc tính van)</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0" name="TextBox 19">
                <a:extLst>
                  <a:ext uri="{FF2B5EF4-FFF2-40B4-BE49-F238E27FC236}">
                    <a16:creationId xmlns:a16="http://schemas.microsoft.com/office/drawing/2014/main" id="{FB09B6E3-3E5C-C574-F842-E5685E01DD8D}"/>
                  </a:ext>
                </a:extLst>
              </p:cNvPr>
              <p:cNvSpPr txBox="1">
                <a:spLocks noRot="1" noChangeAspect="1" noMove="1" noResize="1" noEditPoints="1" noAdjustHandles="1" noChangeArrowheads="1" noChangeShapeType="1" noTextEdit="1"/>
              </p:cNvSpPr>
              <p:nvPr/>
            </p:nvSpPr>
            <p:spPr>
              <a:xfrm>
                <a:off x="1260607" y="4832723"/>
                <a:ext cx="7766346" cy="325025"/>
              </a:xfrm>
              <a:prstGeom prst="rect">
                <a:avLst/>
              </a:prstGeom>
              <a:blipFill>
                <a:blip r:embed="rId6"/>
                <a:stretch>
                  <a:fillRect t="-3774"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EFFB65F-3776-5455-3A62-E52E50F72B7A}"/>
                  </a:ext>
                </a:extLst>
              </p:cNvPr>
              <p:cNvSpPr txBox="1"/>
              <p:nvPr/>
            </p:nvSpPr>
            <p:spPr>
              <a:xfrm>
                <a:off x="1240943" y="5159041"/>
                <a:ext cx="7766346" cy="3250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𝑟𝑢</m:t>
                        </m:r>
                      </m:sub>
                    </m:s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𝑓𝑢</m:t>
                        </m:r>
                      </m:sub>
                    </m:sSub>
                  </m:oMath>
                </a14:m>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Rise time, fall time của điện áp qua van - </a:t>
                </a:r>
                <a14:m>
                  <m:oMath xmlns:m="http://schemas.openxmlformats.org/officeDocument/2006/math">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𝐷𝑆</m:t>
                        </m:r>
                      </m:sub>
                    </m:sSub>
                  </m:oMath>
                </a14:m>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(Lấy từ đặc tính van)</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1" name="TextBox 20">
                <a:extLst>
                  <a:ext uri="{FF2B5EF4-FFF2-40B4-BE49-F238E27FC236}">
                    <a16:creationId xmlns:a16="http://schemas.microsoft.com/office/drawing/2014/main" id="{1EFFB65F-3776-5455-3A62-E52E50F72B7A}"/>
                  </a:ext>
                </a:extLst>
              </p:cNvPr>
              <p:cNvSpPr txBox="1">
                <a:spLocks noRot="1" noChangeAspect="1" noMove="1" noResize="1" noEditPoints="1" noAdjustHandles="1" noChangeArrowheads="1" noChangeShapeType="1" noTextEdit="1"/>
              </p:cNvSpPr>
              <p:nvPr/>
            </p:nvSpPr>
            <p:spPr>
              <a:xfrm>
                <a:off x="1240943" y="5159041"/>
                <a:ext cx="7766346" cy="325025"/>
              </a:xfrm>
              <a:prstGeom prst="rect">
                <a:avLst/>
              </a:prstGeom>
              <a:blipFill>
                <a:blip r:embed="rId7"/>
                <a:stretch>
                  <a:fillRect t="-1852" b="-1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14F1092-2D14-F47F-7109-A09129B36105}"/>
                  </a:ext>
                </a:extLst>
              </p:cNvPr>
              <p:cNvSpPr txBox="1"/>
              <p:nvPr/>
            </p:nvSpPr>
            <p:spPr>
              <a:xfrm>
                <a:off x="1260607" y="5464465"/>
                <a:ext cx="776634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𝑟𝑟</m:t>
                        </m:r>
                      </m:sub>
                    </m:sSub>
                  </m:oMath>
                </a14:m>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Reverse Recovery Charge</a:t>
                </a:r>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 Lấy từ datasheet)</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2" name="TextBox 21">
                <a:extLst>
                  <a:ext uri="{FF2B5EF4-FFF2-40B4-BE49-F238E27FC236}">
                    <a16:creationId xmlns:a16="http://schemas.microsoft.com/office/drawing/2014/main" id="{D14F1092-2D14-F47F-7109-A09129B36105}"/>
                  </a:ext>
                </a:extLst>
              </p:cNvPr>
              <p:cNvSpPr txBox="1">
                <a:spLocks noRot="1" noChangeAspect="1" noMove="1" noResize="1" noEditPoints="1" noAdjustHandles="1" noChangeArrowheads="1" noChangeShapeType="1" noTextEdit="1"/>
              </p:cNvSpPr>
              <p:nvPr/>
            </p:nvSpPr>
            <p:spPr>
              <a:xfrm>
                <a:off x="1260607" y="5464465"/>
                <a:ext cx="7766346" cy="307777"/>
              </a:xfrm>
              <a:prstGeom prst="rect">
                <a:avLst/>
              </a:prstGeom>
              <a:blipFill>
                <a:blip r:embed="rId8"/>
                <a:stretch>
                  <a:fillRect t="-1961" b="-19608"/>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0378DF09-710A-3766-AAB2-5C73E73B61A8}"/>
              </a:ext>
            </a:extLst>
          </p:cNvPr>
          <p:cNvSpPr txBox="1"/>
          <p:nvPr/>
        </p:nvSpPr>
        <p:spPr>
          <a:xfrm>
            <a:off x="415314" y="3912497"/>
            <a:ext cx="1155847"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sng" strike="noStrike" kern="1200" cap="none" spc="0" normalizeH="0" baseline="0" noProof="0" dirty="0">
                <a:ln>
                  <a:noFill/>
                </a:ln>
                <a:solidFill>
                  <a:prstClr val="black"/>
                </a:solidFill>
                <a:effectLst/>
                <a:uLnTx/>
                <a:uFillTx/>
                <a:latin typeface="Arial" panose="020B0604020202020204" pitchFamily="34" charset="0"/>
                <a:ea typeface="+mn-ea"/>
                <a:cs typeface="+mn-cs"/>
              </a:rPr>
              <a:t>Trong đó</a:t>
            </a:r>
            <a:endParaRPr kumimoji="0" lang="en-US" sz="1600" b="0" i="0" u="sng"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ACCCE6-0AF2-D4C2-D9B6-6F9376799AA5}"/>
                  </a:ext>
                </a:extLst>
              </p:cNvPr>
              <p:cNvSpPr txBox="1"/>
              <p:nvPr/>
            </p:nvSpPr>
            <p:spPr>
              <a:xfrm>
                <a:off x="855587" y="2782531"/>
                <a:ext cx="5776623" cy="142327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𝑜𝑓𝑓𝑀</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4"/>
                            </m:r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up>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𝑡𝑟𝑢</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𝑡𝑓𝑖</m:t>
                          </m:r>
                        </m:sup>
                        <m:e>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𝐷𝑆</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𝑑𝑡</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𝐷𝑜𝑓𝑓</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𝑟𝑢</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𝑓𝑖</m:t>
                                  </m:r>
                                </m:sub>
                              </m:sSub>
                            </m:num>
                            <m:den>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e>
                      </m:nary>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4" name="TextBox 23">
                <a:extLst>
                  <a:ext uri="{FF2B5EF4-FFF2-40B4-BE49-F238E27FC236}">
                    <a16:creationId xmlns:a16="http://schemas.microsoft.com/office/drawing/2014/main" id="{40ACCCE6-0AF2-D4C2-D9B6-6F9376799AA5}"/>
                  </a:ext>
                </a:extLst>
              </p:cNvPr>
              <p:cNvSpPr txBox="1">
                <a:spLocks noRot="1" noChangeAspect="1" noMove="1" noResize="1" noEditPoints="1" noAdjustHandles="1" noChangeArrowheads="1" noChangeShapeType="1" noTextEdit="1"/>
              </p:cNvSpPr>
              <p:nvPr/>
            </p:nvSpPr>
            <p:spPr>
              <a:xfrm>
                <a:off x="855587" y="2782531"/>
                <a:ext cx="5776623" cy="1423275"/>
              </a:xfrm>
              <a:prstGeom prst="rect">
                <a:avLst/>
              </a:prstGeom>
              <a:blipFill>
                <a:blip r:embed="rId9"/>
                <a:stretch>
                  <a:fillRect/>
                </a:stretch>
              </a:blipFill>
            </p:spPr>
            <p:txBody>
              <a:bodyPr/>
              <a:lstStyle/>
              <a:p>
                <a:r>
                  <a:rPr lang="en-US">
                    <a:noFill/>
                  </a:rPr>
                  <a:t> </a:t>
                </a:r>
              </a:p>
            </p:txBody>
          </p:sp>
        </mc:Fallback>
      </mc:AlternateContent>
      <p:sp>
        <p:nvSpPr>
          <p:cNvPr id="25" name="Left Brace 24">
            <a:extLst>
              <a:ext uri="{FF2B5EF4-FFF2-40B4-BE49-F238E27FC236}">
                <a16:creationId xmlns:a16="http://schemas.microsoft.com/office/drawing/2014/main" id="{AA9ECD85-7772-1674-2F8A-24EA01D22109}"/>
              </a:ext>
            </a:extLst>
          </p:cNvPr>
          <p:cNvSpPr/>
          <p:nvPr/>
        </p:nvSpPr>
        <p:spPr>
          <a:xfrm rot="16200000">
            <a:off x="5130824" y="1773858"/>
            <a:ext cx="188417" cy="199757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6" name="Left Brace 25">
            <a:extLst>
              <a:ext uri="{FF2B5EF4-FFF2-40B4-BE49-F238E27FC236}">
                <a16:creationId xmlns:a16="http://schemas.microsoft.com/office/drawing/2014/main" id="{7490385E-72E5-AACF-ACA8-4E86866BC02A}"/>
              </a:ext>
            </a:extLst>
          </p:cNvPr>
          <p:cNvSpPr/>
          <p:nvPr/>
        </p:nvSpPr>
        <p:spPr>
          <a:xfrm rot="16200000">
            <a:off x="6714038" y="2275520"/>
            <a:ext cx="188415" cy="99425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6C611E2-605A-A3E1-FA48-614727DED9EE}"/>
                  </a:ext>
                </a:extLst>
              </p:cNvPr>
              <p:cNvSpPr txBox="1"/>
              <p:nvPr/>
            </p:nvSpPr>
            <p:spPr>
              <a:xfrm>
                <a:off x="4818451" y="2868947"/>
                <a:ext cx="813162"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𝑜𝑛𝑀𝑖</m:t>
                          </m:r>
                        </m:sub>
                      </m:sSub>
                    </m:oMath>
                  </m:oMathPara>
                </a14:m>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7" name="TextBox 26">
                <a:extLst>
                  <a:ext uri="{FF2B5EF4-FFF2-40B4-BE49-F238E27FC236}">
                    <a16:creationId xmlns:a16="http://schemas.microsoft.com/office/drawing/2014/main" id="{D6C611E2-605A-A3E1-FA48-614727DED9EE}"/>
                  </a:ext>
                </a:extLst>
              </p:cNvPr>
              <p:cNvSpPr txBox="1">
                <a:spLocks noRot="1" noChangeAspect="1" noMove="1" noResize="1" noEditPoints="1" noAdjustHandles="1" noChangeArrowheads="1" noChangeShapeType="1" noTextEdit="1"/>
              </p:cNvSpPr>
              <p:nvPr/>
            </p:nvSpPr>
            <p:spPr>
              <a:xfrm>
                <a:off x="4818451" y="2868947"/>
                <a:ext cx="813162"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816C9C7-C673-F8C1-632B-A74C299F73CD}"/>
                  </a:ext>
                </a:extLst>
              </p:cNvPr>
              <p:cNvSpPr txBox="1"/>
              <p:nvPr/>
            </p:nvSpPr>
            <p:spPr>
              <a:xfrm>
                <a:off x="6429823" y="2862179"/>
                <a:ext cx="813162"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𝑜𝑛𝑀𝑟𝑟</m:t>
                          </m:r>
                        </m:sub>
                      </m:sSub>
                    </m:oMath>
                  </m:oMathPara>
                </a14:m>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8" name="TextBox 27">
                <a:extLst>
                  <a:ext uri="{FF2B5EF4-FFF2-40B4-BE49-F238E27FC236}">
                    <a16:creationId xmlns:a16="http://schemas.microsoft.com/office/drawing/2014/main" id="{3816C9C7-C673-F8C1-632B-A74C299F73CD}"/>
                  </a:ext>
                </a:extLst>
              </p:cNvPr>
              <p:cNvSpPr txBox="1">
                <a:spLocks noRot="1" noChangeAspect="1" noMove="1" noResize="1" noEditPoints="1" noAdjustHandles="1" noChangeArrowheads="1" noChangeShapeType="1" noTextEdit="1"/>
              </p:cNvSpPr>
              <p:nvPr/>
            </p:nvSpPr>
            <p:spPr>
              <a:xfrm>
                <a:off x="6429823" y="2862179"/>
                <a:ext cx="813162"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4878E75-0B06-018B-878B-DFBBBB64ACC0}"/>
                  </a:ext>
                </a:extLst>
              </p:cNvPr>
              <p:cNvSpPr txBox="1"/>
              <p:nvPr/>
            </p:nvSpPr>
            <p:spPr>
              <a:xfrm>
                <a:off x="1277902" y="5777816"/>
                <a:ext cx="706921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𝑜𝑛𝑀𝑖</m:t>
                        </m:r>
                      </m:sub>
                    </m:sSub>
                  </m:oMath>
                </a14:m>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Tổn hao không tính đến quá trình </a:t>
                </a: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reverse recover</a:t>
                </a:r>
                <a:r>
                  <a:rPr kumimoji="0" lang="vi-VN"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y</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9" name="TextBox 28">
                <a:extLst>
                  <a:ext uri="{FF2B5EF4-FFF2-40B4-BE49-F238E27FC236}">
                    <a16:creationId xmlns:a16="http://schemas.microsoft.com/office/drawing/2014/main" id="{14878E75-0B06-018B-878B-DFBBBB64ACC0}"/>
                  </a:ext>
                </a:extLst>
              </p:cNvPr>
              <p:cNvSpPr txBox="1">
                <a:spLocks noRot="1" noChangeAspect="1" noMove="1" noResize="1" noEditPoints="1" noAdjustHandles="1" noChangeArrowheads="1" noChangeShapeType="1" noTextEdit="1"/>
              </p:cNvSpPr>
              <p:nvPr/>
            </p:nvSpPr>
            <p:spPr>
              <a:xfrm>
                <a:off x="1277902" y="5777816"/>
                <a:ext cx="7069214" cy="307777"/>
              </a:xfrm>
              <a:prstGeom prst="rect">
                <a:avLst/>
              </a:prstGeom>
              <a:blipFill>
                <a:blip r:embed="rId12"/>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DCE8E2B-3947-9B90-48E5-6F553E3A994B}"/>
                  </a:ext>
                </a:extLst>
              </p:cNvPr>
              <p:cNvSpPr txBox="1"/>
              <p:nvPr/>
            </p:nvSpPr>
            <p:spPr>
              <a:xfrm>
                <a:off x="-744217" y="1595981"/>
                <a:ext cx="10198415" cy="142327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𝑜𝑛𝑀</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4"/>
                            </m:r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up>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𝑡𝑟𝑖</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𝑡𝑓𝑢</m:t>
                          </m:r>
                        </m:sup>
                        <m:e>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𝐷𝑆</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𝑑𝑡</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𝐷𝑜𝑛</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𝑟𝑖</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𝑓𝑢</m:t>
                                  </m:r>
                                </m:sub>
                              </m:sSub>
                            </m:num>
                            <m:den>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𝑟𝑟</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𝐷𝐷</m:t>
                              </m:r>
                            </m:sub>
                          </m:sSub>
                        </m:e>
                      </m:nary>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30" name="TextBox 29">
                <a:extLst>
                  <a:ext uri="{FF2B5EF4-FFF2-40B4-BE49-F238E27FC236}">
                    <a16:creationId xmlns:a16="http://schemas.microsoft.com/office/drawing/2014/main" id="{CDCE8E2B-3947-9B90-48E5-6F553E3A994B}"/>
                  </a:ext>
                </a:extLst>
              </p:cNvPr>
              <p:cNvSpPr txBox="1">
                <a:spLocks noRot="1" noChangeAspect="1" noMove="1" noResize="1" noEditPoints="1" noAdjustHandles="1" noChangeArrowheads="1" noChangeShapeType="1" noTextEdit="1"/>
              </p:cNvSpPr>
              <p:nvPr/>
            </p:nvSpPr>
            <p:spPr>
              <a:xfrm>
                <a:off x="-744217" y="1595981"/>
                <a:ext cx="10198415" cy="1423275"/>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4854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37</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hiệu suất lý thuyết</a:t>
            </a:r>
            <a:endParaRPr lang="en-US" sz="2000" b="1" dirty="0">
              <a:solidFill>
                <a:schemeClr val="accent6">
                  <a:lumMod val="50000"/>
                </a:schemeClr>
              </a:solidFill>
            </a:endParaRPr>
          </a:p>
        </p:txBody>
      </p:sp>
      <p:sp>
        <p:nvSpPr>
          <p:cNvPr id="17" name="TextBox 16">
            <a:extLst>
              <a:ext uri="{FF2B5EF4-FFF2-40B4-BE49-F238E27FC236}">
                <a16:creationId xmlns:a16="http://schemas.microsoft.com/office/drawing/2014/main" id="{1BA030BA-98BD-1798-3AF3-0F0D56E745D2}"/>
              </a:ext>
            </a:extLst>
          </p:cNvPr>
          <p:cNvSpPr txBox="1"/>
          <p:nvPr/>
        </p:nvSpPr>
        <p:spPr>
          <a:xfrm>
            <a:off x="70872" y="6569459"/>
            <a:ext cx="786612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 Power Losses Calculation Using The Data-Sheet Parameters | PDF | </a:t>
            </a:r>
            <a:r>
              <a:rPr kumimoji="0" lang="en-US" sz="1100" b="0" i="0" u="none" strike="noStrike" kern="1200" cap="none" spc="0" normalizeH="0" baseline="0" noProof="0" dirty="0" err="1">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a:t>
            </a: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 | Power Electronics (scribd.com)</a:t>
            </a:r>
            <a:endPar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6EE690C-E013-816A-8408-105174F56B22}"/>
                  </a:ext>
                </a:extLst>
              </p:cNvPr>
              <p:cNvSpPr txBox="1"/>
              <p:nvPr/>
            </p:nvSpPr>
            <p:spPr>
              <a:xfrm>
                <a:off x="855587" y="2958863"/>
                <a:ext cx="5776623" cy="142327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𝑜𝑓𝑓𝑀</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4"/>
                            </m:r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up>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𝑡𝑟𝑢</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𝑡𝑓𝑖</m:t>
                          </m:r>
                        </m:sup>
                        <m:e>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𝐷𝑆</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𝑑𝑡</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𝐷𝑜𝑓𝑓</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𝑟𝑢</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𝑓𝑖</m:t>
                                  </m:r>
                                </m:sub>
                              </m:sSub>
                            </m:num>
                            <m:den>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e>
                      </m:nary>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4" name="TextBox 13">
                <a:extLst>
                  <a:ext uri="{FF2B5EF4-FFF2-40B4-BE49-F238E27FC236}">
                    <a16:creationId xmlns:a16="http://schemas.microsoft.com/office/drawing/2014/main" id="{A6EE690C-E013-816A-8408-105174F56B22}"/>
                  </a:ext>
                </a:extLst>
              </p:cNvPr>
              <p:cNvSpPr txBox="1">
                <a:spLocks noRot="1" noChangeAspect="1" noMove="1" noResize="1" noEditPoints="1" noAdjustHandles="1" noChangeArrowheads="1" noChangeShapeType="1" noTextEdit="1"/>
              </p:cNvSpPr>
              <p:nvPr/>
            </p:nvSpPr>
            <p:spPr>
              <a:xfrm>
                <a:off x="855587" y="2958863"/>
                <a:ext cx="5776623" cy="1423275"/>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321D61FC-DA1B-EA8D-6FA5-231A022D4A9B}"/>
              </a:ext>
            </a:extLst>
          </p:cNvPr>
          <p:cNvSpPr txBox="1"/>
          <p:nvPr/>
        </p:nvSpPr>
        <p:spPr>
          <a:xfrm>
            <a:off x="634487" y="1567708"/>
            <a:ext cx="8089265" cy="456535"/>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500"/>
              </a:spcBef>
              <a:spcAft>
                <a:spcPts val="500"/>
              </a:spcAft>
              <a:buClrTx/>
              <a:buSzTx/>
              <a:buFont typeface="Arial" panose="020B0604020202020204" pitchFamily="34" charset="0"/>
              <a:buChar char="•"/>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Tổn hao mở van</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035863ED-106F-988B-1485-AB473A077999}"/>
              </a:ext>
            </a:extLst>
          </p:cNvPr>
          <p:cNvSpPr txBox="1"/>
          <p:nvPr/>
        </p:nvSpPr>
        <p:spPr>
          <a:xfrm>
            <a:off x="592623" y="2882681"/>
            <a:ext cx="2720229" cy="456535"/>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500"/>
              </a:spcBef>
              <a:spcAft>
                <a:spcPts val="500"/>
              </a:spcAft>
              <a:buClrTx/>
              <a:buSzTx/>
              <a:buFont typeface="Arial" panose="020B0604020202020204" pitchFamily="34" charset="0"/>
              <a:buChar char="•"/>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Tổn hao đóng van</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5CD6F2F3-2017-CDA5-FEEC-271F882AF475}"/>
              </a:ext>
            </a:extLst>
          </p:cNvPr>
          <p:cNvSpPr txBox="1"/>
          <p:nvPr/>
        </p:nvSpPr>
        <p:spPr>
          <a:xfrm>
            <a:off x="634487" y="4205517"/>
            <a:ext cx="3688838" cy="456535"/>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500"/>
              </a:spcBef>
              <a:spcAft>
                <a:spcPts val="500"/>
              </a:spcAft>
              <a:buClrTx/>
              <a:buSzTx/>
              <a:buFont typeface="Arial" panose="020B0604020202020204" pitchFamily="34" charset="0"/>
              <a:buChar char="•"/>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Tổng tổn hao đóng cắt van</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5BC877F-31BA-C231-EFEA-708D2698A38B}"/>
                  </a:ext>
                </a:extLst>
              </p:cNvPr>
              <p:cNvSpPr txBox="1"/>
              <p:nvPr/>
            </p:nvSpPr>
            <p:spPr>
              <a:xfrm>
                <a:off x="946447" y="1637454"/>
                <a:ext cx="6481794" cy="142327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𝑜𝑛𝑀</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4"/>
                            </m:r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up>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𝑡𝑟𝑖</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𝑡𝑓𝑢</m:t>
                          </m:r>
                        </m:sup>
                        <m:e>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𝐷𝑆</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𝑑𝑡</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𝐷𝑜𝑛</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𝑟𝑖</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𝑓𝑢</m:t>
                                  </m:r>
                                </m:sub>
                              </m:sSub>
                            </m:num>
                            <m:den>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𝑟𝑟</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𝐷𝐷</m:t>
                              </m:r>
                            </m:sub>
                          </m:sSub>
                        </m:e>
                      </m:nary>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33" name="TextBox 32">
                <a:extLst>
                  <a:ext uri="{FF2B5EF4-FFF2-40B4-BE49-F238E27FC236}">
                    <a16:creationId xmlns:a16="http://schemas.microsoft.com/office/drawing/2014/main" id="{25BC877F-31BA-C231-EFEA-708D2698A38B}"/>
                  </a:ext>
                </a:extLst>
              </p:cNvPr>
              <p:cNvSpPr txBox="1">
                <a:spLocks noRot="1" noChangeAspect="1" noMove="1" noResize="1" noEditPoints="1" noAdjustHandles="1" noChangeArrowheads="1" noChangeShapeType="1" noTextEdit="1"/>
              </p:cNvSpPr>
              <p:nvPr/>
            </p:nvSpPr>
            <p:spPr>
              <a:xfrm>
                <a:off x="946447" y="1637454"/>
                <a:ext cx="6481794" cy="14232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51C85C-F06E-100E-67CF-AF78221A6483}"/>
                  </a:ext>
                </a:extLst>
              </p:cNvPr>
              <p:cNvSpPr txBox="1"/>
              <p:nvPr/>
            </p:nvSpPr>
            <p:spPr>
              <a:xfrm>
                <a:off x="2777246" y="4538271"/>
                <a:ext cx="3397412" cy="6349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𝑠𝑤𝑀</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𝑜𝑛𝑀</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𝑜𝑓𝑓𝑀</m:t>
                              </m:r>
                            </m:sub>
                          </m:sSub>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𝑠𝑤</m:t>
                          </m:r>
                        </m:sub>
                      </m:sSub>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34" name="TextBox 33">
                <a:extLst>
                  <a:ext uri="{FF2B5EF4-FFF2-40B4-BE49-F238E27FC236}">
                    <a16:creationId xmlns:a16="http://schemas.microsoft.com/office/drawing/2014/main" id="{A851C85C-F06E-100E-67CF-AF78221A6483}"/>
                  </a:ext>
                </a:extLst>
              </p:cNvPr>
              <p:cNvSpPr txBox="1">
                <a:spLocks noRot="1" noChangeAspect="1" noMove="1" noResize="1" noEditPoints="1" noAdjustHandles="1" noChangeArrowheads="1" noChangeShapeType="1" noTextEdit="1"/>
              </p:cNvSpPr>
              <p:nvPr/>
            </p:nvSpPr>
            <p:spPr>
              <a:xfrm>
                <a:off x="2777246" y="4538271"/>
                <a:ext cx="3397412" cy="6349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3BAA8CF-DD9E-B2D7-C4A8-0C2AD86FD823}"/>
                  </a:ext>
                </a:extLst>
              </p:cNvPr>
              <p:cNvSpPr txBox="1"/>
              <p:nvPr/>
            </p:nvSpPr>
            <p:spPr>
              <a:xfrm>
                <a:off x="789610" y="5175868"/>
                <a:ext cx="7934142" cy="10738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vi-VN" sz="1800" b="1" i="0" u="none" strike="noStrike" kern="1200" cap="none" spc="0" normalizeH="0" baseline="0" noProof="0" dirty="0">
                    <a:ln>
                      <a:noFill/>
                    </a:ln>
                    <a:solidFill>
                      <a:prstClr val="black"/>
                    </a:solidFill>
                    <a:effectLst/>
                    <a:uLnTx/>
                    <a:uFillTx/>
                    <a:latin typeface="Arial" panose="020B0604020202020204"/>
                    <a:ea typeface="+mn-ea"/>
                    <a:cs typeface="+mn-cs"/>
                  </a:rPr>
                  <a:t>Note:</a:t>
                </a: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 - Các giá trị </a:t>
                </a:r>
                <a14:m>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𝑟𝑖𝑠𝑒</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𝑓𝑎𝑙𝑙</m:t>
                        </m:r>
                      </m:sub>
                    </m:sSub>
                  </m:oMath>
                </a14:m>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 được đo bằng Double Pulse Test</a:t>
                </a:r>
              </a:p>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          - </a:t>
                </a:r>
                <a:r>
                  <a:rPr kumimoji="0" lang="vi-VN"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Thành phần </a:t>
                </a:r>
                <a14:m>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𝑟𝑟</m:t>
                        </m:r>
                      </m:sub>
                    </m:sSub>
                  </m:oMath>
                </a14:m>
                <a:r>
                  <a:rPr kumimoji="0" lang="vi-VN"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lớn có thể dẫn đến sai lệch tổn hao lớn ở những                                                                   mức điện áp đầu vào nhỏ</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35" name="TextBox 34">
                <a:extLst>
                  <a:ext uri="{FF2B5EF4-FFF2-40B4-BE49-F238E27FC236}">
                    <a16:creationId xmlns:a16="http://schemas.microsoft.com/office/drawing/2014/main" id="{53BAA8CF-DD9E-B2D7-C4A8-0C2AD86FD823}"/>
                  </a:ext>
                </a:extLst>
              </p:cNvPr>
              <p:cNvSpPr txBox="1">
                <a:spLocks noRot="1" noChangeAspect="1" noMove="1" noResize="1" noEditPoints="1" noAdjustHandles="1" noChangeArrowheads="1" noChangeShapeType="1" noTextEdit="1"/>
              </p:cNvSpPr>
              <p:nvPr/>
            </p:nvSpPr>
            <p:spPr>
              <a:xfrm>
                <a:off x="789610" y="5175868"/>
                <a:ext cx="7934142" cy="1073820"/>
              </a:xfrm>
              <a:prstGeom prst="rect">
                <a:avLst/>
              </a:prstGeom>
              <a:blipFill>
                <a:blip r:embed="rId7"/>
                <a:stretch>
                  <a:fillRect l="-692" t="-2841" r="-49270" b="-8523"/>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3A10427-01B4-B80E-817A-2E2C64CC846D}"/>
              </a:ext>
            </a:extLst>
          </p:cNvPr>
          <p:cNvSpPr txBox="1"/>
          <p:nvPr/>
        </p:nvSpPr>
        <p:spPr>
          <a:xfrm>
            <a:off x="565185" y="972650"/>
            <a:ext cx="4095307"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Arial" panose="020B0604020202020204"/>
                <a:ea typeface="+mn-ea"/>
                <a:cs typeface="+mn-cs"/>
              </a:rPr>
              <a:t>Tổn hao đóng/mở van Mosfet</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689697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38</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hiệu suất lý thuyết</a:t>
            </a:r>
            <a:endParaRPr lang="en-US" sz="2000" b="1" dirty="0">
              <a:solidFill>
                <a:schemeClr val="accent6">
                  <a:lumMod val="50000"/>
                </a:schemeClr>
              </a:solidFill>
            </a:endParaRPr>
          </a:p>
        </p:txBody>
      </p:sp>
      <p:sp>
        <p:nvSpPr>
          <p:cNvPr id="17" name="TextBox 16">
            <a:extLst>
              <a:ext uri="{FF2B5EF4-FFF2-40B4-BE49-F238E27FC236}">
                <a16:creationId xmlns:a16="http://schemas.microsoft.com/office/drawing/2014/main" id="{1BA030BA-98BD-1798-3AF3-0F0D56E745D2}"/>
              </a:ext>
            </a:extLst>
          </p:cNvPr>
          <p:cNvSpPr txBox="1"/>
          <p:nvPr/>
        </p:nvSpPr>
        <p:spPr>
          <a:xfrm>
            <a:off x="70872" y="6569459"/>
            <a:ext cx="786612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 Power Losses Calculation Using The Data-Sheet Parameters | PDF | </a:t>
            </a:r>
            <a:r>
              <a:rPr kumimoji="0" lang="en-US" sz="1100" b="0" i="0" u="none" strike="noStrike" kern="1200" cap="none" spc="0" normalizeH="0" baseline="0" noProof="0" dirty="0" err="1">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a:t>
            </a: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 | Power Electronics (scribd.com)</a:t>
            </a:r>
            <a:endPar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2D41B162-B8FF-F9BD-6D1E-267D66DD7843}"/>
              </a:ext>
            </a:extLst>
          </p:cNvPr>
          <p:cNvSpPr txBox="1"/>
          <p:nvPr/>
        </p:nvSpPr>
        <p:spPr>
          <a:xfrm>
            <a:off x="535989" y="1065356"/>
            <a:ext cx="3898991"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Arial" panose="020B0604020202020204"/>
                <a:ea typeface="+mn-ea"/>
                <a:cs typeface="+mn-cs"/>
              </a:rPr>
              <a:t>Tổn hao dẫn trên Mosfet</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C8AD1E5A-D7A9-D962-EA11-EA8692294CD1}"/>
              </a:ext>
            </a:extLst>
          </p:cNvPr>
          <p:cNvSpPr txBox="1"/>
          <p:nvPr/>
        </p:nvSpPr>
        <p:spPr>
          <a:xfrm>
            <a:off x="831135" y="1667100"/>
            <a:ext cx="3254225" cy="456535"/>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Tổn hao dẫn trên van</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DB1A24-1482-89F6-B340-89679698B21A}"/>
                  </a:ext>
                </a:extLst>
              </p:cNvPr>
              <p:cNvSpPr txBox="1"/>
              <p:nvPr/>
            </p:nvSpPr>
            <p:spPr>
              <a:xfrm>
                <a:off x="1235783" y="2088951"/>
                <a:ext cx="2248284" cy="5799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𝐶𝑀</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𝐷𝑆𝑜𝑛</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Sup>
                        <m:sSubSup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𝐷𝑟𝑚𝑠</m:t>
                          </m:r>
                        </m:sub>
                        <m:sup>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7" name="TextBox 6">
                <a:extLst>
                  <a:ext uri="{FF2B5EF4-FFF2-40B4-BE49-F238E27FC236}">
                    <a16:creationId xmlns:a16="http://schemas.microsoft.com/office/drawing/2014/main" id="{FFDB1A24-1482-89F6-B340-89679698B21A}"/>
                  </a:ext>
                </a:extLst>
              </p:cNvPr>
              <p:cNvSpPr txBox="1">
                <a:spLocks noRot="1" noChangeAspect="1" noMove="1" noResize="1" noEditPoints="1" noAdjustHandles="1" noChangeArrowheads="1" noChangeShapeType="1" noTextEdit="1"/>
              </p:cNvSpPr>
              <p:nvPr/>
            </p:nvSpPr>
            <p:spPr>
              <a:xfrm>
                <a:off x="1235783" y="2088951"/>
                <a:ext cx="2248284" cy="5799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9C43A470-91A2-0D71-E99C-A91BA11DF23B}"/>
                  </a:ext>
                </a:extLst>
              </p:cNvPr>
              <p:cNvSpPr txBox="1"/>
              <p:nvPr/>
            </p:nvSpPr>
            <p:spPr>
              <a:xfrm>
                <a:off x="658201" y="2826451"/>
                <a:ext cx="3753441" cy="16177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500"/>
                  </a:spcBef>
                  <a:spcAft>
                    <a:spcPts val="500"/>
                  </a:spcAft>
                  <a:buClrTx/>
                  <a:buSzTx/>
                  <a:buFontTx/>
                  <a:buNone/>
                  <a:tabLst/>
                  <a:defRPr/>
                </a:pPr>
                <a:r>
                  <a:rPr kumimoji="0" lang="vi-VN"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Note: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Giá</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trị</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điện</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trở</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𝐷𝑆</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𝑜𝑛</m:t>
                        </m:r>
                      </m:sub>
                    </m:sSub>
                  </m:oMath>
                </a14:m>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thay</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đổi</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khi</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nhiệt</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độ</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của</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van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tăng</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hoặc</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giảm</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trong</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quá</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trình</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hoạt</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Arial" panose="020B0604020202020204"/>
                    <a:ea typeface="+mn-ea"/>
                    <a:cs typeface="+mn-cs"/>
                  </a:rPr>
                  <a:t>động</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p>
              <a:p>
                <a:pPr marL="0" marR="0" lvl="0" indent="0" algn="just" defTabSz="914400" rtl="0" eaLnBrk="1" fontAlgn="auto" latinLnBrk="0" hangingPunct="1">
                  <a:lnSpc>
                    <a:spcPct val="100000"/>
                  </a:lnSpc>
                  <a:spcBef>
                    <a:spcPts val="500"/>
                  </a:spcBef>
                  <a:spcAft>
                    <a:spcPts val="50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Tổn</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hao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dẫn</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phụ</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thuộc</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vào</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nhiệt</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độ</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của</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các</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phần</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tử</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bán</a:t>
                </a: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sz="1800" b="0" i="0" u="none" strike="noStrike" kern="1200" cap="none" spc="0" normalizeH="0" baseline="0" noProof="0" dirty="0" err="1">
                    <a:ln>
                      <a:noFill/>
                    </a:ln>
                    <a:solidFill>
                      <a:srgbClr val="FF0000"/>
                    </a:solidFill>
                    <a:effectLst/>
                    <a:uLnTx/>
                    <a:uFillTx/>
                    <a:latin typeface="Arial" panose="020B0604020202020204"/>
                    <a:ea typeface="+mn-ea"/>
                    <a:cs typeface="+mn-cs"/>
                    <a:sym typeface="Wingdings" panose="05000000000000000000" pitchFamily="2" charset="2"/>
                  </a:rPr>
                  <a:t>dẫn</a:t>
                </a:r>
                <a:endPar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endParaRPr>
              </a:p>
            </p:txBody>
          </p:sp>
        </mc:Choice>
        <mc:Fallback xmlns="">
          <p:sp>
            <p:nvSpPr>
              <p:cNvPr id="8" name="TextBox 8">
                <a:extLst>
                  <a:ext uri="{FF2B5EF4-FFF2-40B4-BE49-F238E27FC236}">
                    <a16:creationId xmlns:a16="http://schemas.microsoft.com/office/drawing/2014/main" id="{9C43A470-91A2-0D71-E99C-A91BA11DF23B}"/>
                  </a:ext>
                </a:extLst>
              </p:cNvPr>
              <p:cNvSpPr txBox="1">
                <a:spLocks noRot="1" noChangeAspect="1" noMove="1" noResize="1" noEditPoints="1" noAdjustHandles="1" noChangeArrowheads="1" noChangeShapeType="1" noTextEdit="1"/>
              </p:cNvSpPr>
              <p:nvPr/>
            </p:nvSpPr>
            <p:spPr>
              <a:xfrm>
                <a:off x="658201" y="2826451"/>
                <a:ext cx="3753441" cy="1617751"/>
              </a:xfrm>
              <a:prstGeom prst="rect">
                <a:avLst/>
              </a:prstGeom>
              <a:blipFill>
                <a:blip r:embed="rId5"/>
                <a:stretch>
                  <a:fillRect l="-1461" t="-2264" r="-1299" b="-5283"/>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3DE0E2E6-6B36-9E96-E38A-4953AF494ACE}"/>
              </a:ext>
            </a:extLst>
          </p:cNvPr>
          <p:cNvPicPr>
            <a:picLocks noChangeAspect="1"/>
          </p:cNvPicPr>
          <p:nvPr/>
        </p:nvPicPr>
        <p:blipFill>
          <a:blip r:embed="rId6"/>
          <a:stretch>
            <a:fillRect/>
          </a:stretch>
        </p:blipFill>
        <p:spPr>
          <a:xfrm>
            <a:off x="4580717" y="2869552"/>
            <a:ext cx="4254232" cy="312000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40A10E2-BFB4-AB21-7936-08100262BB3F}"/>
                  </a:ext>
                </a:extLst>
              </p:cNvPr>
              <p:cNvSpPr txBox="1"/>
              <p:nvPr/>
            </p:nvSpPr>
            <p:spPr>
              <a:xfrm>
                <a:off x="4015910" y="2027449"/>
                <a:ext cx="445142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Wingdings" panose="05000000000000000000" pitchFamily="2" charset="2"/>
                  </a:rPr>
                  <a:t>Giá trị </a:t>
                </a:r>
                <a14:m>
                  <m:oMath xmlns:m="http://schemas.openxmlformats.org/officeDocument/2006/math">
                    <m:sSub>
                      <m:sSubPr>
                        <m:ctrlPr>
                          <a:rPr kumimoji="0" lang="vi-VN"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sym typeface="Wingdings" panose="05000000000000000000" pitchFamily="2" charset="2"/>
                          </a:rPr>
                        </m:ctrlPr>
                      </m:sSubPr>
                      <m:e>
                        <m:r>
                          <a:rPr kumimoji="0" lang="vi-VN"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sym typeface="Wingdings" panose="05000000000000000000" pitchFamily="2" charset="2"/>
                          </a:rPr>
                          <m:t>𝐼</m:t>
                        </m:r>
                      </m:e>
                      <m:sub>
                        <m:r>
                          <a:rPr kumimoji="0" lang="vi-VN"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sym typeface="Wingdings" panose="05000000000000000000" pitchFamily="2" charset="2"/>
                          </a:rPr>
                          <m:t>𝐷𝑟𝑚𝑠</m:t>
                        </m:r>
                      </m:sub>
                    </m:sSub>
                  </m:oMath>
                </a14:m>
                <a:r>
                  <a:rPr kumimoji="0" lang="vi-VN"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Wingdings" panose="05000000000000000000" pitchFamily="2" charset="2"/>
                  </a:rPr>
                  <a:t> </a:t>
                </a:r>
                <a:r>
                  <a:rPr lang="vi-VN" dirty="0">
                    <a:solidFill>
                      <a:srgbClr val="FF0000"/>
                    </a:solidFill>
                    <a:latin typeface="Arial" panose="020B0604020202020204" pitchFamily="34" charset="0"/>
                    <a:sym typeface="Wingdings" panose="05000000000000000000" pitchFamily="2" charset="2"/>
                  </a:rPr>
                  <a:t>được tính toán hoặc lấy từ mô phỏng</a:t>
                </a:r>
                <a:r>
                  <a:rPr kumimoji="0" lang="vi-VN"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Wingdings" panose="05000000000000000000" pitchFamily="2" charset="2"/>
                  </a:rPr>
                  <a:t>.</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2" name="TextBox 11">
                <a:extLst>
                  <a:ext uri="{FF2B5EF4-FFF2-40B4-BE49-F238E27FC236}">
                    <a16:creationId xmlns:a16="http://schemas.microsoft.com/office/drawing/2014/main" id="{240A10E2-BFB4-AB21-7936-08100262BB3F}"/>
                  </a:ext>
                </a:extLst>
              </p:cNvPr>
              <p:cNvSpPr txBox="1">
                <a:spLocks noRot="1" noChangeAspect="1" noMove="1" noResize="1" noEditPoints="1" noAdjustHandles="1" noChangeArrowheads="1" noChangeShapeType="1" noTextEdit="1"/>
              </p:cNvSpPr>
              <p:nvPr/>
            </p:nvSpPr>
            <p:spPr>
              <a:xfrm>
                <a:off x="4015910" y="2027449"/>
                <a:ext cx="4451425" cy="646331"/>
              </a:xfrm>
              <a:prstGeom prst="rect">
                <a:avLst/>
              </a:prstGeom>
              <a:blipFill>
                <a:blip r:embed="rId7"/>
                <a:stretch>
                  <a:fillRect l="-1233" t="-5660" b="-1415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4456924-AE8C-0BAF-0D9E-BB0788E055C2}"/>
              </a:ext>
            </a:extLst>
          </p:cNvPr>
          <p:cNvSpPr txBox="1"/>
          <p:nvPr/>
        </p:nvSpPr>
        <p:spPr>
          <a:xfrm>
            <a:off x="3484067" y="2211610"/>
            <a:ext cx="42796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F628316-4259-D835-C04C-22A702F6E1DF}"/>
                  </a:ext>
                </a:extLst>
              </p:cNvPr>
              <p:cNvSpPr txBox="1"/>
              <p:nvPr/>
            </p:nvSpPr>
            <p:spPr>
              <a:xfrm>
                <a:off x="656901" y="4931991"/>
                <a:ext cx="5584722"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14:m>
                  <m:oMath xmlns:m="http://schemas.openxmlformats.org/officeDocument/2006/math">
                    <m:sSub>
                      <m:sSubPr>
                        <m:ctrlP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𝐷𝑟𝑚𝑠</m:t>
                        </m:r>
                      </m:sub>
                    </m:sSub>
                  </m:oMath>
                </a14:m>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RMS value of the drain current</a:t>
                </a:r>
              </a:p>
            </p:txBody>
          </p:sp>
        </mc:Choice>
        <mc:Fallback xmlns="">
          <p:sp>
            <p:nvSpPr>
              <p:cNvPr id="16" name="TextBox 15">
                <a:extLst>
                  <a:ext uri="{FF2B5EF4-FFF2-40B4-BE49-F238E27FC236}">
                    <a16:creationId xmlns:a16="http://schemas.microsoft.com/office/drawing/2014/main" id="{8F628316-4259-D835-C04C-22A702F6E1DF}"/>
                  </a:ext>
                </a:extLst>
              </p:cNvPr>
              <p:cNvSpPr txBox="1">
                <a:spLocks noRot="1" noChangeAspect="1" noMove="1" noResize="1" noEditPoints="1" noAdjustHandles="1" noChangeArrowheads="1" noChangeShapeType="1" noTextEdit="1"/>
              </p:cNvSpPr>
              <p:nvPr/>
            </p:nvSpPr>
            <p:spPr>
              <a:xfrm>
                <a:off x="656901" y="4931991"/>
                <a:ext cx="5584722" cy="338554"/>
              </a:xfrm>
              <a:prstGeom prst="rect">
                <a:avLst/>
              </a:prstGeom>
              <a:blipFill>
                <a:blip r:embed="rId8"/>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E076DB1-AF47-C081-E487-973D0CC2E436}"/>
                  </a:ext>
                </a:extLst>
              </p:cNvPr>
              <p:cNvSpPr txBox="1"/>
              <p:nvPr/>
            </p:nvSpPr>
            <p:spPr>
              <a:xfrm>
                <a:off x="656901" y="5302611"/>
                <a:ext cx="5584722"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14:m>
                  <m:oMath xmlns:m="http://schemas.openxmlformats.org/officeDocument/2006/math">
                    <m:sSub>
                      <m:sSubPr>
                        <m:ctrlP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b>
                        <m:r>
                          <a:rPr kumimoji="0" lang="vi-VN"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𝐷𝑆𝑜𝑛</m:t>
                        </m:r>
                      </m:sub>
                    </m:sSub>
                  </m:oMath>
                </a14:m>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On-state resistance</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8" name="TextBox 17">
                <a:extLst>
                  <a:ext uri="{FF2B5EF4-FFF2-40B4-BE49-F238E27FC236}">
                    <a16:creationId xmlns:a16="http://schemas.microsoft.com/office/drawing/2014/main" id="{AE076DB1-AF47-C081-E487-973D0CC2E436}"/>
                  </a:ext>
                </a:extLst>
              </p:cNvPr>
              <p:cNvSpPr txBox="1">
                <a:spLocks noRot="1" noChangeAspect="1" noMove="1" noResize="1" noEditPoints="1" noAdjustHandles="1" noChangeArrowheads="1" noChangeShapeType="1" noTextEdit="1"/>
              </p:cNvSpPr>
              <p:nvPr/>
            </p:nvSpPr>
            <p:spPr>
              <a:xfrm>
                <a:off x="656901" y="5302611"/>
                <a:ext cx="5584722" cy="338554"/>
              </a:xfrm>
              <a:prstGeom prst="rect">
                <a:avLst/>
              </a:prstGeom>
              <a:blipFill>
                <a:blip r:embed="rId9"/>
                <a:stretch>
                  <a:fillRect t="-5455" b="-23636"/>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BA745F40-12AC-F763-AF93-DDFD997BF3D5}"/>
              </a:ext>
            </a:extLst>
          </p:cNvPr>
          <p:cNvSpPr txBox="1"/>
          <p:nvPr/>
        </p:nvSpPr>
        <p:spPr>
          <a:xfrm>
            <a:off x="535989" y="4557153"/>
            <a:ext cx="997843"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sng" strike="noStrike" kern="1200" cap="none" spc="0" normalizeH="0" baseline="0" noProof="0" dirty="0">
                <a:ln>
                  <a:noFill/>
                </a:ln>
                <a:solidFill>
                  <a:prstClr val="black"/>
                </a:solidFill>
                <a:effectLst/>
                <a:uLnTx/>
                <a:uFillTx/>
                <a:latin typeface="Arial" panose="020B0604020202020204" pitchFamily="34" charset="0"/>
                <a:ea typeface="+mn-ea"/>
                <a:cs typeface="+mn-cs"/>
              </a:rPr>
              <a:t>Trong đó</a:t>
            </a:r>
            <a:endParaRPr kumimoji="0" lang="en-US" sz="1600" b="0" i="0" u="sng"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20" name="TextBox 8">
                <a:extLst>
                  <a:ext uri="{FF2B5EF4-FFF2-40B4-BE49-F238E27FC236}">
                    <a16:creationId xmlns:a16="http://schemas.microsoft.com/office/drawing/2014/main" id="{CCF56720-2012-3802-3220-F30D3D1ED6F7}"/>
                  </a:ext>
                </a:extLst>
              </p:cNvPr>
              <p:cNvSpPr txBox="1"/>
              <p:nvPr/>
            </p:nvSpPr>
            <p:spPr>
              <a:xfrm>
                <a:off x="4796416" y="6032731"/>
                <a:ext cx="3995687" cy="46987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500"/>
                  </a:spcBef>
                  <a:spcAft>
                    <a:spcPts val="50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Đường</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đặc</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tính</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thể</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hiện</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sự</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thay</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đổi</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14:m>
                  <m:oMath xmlns:m="http://schemas.openxmlformats.org/officeDocument/2006/math">
                    <m:sSub>
                      <m:sSub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R</m:t>
                        </m:r>
                      </m:e>
                      <m:sub>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DS</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on</m:t>
                        </m:r>
                      </m:sub>
                    </m:sSub>
                  </m:oMath>
                </a14:m>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phụ</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thuộc</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vào</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nhiệt</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độ</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(Ids=20A)</a:t>
                </a:r>
                <a:r>
                  <a:rPr kumimoji="0" lang="vi-VN"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trên van </a:t>
                </a:r>
                <a:r>
                  <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mn-cs"/>
                    <a:sym typeface="Wingdings" panose="05000000000000000000" pitchFamily="2" charset="2"/>
                  </a:rPr>
                  <a:t>C2M0080120D</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0" name="TextBox 8">
                <a:extLst>
                  <a:ext uri="{FF2B5EF4-FFF2-40B4-BE49-F238E27FC236}">
                    <a16:creationId xmlns:a16="http://schemas.microsoft.com/office/drawing/2014/main" id="{CCF56720-2012-3802-3220-F30D3D1ED6F7}"/>
                  </a:ext>
                </a:extLst>
              </p:cNvPr>
              <p:cNvSpPr txBox="1">
                <a:spLocks noRot="1" noChangeAspect="1" noMove="1" noResize="1" noEditPoints="1" noAdjustHandles="1" noChangeArrowheads="1" noChangeShapeType="1" noTextEdit="1"/>
              </p:cNvSpPr>
              <p:nvPr/>
            </p:nvSpPr>
            <p:spPr>
              <a:xfrm>
                <a:off x="4796416" y="6032731"/>
                <a:ext cx="3995687" cy="469872"/>
              </a:xfrm>
              <a:prstGeom prst="rect">
                <a:avLst/>
              </a:prstGeom>
              <a:blipFill>
                <a:blip r:embed="rId10"/>
                <a:stretch>
                  <a:fillRect t="-2597" b="-9091"/>
                </a:stretch>
              </a:blipFill>
            </p:spPr>
            <p:txBody>
              <a:bodyPr/>
              <a:lstStyle/>
              <a:p>
                <a:r>
                  <a:rPr lang="en-US">
                    <a:noFill/>
                  </a:rPr>
                  <a:t> </a:t>
                </a:r>
              </a:p>
            </p:txBody>
          </p:sp>
        </mc:Fallback>
      </mc:AlternateContent>
    </p:spTree>
    <p:extLst>
      <p:ext uri="{BB962C8B-B14F-4D97-AF65-F5344CB8AC3E}">
        <p14:creationId xmlns:p14="http://schemas.microsoft.com/office/powerpoint/2010/main" val="820733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39</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hiệu suất lý thuyết</a:t>
            </a:r>
            <a:endParaRPr lang="en-US" sz="2000" b="1" dirty="0">
              <a:solidFill>
                <a:schemeClr val="accent6">
                  <a:lumMod val="50000"/>
                </a:schemeClr>
              </a:solidFill>
            </a:endParaRPr>
          </a:p>
        </p:txBody>
      </p:sp>
      <p:sp>
        <p:nvSpPr>
          <p:cNvPr id="17" name="TextBox 16">
            <a:extLst>
              <a:ext uri="{FF2B5EF4-FFF2-40B4-BE49-F238E27FC236}">
                <a16:creationId xmlns:a16="http://schemas.microsoft.com/office/drawing/2014/main" id="{1BA030BA-98BD-1798-3AF3-0F0D56E745D2}"/>
              </a:ext>
            </a:extLst>
          </p:cNvPr>
          <p:cNvSpPr txBox="1"/>
          <p:nvPr/>
        </p:nvSpPr>
        <p:spPr>
          <a:xfrm>
            <a:off x="70872" y="6569459"/>
            <a:ext cx="786612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 Power Losses Calculation Using The Data-Sheet Parameters | PDF | </a:t>
            </a:r>
            <a:r>
              <a:rPr kumimoji="0" lang="en-US" sz="1100" b="0" i="0" u="none" strike="noStrike" kern="1200" cap="none" spc="0" normalizeH="0" baseline="0" noProof="0" dirty="0" err="1">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a:t>
            </a: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 | Power Electronics (scribd.com)</a:t>
            </a:r>
            <a:endPar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8E65523C-13E0-E472-D759-14942CA6FA2E}"/>
              </a:ext>
            </a:extLst>
          </p:cNvPr>
          <p:cNvPicPr>
            <a:picLocks noChangeAspect="1"/>
          </p:cNvPicPr>
          <p:nvPr/>
        </p:nvPicPr>
        <p:blipFill>
          <a:blip r:embed="rId4"/>
          <a:stretch>
            <a:fillRect/>
          </a:stretch>
        </p:blipFill>
        <p:spPr>
          <a:xfrm>
            <a:off x="4266389" y="1522543"/>
            <a:ext cx="4247349" cy="4655622"/>
          </a:xfrm>
          <a:prstGeom prst="rect">
            <a:avLst/>
          </a:prstGeom>
        </p:spPr>
      </p:pic>
      <p:sp>
        <p:nvSpPr>
          <p:cNvPr id="15" name="TextBox 14">
            <a:extLst>
              <a:ext uri="{FF2B5EF4-FFF2-40B4-BE49-F238E27FC236}">
                <a16:creationId xmlns:a16="http://schemas.microsoft.com/office/drawing/2014/main" id="{C724BCF8-9347-26FD-6D9C-494BF455A303}"/>
              </a:ext>
            </a:extLst>
          </p:cNvPr>
          <p:cNvSpPr txBox="1"/>
          <p:nvPr/>
        </p:nvSpPr>
        <p:spPr>
          <a:xfrm>
            <a:off x="648805" y="1021324"/>
            <a:ext cx="3898991"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Arial" panose="020B0604020202020204"/>
                <a:ea typeface="+mn-ea"/>
                <a:cs typeface="+mn-cs"/>
              </a:rPr>
              <a:t>Tổn hao dẫn trên Diode</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4774B4A-D983-EB46-8679-9BC4B31F0CF7}"/>
                  </a:ext>
                </a:extLst>
              </p:cNvPr>
              <p:cNvSpPr txBox="1"/>
              <p:nvPr/>
            </p:nvSpPr>
            <p:spPr>
              <a:xfrm>
                <a:off x="706208" y="2121996"/>
                <a:ext cx="3292646" cy="6269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𝐶𝐷</m:t>
                          </m:r>
                        </m:sub>
                      </m:s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e>
                        <m: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𝐹𝑎𝑣</m:t>
                          </m:r>
                        </m:sub>
                      </m:s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ub>
                      </m:s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Sup>
                        <m:sSubSupPr>
                          <m:ctrlP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𝐹𝑟𝑚𝑠</m:t>
                          </m:r>
                        </m:sub>
                        <m:sup>
                          <m:r>
                            <a:rPr kumimoji="0" lang="vi-VN"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bSup>
                    </m:oMath>
                  </m:oMathPara>
                </a14:m>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1" name="TextBox 20">
                <a:extLst>
                  <a:ext uri="{FF2B5EF4-FFF2-40B4-BE49-F238E27FC236}">
                    <a16:creationId xmlns:a16="http://schemas.microsoft.com/office/drawing/2014/main" id="{34774B4A-D983-EB46-8679-9BC4B31F0CF7}"/>
                  </a:ext>
                </a:extLst>
              </p:cNvPr>
              <p:cNvSpPr txBox="1">
                <a:spLocks noRot="1" noChangeAspect="1" noMove="1" noResize="1" noEditPoints="1" noAdjustHandles="1" noChangeArrowheads="1" noChangeShapeType="1" noTextEdit="1"/>
              </p:cNvSpPr>
              <p:nvPr/>
            </p:nvSpPr>
            <p:spPr>
              <a:xfrm>
                <a:off x="706208" y="2121996"/>
                <a:ext cx="3292646" cy="626967"/>
              </a:xfrm>
              <a:prstGeom prst="rect">
                <a:avLst/>
              </a:prstGeom>
              <a:blipFill>
                <a:blip r:embed="rId5"/>
                <a:stretch>
                  <a:fillRect/>
                </a:stretch>
              </a:blipFill>
            </p:spPr>
            <p:txBody>
              <a:bodyPr/>
              <a:lstStyle/>
              <a:p>
                <a:r>
                  <a:rPr lang="en-US">
                    <a:noFill/>
                  </a:rPr>
                  <a:t> </a:t>
                </a:r>
              </a:p>
            </p:txBody>
          </p:sp>
        </mc:Fallback>
      </mc:AlternateContent>
      <p:sp>
        <p:nvSpPr>
          <p:cNvPr id="22" name="TextBox 8">
            <a:extLst>
              <a:ext uri="{FF2B5EF4-FFF2-40B4-BE49-F238E27FC236}">
                <a16:creationId xmlns:a16="http://schemas.microsoft.com/office/drawing/2014/main" id="{805FA560-A21F-E9DA-CE83-BF0FA15A8FD9}"/>
              </a:ext>
            </a:extLst>
          </p:cNvPr>
          <p:cNvSpPr txBox="1"/>
          <p:nvPr/>
        </p:nvSpPr>
        <p:spPr>
          <a:xfrm>
            <a:off x="4547796" y="6136203"/>
            <a:ext cx="406192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500"/>
              </a:spcBef>
              <a:spcAft>
                <a:spcPts val="500"/>
              </a:spcAft>
              <a:buClrTx/>
              <a:buSzTx/>
              <a:buFontTx/>
              <a:buNone/>
              <a:tabLst/>
              <a:defRPr/>
            </a:pPr>
            <a:r>
              <a:rPr kumimoji="0" lang="vi-VN"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Đ</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ặc</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0" i="0" u="none" strike="noStrike" kern="1200" cap="none" spc="0" normalizeH="0" baseline="0" noProof="0" dirty="0" err="1">
                <a:ln>
                  <a:noFill/>
                </a:ln>
                <a:solidFill>
                  <a:prstClr val="black"/>
                </a:solidFill>
                <a:effectLst/>
                <a:uLnTx/>
                <a:uFillTx/>
                <a:latin typeface="Arial" panose="020B0604020202020204"/>
                <a:ea typeface="+mn-ea"/>
                <a:cs typeface="+mn-cs"/>
              </a:rPr>
              <a:t>tính</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vi-VN"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của Diode </a:t>
            </a:r>
            <a:r>
              <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mn-cs"/>
                <a:sym typeface="Wingdings" panose="05000000000000000000" pitchFamily="2" charset="2"/>
              </a:rPr>
              <a:t>(C4D10120A) </a:t>
            </a:r>
            <a:r>
              <a:rPr kumimoji="0" lang="vi-VN"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trên </a:t>
            </a:r>
            <a:r>
              <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mn-cs"/>
                <a:sym typeface="Wingdings" panose="05000000000000000000" pitchFamily="2" charset="2"/>
              </a:rPr>
              <a:t>C2M0080120D</a:t>
            </a:r>
          </a:p>
        </p:txBody>
      </p:sp>
      <mc:AlternateContent xmlns:mc="http://schemas.openxmlformats.org/markup-compatibility/2006" xmlns:a14="http://schemas.microsoft.com/office/drawing/2010/main">
        <mc:Choice Requires="a14">
          <p:sp>
            <p:nvSpPr>
              <p:cNvPr id="23" name="TextBox 8">
                <a:extLst>
                  <a:ext uri="{FF2B5EF4-FFF2-40B4-BE49-F238E27FC236}">
                    <a16:creationId xmlns:a16="http://schemas.microsoft.com/office/drawing/2014/main" id="{85898EE9-FC50-53B6-8446-5A0F680CCB6A}"/>
                  </a:ext>
                </a:extLst>
              </p:cNvPr>
              <p:cNvSpPr txBox="1"/>
              <p:nvPr/>
            </p:nvSpPr>
            <p:spPr>
              <a:xfrm>
                <a:off x="5858528" y="5268159"/>
                <a:ext cx="531535" cy="3718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sSubPr>
                        <m:e>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𝒖</m:t>
                          </m:r>
                        </m:e>
                        <m:sub>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𝑫</m:t>
                          </m:r>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𝟎</m:t>
                          </m:r>
                        </m:sub>
                      </m:sSub>
                    </m:oMath>
                  </m:oMathPara>
                </a14:m>
                <a:endPar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3" name="TextBox 8">
                <a:extLst>
                  <a:ext uri="{FF2B5EF4-FFF2-40B4-BE49-F238E27FC236}">
                    <a16:creationId xmlns:a16="http://schemas.microsoft.com/office/drawing/2014/main" id="{85898EE9-FC50-53B6-8446-5A0F680CCB6A}"/>
                  </a:ext>
                </a:extLst>
              </p:cNvPr>
              <p:cNvSpPr txBox="1">
                <a:spLocks noRot="1" noChangeAspect="1" noMove="1" noResize="1" noEditPoints="1" noAdjustHandles="1" noChangeArrowheads="1" noChangeShapeType="1" noTextEdit="1"/>
              </p:cNvSpPr>
              <p:nvPr/>
            </p:nvSpPr>
            <p:spPr>
              <a:xfrm>
                <a:off x="5858528" y="5268159"/>
                <a:ext cx="531535" cy="371897"/>
              </a:xfrm>
              <a:prstGeom prst="rect">
                <a:avLst/>
              </a:prstGeom>
              <a:blipFill>
                <a:blip r:embed="rId6"/>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7D2117BA-34F9-43EE-C6BF-68662796256F}"/>
              </a:ext>
            </a:extLst>
          </p:cNvPr>
          <p:cNvCxnSpPr>
            <a:cxnSpLocks/>
          </p:cNvCxnSpPr>
          <p:nvPr/>
        </p:nvCxnSpPr>
        <p:spPr>
          <a:xfrm flipH="1">
            <a:off x="6124295" y="2995960"/>
            <a:ext cx="309294" cy="0"/>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8">
                <a:extLst>
                  <a:ext uri="{FF2B5EF4-FFF2-40B4-BE49-F238E27FC236}">
                    <a16:creationId xmlns:a16="http://schemas.microsoft.com/office/drawing/2014/main" id="{C0CA3ADD-056F-6276-B00A-F30656FD8284}"/>
                  </a:ext>
                </a:extLst>
              </p:cNvPr>
              <p:cNvSpPr txBox="1"/>
              <p:nvPr/>
            </p:nvSpPr>
            <p:spPr>
              <a:xfrm>
                <a:off x="5707774" y="3463021"/>
                <a:ext cx="531535" cy="3718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sSub>
                        <m:sSubPr>
                          <m:ctrlP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sSubPr>
                        <m:e>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𝒊</m:t>
                          </m:r>
                        </m:e>
                        <m:sub>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𝑭</m:t>
                          </m:r>
                        </m:sub>
                      </m:sSub>
                    </m:oMath>
                  </m:oMathPara>
                </a14:m>
                <a:endPar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5" name="TextBox 8">
                <a:extLst>
                  <a:ext uri="{FF2B5EF4-FFF2-40B4-BE49-F238E27FC236}">
                    <a16:creationId xmlns:a16="http://schemas.microsoft.com/office/drawing/2014/main" id="{C0CA3ADD-056F-6276-B00A-F30656FD8284}"/>
                  </a:ext>
                </a:extLst>
              </p:cNvPr>
              <p:cNvSpPr txBox="1">
                <a:spLocks noRot="1" noChangeAspect="1" noMove="1" noResize="1" noEditPoints="1" noAdjustHandles="1" noChangeArrowheads="1" noChangeShapeType="1" noTextEdit="1"/>
              </p:cNvSpPr>
              <p:nvPr/>
            </p:nvSpPr>
            <p:spPr>
              <a:xfrm>
                <a:off x="5707774" y="3463021"/>
                <a:ext cx="531535" cy="3718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8">
                <a:extLst>
                  <a:ext uri="{FF2B5EF4-FFF2-40B4-BE49-F238E27FC236}">
                    <a16:creationId xmlns:a16="http://schemas.microsoft.com/office/drawing/2014/main" id="{7A4ED5DD-C957-09C7-5C5F-787742989BBD}"/>
                  </a:ext>
                </a:extLst>
              </p:cNvPr>
              <p:cNvSpPr txBox="1"/>
              <p:nvPr/>
            </p:nvSpPr>
            <p:spPr>
              <a:xfrm>
                <a:off x="6058390" y="2704659"/>
                <a:ext cx="531535" cy="3718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sSub>
                        <m:sSubPr>
                          <m:ctrlP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sSubPr>
                        <m:e>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𝒖</m:t>
                          </m:r>
                        </m:e>
                        <m:sub>
                          <m:r>
                            <a:rPr kumimoji="0" lang="vi-VN" sz="14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𝑫</m:t>
                          </m:r>
                        </m:sub>
                      </m:sSub>
                    </m:oMath>
                  </m:oMathPara>
                </a14:m>
                <a:endPar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6" name="TextBox 8">
                <a:extLst>
                  <a:ext uri="{FF2B5EF4-FFF2-40B4-BE49-F238E27FC236}">
                    <a16:creationId xmlns:a16="http://schemas.microsoft.com/office/drawing/2014/main" id="{7A4ED5DD-C957-09C7-5C5F-787742989BBD}"/>
                  </a:ext>
                </a:extLst>
              </p:cNvPr>
              <p:cNvSpPr txBox="1">
                <a:spLocks noRot="1" noChangeAspect="1" noMove="1" noResize="1" noEditPoints="1" noAdjustHandles="1" noChangeArrowheads="1" noChangeShapeType="1" noTextEdit="1"/>
              </p:cNvSpPr>
              <p:nvPr/>
            </p:nvSpPr>
            <p:spPr>
              <a:xfrm>
                <a:off x="6058390" y="2704659"/>
                <a:ext cx="531535" cy="3718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8">
                <a:extLst>
                  <a:ext uri="{FF2B5EF4-FFF2-40B4-BE49-F238E27FC236}">
                    <a16:creationId xmlns:a16="http://schemas.microsoft.com/office/drawing/2014/main" id="{C0390472-2191-CD2B-C49A-DC50FCC34A91}"/>
                  </a:ext>
                </a:extLst>
              </p:cNvPr>
              <p:cNvSpPr txBox="1"/>
              <p:nvPr/>
            </p:nvSpPr>
            <p:spPr>
              <a:xfrm>
                <a:off x="630262" y="3937183"/>
                <a:ext cx="3893496" cy="7849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sSubPr>
                        <m:e>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𝑹</m:t>
                          </m:r>
                        </m:e>
                        <m:sub>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𝑫</m:t>
                          </m:r>
                        </m:sub>
                      </m:sSub>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f>
                        <m:fPr>
                          <m:ctrlP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fPr>
                        <m:num>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sSub>
                            <m:sSubPr>
                              <m:ctrlP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sSubPr>
                            <m:e>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𝒖</m:t>
                              </m:r>
                            </m:e>
                            <m:sub>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𝑫</m:t>
                              </m:r>
                            </m:sub>
                          </m:sSub>
                        </m:num>
                        <m:den>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sSub>
                            <m:sSubPr>
                              <m:ctrlP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sSubPr>
                            <m:e>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𝒊</m:t>
                              </m:r>
                            </m:e>
                            <m:sub>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𝑭</m:t>
                              </m:r>
                            </m:sub>
                          </m:sSub>
                        </m:den>
                      </m:f>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𝟎</m:t>
                      </m:r>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𝟎𝟓</m:t>
                      </m:r>
                      <m:r>
                        <a:rPr kumimoji="0" lang="vi-VN" sz="20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vi-VN" sz="2000" b="1" i="0"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𝛀</m:t>
                      </m:r>
                      <m:r>
                        <a:rPr kumimoji="0" lang="vi-VN" sz="2000" b="1" i="0"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20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27" name="TextBox 8">
                <a:extLst>
                  <a:ext uri="{FF2B5EF4-FFF2-40B4-BE49-F238E27FC236}">
                    <a16:creationId xmlns:a16="http://schemas.microsoft.com/office/drawing/2014/main" id="{C0390472-2191-CD2B-C49A-DC50FCC34A91}"/>
                  </a:ext>
                </a:extLst>
              </p:cNvPr>
              <p:cNvSpPr txBox="1">
                <a:spLocks noRot="1" noChangeAspect="1" noMove="1" noResize="1" noEditPoints="1" noAdjustHandles="1" noChangeArrowheads="1" noChangeShapeType="1" noTextEdit="1"/>
              </p:cNvSpPr>
              <p:nvPr/>
            </p:nvSpPr>
            <p:spPr>
              <a:xfrm>
                <a:off x="630262" y="3937183"/>
                <a:ext cx="3893496" cy="784958"/>
              </a:xfrm>
              <a:prstGeom prst="rect">
                <a:avLst/>
              </a:prstGeom>
              <a:blipFill>
                <a:blip r:embed="rId9"/>
                <a:stretch>
                  <a:fillRect/>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4D35B0C1-04BB-2183-A25F-217E0F80C96B}"/>
              </a:ext>
            </a:extLst>
          </p:cNvPr>
          <p:cNvCxnSpPr>
            <a:cxnSpLocks/>
          </p:cNvCxnSpPr>
          <p:nvPr/>
        </p:nvCxnSpPr>
        <p:spPr>
          <a:xfrm flipH="1">
            <a:off x="6020226" y="2175552"/>
            <a:ext cx="607864" cy="2749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3C0690-0041-0908-125F-6A844FD06077}"/>
              </a:ext>
            </a:extLst>
          </p:cNvPr>
          <p:cNvCxnSpPr>
            <a:cxnSpLocks/>
          </p:cNvCxnSpPr>
          <p:nvPr/>
        </p:nvCxnSpPr>
        <p:spPr>
          <a:xfrm>
            <a:off x="6136487" y="2995960"/>
            <a:ext cx="0" cy="1331884"/>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FDAEAF4-D2AD-AB2D-ABC4-9708ECB0487C}"/>
                  </a:ext>
                </a:extLst>
              </p:cNvPr>
              <p:cNvSpPr txBox="1"/>
              <p:nvPr/>
            </p:nvSpPr>
            <p:spPr>
              <a:xfrm>
                <a:off x="797967" y="2778192"/>
                <a:ext cx="329264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𝐹𝑎𝑣</m:t>
                        </m:r>
                      </m:sub>
                    </m:sSub>
                  </m:oMath>
                </a14:m>
                <a:r>
                  <a:rPr kumimoji="0" lang="vi-VN"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Average diode current</a:t>
                </a:r>
              </a:p>
            </p:txBody>
          </p:sp>
        </mc:Choice>
        <mc:Fallback xmlns="">
          <p:sp>
            <p:nvSpPr>
              <p:cNvPr id="30" name="TextBox 29">
                <a:extLst>
                  <a:ext uri="{FF2B5EF4-FFF2-40B4-BE49-F238E27FC236}">
                    <a16:creationId xmlns:a16="http://schemas.microsoft.com/office/drawing/2014/main" id="{0FDAEAF4-D2AD-AB2D-ABC4-9708ECB0487C}"/>
                  </a:ext>
                </a:extLst>
              </p:cNvPr>
              <p:cNvSpPr txBox="1">
                <a:spLocks noRot="1" noChangeAspect="1" noMove="1" noResize="1" noEditPoints="1" noAdjustHandles="1" noChangeArrowheads="1" noChangeShapeType="1" noTextEdit="1"/>
              </p:cNvSpPr>
              <p:nvPr/>
            </p:nvSpPr>
            <p:spPr>
              <a:xfrm>
                <a:off x="797967" y="2778192"/>
                <a:ext cx="3292646"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96A474E-1FDA-6EB5-19B0-5443C3A821A8}"/>
                  </a:ext>
                </a:extLst>
              </p:cNvPr>
              <p:cNvSpPr txBox="1"/>
              <p:nvPr/>
            </p:nvSpPr>
            <p:spPr>
              <a:xfrm>
                <a:off x="804620" y="3210075"/>
                <a:ext cx="332995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𝐹𝑟𝑚𝑠</m:t>
                        </m:r>
                      </m:sub>
                    </m:sSub>
                  </m:oMath>
                </a14:m>
                <a:r>
                  <a:rPr kumimoji="0" lang="vi-VN"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RMS value of the diode current</a:t>
                </a:r>
              </a:p>
            </p:txBody>
          </p:sp>
        </mc:Choice>
        <mc:Fallback xmlns="">
          <p:sp>
            <p:nvSpPr>
              <p:cNvPr id="31" name="TextBox 30">
                <a:extLst>
                  <a:ext uri="{FF2B5EF4-FFF2-40B4-BE49-F238E27FC236}">
                    <a16:creationId xmlns:a16="http://schemas.microsoft.com/office/drawing/2014/main" id="{996A474E-1FDA-6EB5-19B0-5443C3A821A8}"/>
                  </a:ext>
                </a:extLst>
              </p:cNvPr>
              <p:cNvSpPr txBox="1">
                <a:spLocks noRot="1" noChangeAspect="1" noMove="1" noResize="1" noEditPoints="1" noAdjustHandles="1" noChangeArrowheads="1" noChangeShapeType="1" noTextEdit="1"/>
              </p:cNvSpPr>
              <p:nvPr/>
            </p:nvSpPr>
            <p:spPr>
              <a:xfrm>
                <a:off x="804620" y="3210075"/>
                <a:ext cx="3329958" cy="646331"/>
              </a:xfrm>
              <a:prstGeom prst="rect">
                <a:avLst/>
              </a:prstGeom>
              <a:blipFill>
                <a:blip r:embed="rId11"/>
                <a:stretch>
                  <a:fillRect l="-1648"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66578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133D78-B105-2494-5AC0-8C6F4FDBB762}"/>
              </a:ext>
            </a:extLst>
          </p:cNvPr>
          <p:cNvPicPr>
            <a:picLocks noChangeAspect="1"/>
          </p:cNvPicPr>
          <p:nvPr/>
        </p:nvPicPr>
        <p:blipFill>
          <a:blip r:embed="rId3"/>
          <a:stretch>
            <a:fillRect/>
          </a:stretch>
        </p:blipFill>
        <p:spPr>
          <a:xfrm>
            <a:off x="4100102" y="943745"/>
            <a:ext cx="4593792" cy="3789493"/>
          </a:xfrm>
          <a:prstGeom prst="rect">
            <a:avLst/>
          </a:prstGeom>
        </p:spPr>
      </p:pic>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4</a:t>
            </a:fld>
            <a:endParaRPr lang="en-US" dirty="0">
              <a:solidFill>
                <a:schemeClr val="bg1"/>
              </a:solidFill>
            </a:endParaRPr>
          </a:p>
        </p:txBody>
      </p:sp>
      <p:sp>
        <p:nvSpPr>
          <p:cNvPr id="5" name="TextBox 4">
            <a:extLst>
              <a:ext uri="{FF2B5EF4-FFF2-40B4-BE49-F238E27FC236}">
                <a16:creationId xmlns:a16="http://schemas.microsoft.com/office/drawing/2014/main" id="{3DA8815F-05CE-8EDE-3B27-6B6B1A35A7C7}"/>
              </a:ext>
            </a:extLst>
          </p:cNvPr>
          <p:cNvSpPr txBox="1"/>
          <p:nvPr/>
        </p:nvSpPr>
        <p:spPr>
          <a:xfrm>
            <a:off x="1054735" y="117610"/>
            <a:ext cx="6490639" cy="461665"/>
          </a:xfrm>
          <a:prstGeom prst="rect">
            <a:avLst/>
          </a:prstGeom>
          <a:noFill/>
        </p:spPr>
        <p:txBody>
          <a:bodyPr wrap="square" rtlCol="0">
            <a:spAutoFit/>
          </a:bodyPr>
          <a:lstStyle/>
          <a:p>
            <a:r>
              <a:rPr lang="vi-VN" sz="2400" b="1" dirty="0"/>
              <a:t>Đặc tính đóng mở của van</a:t>
            </a:r>
            <a:endParaRPr lang="en-US" sz="2400" b="1" dirty="0"/>
          </a:p>
        </p:txBody>
      </p:sp>
      <p:sp>
        <p:nvSpPr>
          <p:cNvPr id="6" name="Rectangle 5">
            <a:extLst>
              <a:ext uri="{FF2B5EF4-FFF2-40B4-BE49-F238E27FC236}">
                <a16:creationId xmlns:a16="http://schemas.microsoft.com/office/drawing/2014/main" id="{39E6F535-20EE-0EB3-B7F9-CE96EAFEB75E}"/>
              </a:ext>
            </a:extLst>
          </p:cNvPr>
          <p:cNvSpPr/>
          <p:nvPr/>
        </p:nvSpPr>
        <p:spPr>
          <a:xfrm>
            <a:off x="523875" y="175259"/>
            <a:ext cx="433016" cy="424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4" name="TextBox 3">
            <a:extLst>
              <a:ext uri="{FF2B5EF4-FFF2-40B4-BE49-F238E27FC236}">
                <a16:creationId xmlns:a16="http://schemas.microsoft.com/office/drawing/2014/main" id="{DE8D2295-DACE-9FBF-45C1-D9C66282C188}"/>
              </a:ext>
            </a:extLst>
          </p:cNvPr>
          <p:cNvSpPr txBox="1"/>
          <p:nvPr/>
        </p:nvSpPr>
        <p:spPr>
          <a:xfrm>
            <a:off x="1054735" y="402709"/>
            <a:ext cx="4451543"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Các thông số cơ bản</a:t>
            </a:r>
            <a:endParaRPr lang="en-US" sz="2000" b="1" dirty="0">
              <a:solidFill>
                <a:schemeClr val="accent6">
                  <a:lumMod val="50000"/>
                </a:schemeClr>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8CD5EDB-5F8B-B8DB-ECB5-A606C3F2481C}"/>
                  </a:ext>
                </a:extLst>
              </p:cNvPr>
              <p:cNvSpPr txBox="1"/>
              <p:nvPr/>
            </p:nvSpPr>
            <p:spPr>
              <a:xfrm>
                <a:off x="4783939" y="5118298"/>
                <a:ext cx="4451543" cy="507190"/>
              </a:xfrm>
              <a:prstGeom prst="rect">
                <a:avLst/>
              </a:prstGeom>
              <a:noFill/>
            </p:spPr>
            <p:txBody>
              <a:bodyPr wrap="square" rtlCol="0">
                <a:spAutoFit/>
              </a:bodyPr>
              <a:lstStyle/>
              <a:p>
                <a:pPr algn="just">
                  <a:lnSpc>
                    <a:spcPct val="150000"/>
                  </a:lnSpc>
                </a:pPr>
                <a14:m>
                  <m:oMath xmlns:m="http://schemas.openxmlformats.org/officeDocument/2006/math">
                    <m:sSub>
                      <m:sSubPr>
                        <m:ctrlPr>
                          <a:rPr lang="vi-VN" i="1" smtClean="0">
                            <a:latin typeface="Cambria Math" panose="02040503050406030204" pitchFamily="18" charset="0"/>
                          </a:rPr>
                        </m:ctrlPr>
                      </m:sSubPr>
                      <m:e>
                        <m:r>
                          <m:rPr>
                            <m:sty m:val="p"/>
                          </m:rPr>
                          <a:rPr lang="vi-VN" b="0" i="0" smtClean="0">
                            <a:latin typeface="Cambria Math" panose="02040503050406030204" pitchFamily="18" charset="0"/>
                          </a:rPr>
                          <m:t>V</m:t>
                        </m:r>
                      </m:e>
                      <m:sub>
                        <m:r>
                          <m:rPr>
                            <m:sty m:val="p"/>
                          </m:rPr>
                          <a:rPr lang="vi-VN" b="0" i="0" smtClean="0">
                            <a:latin typeface="Cambria Math" panose="02040503050406030204" pitchFamily="18" charset="0"/>
                          </a:rPr>
                          <m:t>pl</m:t>
                        </m:r>
                      </m:sub>
                    </m:sSub>
                    <m:r>
                      <a:rPr lang="vi-VN" b="0" i="0" smtClean="0">
                        <a:latin typeface="Cambria Math" panose="02040503050406030204" pitchFamily="18" charset="0"/>
                      </a:rPr>
                      <m:t>:</m:t>
                    </m:r>
                  </m:oMath>
                </a14:m>
                <a:r>
                  <a:rPr lang="vi-VN" dirty="0"/>
                  <a:t> Điện áp Miller</a:t>
                </a:r>
              </a:p>
            </p:txBody>
          </p:sp>
        </mc:Choice>
        <mc:Fallback xmlns="">
          <p:sp>
            <p:nvSpPr>
              <p:cNvPr id="9" name="TextBox 8">
                <a:extLst>
                  <a:ext uri="{FF2B5EF4-FFF2-40B4-BE49-F238E27FC236}">
                    <a16:creationId xmlns:a16="http://schemas.microsoft.com/office/drawing/2014/main" id="{C8CD5EDB-5F8B-B8DB-ECB5-A606C3F2481C}"/>
                  </a:ext>
                </a:extLst>
              </p:cNvPr>
              <p:cNvSpPr txBox="1">
                <a:spLocks noRot="1" noChangeAspect="1" noMove="1" noResize="1" noEditPoints="1" noAdjustHandles="1" noChangeArrowheads="1" noChangeShapeType="1" noTextEdit="1"/>
              </p:cNvSpPr>
              <p:nvPr/>
            </p:nvSpPr>
            <p:spPr>
              <a:xfrm>
                <a:off x="4783939" y="5118298"/>
                <a:ext cx="4451543" cy="507190"/>
              </a:xfrm>
              <a:prstGeom prst="rect">
                <a:avLst/>
              </a:prstGeom>
              <a:blipFill>
                <a:blip r:embed="rId4"/>
                <a:stretch>
                  <a:fillRect b="-13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8DDC293-D999-CE13-B5C4-B25E1ACC9F5E}"/>
                  </a:ext>
                </a:extLst>
              </p:cNvPr>
              <p:cNvSpPr txBox="1"/>
              <p:nvPr/>
            </p:nvSpPr>
            <p:spPr>
              <a:xfrm>
                <a:off x="4774318" y="5532137"/>
                <a:ext cx="4451543" cy="456535"/>
              </a:xfrm>
              <a:prstGeom prst="rect">
                <a:avLst/>
              </a:prstGeom>
              <a:noFill/>
            </p:spPr>
            <p:txBody>
              <a:bodyPr wrap="square" rtlCol="0">
                <a:spAutoFit/>
              </a:bodyPr>
              <a:lstStyle/>
              <a:p>
                <a:pPr algn="just">
                  <a:lnSpc>
                    <a:spcPct val="150000"/>
                  </a:lnSpc>
                </a:pPr>
                <a14:m>
                  <m:oMath xmlns:m="http://schemas.openxmlformats.org/officeDocument/2006/math">
                    <m:sSub>
                      <m:sSubPr>
                        <m:ctrlPr>
                          <a:rPr lang="vi-VN" i="1" smtClean="0">
                            <a:latin typeface="Cambria Math" panose="02040503050406030204" pitchFamily="18" charset="0"/>
                          </a:rPr>
                        </m:ctrlPr>
                      </m:sSubPr>
                      <m:e>
                        <m:r>
                          <m:rPr>
                            <m:sty m:val="p"/>
                          </m:rPr>
                          <a:rPr lang="vi-VN" b="0" i="0" smtClean="0">
                            <a:latin typeface="Cambria Math" panose="02040503050406030204" pitchFamily="18" charset="0"/>
                          </a:rPr>
                          <m:t>V</m:t>
                        </m:r>
                      </m:e>
                      <m:sub>
                        <m:r>
                          <m:rPr>
                            <m:sty m:val="p"/>
                          </m:rPr>
                          <a:rPr lang="vi-VN" b="0" i="0" smtClean="0">
                            <a:latin typeface="Cambria Math" panose="02040503050406030204" pitchFamily="18" charset="0"/>
                          </a:rPr>
                          <m:t>th</m:t>
                        </m:r>
                      </m:sub>
                    </m:sSub>
                  </m:oMath>
                </a14:m>
                <a:r>
                  <a:rPr lang="vi-VN" dirty="0"/>
                  <a:t>: Điện áp Thresh hold</a:t>
                </a:r>
              </a:p>
            </p:txBody>
          </p:sp>
        </mc:Choice>
        <mc:Fallback xmlns="">
          <p:sp>
            <p:nvSpPr>
              <p:cNvPr id="10" name="TextBox 9">
                <a:extLst>
                  <a:ext uri="{FF2B5EF4-FFF2-40B4-BE49-F238E27FC236}">
                    <a16:creationId xmlns:a16="http://schemas.microsoft.com/office/drawing/2014/main" id="{58DDC293-D999-CE13-B5C4-B25E1ACC9F5E}"/>
                  </a:ext>
                </a:extLst>
              </p:cNvPr>
              <p:cNvSpPr txBox="1">
                <a:spLocks noRot="1" noChangeAspect="1" noMove="1" noResize="1" noEditPoints="1" noAdjustHandles="1" noChangeArrowheads="1" noChangeShapeType="1" noTextEdit="1"/>
              </p:cNvSpPr>
              <p:nvPr/>
            </p:nvSpPr>
            <p:spPr>
              <a:xfrm>
                <a:off x="4774318" y="5532137"/>
                <a:ext cx="4451543" cy="456535"/>
              </a:xfrm>
              <a:prstGeom prst="rect">
                <a:avLst/>
              </a:prstGeom>
              <a:blipFill>
                <a:blip r:embed="rId5"/>
                <a:stretch>
                  <a:fillRect b="-229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8297BAB-0869-6FFD-61B2-A19A8372D650}"/>
                  </a:ext>
                </a:extLst>
              </p:cNvPr>
              <p:cNvSpPr txBox="1"/>
              <p:nvPr/>
            </p:nvSpPr>
            <p:spPr>
              <a:xfrm>
                <a:off x="4704428" y="5914255"/>
                <a:ext cx="4451543" cy="456535"/>
              </a:xfrm>
              <a:prstGeom prst="rect">
                <a:avLst/>
              </a:prstGeom>
              <a:noFill/>
            </p:spPr>
            <p:txBody>
              <a:bodyPr wrap="square" rtlCol="0">
                <a:spAutoFit/>
              </a:bodyPr>
              <a:lstStyle/>
              <a:p>
                <a:pPr algn="just">
                  <a:lnSpc>
                    <a:spcPct val="150000"/>
                  </a:lnSpc>
                </a:pPr>
                <a14:m>
                  <m:oMath xmlns:m="http://schemas.openxmlformats.org/officeDocument/2006/math">
                    <m:sSub>
                      <m:sSubPr>
                        <m:ctrlPr>
                          <a:rPr lang="vi-VN" i="1" smtClean="0">
                            <a:latin typeface="Cambria Math" panose="02040503050406030204" pitchFamily="18" charset="0"/>
                          </a:rPr>
                        </m:ctrlPr>
                      </m:sSubPr>
                      <m:e>
                        <m:r>
                          <m:rPr>
                            <m:sty m:val="p"/>
                          </m:rPr>
                          <a:rPr lang="vi-VN" b="0" i="0" smtClean="0">
                            <a:latin typeface="Cambria Math" panose="02040503050406030204" pitchFamily="18" charset="0"/>
                          </a:rPr>
                          <m:t>V</m:t>
                        </m:r>
                      </m:e>
                      <m:sub>
                        <m:r>
                          <m:rPr>
                            <m:sty m:val="p"/>
                          </m:rPr>
                          <a:rPr lang="vi-VN" b="0" i="0" smtClean="0">
                            <a:latin typeface="Cambria Math" panose="02040503050406030204" pitchFamily="18" charset="0"/>
                          </a:rPr>
                          <m:t>DD</m:t>
                        </m:r>
                      </m:sub>
                    </m:sSub>
                    <m:r>
                      <a:rPr lang="vi-VN" b="0" i="0" smtClean="0">
                        <a:latin typeface="Cambria Math" panose="02040503050406030204" pitchFamily="18" charset="0"/>
                      </a:rPr>
                      <m:t>:</m:t>
                    </m:r>
                  </m:oMath>
                </a14:m>
                <a:r>
                  <a:rPr lang="vi-VN" dirty="0"/>
                  <a:t> Điện áp đặt vào van</a:t>
                </a:r>
              </a:p>
            </p:txBody>
          </p:sp>
        </mc:Choice>
        <mc:Fallback xmlns="">
          <p:sp>
            <p:nvSpPr>
              <p:cNvPr id="11" name="TextBox 10">
                <a:extLst>
                  <a:ext uri="{FF2B5EF4-FFF2-40B4-BE49-F238E27FC236}">
                    <a16:creationId xmlns:a16="http://schemas.microsoft.com/office/drawing/2014/main" id="{A8297BAB-0869-6FFD-61B2-A19A8372D650}"/>
                  </a:ext>
                </a:extLst>
              </p:cNvPr>
              <p:cNvSpPr txBox="1">
                <a:spLocks noRot="1" noChangeAspect="1" noMove="1" noResize="1" noEditPoints="1" noAdjustHandles="1" noChangeArrowheads="1" noChangeShapeType="1" noTextEdit="1"/>
              </p:cNvSpPr>
              <p:nvPr/>
            </p:nvSpPr>
            <p:spPr>
              <a:xfrm>
                <a:off x="4704428" y="5914255"/>
                <a:ext cx="4451543" cy="456535"/>
              </a:xfrm>
              <a:prstGeom prst="rect">
                <a:avLst/>
              </a:prstGeom>
              <a:blipFill>
                <a:blip r:embed="rId6"/>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99A021-B05B-731C-768D-E72FC9D337BF}"/>
                  </a:ext>
                </a:extLst>
              </p:cNvPr>
              <p:cNvSpPr txBox="1"/>
              <p:nvPr/>
            </p:nvSpPr>
            <p:spPr>
              <a:xfrm>
                <a:off x="523875" y="955937"/>
                <a:ext cx="3576227" cy="1289520"/>
              </a:xfrm>
              <a:prstGeom prst="rect">
                <a:avLst/>
              </a:prstGeom>
              <a:noFill/>
            </p:spPr>
            <p:txBody>
              <a:bodyPr wrap="square" rtlCol="0">
                <a:spAutoFit/>
              </a:bodyPr>
              <a:lstStyle/>
              <a:p>
                <a:pPr algn="just"/>
                <a14:m>
                  <m:oMath xmlns:m="http://schemas.openxmlformats.org/officeDocument/2006/math">
                    <m:sSub>
                      <m:sSubPr>
                        <m:ctrlPr>
                          <a:rPr lang="vi-VN" sz="1900" b="1" i="1" smtClean="0">
                            <a:latin typeface="Cambria Math" panose="02040503050406030204" pitchFamily="18" charset="0"/>
                          </a:rPr>
                        </m:ctrlPr>
                      </m:sSubPr>
                      <m:e>
                        <m:r>
                          <a:rPr lang="vi-VN" sz="1900" b="1" i="0" smtClean="0">
                            <a:latin typeface="Cambria Math" panose="02040503050406030204" pitchFamily="18" charset="0"/>
                          </a:rPr>
                          <m:t>𝐭</m:t>
                        </m:r>
                      </m:e>
                      <m:sub>
                        <m:r>
                          <a:rPr lang="vi-VN" sz="1900" b="1" i="0" smtClean="0">
                            <a:latin typeface="Cambria Math" panose="02040503050406030204" pitchFamily="18" charset="0"/>
                          </a:rPr>
                          <m:t>𝟎</m:t>
                        </m:r>
                      </m:sub>
                    </m:sSub>
                    <m:r>
                      <a:rPr lang="vi-VN" sz="1900" b="1" i="0" smtClean="0">
                        <a:latin typeface="Cambria Math" panose="02040503050406030204" pitchFamily="18" charset="0"/>
                      </a:rPr>
                      <m:t>→</m:t>
                    </m:r>
                    <m:sSub>
                      <m:sSubPr>
                        <m:ctrlPr>
                          <a:rPr lang="vi-VN" sz="1900" b="1" i="1" smtClean="0">
                            <a:latin typeface="Cambria Math" panose="02040503050406030204" pitchFamily="18" charset="0"/>
                          </a:rPr>
                        </m:ctrlPr>
                      </m:sSubPr>
                      <m:e>
                        <m:r>
                          <a:rPr lang="vi-VN" sz="1900" b="1" i="0" smtClean="0">
                            <a:latin typeface="Cambria Math" panose="02040503050406030204" pitchFamily="18" charset="0"/>
                          </a:rPr>
                          <m:t>𝐭</m:t>
                        </m:r>
                      </m:e>
                      <m:sub>
                        <m:r>
                          <a:rPr lang="vi-VN" sz="1900" b="1" i="0" smtClean="0">
                            <a:latin typeface="Cambria Math" panose="02040503050406030204" pitchFamily="18" charset="0"/>
                          </a:rPr>
                          <m:t>𝟏</m:t>
                        </m:r>
                      </m:sub>
                    </m:sSub>
                    <m:r>
                      <a:rPr lang="vi-VN" sz="1900" b="0" i="1" smtClean="0">
                        <a:latin typeface="Cambria Math" panose="02040503050406030204" pitchFamily="18" charset="0"/>
                      </a:rPr>
                      <m:t>:</m:t>
                    </m:r>
                  </m:oMath>
                </a14:m>
                <a:r>
                  <a:rPr lang="vi-VN" sz="1900" dirty="0"/>
                  <a:t> dòng cực G nạp hai tụ </a:t>
                </a:r>
                <a14:m>
                  <m:oMath xmlns:m="http://schemas.openxmlformats.org/officeDocument/2006/math">
                    <m:sSub>
                      <m:sSubPr>
                        <m:ctrlPr>
                          <a:rPr lang="vi-VN" sz="1900" b="0" i="1" smtClean="0">
                            <a:latin typeface="Cambria Math" panose="02040503050406030204" pitchFamily="18" charset="0"/>
                          </a:rPr>
                        </m:ctrlPr>
                      </m:sSubPr>
                      <m:e>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gd</m:t>
                        </m:r>
                      </m:sub>
                    </m:sSub>
                  </m:oMath>
                </a14:m>
                <a:r>
                  <a:rPr lang="vi-VN" sz="1900" dirty="0"/>
                  <a:t> và </a:t>
                </a:r>
                <a14:m>
                  <m:oMath xmlns:m="http://schemas.openxmlformats.org/officeDocument/2006/math">
                    <m:sSub>
                      <m:sSubPr>
                        <m:ctrlPr>
                          <a:rPr lang="vi-VN" sz="1900" b="0" i="1" smtClean="0">
                            <a:latin typeface="Cambria Math" panose="02040503050406030204" pitchFamily="18" charset="0"/>
                          </a:rPr>
                        </m:ctrlPr>
                      </m:sSubPr>
                      <m:e>
                        <m:r>
                          <m:rPr>
                            <m:sty m:val="p"/>
                          </m:rPr>
                          <a:rPr lang="vi-VN" sz="1900" b="0" i="0" smtClean="0">
                            <a:latin typeface="Cambria Math" panose="02040503050406030204" pitchFamily="18" charset="0"/>
                          </a:rPr>
                          <m:t>C</m:t>
                        </m:r>
                      </m:e>
                      <m:sub>
                        <m:r>
                          <m:rPr>
                            <m:sty m:val="p"/>
                          </m:rPr>
                          <a:rPr lang="vi-VN" sz="1900" b="0" i="0" smtClean="0">
                            <a:latin typeface="Cambria Math" panose="02040503050406030204" pitchFamily="18" charset="0"/>
                          </a:rPr>
                          <m:t>gs</m:t>
                        </m:r>
                      </m:sub>
                    </m:sSub>
                  </m:oMath>
                </a14:m>
                <a:r>
                  <a:rPr lang="vi-VN" sz="1900" dirty="0"/>
                  <a:t> qua điện trở </a:t>
                </a:r>
                <a14:m>
                  <m:oMath xmlns:m="http://schemas.openxmlformats.org/officeDocument/2006/math">
                    <m:sSub>
                      <m:sSubPr>
                        <m:ctrlPr>
                          <a:rPr lang="vi-VN" sz="1900" b="0" i="1" dirty="0" smtClean="0">
                            <a:latin typeface="Cambria Math" panose="02040503050406030204" pitchFamily="18" charset="0"/>
                          </a:rPr>
                        </m:ctrlPr>
                      </m:sSubPr>
                      <m:e>
                        <m:r>
                          <a:rPr lang="vi-VN" sz="1900" b="0" i="1" dirty="0" smtClean="0">
                            <a:latin typeface="Cambria Math" panose="02040503050406030204" pitchFamily="18" charset="0"/>
                          </a:rPr>
                          <m:t>𝑅</m:t>
                        </m:r>
                      </m:e>
                      <m:sub>
                        <m:r>
                          <a:rPr lang="vi-VN" sz="1900" b="0" i="1" dirty="0" smtClean="0">
                            <a:latin typeface="Cambria Math" panose="02040503050406030204" pitchFamily="18" charset="0"/>
                          </a:rPr>
                          <m:t>𝐺</m:t>
                        </m:r>
                      </m:sub>
                    </m:sSub>
                  </m:oMath>
                </a14:m>
                <a:r>
                  <a:rPr lang="vi-VN" sz="1900" dirty="0"/>
                  <a:t> (bao gồm cả điện trở nội và điện trở mạch Driver) </a:t>
                </a:r>
              </a:p>
            </p:txBody>
          </p:sp>
        </mc:Choice>
        <mc:Fallback xmlns="">
          <p:sp>
            <p:nvSpPr>
              <p:cNvPr id="12" name="TextBox 11">
                <a:extLst>
                  <a:ext uri="{FF2B5EF4-FFF2-40B4-BE49-F238E27FC236}">
                    <a16:creationId xmlns:a16="http://schemas.microsoft.com/office/drawing/2014/main" id="{2599A021-B05B-731C-768D-E72FC9D337BF}"/>
                  </a:ext>
                </a:extLst>
              </p:cNvPr>
              <p:cNvSpPr txBox="1">
                <a:spLocks noRot="1" noChangeAspect="1" noMove="1" noResize="1" noEditPoints="1" noAdjustHandles="1" noChangeArrowheads="1" noChangeShapeType="1" noTextEdit="1"/>
              </p:cNvSpPr>
              <p:nvPr/>
            </p:nvSpPr>
            <p:spPr>
              <a:xfrm>
                <a:off x="523875" y="955937"/>
                <a:ext cx="3576227" cy="1289520"/>
              </a:xfrm>
              <a:prstGeom prst="rect">
                <a:avLst/>
              </a:prstGeom>
              <a:blipFill>
                <a:blip r:embed="rId7"/>
                <a:stretch>
                  <a:fillRect l="-1704" t="-2844" r="-1533" b="-7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175F9-6AD6-3EDB-2A2D-D9667E2C625B}"/>
                  </a:ext>
                </a:extLst>
              </p:cNvPr>
              <p:cNvSpPr txBox="1"/>
              <p:nvPr/>
            </p:nvSpPr>
            <p:spPr>
              <a:xfrm>
                <a:off x="535450" y="2328231"/>
                <a:ext cx="3576227" cy="1289520"/>
              </a:xfrm>
              <a:prstGeom prst="rect">
                <a:avLst/>
              </a:prstGeom>
              <a:noFill/>
            </p:spPr>
            <p:txBody>
              <a:bodyPr wrap="square" rtlCol="0">
                <a:spAutoFit/>
              </a:bodyPr>
              <a:lstStyle/>
              <a:p>
                <a:pPr algn="just"/>
                <a14:m>
                  <m:oMath xmlns:m="http://schemas.openxmlformats.org/officeDocument/2006/math">
                    <m:sSub>
                      <m:sSubPr>
                        <m:ctrlPr>
                          <a:rPr lang="vi-VN" sz="1900" b="1" i="1" smtClean="0">
                            <a:latin typeface="Cambria Math" panose="02040503050406030204" pitchFamily="18" charset="0"/>
                          </a:rPr>
                        </m:ctrlPr>
                      </m:sSubPr>
                      <m:e>
                        <m:r>
                          <a:rPr lang="vi-VN" sz="1900" b="1" i="0" smtClean="0">
                            <a:latin typeface="Cambria Math" panose="02040503050406030204" pitchFamily="18" charset="0"/>
                          </a:rPr>
                          <m:t>𝐭</m:t>
                        </m:r>
                      </m:e>
                      <m:sub>
                        <m:r>
                          <a:rPr lang="vi-VN" sz="1900" b="1" i="0" smtClean="0">
                            <a:latin typeface="Cambria Math" panose="02040503050406030204" pitchFamily="18" charset="0"/>
                          </a:rPr>
                          <m:t>𝟏</m:t>
                        </m:r>
                      </m:sub>
                    </m:sSub>
                    <m:r>
                      <a:rPr lang="vi-VN" sz="1900" b="1" i="0" smtClean="0">
                        <a:latin typeface="Cambria Math" panose="02040503050406030204" pitchFamily="18" charset="0"/>
                      </a:rPr>
                      <m:t>→</m:t>
                    </m:r>
                    <m:sSub>
                      <m:sSubPr>
                        <m:ctrlPr>
                          <a:rPr lang="vi-VN" sz="1900" b="1" i="1" smtClean="0">
                            <a:latin typeface="Cambria Math" panose="02040503050406030204" pitchFamily="18" charset="0"/>
                          </a:rPr>
                        </m:ctrlPr>
                      </m:sSubPr>
                      <m:e>
                        <m:r>
                          <a:rPr lang="vi-VN" sz="1900" b="1" i="0" smtClean="0">
                            <a:latin typeface="Cambria Math" panose="02040503050406030204" pitchFamily="18" charset="0"/>
                          </a:rPr>
                          <m:t>𝐭</m:t>
                        </m:r>
                      </m:e>
                      <m:sub>
                        <m:r>
                          <a:rPr lang="vi-VN" sz="1900" b="1" i="0" smtClean="0">
                            <a:latin typeface="Cambria Math" panose="02040503050406030204" pitchFamily="18" charset="0"/>
                          </a:rPr>
                          <m:t>𝟐</m:t>
                        </m:r>
                      </m:sub>
                    </m:sSub>
                    <m:r>
                      <a:rPr lang="vi-VN" sz="1900" b="0" i="1" smtClean="0">
                        <a:latin typeface="Cambria Math" panose="02040503050406030204" pitchFamily="18" charset="0"/>
                      </a:rPr>
                      <m:t>:</m:t>
                    </m:r>
                  </m:oMath>
                </a14:m>
                <a:r>
                  <a:rPr lang="vi-VN" sz="1900" dirty="0"/>
                  <a:t> dòng qua cực G tiếp tục nạp cho hai tụ </a:t>
                </a:r>
                <a14:m>
                  <m:oMath xmlns:m="http://schemas.openxmlformats.org/officeDocument/2006/math">
                    <m:sSub>
                      <m:sSubPr>
                        <m:ctrlPr>
                          <a:rPr lang="vi-VN" sz="1900" i="1">
                            <a:latin typeface="Cambria Math" panose="02040503050406030204" pitchFamily="18" charset="0"/>
                          </a:rPr>
                        </m:ctrlPr>
                      </m:sSubPr>
                      <m:e>
                        <m:r>
                          <m:rPr>
                            <m:sty m:val="p"/>
                          </m:rPr>
                          <a:rPr lang="vi-VN" sz="1900" i="0">
                            <a:latin typeface="Cambria Math" panose="02040503050406030204" pitchFamily="18" charset="0"/>
                          </a:rPr>
                          <m:t>C</m:t>
                        </m:r>
                      </m:e>
                      <m:sub>
                        <m:r>
                          <m:rPr>
                            <m:sty m:val="p"/>
                          </m:rPr>
                          <a:rPr lang="vi-VN" sz="1900" i="0">
                            <a:latin typeface="Cambria Math" panose="02040503050406030204" pitchFamily="18" charset="0"/>
                          </a:rPr>
                          <m:t>gd</m:t>
                        </m:r>
                      </m:sub>
                    </m:sSub>
                  </m:oMath>
                </a14:m>
                <a:r>
                  <a:rPr lang="vi-VN" sz="1900" dirty="0"/>
                  <a:t> và </a:t>
                </a:r>
                <a14:m>
                  <m:oMath xmlns:m="http://schemas.openxmlformats.org/officeDocument/2006/math">
                    <m:sSub>
                      <m:sSubPr>
                        <m:ctrlPr>
                          <a:rPr lang="vi-VN" sz="1900" i="1">
                            <a:latin typeface="Cambria Math" panose="02040503050406030204" pitchFamily="18" charset="0"/>
                          </a:rPr>
                        </m:ctrlPr>
                      </m:sSubPr>
                      <m:e>
                        <m:r>
                          <m:rPr>
                            <m:sty m:val="p"/>
                          </m:rPr>
                          <a:rPr lang="vi-VN" sz="1900" i="0">
                            <a:latin typeface="Cambria Math" panose="02040503050406030204" pitchFamily="18" charset="0"/>
                          </a:rPr>
                          <m:t>C</m:t>
                        </m:r>
                      </m:e>
                      <m:sub>
                        <m:r>
                          <m:rPr>
                            <m:sty m:val="p"/>
                          </m:rPr>
                          <a:rPr lang="vi-VN" sz="1900" i="0">
                            <a:latin typeface="Cambria Math" panose="02040503050406030204" pitchFamily="18" charset="0"/>
                          </a:rPr>
                          <m:t>gs</m:t>
                        </m:r>
                      </m:sub>
                    </m:sSub>
                  </m:oMath>
                </a14:m>
                <a:r>
                  <a:rPr lang="vi-VN" sz="1900" dirty="0"/>
                  <a:t>, dòng bắt đầu tăng từ </a:t>
                </a:r>
                <a14:m>
                  <m:oMath xmlns:m="http://schemas.openxmlformats.org/officeDocument/2006/math">
                    <m:sSub>
                      <m:sSubPr>
                        <m:ctrlPr>
                          <a:rPr lang="vi-VN" sz="1900" b="0" i="1" smtClean="0">
                            <a:latin typeface="Cambria Math" panose="02040503050406030204" pitchFamily="18" charset="0"/>
                          </a:rPr>
                        </m:ctrlPr>
                      </m:sSubPr>
                      <m:e>
                        <m:r>
                          <a:rPr lang="vi-VN" sz="1900" b="0" i="1" smtClean="0">
                            <a:latin typeface="Cambria Math" panose="02040503050406030204" pitchFamily="18" charset="0"/>
                          </a:rPr>
                          <m:t>𝑡</m:t>
                        </m:r>
                      </m:e>
                      <m:sub>
                        <m:r>
                          <a:rPr lang="vi-VN" sz="1900" b="0" i="1" smtClean="0">
                            <a:latin typeface="Cambria Math" panose="02040503050406030204" pitchFamily="18" charset="0"/>
                          </a:rPr>
                          <m:t>1</m:t>
                        </m:r>
                      </m:sub>
                    </m:sSub>
                  </m:oMath>
                </a14:m>
                <a:r>
                  <a:rPr lang="vi-VN" sz="1900" dirty="0"/>
                  <a:t>và đạt tối đa tại </a:t>
                </a:r>
                <a14:m>
                  <m:oMath xmlns:m="http://schemas.openxmlformats.org/officeDocument/2006/math">
                    <m:sSub>
                      <m:sSubPr>
                        <m:ctrlPr>
                          <a:rPr lang="vi-VN" sz="1900" b="0" i="1" smtClean="0">
                            <a:latin typeface="Cambria Math" panose="02040503050406030204" pitchFamily="18" charset="0"/>
                          </a:rPr>
                        </m:ctrlPr>
                      </m:sSubPr>
                      <m:e>
                        <m:r>
                          <a:rPr lang="vi-VN" sz="1900" b="0" i="1" smtClean="0">
                            <a:latin typeface="Cambria Math" panose="02040503050406030204" pitchFamily="18" charset="0"/>
                          </a:rPr>
                          <m:t>𝑡</m:t>
                        </m:r>
                      </m:e>
                      <m:sub>
                        <m:r>
                          <a:rPr lang="vi-VN" sz="1900" b="0" i="1" smtClean="0">
                            <a:latin typeface="Cambria Math" panose="02040503050406030204" pitchFamily="18" charset="0"/>
                          </a:rPr>
                          <m:t>2</m:t>
                        </m:r>
                      </m:sub>
                    </m:sSub>
                  </m:oMath>
                </a14:m>
                <a:endParaRPr lang="vi-VN" sz="1900" dirty="0"/>
              </a:p>
            </p:txBody>
          </p:sp>
        </mc:Choice>
        <mc:Fallback xmlns="">
          <p:sp>
            <p:nvSpPr>
              <p:cNvPr id="13" name="TextBox 12">
                <a:extLst>
                  <a:ext uri="{FF2B5EF4-FFF2-40B4-BE49-F238E27FC236}">
                    <a16:creationId xmlns:a16="http://schemas.microsoft.com/office/drawing/2014/main" id="{884175F9-6AD6-3EDB-2A2D-D9667E2C625B}"/>
                  </a:ext>
                </a:extLst>
              </p:cNvPr>
              <p:cNvSpPr txBox="1">
                <a:spLocks noRot="1" noChangeAspect="1" noMove="1" noResize="1" noEditPoints="1" noAdjustHandles="1" noChangeArrowheads="1" noChangeShapeType="1" noTextEdit="1"/>
              </p:cNvSpPr>
              <p:nvPr/>
            </p:nvSpPr>
            <p:spPr>
              <a:xfrm>
                <a:off x="535450" y="2328231"/>
                <a:ext cx="3576227" cy="1289520"/>
              </a:xfrm>
              <a:prstGeom prst="rect">
                <a:avLst/>
              </a:prstGeom>
              <a:blipFill>
                <a:blip r:embed="rId8"/>
                <a:stretch>
                  <a:fillRect l="-1706" t="-2844" r="-1706" b="-7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EA9ECF2-3609-2BFB-6C66-C1132C74CD9D}"/>
                  </a:ext>
                </a:extLst>
              </p:cNvPr>
              <p:cNvSpPr txBox="1"/>
              <p:nvPr/>
            </p:nvSpPr>
            <p:spPr>
              <a:xfrm>
                <a:off x="548500" y="3730845"/>
                <a:ext cx="3576227" cy="1261884"/>
              </a:xfrm>
              <a:prstGeom prst="rect">
                <a:avLst/>
              </a:prstGeom>
              <a:noFill/>
            </p:spPr>
            <p:txBody>
              <a:bodyPr wrap="square" rtlCol="0">
                <a:spAutoFit/>
              </a:bodyPr>
              <a:lstStyle/>
              <a:p>
                <a:pPr algn="just"/>
                <a14:m>
                  <m:oMath xmlns:m="http://schemas.openxmlformats.org/officeDocument/2006/math">
                    <m:sSub>
                      <m:sSubPr>
                        <m:ctrlPr>
                          <a:rPr lang="vi-VN" sz="1900" b="1" i="1" smtClean="0">
                            <a:latin typeface="Cambria Math" panose="02040503050406030204" pitchFamily="18" charset="0"/>
                          </a:rPr>
                        </m:ctrlPr>
                      </m:sSubPr>
                      <m:e>
                        <m:r>
                          <a:rPr lang="vi-VN" sz="1900" b="1" i="0" smtClean="0">
                            <a:latin typeface="Cambria Math" panose="02040503050406030204" pitchFamily="18" charset="0"/>
                          </a:rPr>
                          <m:t>𝐭</m:t>
                        </m:r>
                      </m:e>
                      <m:sub>
                        <m:r>
                          <a:rPr lang="vi-VN" sz="1900" b="1" i="0" smtClean="0">
                            <a:latin typeface="Cambria Math" panose="02040503050406030204" pitchFamily="18" charset="0"/>
                          </a:rPr>
                          <m:t>𝟐</m:t>
                        </m:r>
                      </m:sub>
                    </m:sSub>
                    <m:r>
                      <a:rPr lang="vi-VN" sz="1900" b="1" i="0" smtClean="0">
                        <a:latin typeface="Cambria Math" panose="02040503050406030204" pitchFamily="18" charset="0"/>
                      </a:rPr>
                      <m:t>→</m:t>
                    </m:r>
                    <m:sSub>
                      <m:sSubPr>
                        <m:ctrlPr>
                          <a:rPr lang="vi-VN" sz="1900" b="1" i="1" smtClean="0">
                            <a:latin typeface="Cambria Math" panose="02040503050406030204" pitchFamily="18" charset="0"/>
                          </a:rPr>
                        </m:ctrlPr>
                      </m:sSubPr>
                      <m:e>
                        <m:r>
                          <a:rPr lang="vi-VN" sz="1900" b="1" i="0" smtClean="0">
                            <a:latin typeface="Cambria Math" panose="02040503050406030204" pitchFamily="18" charset="0"/>
                          </a:rPr>
                          <m:t>𝐭</m:t>
                        </m:r>
                      </m:e>
                      <m:sub>
                        <m:r>
                          <a:rPr lang="vi-VN" sz="1900" b="1" i="0" smtClean="0">
                            <a:latin typeface="Cambria Math" panose="02040503050406030204" pitchFamily="18" charset="0"/>
                          </a:rPr>
                          <m:t>𝟑</m:t>
                        </m:r>
                      </m:sub>
                    </m:sSub>
                    <m:r>
                      <a:rPr lang="vi-VN" sz="1900" b="0" i="1" smtClean="0">
                        <a:latin typeface="Cambria Math" panose="02040503050406030204" pitchFamily="18" charset="0"/>
                      </a:rPr>
                      <m:t>:</m:t>
                    </m:r>
                  </m:oMath>
                </a14:m>
                <a:r>
                  <a:rPr lang="vi-VN" sz="1900" dirty="0"/>
                  <a:t> thời gian điện áp </a:t>
                </a:r>
                <a14:m>
                  <m:oMath xmlns:m="http://schemas.openxmlformats.org/officeDocument/2006/math">
                    <m:sSub>
                      <m:sSubPr>
                        <m:ctrlPr>
                          <a:rPr lang="vi-VN" sz="1900" b="0" i="1" smtClean="0">
                            <a:latin typeface="Cambria Math" panose="02040503050406030204" pitchFamily="18" charset="0"/>
                          </a:rPr>
                        </m:ctrlPr>
                      </m:sSubPr>
                      <m:e>
                        <m:r>
                          <m:rPr>
                            <m:sty m:val="p"/>
                          </m:rPr>
                          <a:rPr lang="vi-VN" sz="1900" b="0" i="0" smtClean="0">
                            <a:latin typeface="Cambria Math" panose="02040503050406030204" pitchFamily="18" charset="0"/>
                          </a:rPr>
                          <m:t>V</m:t>
                        </m:r>
                      </m:e>
                      <m:sub>
                        <m:r>
                          <m:rPr>
                            <m:sty m:val="p"/>
                          </m:rPr>
                          <a:rPr lang="vi-VN" sz="1900" b="0" i="0" smtClean="0">
                            <a:latin typeface="Cambria Math" panose="02040503050406030204" pitchFamily="18" charset="0"/>
                          </a:rPr>
                          <m:t>GS</m:t>
                        </m:r>
                      </m:sub>
                    </m:sSub>
                  </m:oMath>
                </a14:m>
                <a:r>
                  <a:rPr lang="vi-VN" sz="1900" dirty="0"/>
                  <a:t> giữ nguyên giá trị (Điện áp Miller), </a:t>
                </a:r>
                <a14:m>
                  <m:oMath xmlns:m="http://schemas.openxmlformats.org/officeDocument/2006/math">
                    <m:sSub>
                      <m:sSubPr>
                        <m:ctrlPr>
                          <a:rPr lang="vi-VN" sz="1900" b="0" i="1" smtClean="0">
                            <a:latin typeface="Cambria Math" panose="02040503050406030204" pitchFamily="18" charset="0"/>
                          </a:rPr>
                        </m:ctrlPr>
                      </m:sSubPr>
                      <m:e>
                        <m:r>
                          <m:rPr>
                            <m:sty m:val="p"/>
                          </m:rPr>
                          <a:rPr lang="vi-VN" sz="1900" b="0" i="0" smtClean="0">
                            <a:latin typeface="Cambria Math" panose="02040503050406030204" pitchFamily="18" charset="0"/>
                          </a:rPr>
                          <m:t>V</m:t>
                        </m:r>
                      </m:e>
                      <m:sub>
                        <m:r>
                          <m:rPr>
                            <m:sty m:val="p"/>
                          </m:rPr>
                          <a:rPr lang="vi-VN" sz="1900" b="0" i="0" smtClean="0">
                            <a:latin typeface="Cambria Math" panose="02040503050406030204" pitchFamily="18" charset="0"/>
                          </a:rPr>
                          <m:t>DS</m:t>
                        </m:r>
                      </m:sub>
                    </m:sSub>
                  </m:oMath>
                </a14:m>
                <a:r>
                  <a:rPr lang="vi-VN" sz="1900" dirty="0"/>
                  <a:t> bắt đầu giảm từ </a:t>
                </a:r>
                <a14:m>
                  <m:oMath xmlns:m="http://schemas.openxmlformats.org/officeDocument/2006/math">
                    <m:sSub>
                      <m:sSubPr>
                        <m:ctrlPr>
                          <a:rPr lang="vi-VN" sz="1900" b="0" i="1" smtClean="0">
                            <a:latin typeface="Cambria Math" panose="02040503050406030204" pitchFamily="18" charset="0"/>
                          </a:rPr>
                        </m:ctrlPr>
                      </m:sSubPr>
                      <m:e>
                        <m:r>
                          <a:rPr lang="vi-VN" sz="1900" b="0" i="1" smtClean="0">
                            <a:latin typeface="Cambria Math" panose="02040503050406030204" pitchFamily="18" charset="0"/>
                          </a:rPr>
                          <m:t>𝑡</m:t>
                        </m:r>
                      </m:e>
                      <m:sub>
                        <m:r>
                          <a:rPr lang="vi-VN" sz="1900" b="0" i="1" smtClean="0">
                            <a:latin typeface="Cambria Math" panose="02040503050406030204" pitchFamily="18" charset="0"/>
                          </a:rPr>
                          <m:t>2</m:t>
                        </m:r>
                      </m:sub>
                    </m:sSub>
                  </m:oMath>
                </a14:m>
                <a:r>
                  <a:rPr lang="vi-VN" sz="1900" dirty="0"/>
                  <a:t> đến </a:t>
                </a:r>
                <a14:m>
                  <m:oMath xmlns:m="http://schemas.openxmlformats.org/officeDocument/2006/math">
                    <m:sSub>
                      <m:sSubPr>
                        <m:ctrlPr>
                          <a:rPr lang="vi-VN" sz="1900" b="0" i="1" smtClean="0">
                            <a:latin typeface="Cambria Math" panose="02040503050406030204" pitchFamily="18" charset="0"/>
                          </a:rPr>
                        </m:ctrlPr>
                      </m:sSubPr>
                      <m:e>
                        <m:r>
                          <a:rPr lang="vi-VN" sz="1900" b="0" i="1" smtClean="0">
                            <a:latin typeface="Cambria Math" panose="02040503050406030204" pitchFamily="18" charset="0"/>
                          </a:rPr>
                          <m:t>𝑡</m:t>
                        </m:r>
                      </m:e>
                      <m:sub>
                        <m:r>
                          <a:rPr lang="vi-VN" sz="1900" b="0" i="1" smtClean="0">
                            <a:latin typeface="Cambria Math" panose="02040503050406030204" pitchFamily="18" charset="0"/>
                          </a:rPr>
                          <m:t>3</m:t>
                        </m:r>
                      </m:sub>
                    </m:sSub>
                  </m:oMath>
                </a14:m>
                <a:endParaRPr lang="vi-VN" sz="1900" dirty="0"/>
              </a:p>
            </p:txBody>
          </p:sp>
        </mc:Choice>
        <mc:Fallback xmlns="">
          <p:sp>
            <p:nvSpPr>
              <p:cNvPr id="14" name="TextBox 13">
                <a:extLst>
                  <a:ext uri="{FF2B5EF4-FFF2-40B4-BE49-F238E27FC236}">
                    <a16:creationId xmlns:a16="http://schemas.microsoft.com/office/drawing/2014/main" id="{DEA9ECF2-3609-2BFB-6C66-C1132C74CD9D}"/>
                  </a:ext>
                </a:extLst>
              </p:cNvPr>
              <p:cNvSpPr txBox="1">
                <a:spLocks noRot="1" noChangeAspect="1" noMove="1" noResize="1" noEditPoints="1" noAdjustHandles="1" noChangeArrowheads="1" noChangeShapeType="1" noTextEdit="1"/>
              </p:cNvSpPr>
              <p:nvPr/>
            </p:nvSpPr>
            <p:spPr>
              <a:xfrm>
                <a:off x="548500" y="3730845"/>
                <a:ext cx="3576227" cy="1261884"/>
              </a:xfrm>
              <a:prstGeom prst="rect">
                <a:avLst/>
              </a:prstGeom>
              <a:blipFill>
                <a:blip r:embed="rId9"/>
                <a:stretch>
                  <a:fillRect l="-1704" t="-2899" r="-1533" b="-7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C1E48BB-204A-F9C4-8429-CB7F9AA05947}"/>
                  </a:ext>
                </a:extLst>
              </p:cNvPr>
              <p:cNvSpPr txBox="1"/>
              <p:nvPr/>
            </p:nvSpPr>
            <p:spPr>
              <a:xfrm>
                <a:off x="588573" y="5030552"/>
                <a:ext cx="3576227" cy="1289520"/>
              </a:xfrm>
              <a:prstGeom prst="rect">
                <a:avLst/>
              </a:prstGeom>
              <a:noFill/>
            </p:spPr>
            <p:txBody>
              <a:bodyPr wrap="square" rtlCol="0">
                <a:spAutoFit/>
              </a:bodyPr>
              <a:lstStyle/>
              <a:p>
                <a:pPr algn="just"/>
                <a14:m>
                  <m:oMath xmlns:m="http://schemas.openxmlformats.org/officeDocument/2006/math">
                    <m:sSub>
                      <m:sSubPr>
                        <m:ctrlPr>
                          <a:rPr lang="vi-VN" sz="1900" b="1" i="1" smtClean="0">
                            <a:latin typeface="Cambria Math" panose="02040503050406030204" pitchFamily="18" charset="0"/>
                          </a:rPr>
                        </m:ctrlPr>
                      </m:sSubPr>
                      <m:e>
                        <m:r>
                          <a:rPr lang="vi-VN" sz="1900" b="1" i="0" smtClean="0">
                            <a:latin typeface="Cambria Math" panose="02040503050406030204" pitchFamily="18" charset="0"/>
                          </a:rPr>
                          <m:t>𝐭</m:t>
                        </m:r>
                      </m:e>
                      <m:sub>
                        <m:r>
                          <a:rPr lang="vi-VN" sz="1900" b="1" i="0" smtClean="0">
                            <a:latin typeface="Cambria Math" panose="02040503050406030204" pitchFamily="18" charset="0"/>
                          </a:rPr>
                          <m:t>𝟑</m:t>
                        </m:r>
                      </m:sub>
                    </m:sSub>
                    <m:r>
                      <a:rPr lang="vi-VN" sz="1900" b="1" i="0" smtClean="0">
                        <a:latin typeface="Cambria Math" panose="02040503050406030204" pitchFamily="18" charset="0"/>
                      </a:rPr>
                      <m:t>→</m:t>
                    </m:r>
                    <m:sSub>
                      <m:sSubPr>
                        <m:ctrlPr>
                          <a:rPr lang="vi-VN" sz="1900" b="1" i="1" smtClean="0">
                            <a:latin typeface="Cambria Math" panose="02040503050406030204" pitchFamily="18" charset="0"/>
                          </a:rPr>
                        </m:ctrlPr>
                      </m:sSubPr>
                      <m:e>
                        <m:r>
                          <a:rPr lang="vi-VN" sz="1900" b="1" i="0" smtClean="0">
                            <a:latin typeface="Cambria Math" panose="02040503050406030204" pitchFamily="18" charset="0"/>
                          </a:rPr>
                          <m:t>𝐭</m:t>
                        </m:r>
                      </m:e>
                      <m:sub>
                        <m:r>
                          <a:rPr lang="vi-VN" sz="1900" b="1" i="0" smtClean="0">
                            <a:latin typeface="Cambria Math" panose="02040503050406030204" pitchFamily="18" charset="0"/>
                          </a:rPr>
                          <m:t>𝟒</m:t>
                        </m:r>
                      </m:sub>
                    </m:sSub>
                    <m:r>
                      <a:rPr lang="vi-VN" sz="1900" b="0" i="1" smtClean="0">
                        <a:latin typeface="Cambria Math" panose="02040503050406030204" pitchFamily="18" charset="0"/>
                      </a:rPr>
                      <m:t>:</m:t>
                    </m:r>
                  </m:oMath>
                </a14:m>
                <a:r>
                  <a:rPr lang="vi-VN" sz="1900" dirty="0"/>
                  <a:t> hai tụ </a:t>
                </a:r>
                <a14:m>
                  <m:oMath xmlns:m="http://schemas.openxmlformats.org/officeDocument/2006/math">
                    <m:sSub>
                      <m:sSubPr>
                        <m:ctrlPr>
                          <a:rPr lang="vi-VN" sz="1900" i="1">
                            <a:latin typeface="Cambria Math" panose="02040503050406030204" pitchFamily="18" charset="0"/>
                          </a:rPr>
                        </m:ctrlPr>
                      </m:sSubPr>
                      <m:e>
                        <m:r>
                          <m:rPr>
                            <m:sty m:val="p"/>
                          </m:rPr>
                          <a:rPr lang="vi-VN" sz="1900">
                            <a:latin typeface="Cambria Math" panose="02040503050406030204" pitchFamily="18" charset="0"/>
                          </a:rPr>
                          <m:t>C</m:t>
                        </m:r>
                      </m:e>
                      <m:sub>
                        <m:r>
                          <m:rPr>
                            <m:sty m:val="p"/>
                          </m:rPr>
                          <a:rPr lang="vi-VN" sz="1900">
                            <a:latin typeface="Cambria Math" panose="02040503050406030204" pitchFamily="18" charset="0"/>
                          </a:rPr>
                          <m:t>gd</m:t>
                        </m:r>
                      </m:sub>
                    </m:sSub>
                  </m:oMath>
                </a14:m>
                <a:r>
                  <a:rPr lang="vi-VN" sz="1900" dirty="0"/>
                  <a:t> và </a:t>
                </a:r>
                <a14:m>
                  <m:oMath xmlns:m="http://schemas.openxmlformats.org/officeDocument/2006/math">
                    <m:sSub>
                      <m:sSubPr>
                        <m:ctrlPr>
                          <a:rPr lang="vi-VN" sz="1900" i="1">
                            <a:latin typeface="Cambria Math" panose="02040503050406030204" pitchFamily="18" charset="0"/>
                          </a:rPr>
                        </m:ctrlPr>
                      </m:sSubPr>
                      <m:e>
                        <m:r>
                          <m:rPr>
                            <m:sty m:val="p"/>
                          </m:rPr>
                          <a:rPr lang="vi-VN" sz="1900">
                            <a:latin typeface="Cambria Math" panose="02040503050406030204" pitchFamily="18" charset="0"/>
                          </a:rPr>
                          <m:t>C</m:t>
                        </m:r>
                      </m:e>
                      <m:sub>
                        <m:r>
                          <m:rPr>
                            <m:sty m:val="p"/>
                          </m:rPr>
                          <a:rPr lang="vi-VN" sz="1900">
                            <a:latin typeface="Cambria Math" panose="02040503050406030204" pitchFamily="18" charset="0"/>
                          </a:rPr>
                          <m:t>gs</m:t>
                        </m:r>
                      </m:sub>
                    </m:sSub>
                  </m:oMath>
                </a14:m>
                <a:r>
                  <a:rPr lang="vi-VN" sz="1900" dirty="0"/>
                  <a:t> tiếp tục được sạc cho đến khi </a:t>
                </a:r>
                <a14:m>
                  <m:oMath xmlns:m="http://schemas.openxmlformats.org/officeDocument/2006/math">
                    <m:sSub>
                      <m:sSubPr>
                        <m:ctrlPr>
                          <a:rPr lang="vi-VN" sz="1900" b="0" i="1" smtClean="0">
                            <a:latin typeface="Cambria Math" panose="02040503050406030204" pitchFamily="18" charset="0"/>
                          </a:rPr>
                        </m:ctrlPr>
                      </m:sSubPr>
                      <m:e>
                        <m:r>
                          <m:rPr>
                            <m:sty m:val="p"/>
                          </m:rPr>
                          <a:rPr lang="vi-VN" sz="1900" b="0" i="0" smtClean="0">
                            <a:latin typeface="Cambria Math" panose="02040503050406030204" pitchFamily="18" charset="0"/>
                          </a:rPr>
                          <m:t>V</m:t>
                        </m:r>
                      </m:e>
                      <m:sub>
                        <m:r>
                          <m:rPr>
                            <m:sty m:val="p"/>
                          </m:rPr>
                          <a:rPr lang="vi-VN" sz="1900" b="0" i="0" smtClean="0">
                            <a:latin typeface="Cambria Math" panose="02040503050406030204" pitchFamily="18" charset="0"/>
                          </a:rPr>
                          <m:t>GS</m:t>
                        </m:r>
                      </m:sub>
                    </m:sSub>
                  </m:oMath>
                </a14:m>
                <a:r>
                  <a:rPr lang="vi-VN" sz="1900" dirty="0"/>
                  <a:t> đạt đến giá trị điện áp được cung cấp cho cực G (</a:t>
                </a:r>
                <a14:m>
                  <m:oMath xmlns:m="http://schemas.openxmlformats.org/officeDocument/2006/math">
                    <m:sSub>
                      <m:sSubPr>
                        <m:ctrlPr>
                          <a:rPr lang="vi-VN" sz="1900" b="0" i="1" smtClean="0">
                            <a:latin typeface="Cambria Math" panose="02040503050406030204" pitchFamily="18" charset="0"/>
                          </a:rPr>
                        </m:ctrlPr>
                      </m:sSubPr>
                      <m:e>
                        <m:r>
                          <m:rPr>
                            <m:sty m:val="p"/>
                          </m:rPr>
                          <a:rPr lang="vi-VN" sz="1900" b="0" i="0" smtClean="0">
                            <a:latin typeface="Cambria Math" panose="02040503050406030204" pitchFamily="18" charset="0"/>
                          </a:rPr>
                          <m:t>V</m:t>
                        </m:r>
                      </m:e>
                      <m:sub>
                        <m:r>
                          <m:rPr>
                            <m:sty m:val="p"/>
                          </m:rPr>
                          <a:rPr lang="vi-VN" sz="1900" b="0" i="0" smtClean="0">
                            <a:latin typeface="Cambria Math" panose="02040503050406030204" pitchFamily="18" charset="0"/>
                          </a:rPr>
                          <m:t>G</m:t>
                        </m:r>
                      </m:sub>
                    </m:sSub>
                  </m:oMath>
                </a14:m>
                <a:r>
                  <a:rPr lang="vi-VN" sz="1900" dirty="0"/>
                  <a:t>)</a:t>
                </a:r>
              </a:p>
            </p:txBody>
          </p:sp>
        </mc:Choice>
        <mc:Fallback xmlns="">
          <p:sp>
            <p:nvSpPr>
              <p:cNvPr id="15" name="TextBox 14">
                <a:extLst>
                  <a:ext uri="{FF2B5EF4-FFF2-40B4-BE49-F238E27FC236}">
                    <a16:creationId xmlns:a16="http://schemas.microsoft.com/office/drawing/2014/main" id="{EC1E48BB-204A-F9C4-8429-CB7F9AA05947}"/>
                  </a:ext>
                </a:extLst>
              </p:cNvPr>
              <p:cNvSpPr txBox="1">
                <a:spLocks noRot="1" noChangeAspect="1" noMove="1" noResize="1" noEditPoints="1" noAdjustHandles="1" noChangeArrowheads="1" noChangeShapeType="1" noTextEdit="1"/>
              </p:cNvSpPr>
              <p:nvPr/>
            </p:nvSpPr>
            <p:spPr>
              <a:xfrm>
                <a:off x="588573" y="5030552"/>
                <a:ext cx="3576227" cy="1289520"/>
              </a:xfrm>
              <a:prstGeom prst="rect">
                <a:avLst/>
              </a:prstGeom>
              <a:blipFill>
                <a:blip r:embed="rId10"/>
                <a:stretch>
                  <a:fillRect l="-1706" t="-2830" r="-1706" b="-660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0659A87-3F0F-296C-82B4-EF39EEC69571}"/>
              </a:ext>
            </a:extLst>
          </p:cNvPr>
          <p:cNvSpPr txBox="1"/>
          <p:nvPr/>
        </p:nvSpPr>
        <p:spPr>
          <a:xfrm>
            <a:off x="4572000" y="4682555"/>
            <a:ext cx="3966730" cy="523220"/>
          </a:xfrm>
          <a:prstGeom prst="rect">
            <a:avLst/>
          </a:prstGeom>
          <a:noFill/>
        </p:spPr>
        <p:txBody>
          <a:bodyPr wrap="square">
            <a:spAutoFit/>
          </a:bodyPr>
          <a:lstStyle/>
          <a:p>
            <a:pPr algn="ctr"/>
            <a:r>
              <a:rPr lang="vi-VN" sz="1400" dirty="0"/>
              <a:t>S</a:t>
            </a:r>
            <a:r>
              <a:rPr lang="en-US" sz="1400" dirty="0"/>
              <a:t>ự </a:t>
            </a:r>
            <a:r>
              <a:rPr lang="en-US" sz="1400" dirty="0" err="1"/>
              <a:t>thay</a:t>
            </a:r>
            <a:r>
              <a:rPr lang="en-US" sz="1400" dirty="0"/>
              <a:t> </a:t>
            </a:r>
            <a:r>
              <a:rPr lang="en-US" sz="1400" dirty="0" err="1"/>
              <a:t>đổi</a:t>
            </a:r>
            <a:r>
              <a:rPr lang="en-US" sz="1400" dirty="0"/>
              <a:t> </a:t>
            </a:r>
            <a:r>
              <a:rPr lang="en-US" sz="1400" dirty="0" err="1"/>
              <a:t>của</a:t>
            </a:r>
            <a:r>
              <a:rPr lang="en-US" sz="1400" dirty="0"/>
              <a:t> </a:t>
            </a:r>
            <a:r>
              <a:rPr lang="en-US" sz="1400" dirty="0" err="1"/>
              <a:t>điện</a:t>
            </a:r>
            <a:r>
              <a:rPr lang="en-US" sz="1400" dirty="0"/>
              <a:t> </a:t>
            </a:r>
            <a:r>
              <a:rPr lang="en-US" sz="1400" dirty="0" err="1"/>
              <a:t>tích</a:t>
            </a:r>
            <a:r>
              <a:rPr lang="en-US" sz="1400" dirty="0"/>
              <a:t> </a:t>
            </a:r>
            <a:r>
              <a:rPr lang="en-US" sz="1400" dirty="0" err="1"/>
              <a:t>trên</a:t>
            </a:r>
            <a:r>
              <a:rPr lang="en-US" sz="1400" dirty="0"/>
              <a:t> </a:t>
            </a:r>
            <a:r>
              <a:rPr lang="en-US" sz="1400" dirty="0" err="1"/>
              <a:t>cổng</a:t>
            </a:r>
            <a:r>
              <a:rPr lang="en-US" sz="1400" dirty="0"/>
              <a:t> (Gate) </a:t>
            </a:r>
            <a:r>
              <a:rPr lang="en-US" sz="1400" dirty="0" err="1"/>
              <a:t>của</a:t>
            </a:r>
            <a:r>
              <a:rPr lang="en-US" sz="1400" dirty="0"/>
              <a:t> MOSFET</a:t>
            </a:r>
            <a:r>
              <a:rPr lang="vi-VN" sz="1400" dirty="0"/>
              <a:t> khi mở van</a:t>
            </a:r>
            <a:r>
              <a:rPr lang="en-US" sz="1400" dirty="0"/>
              <a:t> </a:t>
            </a:r>
          </a:p>
        </p:txBody>
      </p:sp>
      <p:sp>
        <p:nvSpPr>
          <p:cNvPr id="7" name="TextBox 6">
            <a:extLst>
              <a:ext uri="{FF2B5EF4-FFF2-40B4-BE49-F238E27FC236}">
                <a16:creationId xmlns:a16="http://schemas.microsoft.com/office/drawing/2014/main" id="{9E35D739-3E23-824C-5BB3-2271D10AEFB9}"/>
              </a:ext>
            </a:extLst>
          </p:cNvPr>
          <p:cNvSpPr txBox="1"/>
          <p:nvPr/>
        </p:nvSpPr>
        <p:spPr>
          <a:xfrm>
            <a:off x="1866441" y="6544140"/>
            <a:ext cx="4451543" cy="276999"/>
          </a:xfrm>
          <a:prstGeom prst="rect">
            <a:avLst/>
          </a:prstGeom>
          <a:noFill/>
        </p:spPr>
        <p:txBody>
          <a:bodyPr wrap="square">
            <a:spAutoFit/>
          </a:bodyPr>
          <a:lstStyle/>
          <a:p>
            <a:r>
              <a:rPr lang="en-US" sz="1200" dirty="0">
                <a:solidFill>
                  <a:schemeClr val="bg2">
                    <a:lumMod val="50000"/>
                  </a:schemeClr>
                </a:solidFill>
              </a:rPr>
              <a:t>MOSFET Gate Drive Circuit</a:t>
            </a:r>
            <a:r>
              <a:rPr lang="vi-VN" sz="1200" dirty="0">
                <a:solidFill>
                  <a:schemeClr val="bg2">
                    <a:lumMod val="50000"/>
                  </a:schemeClr>
                </a:solidFill>
              </a:rPr>
              <a:t> – TOSHIBA - </a:t>
            </a:r>
            <a:r>
              <a:rPr lang="en-US" sz="1200" dirty="0">
                <a:solidFill>
                  <a:schemeClr val="bg2">
                    <a:lumMod val="50000"/>
                  </a:schemeClr>
                </a:solidFill>
              </a:rPr>
              <a:t>Application Note</a:t>
            </a:r>
          </a:p>
        </p:txBody>
      </p:sp>
    </p:spTree>
    <p:extLst>
      <p:ext uri="{BB962C8B-B14F-4D97-AF65-F5344CB8AC3E}">
        <p14:creationId xmlns:p14="http://schemas.microsoft.com/office/powerpoint/2010/main" val="3051080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40</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hiệu suất lý thuyết</a:t>
            </a:r>
            <a:endParaRPr lang="en-US" sz="2000" b="1" dirty="0">
              <a:solidFill>
                <a:schemeClr val="accent6">
                  <a:lumMod val="50000"/>
                </a:schemeClr>
              </a:solidFill>
            </a:endParaRPr>
          </a:p>
        </p:txBody>
      </p:sp>
      <p:sp>
        <p:nvSpPr>
          <p:cNvPr id="17" name="TextBox 16">
            <a:extLst>
              <a:ext uri="{FF2B5EF4-FFF2-40B4-BE49-F238E27FC236}">
                <a16:creationId xmlns:a16="http://schemas.microsoft.com/office/drawing/2014/main" id="{1BA030BA-98BD-1798-3AF3-0F0D56E745D2}"/>
              </a:ext>
            </a:extLst>
          </p:cNvPr>
          <p:cNvSpPr txBox="1"/>
          <p:nvPr/>
        </p:nvSpPr>
        <p:spPr>
          <a:xfrm>
            <a:off x="70872" y="6569459"/>
            <a:ext cx="786612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 Power Losses Calculation Using The Data-Sheet Parameters | PDF | </a:t>
            </a:r>
            <a:r>
              <a:rPr kumimoji="0" lang="en-US" sz="1100" b="0" i="0" u="none" strike="noStrike" kern="1200" cap="none" spc="0" normalizeH="0" baseline="0" noProof="0" dirty="0" err="1">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a:t>
            </a: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 | Power Electronics (scribd.com)</a:t>
            </a:r>
            <a:endPar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4E08B0-E7B3-B031-6396-4D9873845833}"/>
                  </a:ext>
                </a:extLst>
              </p:cNvPr>
              <p:cNvSpPr txBox="1"/>
              <p:nvPr/>
            </p:nvSpPr>
            <p:spPr>
              <a:xfrm>
                <a:off x="362436" y="1705357"/>
                <a:ext cx="4558996" cy="142327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𝑜𝑓𝑓𝐷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4"/>
                            </m:r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up>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𝑡𝑟𝑢</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𝑡𝑓𝑖</m:t>
                          </m:r>
                        </m:sup>
                        <m:e>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sub>
                          </m:sSub>
                          <m:d>
                            <m:d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d>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𝑑𝑡</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den>
                          </m:f>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𝑟𝑟</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𝐷𝑟𝑟</m:t>
                              </m:r>
                            </m:sub>
                          </m:sSub>
                        </m:e>
                      </m:nary>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4" name="TextBox 3">
                <a:extLst>
                  <a:ext uri="{FF2B5EF4-FFF2-40B4-BE49-F238E27FC236}">
                    <a16:creationId xmlns:a16="http://schemas.microsoft.com/office/drawing/2014/main" id="{114E08B0-E7B3-B031-6396-4D9873845833}"/>
                  </a:ext>
                </a:extLst>
              </p:cNvPr>
              <p:cNvSpPr txBox="1">
                <a:spLocks noRot="1" noChangeAspect="1" noMove="1" noResize="1" noEditPoints="1" noAdjustHandles="1" noChangeArrowheads="1" noChangeShapeType="1" noTextEdit="1"/>
              </p:cNvSpPr>
              <p:nvPr/>
            </p:nvSpPr>
            <p:spPr>
              <a:xfrm>
                <a:off x="362436" y="1705357"/>
                <a:ext cx="4558996" cy="1423275"/>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45B7246-9612-F85F-BD8E-8987658D0FC1}"/>
              </a:ext>
            </a:extLst>
          </p:cNvPr>
          <p:cNvSpPr txBox="1"/>
          <p:nvPr/>
        </p:nvSpPr>
        <p:spPr>
          <a:xfrm>
            <a:off x="545521" y="1001289"/>
            <a:ext cx="4095307"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Arial" panose="020B0604020202020204"/>
                <a:ea typeface="+mn-ea"/>
                <a:cs typeface="+mn-cs"/>
              </a:rPr>
              <a:t>Tổn hao đóng/mở Diode</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TextBox 6">
            <a:extLst>
              <a:ext uri="{FF2B5EF4-FFF2-40B4-BE49-F238E27FC236}">
                <a16:creationId xmlns:a16="http://schemas.microsoft.com/office/drawing/2014/main" id="{AA870A77-74BF-2358-19D5-ADC84D70E255}"/>
              </a:ext>
            </a:extLst>
          </p:cNvPr>
          <p:cNvSpPr txBox="1"/>
          <p:nvPr/>
        </p:nvSpPr>
        <p:spPr>
          <a:xfrm>
            <a:off x="592623" y="1604151"/>
            <a:ext cx="3940018" cy="456535"/>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500"/>
              </a:spcBef>
              <a:spcAft>
                <a:spcPts val="500"/>
              </a:spcAft>
              <a:buClrTx/>
              <a:buSzTx/>
              <a:buFont typeface="Arial" panose="020B0604020202020204" pitchFamily="34" charset="0"/>
              <a:buChar char="•"/>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Tổn hao đóng trên Diode</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DB4C6366-46B6-56E0-137D-3FE079ED95D6}"/>
              </a:ext>
            </a:extLst>
          </p:cNvPr>
          <p:cNvPicPr>
            <a:picLocks noChangeAspect="1"/>
          </p:cNvPicPr>
          <p:nvPr/>
        </p:nvPicPr>
        <p:blipFill>
          <a:blip r:embed="rId5"/>
          <a:stretch>
            <a:fillRect/>
          </a:stretch>
        </p:blipFill>
        <p:spPr>
          <a:xfrm>
            <a:off x="3685739" y="3232355"/>
            <a:ext cx="5095825" cy="235749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24ECBB-D59E-394A-5FCE-C79036C27F08}"/>
                  </a:ext>
                </a:extLst>
              </p:cNvPr>
              <p:cNvSpPr txBox="1"/>
              <p:nvPr/>
            </p:nvSpPr>
            <p:spPr>
              <a:xfrm>
                <a:off x="504132" y="3262226"/>
                <a:ext cx="3212461" cy="22878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vi-VN" sz="1800" b="1" i="0" u="none" strike="noStrike" kern="1200" cap="none" spc="0" normalizeH="0" baseline="0" noProof="0" dirty="0">
                    <a:ln>
                      <a:noFill/>
                    </a:ln>
                    <a:solidFill>
                      <a:prstClr val="black"/>
                    </a:solidFill>
                    <a:effectLst/>
                    <a:uLnTx/>
                    <a:uFillTx/>
                    <a:latin typeface="Arial" panose="020B0604020202020204"/>
                    <a:ea typeface="+mn-ea"/>
                    <a:cs typeface="+mn-cs"/>
                  </a:rPr>
                  <a:t>Note:    </a:t>
                </a: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 Tổn hao mở trên Diode rất nhỏ nên sẽ bỏ qua</a:t>
                </a:r>
              </a:p>
              <a:p>
                <a:pPr marL="0" marR="0" lvl="0" indent="0" algn="just" defTabSz="914400" rtl="0" eaLnBrk="1" fontAlgn="auto" latinLnBrk="0" hangingPunct="1">
                  <a:lnSpc>
                    <a:spcPct val="100000"/>
                  </a:lnSpc>
                  <a:spcBef>
                    <a:spcPts val="500"/>
                  </a:spcBef>
                  <a:spcAft>
                    <a:spcPts val="500"/>
                  </a:spcAft>
                  <a:buClrTx/>
                  <a:buSzTx/>
                  <a:buFontTx/>
                  <a:buNone/>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 Giá trị </a:t>
                </a:r>
                <a14:m>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𝐷𝑟𝑟</m:t>
                        </m:r>
                      </m:sub>
                    </m:sSub>
                  </m:oMath>
                </a14:m>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 là giá trị áp Diode reverse recovery, lấy trường hợp xấu nhất, khi này </a:t>
                </a:r>
                <a14:m>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𝐷𝑟𝑟</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𝐷𝐷</m:t>
                        </m:r>
                      </m:sub>
                    </m:sSub>
                  </m:oMath>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2" name="TextBox 11">
                <a:extLst>
                  <a:ext uri="{FF2B5EF4-FFF2-40B4-BE49-F238E27FC236}">
                    <a16:creationId xmlns:a16="http://schemas.microsoft.com/office/drawing/2014/main" id="{0324ECBB-D59E-394A-5FCE-C79036C27F08}"/>
                  </a:ext>
                </a:extLst>
              </p:cNvPr>
              <p:cNvSpPr txBox="1">
                <a:spLocks noRot="1" noChangeAspect="1" noMove="1" noResize="1" noEditPoints="1" noAdjustHandles="1" noChangeArrowheads="1" noChangeShapeType="1" noTextEdit="1"/>
              </p:cNvSpPr>
              <p:nvPr/>
            </p:nvSpPr>
            <p:spPr>
              <a:xfrm>
                <a:off x="504132" y="3262226"/>
                <a:ext cx="3212461" cy="2287806"/>
              </a:xfrm>
              <a:prstGeom prst="rect">
                <a:avLst/>
              </a:prstGeom>
              <a:blipFill>
                <a:blip r:embed="rId6"/>
                <a:stretch>
                  <a:fillRect l="-1708" t="-1333" r="-151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0D35E7B-BCB4-BE24-F329-434CFDE9B6B0}"/>
              </a:ext>
            </a:extLst>
          </p:cNvPr>
          <p:cNvSpPr txBox="1"/>
          <p:nvPr/>
        </p:nvSpPr>
        <p:spPr>
          <a:xfrm>
            <a:off x="6784258" y="3342068"/>
            <a:ext cx="22553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500"/>
              </a:spcBef>
              <a:spcAft>
                <a:spcPts val="500"/>
              </a:spcAft>
              <a:buClrTx/>
              <a:buSzTx/>
              <a:buFontTx/>
              <a:buNone/>
              <a:tabLst/>
              <a:defRPr/>
            </a:pPr>
            <a:r>
              <a:rPr kumimoji="0" lang="vi-VN" sz="1200" b="1" i="0" u="none" strike="noStrike" kern="1200" cap="none" spc="0" normalizeH="0" baseline="0" noProof="0" dirty="0">
                <a:ln>
                  <a:noFill/>
                </a:ln>
                <a:solidFill>
                  <a:prstClr val="black"/>
                </a:solidFill>
                <a:effectLst/>
                <a:uLnTx/>
                <a:uFillTx/>
                <a:latin typeface="Arial" panose="020B0604020202020204" pitchFamily="34" charset="0"/>
                <a:ea typeface="+mn-ea"/>
                <a:cs typeface="+mn-cs"/>
                <a:sym typeface="Wingdings" panose="05000000000000000000" pitchFamily="2" charset="2"/>
              </a:rPr>
              <a:t>C2M0080120D </a:t>
            </a:r>
            <a:r>
              <a:rPr kumimoji="0" lang="vi-VN"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sym typeface="Wingdings" panose="05000000000000000000" pitchFamily="2" charset="2"/>
              </a:rPr>
              <a:t>Datasheet</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7CC46D1-5CB1-D768-DABC-729ADE76A04B}"/>
                  </a:ext>
                </a:extLst>
              </p:cNvPr>
              <p:cNvSpPr txBox="1"/>
              <p:nvPr/>
            </p:nvSpPr>
            <p:spPr>
              <a:xfrm>
                <a:off x="4959619" y="5584060"/>
                <a:ext cx="445142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Wingdings" panose="05000000000000000000" pitchFamily="2" charset="2"/>
                  </a:rPr>
                  <a:t>Giá trị </a:t>
                </a:r>
                <a14:m>
                  <m:oMath xmlns:m="http://schemas.openxmlformats.org/officeDocument/2006/math">
                    <m:sSub>
                      <m:sSubPr>
                        <m:ctrlPr>
                          <a:rPr kumimoji="0" lang="vi-VN"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sym typeface="Wingdings" panose="05000000000000000000" pitchFamily="2" charset="2"/>
                          </a:rPr>
                        </m:ctrlPr>
                      </m:sSubPr>
                      <m:e>
                        <m:r>
                          <a:rPr kumimoji="0" lang="vi-VN"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sym typeface="Wingdings" panose="05000000000000000000" pitchFamily="2" charset="2"/>
                          </a:rPr>
                          <m:t>𝑄</m:t>
                        </m:r>
                      </m:e>
                      <m:sub>
                        <m:r>
                          <a:rPr kumimoji="0" lang="vi-VN"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sym typeface="Wingdings" panose="05000000000000000000" pitchFamily="2" charset="2"/>
                          </a:rPr>
                          <m:t>𝑟𝑟</m:t>
                        </m:r>
                      </m:sub>
                    </m:sSub>
                  </m:oMath>
                </a14:m>
                <a:r>
                  <a:rPr kumimoji="0" lang="vi-VN"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Wingdings" panose="05000000000000000000" pitchFamily="2" charset="2"/>
                  </a:rPr>
                  <a:t> được lấy từ datasheet</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6" name="TextBox 15">
                <a:extLst>
                  <a:ext uri="{FF2B5EF4-FFF2-40B4-BE49-F238E27FC236}">
                    <a16:creationId xmlns:a16="http://schemas.microsoft.com/office/drawing/2014/main" id="{87CC46D1-5CB1-D768-DABC-729ADE76A04B}"/>
                  </a:ext>
                </a:extLst>
              </p:cNvPr>
              <p:cNvSpPr txBox="1">
                <a:spLocks noRot="1" noChangeAspect="1" noMove="1" noResize="1" noEditPoints="1" noAdjustHandles="1" noChangeArrowheads="1" noChangeShapeType="1" noTextEdit="1"/>
              </p:cNvSpPr>
              <p:nvPr/>
            </p:nvSpPr>
            <p:spPr>
              <a:xfrm>
                <a:off x="4959619" y="5584060"/>
                <a:ext cx="4451425" cy="369332"/>
              </a:xfrm>
              <a:prstGeom prst="rect">
                <a:avLst/>
              </a:prstGeom>
              <a:blipFill>
                <a:blip r:embed="rId7"/>
                <a:stretch>
                  <a:fillRect l="-1233" t="-8197" b="-2459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76E25E17-D67A-3FBC-E9C8-470676BFEC6E}"/>
              </a:ext>
            </a:extLst>
          </p:cNvPr>
          <p:cNvSpPr txBox="1"/>
          <p:nvPr/>
        </p:nvSpPr>
        <p:spPr>
          <a:xfrm rot="16200000">
            <a:off x="6272600" y="5372115"/>
            <a:ext cx="38976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9" name="TextBox 18">
            <a:extLst>
              <a:ext uri="{FF2B5EF4-FFF2-40B4-BE49-F238E27FC236}">
                <a16:creationId xmlns:a16="http://schemas.microsoft.com/office/drawing/2014/main" id="{3F30E86B-3719-47E2-E9B6-2E68FC410D62}"/>
              </a:ext>
            </a:extLst>
          </p:cNvPr>
          <p:cNvSpPr txBox="1"/>
          <p:nvPr/>
        </p:nvSpPr>
        <p:spPr>
          <a:xfrm rot="17997625">
            <a:off x="6108336" y="5839969"/>
            <a:ext cx="42796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a:ea typeface="+mn-ea"/>
                <a:cs typeface="+mn-cs"/>
                <a:sym typeface="Wingdings" panose="05000000000000000000" pitchFamily="2" charset="2"/>
              </a:rPr>
              <a:t></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4DD17315-CBB0-7DC7-3616-EBEB72C9DE9B}"/>
              </a:ext>
            </a:extLst>
          </p:cNvPr>
          <p:cNvSpPr/>
          <p:nvPr/>
        </p:nvSpPr>
        <p:spPr>
          <a:xfrm>
            <a:off x="3883742" y="4988483"/>
            <a:ext cx="4798146" cy="38976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Arial" panose="020B0604020202020204"/>
              <a:ea typeface="+mn-ea"/>
              <a:cs typeface="+mn-cs"/>
            </a:endParaRPr>
          </a:p>
        </p:txBody>
      </p:sp>
      <p:grpSp>
        <p:nvGrpSpPr>
          <p:cNvPr id="32" name="Group 31">
            <a:extLst>
              <a:ext uri="{FF2B5EF4-FFF2-40B4-BE49-F238E27FC236}">
                <a16:creationId xmlns:a16="http://schemas.microsoft.com/office/drawing/2014/main" id="{EB60342C-11AE-66CC-98F9-C57AB3387B6D}"/>
              </a:ext>
            </a:extLst>
          </p:cNvPr>
          <p:cNvGrpSpPr/>
          <p:nvPr/>
        </p:nvGrpSpPr>
        <p:grpSpPr>
          <a:xfrm>
            <a:off x="4781116" y="1108910"/>
            <a:ext cx="3971038" cy="1932599"/>
            <a:chOff x="4768924" y="1108910"/>
            <a:chExt cx="3971038" cy="1932599"/>
          </a:xfrm>
        </p:grpSpPr>
        <p:pic>
          <p:nvPicPr>
            <p:cNvPr id="33" name="Picture 32">
              <a:extLst>
                <a:ext uri="{FF2B5EF4-FFF2-40B4-BE49-F238E27FC236}">
                  <a16:creationId xmlns:a16="http://schemas.microsoft.com/office/drawing/2014/main" id="{ABC396FC-E35C-B4E8-027A-F710A171A8B3}"/>
                </a:ext>
              </a:extLst>
            </p:cNvPr>
            <p:cNvPicPr>
              <a:picLocks noChangeAspect="1"/>
            </p:cNvPicPr>
            <p:nvPr/>
          </p:nvPicPr>
          <p:blipFill>
            <a:blip r:embed="rId8"/>
            <a:stretch>
              <a:fillRect/>
            </a:stretch>
          </p:blipFill>
          <p:spPr>
            <a:xfrm>
              <a:off x="4768924" y="1153791"/>
              <a:ext cx="3970344" cy="1887718"/>
            </a:xfrm>
            <a:prstGeom prst="rect">
              <a:avLst/>
            </a:prstGeom>
          </p:spPr>
        </p:pic>
        <p:pic>
          <p:nvPicPr>
            <p:cNvPr id="34" name="Picture 33">
              <a:extLst>
                <a:ext uri="{FF2B5EF4-FFF2-40B4-BE49-F238E27FC236}">
                  <a16:creationId xmlns:a16="http://schemas.microsoft.com/office/drawing/2014/main" id="{33E8C44C-49C9-96D6-DE8A-6970DACAFDCD}"/>
                </a:ext>
              </a:extLst>
            </p:cNvPr>
            <p:cNvPicPr>
              <a:picLocks noChangeAspect="1"/>
            </p:cNvPicPr>
            <p:nvPr/>
          </p:nvPicPr>
          <p:blipFill>
            <a:blip r:embed="rId9"/>
            <a:stretch>
              <a:fillRect/>
            </a:stretch>
          </p:blipFill>
          <p:spPr>
            <a:xfrm>
              <a:off x="7881442" y="1297842"/>
              <a:ext cx="858520" cy="333661"/>
            </a:xfrm>
            <a:prstGeom prst="rect">
              <a:avLst/>
            </a:prstGeom>
          </p:spPr>
        </p:pic>
        <p:pic>
          <p:nvPicPr>
            <p:cNvPr id="35" name="Picture 34">
              <a:extLst>
                <a:ext uri="{FF2B5EF4-FFF2-40B4-BE49-F238E27FC236}">
                  <a16:creationId xmlns:a16="http://schemas.microsoft.com/office/drawing/2014/main" id="{84FE46FB-AA0E-A470-75B5-BFD0673A3929}"/>
                </a:ext>
              </a:extLst>
            </p:cNvPr>
            <p:cNvPicPr>
              <a:picLocks noChangeAspect="1"/>
            </p:cNvPicPr>
            <p:nvPr/>
          </p:nvPicPr>
          <p:blipFill>
            <a:blip r:embed="rId9"/>
            <a:stretch>
              <a:fillRect/>
            </a:stretch>
          </p:blipFill>
          <p:spPr>
            <a:xfrm rot="332495">
              <a:off x="6233650" y="1139543"/>
              <a:ext cx="1746013" cy="189965"/>
            </a:xfrm>
            <a:prstGeom prst="rect">
              <a:avLst/>
            </a:prstGeom>
          </p:spPr>
        </p:pic>
        <p:pic>
          <p:nvPicPr>
            <p:cNvPr id="36" name="Picture 35">
              <a:extLst>
                <a:ext uri="{FF2B5EF4-FFF2-40B4-BE49-F238E27FC236}">
                  <a16:creationId xmlns:a16="http://schemas.microsoft.com/office/drawing/2014/main" id="{3590E913-2E6B-7BD4-2735-989E4C9DCB80}"/>
                </a:ext>
              </a:extLst>
            </p:cNvPr>
            <p:cNvPicPr>
              <a:picLocks noChangeAspect="1"/>
            </p:cNvPicPr>
            <p:nvPr/>
          </p:nvPicPr>
          <p:blipFill>
            <a:blip r:embed="rId9"/>
            <a:stretch>
              <a:fillRect/>
            </a:stretch>
          </p:blipFill>
          <p:spPr>
            <a:xfrm rot="17684961">
              <a:off x="5784405" y="922300"/>
              <a:ext cx="197233" cy="570453"/>
            </a:xfrm>
            <a:prstGeom prst="rect">
              <a:avLst/>
            </a:prstGeom>
          </p:spPr>
        </p:pic>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77AF7DD-C347-06F0-AE04-1F648F9A9F55}"/>
                  </a:ext>
                </a:extLst>
              </p:cNvPr>
              <p:cNvSpPr txBox="1"/>
              <p:nvPr/>
            </p:nvSpPr>
            <p:spPr>
              <a:xfrm>
                <a:off x="1112920" y="5748153"/>
                <a:ext cx="6597444" cy="93435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𝑠𝑤𝐷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𝑜𝑛𝐷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𝑜𝑓𝑓𝐷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𝑠𝑤</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𝐸</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𝑜𝑛𝐷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𝑓</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𝑠𝑤</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4</m:t>
                          </m:r>
                        </m:den>
                      </m:f>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𝑄</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𝑟𝑟</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𝑈</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𝐷𝐷</m:t>
                          </m:r>
                        </m:sub>
                      </m:s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𝑓</m:t>
                          </m:r>
                        </m:e>
                        <m:sub>
                          <m:r>
                            <a:rPr kumimoji="0" lang="vi-V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𝑠𝑤</m:t>
                          </m:r>
                        </m:sub>
                      </m:sSub>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37" name="TextBox 36">
                <a:extLst>
                  <a:ext uri="{FF2B5EF4-FFF2-40B4-BE49-F238E27FC236}">
                    <a16:creationId xmlns:a16="http://schemas.microsoft.com/office/drawing/2014/main" id="{077AF7DD-C347-06F0-AE04-1F648F9A9F55}"/>
                  </a:ext>
                </a:extLst>
              </p:cNvPr>
              <p:cNvSpPr txBox="1">
                <a:spLocks noRot="1" noChangeAspect="1" noMove="1" noResize="1" noEditPoints="1" noAdjustHandles="1" noChangeArrowheads="1" noChangeShapeType="1" noTextEdit="1"/>
              </p:cNvSpPr>
              <p:nvPr/>
            </p:nvSpPr>
            <p:spPr>
              <a:xfrm>
                <a:off x="1112920" y="5748153"/>
                <a:ext cx="6597444" cy="93435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53162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41</a:t>
            </a:fld>
            <a:endParaRPr lang="en-US" dirty="0">
              <a:solidFill>
                <a:schemeClr val="bg1"/>
              </a:solidFill>
            </a:endParaRPr>
          </a:p>
        </p:txBody>
      </p:sp>
      <p:sp>
        <p:nvSpPr>
          <p:cNvPr id="9" name="TextBox 8">
            <a:extLst>
              <a:ext uri="{FF2B5EF4-FFF2-40B4-BE49-F238E27FC236}">
                <a16:creationId xmlns:a16="http://schemas.microsoft.com/office/drawing/2014/main" id="{4B5D73D3-99DB-5034-276D-51B9CCE2BD00}"/>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
        <p:nvSpPr>
          <p:cNvPr id="10" name="Rectangle 9">
            <a:extLst>
              <a:ext uri="{FF2B5EF4-FFF2-40B4-BE49-F238E27FC236}">
                <a16:creationId xmlns:a16="http://schemas.microsoft.com/office/drawing/2014/main" id="{C6F79823-0E54-EFF7-7221-B62EC3CBE61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5" name="TextBox 4">
            <a:extLst>
              <a:ext uri="{FF2B5EF4-FFF2-40B4-BE49-F238E27FC236}">
                <a16:creationId xmlns:a16="http://schemas.microsoft.com/office/drawing/2014/main" id="{92194917-6E5C-70ED-EE78-2FFAEA8C016B}"/>
              </a:ext>
            </a:extLst>
          </p:cNvPr>
          <p:cNvSpPr txBox="1"/>
          <p:nvPr/>
        </p:nvSpPr>
        <p:spPr>
          <a:xfrm>
            <a:off x="1061596" y="499765"/>
            <a:ext cx="68753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hiệu suất lý thuyết</a:t>
            </a:r>
            <a:endParaRPr lang="en-US" sz="2000" b="1" dirty="0">
              <a:solidFill>
                <a:schemeClr val="accent6">
                  <a:lumMod val="50000"/>
                </a:schemeClr>
              </a:solidFill>
            </a:endParaRPr>
          </a:p>
        </p:txBody>
      </p:sp>
      <p:sp>
        <p:nvSpPr>
          <p:cNvPr id="17" name="TextBox 16">
            <a:extLst>
              <a:ext uri="{FF2B5EF4-FFF2-40B4-BE49-F238E27FC236}">
                <a16:creationId xmlns:a16="http://schemas.microsoft.com/office/drawing/2014/main" id="{1BA030BA-98BD-1798-3AF3-0F0D56E745D2}"/>
              </a:ext>
            </a:extLst>
          </p:cNvPr>
          <p:cNvSpPr txBox="1"/>
          <p:nvPr/>
        </p:nvSpPr>
        <p:spPr>
          <a:xfrm>
            <a:off x="70872" y="6539642"/>
            <a:ext cx="7866120"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 Power Losses Calculation Using The Data-Sheet Parameters | PDF | </a:t>
            </a:r>
            <a:r>
              <a:rPr kumimoji="0" lang="en-US" sz="1100" b="0" i="0" u="none" strike="noStrike" kern="1200" cap="none" spc="0" normalizeH="0" baseline="0" noProof="0" dirty="0" err="1">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Mosfet</a:t>
            </a:r>
            <a:r>
              <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hlinkClick r:id="rId3">
                  <a:extLst>
                    <a:ext uri="{A12FA001-AC4F-418D-AE19-62706E023703}">
                      <ahyp:hlinkClr xmlns:ahyp="http://schemas.microsoft.com/office/drawing/2018/hyperlinkcolor" val="tx"/>
                    </a:ext>
                  </a:extLst>
                </a:hlinkClick>
              </a:rPr>
              <a:t> | Power Electronics (scribd.com)</a:t>
            </a:r>
            <a:endParaRPr kumimoji="0" lang="en-US" sz="11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endParaRPr>
          </a:p>
        </p:txBody>
      </p:sp>
      <p:sp>
        <p:nvSpPr>
          <p:cNvPr id="8" name="Hộp Văn bản 3">
            <a:extLst>
              <a:ext uri="{FF2B5EF4-FFF2-40B4-BE49-F238E27FC236}">
                <a16:creationId xmlns:a16="http://schemas.microsoft.com/office/drawing/2014/main" id="{325EAB8A-377C-C016-516E-50F53C7E7900}"/>
              </a:ext>
            </a:extLst>
          </p:cNvPr>
          <p:cNvSpPr txBox="1"/>
          <p:nvPr/>
        </p:nvSpPr>
        <p:spPr>
          <a:xfrm>
            <a:off x="457029" y="1592501"/>
            <a:ext cx="8216454" cy="400110"/>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Switching losses –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Tổn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hao do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quá</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trình</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nạp</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tụ</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aphicFrame>
        <p:nvGraphicFramePr>
          <p:cNvPr id="14" name="Đối tượng 8">
            <a:extLst>
              <a:ext uri="{FF2B5EF4-FFF2-40B4-BE49-F238E27FC236}">
                <a16:creationId xmlns:a16="http://schemas.microsoft.com/office/drawing/2014/main" id="{E4D06C7C-6B6D-C9C2-4A08-650CB32D4675}"/>
              </a:ext>
            </a:extLst>
          </p:cNvPr>
          <p:cNvGraphicFramePr>
            <a:graphicFrameLocks noChangeAspect="1"/>
          </p:cNvGraphicFramePr>
          <p:nvPr>
            <p:extLst>
              <p:ext uri="{D42A27DB-BD31-4B8C-83A1-F6EECF244321}">
                <p14:modId xmlns:p14="http://schemas.microsoft.com/office/powerpoint/2010/main" val="888668535"/>
              </p:ext>
            </p:extLst>
          </p:nvPr>
        </p:nvGraphicFramePr>
        <p:xfrm>
          <a:off x="1219200" y="2223975"/>
          <a:ext cx="2034896" cy="376317"/>
        </p:xfrm>
        <a:graphic>
          <a:graphicData uri="http://schemas.openxmlformats.org/presentationml/2006/ole">
            <mc:AlternateContent xmlns:mc="http://schemas.openxmlformats.org/markup-compatibility/2006">
              <mc:Choice xmlns:v="urn:schemas-microsoft-com:vml" Requires="v">
                <p:oleObj name="Equation" r:id="rId4" imgW="1993680" imgH="368280" progId="Equation.DSMT4">
                  <p:embed/>
                </p:oleObj>
              </mc:Choice>
              <mc:Fallback>
                <p:oleObj name="Equation" r:id="rId4" imgW="1993680" imgH="368280" progId="Equation.DSMT4">
                  <p:embed/>
                  <p:pic>
                    <p:nvPicPr>
                      <p:cNvPr id="14" name="Đối tượng 8">
                        <a:extLst>
                          <a:ext uri="{FF2B5EF4-FFF2-40B4-BE49-F238E27FC236}">
                            <a16:creationId xmlns:a16="http://schemas.microsoft.com/office/drawing/2014/main" id="{E4D06C7C-6B6D-C9C2-4A08-650CB32D4675}"/>
                          </a:ext>
                        </a:extLst>
                      </p:cNvPr>
                      <p:cNvPicPr/>
                      <p:nvPr/>
                    </p:nvPicPr>
                    <p:blipFill>
                      <a:blip r:embed="rId5"/>
                      <a:stretch>
                        <a:fillRect/>
                      </a:stretch>
                    </p:blipFill>
                    <p:spPr>
                      <a:xfrm>
                        <a:off x="1219200" y="2223975"/>
                        <a:ext cx="2034896" cy="376317"/>
                      </a:xfrm>
                      <a:prstGeom prst="rect">
                        <a:avLst/>
                      </a:prstGeom>
                      <a:ln w="28575">
                        <a:solidFill>
                          <a:srgbClr val="FF0000"/>
                        </a:solidFill>
                      </a:ln>
                    </p:spPr>
                  </p:pic>
                </p:oleObj>
              </mc:Fallback>
            </mc:AlternateContent>
          </a:graphicData>
        </a:graphic>
      </p:graphicFrame>
      <mc:AlternateContent xmlns:mc="http://schemas.openxmlformats.org/markup-compatibility/2006" xmlns:a14="http://schemas.microsoft.com/office/drawing/2010/main">
        <mc:Choice Requires="a14">
          <p:sp>
            <p:nvSpPr>
              <p:cNvPr id="15" name="TextBox 8">
                <a:extLst>
                  <a:ext uri="{FF2B5EF4-FFF2-40B4-BE49-F238E27FC236}">
                    <a16:creationId xmlns:a16="http://schemas.microsoft.com/office/drawing/2014/main" id="{D0E12EF5-4172-E5BA-0598-08521B5D5CCA}"/>
                  </a:ext>
                </a:extLst>
              </p:cNvPr>
              <p:cNvSpPr txBox="1"/>
              <p:nvPr/>
            </p:nvSpPr>
            <p:spPr>
              <a:xfrm>
                <a:off x="457027" y="2772334"/>
                <a:ext cx="3466044" cy="266104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500"/>
                  </a:spcBef>
                  <a:spcAft>
                    <a:spcPts val="50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Trong</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đó</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a:t>
                </a:r>
              </a:p>
              <a:p>
                <a:pPr marL="0" marR="0" lvl="0" indent="0" algn="just" defTabSz="914400" rtl="0" eaLnBrk="1" fontAlgn="auto" latinLnBrk="0" hangingPunct="1">
                  <a:lnSpc>
                    <a:spcPct val="100000"/>
                  </a:lnSpc>
                  <a:spcBef>
                    <a:spcPts val="500"/>
                  </a:spcBef>
                  <a:spcAft>
                    <a:spcPts val="50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𝐺𝑆</m:t>
                        </m:r>
                      </m:sub>
                    </m:sSub>
                  </m:oMath>
                </a14:m>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là</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điện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áp</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cực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GS </a:t>
                </a:r>
              </a:p>
              <a:p>
                <a:pPr marL="0" marR="0" lvl="0" indent="0" algn="just" defTabSz="914400" rtl="0" eaLnBrk="1" fontAlgn="auto" latinLnBrk="0" hangingPunct="1">
                  <a:lnSpc>
                    <a:spcPct val="100000"/>
                  </a:lnSpc>
                  <a:spcBef>
                    <a:spcPts val="500"/>
                  </a:spcBef>
                  <a:spcAft>
                    <a:spcPts val="50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𝑠𝑤</m:t>
                        </m:r>
                      </m:sub>
                    </m:sSub>
                  </m:oMath>
                </a14:m>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là</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tần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số</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phát</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xung</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just" defTabSz="914400" rtl="0" eaLnBrk="1" fontAlgn="auto" latinLnBrk="0" hangingPunct="1">
                  <a:lnSpc>
                    <a:spcPts val="2500"/>
                  </a:lnSpc>
                  <a:spcBef>
                    <a:spcPts val="500"/>
                  </a:spcBef>
                  <a:spcAft>
                    <a:spcPts val="50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sub>
                    </m:sSub>
                  </m:oMath>
                </a14:m>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là</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điện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tích</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cần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để</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điện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áp</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cực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GS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tăng</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lên</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giá</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trị</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mở</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van.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Có</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thể</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xác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định</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được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từ</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đồ</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thị</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từ</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datasheet </a:t>
                </a:r>
              </a:p>
            </p:txBody>
          </p:sp>
        </mc:Choice>
        <mc:Fallback xmlns="">
          <p:sp>
            <p:nvSpPr>
              <p:cNvPr id="15" name="TextBox 8">
                <a:extLst>
                  <a:ext uri="{FF2B5EF4-FFF2-40B4-BE49-F238E27FC236}">
                    <a16:creationId xmlns:a16="http://schemas.microsoft.com/office/drawing/2014/main" id="{D0E12EF5-4172-E5BA-0598-08521B5D5CCA}"/>
                  </a:ext>
                </a:extLst>
              </p:cNvPr>
              <p:cNvSpPr txBox="1">
                <a:spLocks noRot="1" noChangeAspect="1" noMove="1" noResize="1" noEditPoints="1" noAdjustHandles="1" noChangeArrowheads="1" noChangeShapeType="1" noTextEdit="1"/>
              </p:cNvSpPr>
              <p:nvPr/>
            </p:nvSpPr>
            <p:spPr>
              <a:xfrm>
                <a:off x="457027" y="2772334"/>
                <a:ext cx="3466044" cy="2661049"/>
              </a:xfrm>
              <a:prstGeom prst="rect">
                <a:avLst/>
              </a:prstGeom>
              <a:blipFill>
                <a:blip r:embed="rId6"/>
                <a:stretch>
                  <a:fillRect l="-1933" t="-1147" r="-1757" b="-3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8">
                <a:extLst>
                  <a:ext uri="{FF2B5EF4-FFF2-40B4-BE49-F238E27FC236}">
                    <a16:creationId xmlns:a16="http://schemas.microsoft.com/office/drawing/2014/main" id="{D47B1E96-26A2-4F32-FAC3-931F7965B4C4}"/>
                  </a:ext>
                </a:extLst>
              </p:cNvPr>
              <p:cNvSpPr txBox="1"/>
              <p:nvPr/>
            </p:nvSpPr>
            <p:spPr>
              <a:xfrm>
                <a:off x="457027" y="5606750"/>
                <a:ext cx="8089266"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500"/>
                  </a:spcBef>
                  <a:spcAft>
                    <a:spcPts val="50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Từ</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datasheet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xác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định</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được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giá</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trị</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sub>
                    </m:sSub>
                  </m:oMath>
                </a14:m>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với</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14:m>
                  <m:oMath xmlns:m="http://schemas.openxmlformats.org/officeDocument/2006/math">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𝐺𝑆</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=20</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oMath>
                </a14:m>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khoảng</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72 </a:t>
                </a:r>
                <a:r>
                  <a:rPr kumimoji="0" lang="en-US" sz="2000" b="0" i="0" u="none" strike="noStrike" kern="1200" cap="none" spc="0" normalizeH="0" baseline="0" noProof="0" dirty="0" err="1">
                    <a:ln>
                      <a:noFill/>
                    </a:ln>
                    <a:solidFill>
                      <a:prstClr val="black"/>
                    </a:solidFill>
                    <a:effectLst/>
                    <a:uLnTx/>
                    <a:uFillTx/>
                    <a:latin typeface="Arial" panose="020B0604020202020204"/>
                    <a:ea typeface="+mn-ea"/>
                    <a:cs typeface="+mn-cs"/>
                  </a:rPr>
                  <a:t>nC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a:t>
                </a:r>
              </a:p>
            </p:txBody>
          </p:sp>
        </mc:Choice>
        <mc:Fallback xmlns="">
          <p:sp>
            <p:nvSpPr>
              <p:cNvPr id="21" name="TextBox 8">
                <a:extLst>
                  <a:ext uri="{FF2B5EF4-FFF2-40B4-BE49-F238E27FC236}">
                    <a16:creationId xmlns:a16="http://schemas.microsoft.com/office/drawing/2014/main" id="{D47B1E96-26A2-4F32-FAC3-931F7965B4C4}"/>
                  </a:ext>
                </a:extLst>
              </p:cNvPr>
              <p:cNvSpPr txBox="1">
                <a:spLocks noRot="1" noChangeAspect="1" noMove="1" noResize="1" noEditPoints="1" noAdjustHandles="1" noChangeArrowheads="1" noChangeShapeType="1" noTextEdit="1"/>
              </p:cNvSpPr>
              <p:nvPr/>
            </p:nvSpPr>
            <p:spPr>
              <a:xfrm>
                <a:off x="457027" y="5606750"/>
                <a:ext cx="8089266" cy="400110"/>
              </a:xfrm>
              <a:prstGeom prst="rect">
                <a:avLst/>
              </a:prstGeom>
              <a:blipFill>
                <a:blip r:embed="rId7"/>
                <a:stretch>
                  <a:fillRect l="-829" t="-7692" b="-29231"/>
                </a:stretch>
              </a:blipFill>
            </p:spPr>
            <p:txBody>
              <a:bodyPr/>
              <a:lstStyle/>
              <a:p>
                <a:r>
                  <a:rPr lang="en-US">
                    <a:noFill/>
                  </a:rPr>
                  <a:t> </a:t>
                </a:r>
              </a:p>
            </p:txBody>
          </p:sp>
        </mc:Fallback>
      </mc:AlternateContent>
      <p:pic>
        <p:nvPicPr>
          <p:cNvPr id="22" name="Hình ảnh 12">
            <a:extLst>
              <a:ext uri="{FF2B5EF4-FFF2-40B4-BE49-F238E27FC236}">
                <a16:creationId xmlns:a16="http://schemas.microsoft.com/office/drawing/2014/main" id="{883CB0D1-8EA3-D394-77D4-EE658B29D98D}"/>
              </a:ext>
            </a:extLst>
          </p:cNvPr>
          <p:cNvPicPr>
            <a:picLocks noChangeAspect="1"/>
          </p:cNvPicPr>
          <p:nvPr/>
        </p:nvPicPr>
        <p:blipFill>
          <a:blip r:embed="rId8"/>
          <a:stretch>
            <a:fillRect/>
          </a:stretch>
        </p:blipFill>
        <p:spPr>
          <a:xfrm>
            <a:off x="4060722" y="2042578"/>
            <a:ext cx="4867779" cy="3371076"/>
          </a:xfrm>
          <a:prstGeom prst="rect">
            <a:avLst/>
          </a:prstGeom>
        </p:spPr>
      </p:pic>
      <p:cxnSp>
        <p:nvCxnSpPr>
          <p:cNvPr id="23" name="Đường nối Thẳng 13">
            <a:extLst>
              <a:ext uri="{FF2B5EF4-FFF2-40B4-BE49-F238E27FC236}">
                <a16:creationId xmlns:a16="http://schemas.microsoft.com/office/drawing/2014/main" id="{296775E0-04A9-5541-2812-95D5C9182AD6}"/>
              </a:ext>
            </a:extLst>
          </p:cNvPr>
          <p:cNvCxnSpPr>
            <a:cxnSpLocks/>
          </p:cNvCxnSpPr>
          <p:nvPr/>
        </p:nvCxnSpPr>
        <p:spPr>
          <a:xfrm>
            <a:off x="4640826" y="2253994"/>
            <a:ext cx="3615407"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Đường nối Thẳng 14">
            <a:extLst>
              <a:ext uri="{FF2B5EF4-FFF2-40B4-BE49-F238E27FC236}">
                <a16:creationId xmlns:a16="http://schemas.microsoft.com/office/drawing/2014/main" id="{19E9155C-77FD-5E12-9C61-C8A32014711B}"/>
              </a:ext>
            </a:extLst>
          </p:cNvPr>
          <p:cNvCxnSpPr>
            <a:cxnSpLocks/>
          </p:cNvCxnSpPr>
          <p:nvPr/>
        </p:nvCxnSpPr>
        <p:spPr>
          <a:xfrm flipH="1">
            <a:off x="8256233" y="2227360"/>
            <a:ext cx="17755" cy="263672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8153401-9876-66E1-4B31-42A7672C0C79}"/>
              </a:ext>
            </a:extLst>
          </p:cNvPr>
          <p:cNvSpPr txBox="1"/>
          <p:nvPr/>
        </p:nvSpPr>
        <p:spPr>
          <a:xfrm>
            <a:off x="398035" y="982162"/>
            <a:ext cx="8089265"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vi-VN" sz="2000" b="1" i="0" u="none" strike="noStrike" kern="1200" cap="none" spc="0" normalizeH="0" baseline="0" noProof="0" dirty="0">
                <a:ln>
                  <a:noFill/>
                </a:ln>
                <a:solidFill>
                  <a:prstClr val="black"/>
                </a:solidFill>
                <a:effectLst/>
                <a:uLnTx/>
                <a:uFillTx/>
                <a:latin typeface="Arial" panose="020B0604020202020204"/>
                <a:ea typeface="+mn-ea"/>
                <a:cs typeface="+mn-cs"/>
              </a:rPr>
              <a:t>Tổn hao do quá trình nạp tụ trên Mosfet</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857647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7CD859-463B-C0CC-8C0B-50E81869B53D}"/>
              </a:ext>
            </a:extLst>
          </p:cNvPr>
          <p:cNvSpPr txBox="1"/>
          <p:nvPr/>
        </p:nvSpPr>
        <p:spPr>
          <a:xfrm>
            <a:off x="997288" y="887087"/>
            <a:ext cx="7476744" cy="3511282"/>
          </a:xfrm>
          <a:prstGeom prst="rect">
            <a:avLst/>
          </a:prstGeom>
          <a:noFill/>
        </p:spPr>
        <p:txBody>
          <a:bodyPr wrap="square">
            <a:spAutoFit/>
          </a:bodyPr>
          <a:lstStyle/>
          <a:p>
            <a:pPr marL="342900" indent="-342900" algn="just">
              <a:lnSpc>
                <a:spcPts val="3000"/>
              </a:lnSpc>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LTspice</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mềm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thiết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kế</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mô</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phỏng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tự</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nhanh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chóng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những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linh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Ưu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điểm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mềm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LTspice</a:t>
            </a:r>
            <a:r>
              <a:rPr lang="en-US" sz="2000" dirty="0">
                <a:latin typeface="Tahoma" panose="020B0604030504040204" pitchFamily="34" charset="0"/>
                <a:ea typeface="Tahoma" panose="020B0604030504040204" pitchFamily="34" charset="0"/>
                <a:cs typeface="Tahoma" panose="020B0604030504040204" pitchFamily="34" charset="0"/>
              </a:rPr>
              <a:t>:</a:t>
            </a:r>
          </a:p>
          <a:p>
            <a:pPr marL="800100" lvl="1" indent="-342900" algn="just">
              <a:lnSpc>
                <a:spcPts val="3000"/>
              </a:lnSpc>
              <a:buFont typeface="Courier New" panose="02070309020205020404" pitchFamily="49" charset="0"/>
              <a:buChar char="o"/>
            </a:pPr>
            <a:r>
              <a:rPr lang="en-US" sz="2000" dirty="0" err="1">
                <a:latin typeface="Tahoma" panose="020B0604030504040204" pitchFamily="34" charset="0"/>
                <a:ea typeface="Tahoma" panose="020B0604030504040204" pitchFamily="34" charset="0"/>
                <a:cs typeface="Tahoma" panose="020B0604030504040204" pitchFamily="34" charset="0"/>
              </a:rPr>
              <a:t>Đơn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gọn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nhẹ</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dễ</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nắm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bắt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thực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hành</a:t>
            </a:r>
            <a:r>
              <a:rPr lang="en-US" sz="2000" dirty="0">
                <a:latin typeface="Tahoma" panose="020B0604030504040204" pitchFamily="34" charset="0"/>
                <a:ea typeface="Tahoma" panose="020B0604030504040204" pitchFamily="34" charset="0"/>
                <a:cs typeface="Tahoma" panose="020B0604030504040204" pitchFamily="34" charset="0"/>
              </a:rPr>
              <a:t>.</a:t>
            </a:r>
          </a:p>
          <a:p>
            <a:pPr marL="800100" lvl="1" indent="-342900" algn="just">
              <a:lnSpc>
                <a:spcPts val="3000"/>
              </a:lnSpc>
              <a:buFont typeface="Courier New" panose="02070309020205020404" pitchFamily="49" charset="0"/>
              <a:buChar char="o"/>
            </a:pPr>
            <a:r>
              <a:rPr lang="en-US" sz="2000" dirty="0" err="1">
                <a:latin typeface="Tahoma" panose="020B0604030504040204" pitchFamily="34" charset="0"/>
                <a:ea typeface="Tahoma" panose="020B0604030504040204" pitchFamily="34" charset="0"/>
                <a:cs typeface="Tahoma" panose="020B0604030504040204" pitchFamily="34" charset="0"/>
              </a:rPr>
              <a:t>Mô</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phỏng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ổn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với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mềm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miễn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phí</a:t>
            </a:r>
            <a:r>
              <a:rPr lang="en-US" sz="2000" dirty="0">
                <a:latin typeface="Tahoma" panose="020B0604030504040204" pitchFamily="34" charset="0"/>
                <a:ea typeface="Tahoma" panose="020B0604030504040204" pitchFamily="34" charset="0"/>
                <a:cs typeface="Tahoma" panose="020B0604030504040204" pitchFamily="34" charset="0"/>
              </a:rPr>
              <a:t>.</a:t>
            </a:r>
          </a:p>
          <a:p>
            <a:pPr marL="800100" lvl="1" indent="-342900" algn="just">
              <a:lnSpc>
                <a:spcPts val="3000"/>
              </a:lnSpc>
              <a:buFont typeface="Courier New" panose="02070309020205020404" pitchFamily="49" charset="0"/>
              <a:buChar char="o"/>
            </a:pPr>
            <a:r>
              <a:rPr lang="en-US" sz="2000" dirty="0" err="1">
                <a:latin typeface="Tahoma" panose="020B0604030504040204" pitchFamily="34" charset="0"/>
                <a:ea typeface="Tahoma" panose="020B0604030504040204" pitchFamily="34" charset="0"/>
                <a:cs typeface="Tahoma" panose="020B0604030504040204" pitchFamily="34" charset="0"/>
              </a:rPr>
              <a:t>Tốc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độ</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thiết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kế</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mô</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phỏng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rất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nhanh</a:t>
            </a:r>
            <a:r>
              <a:rPr lang="en-US" sz="2000" dirty="0">
                <a:latin typeface="Tahoma" panose="020B0604030504040204" pitchFamily="34" charset="0"/>
                <a:ea typeface="Tahoma" panose="020B0604030504040204" pitchFamily="34" charset="0"/>
                <a:cs typeface="Tahoma" panose="020B0604030504040204" pitchFamily="34" charset="0"/>
              </a:rPr>
              <a:t>.</a:t>
            </a:r>
          </a:p>
          <a:p>
            <a:pPr marL="800100" lvl="1" indent="-342900" algn="just">
              <a:lnSpc>
                <a:spcPts val="3000"/>
              </a:lnSpc>
              <a:buFont typeface="Courier New" panose="02070309020205020404" pitchFamily="49" charset="0"/>
              <a:buChar char="o"/>
            </a:pP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thể</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quan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sát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sóng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đầu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ra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tính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toán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áp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dòng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mạch</a:t>
            </a:r>
            <a:r>
              <a:rPr lang="en-US" sz="2000" dirty="0">
                <a:latin typeface="Tahoma" panose="020B0604030504040204" pitchFamily="34" charset="0"/>
                <a:ea typeface="Tahoma" panose="020B0604030504040204" pitchFamily="34" charset="0"/>
                <a:cs typeface="Tahoma" panose="020B0604030504040204" pitchFamily="34" charset="0"/>
              </a:rPr>
              <a:t>.</a:t>
            </a:r>
            <a:endParaRPr lang="vi-VN" sz="2000" dirty="0">
              <a:latin typeface="Tahoma" panose="020B0604030504040204" pitchFamily="34" charset="0"/>
              <a:ea typeface="Tahoma" panose="020B0604030504040204" pitchFamily="34" charset="0"/>
              <a:cs typeface="Tahoma" panose="020B0604030504040204" pitchFamily="34" charset="0"/>
            </a:endParaRPr>
          </a:p>
        </p:txBody>
      </p:sp>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42</a:t>
            </a:fld>
            <a:endParaRPr lang="en-US" dirty="0">
              <a:solidFill>
                <a:schemeClr val="bg1"/>
              </a:solidFill>
            </a:endParaRPr>
          </a:p>
        </p:txBody>
      </p:sp>
      <p:sp>
        <p:nvSpPr>
          <p:cNvPr id="16" name="Rectangle 15">
            <a:extLst>
              <a:ext uri="{FF2B5EF4-FFF2-40B4-BE49-F238E27FC236}">
                <a16:creationId xmlns:a16="http://schemas.microsoft.com/office/drawing/2014/main" id="{A28ABA5C-FE2B-0526-D0F5-220BE19DC002}"/>
              </a:ext>
            </a:extLst>
          </p:cNvPr>
          <p:cNvSpPr/>
          <p:nvPr/>
        </p:nvSpPr>
        <p:spPr>
          <a:xfrm>
            <a:off x="473513" y="162788"/>
            <a:ext cx="554255"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63189"/>
            <a:ext cx="6831678"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Phần mềm LTSpice</a:t>
            </a:r>
          </a:p>
        </p:txBody>
      </p:sp>
      <p:sp>
        <p:nvSpPr>
          <p:cNvPr id="6" name="TextBox 5">
            <a:extLst>
              <a:ext uri="{FF2B5EF4-FFF2-40B4-BE49-F238E27FC236}">
                <a16:creationId xmlns:a16="http://schemas.microsoft.com/office/drawing/2014/main" id="{C558A04A-5250-2C5B-E5AF-9743C5924A2B}"/>
              </a:ext>
            </a:extLst>
          </p:cNvPr>
          <p:cNvSpPr txBox="1"/>
          <p:nvPr/>
        </p:nvSpPr>
        <p:spPr>
          <a:xfrm>
            <a:off x="997288" y="5096899"/>
            <a:ext cx="5054596"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Phần mềm PLECS – Đánh giá tổn hao</a:t>
            </a:r>
            <a:endParaRPr lang="en-US" sz="2000" b="1" dirty="0">
              <a:solidFill>
                <a:schemeClr val="accent6">
                  <a:lumMod val="50000"/>
                </a:schemeClr>
              </a:solidFill>
            </a:endParaRPr>
          </a:p>
        </p:txBody>
      </p:sp>
      <p:sp>
        <p:nvSpPr>
          <p:cNvPr id="8" name="TextBox 7">
            <a:extLst>
              <a:ext uri="{FF2B5EF4-FFF2-40B4-BE49-F238E27FC236}">
                <a16:creationId xmlns:a16="http://schemas.microsoft.com/office/drawing/2014/main" id="{8F011320-DCB1-C891-A044-47B5250DE927}"/>
              </a:ext>
            </a:extLst>
          </p:cNvPr>
          <p:cNvSpPr txBox="1"/>
          <p:nvPr/>
        </p:nvSpPr>
        <p:spPr>
          <a:xfrm>
            <a:off x="997288" y="4373150"/>
            <a:ext cx="7476744" cy="818237"/>
          </a:xfrm>
          <a:prstGeom prst="rect">
            <a:avLst/>
          </a:prstGeom>
          <a:noFill/>
        </p:spPr>
        <p:txBody>
          <a:bodyPr wrap="square">
            <a:spAutoFit/>
          </a:bodyPr>
          <a:lstStyle/>
          <a:p>
            <a:pPr marL="342900" indent="-342900" algn="just">
              <a:lnSpc>
                <a:spcPts val="3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Trong đề tài này, phần mềm LTSpice sẽ được dùng để lấy đặc tính van bằng DPT và đánh giá chất lượng mạch Driver</a:t>
            </a:r>
          </a:p>
        </p:txBody>
      </p:sp>
      <p:sp>
        <p:nvSpPr>
          <p:cNvPr id="10" name="TextBox 9">
            <a:extLst>
              <a:ext uri="{FF2B5EF4-FFF2-40B4-BE49-F238E27FC236}">
                <a16:creationId xmlns:a16="http://schemas.microsoft.com/office/drawing/2014/main" id="{B60129D4-EF01-A718-22DB-4A6138B07234}"/>
              </a:ext>
            </a:extLst>
          </p:cNvPr>
          <p:cNvSpPr txBox="1"/>
          <p:nvPr/>
        </p:nvSpPr>
        <p:spPr>
          <a:xfrm>
            <a:off x="997288" y="5600638"/>
            <a:ext cx="7476744" cy="818237"/>
          </a:xfrm>
          <a:prstGeom prst="rect">
            <a:avLst/>
          </a:prstGeom>
          <a:noFill/>
        </p:spPr>
        <p:txBody>
          <a:bodyPr wrap="square">
            <a:spAutoFit/>
          </a:bodyPr>
          <a:lstStyle/>
          <a:p>
            <a:pPr marL="342900" indent="-342900" algn="just">
              <a:lnSpc>
                <a:spcPts val="3000"/>
              </a:lnSpc>
              <a:buFont typeface="Arial" panose="020B0604020202020204" pitchFamily="34" charset="0"/>
              <a:buChar char="•"/>
            </a:pPr>
            <a:r>
              <a:rPr lang="vi-VN" sz="2000" dirty="0">
                <a:latin typeface="Tahoma" panose="020B0604030504040204" pitchFamily="34" charset="0"/>
                <a:ea typeface="Tahoma" panose="020B0604030504040204" pitchFamily="34" charset="0"/>
                <a:cs typeface="Tahoma" panose="020B0604030504040204" pitchFamily="34" charset="0"/>
              </a:rPr>
              <a:t>Phần mềm PLECS trong đề tài này sẽ được dùng để đánh giá tổn hao Mosfet</a:t>
            </a:r>
          </a:p>
        </p:txBody>
      </p:sp>
      <p:sp>
        <p:nvSpPr>
          <p:cNvPr id="5" name="TextBox 4">
            <a:extLst>
              <a:ext uri="{FF2B5EF4-FFF2-40B4-BE49-F238E27FC236}">
                <a16:creationId xmlns:a16="http://schemas.microsoft.com/office/drawing/2014/main" id="{02C5B948-36C7-D17E-BFF6-A51AA88702A4}"/>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Tree>
    <p:extLst>
      <p:ext uri="{BB962C8B-B14F-4D97-AF65-F5344CB8AC3E}">
        <p14:creationId xmlns:p14="http://schemas.microsoft.com/office/powerpoint/2010/main" val="1666147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43</a:t>
            </a:fld>
            <a:endParaRPr lang="en-US" dirty="0">
              <a:solidFill>
                <a:schemeClr val="bg1"/>
              </a:solidFill>
            </a:endParaRPr>
          </a:p>
        </p:txBody>
      </p:sp>
      <p:sp>
        <p:nvSpPr>
          <p:cNvPr id="16" name="Rectangle 15">
            <a:extLst>
              <a:ext uri="{FF2B5EF4-FFF2-40B4-BE49-F238E27FC236}">
                <a16:creationId xmlns:a16="http://schemas.microsoft.com/office/drawing/2014/main" id="{A28ABA5C-FE2B-0526-D0F5-220BE19DC002}"/>
              </a:ext>
            </a:extLst>
          </p:cNvPr>
          <p:cNvSpPr/>
          <p:nvPr/>
        </p:nvSpPr>
        <p:spPr>
          <a:xfrm>
            <a:off x="473513" y="162788"/>
            <a:ext cx="554255"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4195188"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Kết quả mô phỏng trên PLECS</a:t>
            </a:r>
            <a:endParaRPr lang="en-US" sz="2000" b="1" dirty="0">
              <a:solidFill>
                <a:schemeClr val="accent6">
                  <a:lumMod val="50000"/>
                </a:schemeClr>
              </a:solidFill>
            </a:endParaRPr>
          </a:p>
        </p:txBody>
      </p:sp>
      <p:sp>
        <p:nvSpPr>
          <p:cNvPr id="5" name="Hộp Văn bản 3">
            <a:extLst>
              <a:ext uri="{FF2B5EF4-FFF2-40B4-BE49-F238E27FC236}">
                <a16:creationId xmlns:a16="http://schemas.microsoft.com/office/drawing/2014/main" id="{4EDCB9CC-F0FC-96A1-D78E-D115FA393345}"/>
              </a:ext>
            </a:extLst>
          </p:cNvPr>
          <p:cNvSpPr txBox="1"/>
          <p:nvPr/>
        </p:nvSpPr>
        <p:spPr>
          <a:xfrm>
            <a:off x="4975123" y="1644887"/>
            <a:ext cx="3770842" cy="203132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b="1" dirty="0">
                <a:solidFill>
                  <a:prstClr val="black"/>
                </a:solidFill>
                <a:latin typeface="Arial" panose="020B0604020202020204"/>
              </a:rPr>
              <a:t>Ưu điểm</a:t>
            </a:r>
            <a:r>
              <a:rPr kumimoji="0" lang="en-US" sz="1800" b="1" i="0" u="none" strike="noStrike" kern="1200" cap="none" spc="0" normalizeH="0" baseline="0" noProof="0" dirty="0">
                <a:ln>
                  <a:noFill/>
                </a:ln>
                <a:solidFill>
                  <a:prstClr val="black"/>
                </a:solidFill>
                <a:effectLst/>
                <a:uLnTx/>
                <a:uFillTx/>
                <a:latin typeface="Arial" panose="020B060402020202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PLECS cung cấp sẵn các mô tính hỗ trợ tính toán tổn hao trên các van và diode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a:solidFill>
                  <a:prstClr val="black"/>
                </a:solidFill>
                <a:latin typeface="Arial" panose="020B0604020202020204"/>
              </a:rPr>
              <a:t>Cho phép thêm thông số van có sẵn từ nhà sản xuất cung cấp (giống LTSpice)</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7" name="Picture 6">
            <a:extLst>
              <a:ext uri="{FF2B5EF4-FFF2-40B4-BE49-F238E27FC236}">
                <a16:creationId xmlns:a16="http://schemas.microsoft.com/office/drawing/2014/main" id="{15FC88AB-6BCC-817F-38D8-9F5E04F6CB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5095" y="1644887"/>
            <a:ext cx="4086671" cy="4045298"/>
          </a:xfrm>
          <a:prstGeom prst="rect">
            <a:avLst/>
          </a:prstGeom>
        </p:spPr>
      </p:pic>
      <p:sp>
        <p:nvSpPr>
          <p:cNvPr id="8" name="TextBox 7">
            <a:extLst>
              <a:ext uri="{FF2B5EF4-FFF2-40B4-BE49-F238E27FC236}">
                <a16:creationId xmlns:a16="http://schemas.microsoft.com/office/drawing/2014/main" id="{11225058-3089-B91F-B8D0-DD4F0019E50E}"/>
              </a:ext>
            </a:extLst>
          </p:cNvPr>
          <p:cNvSpPr txBox="1"/>
          <p:nvPr/>
        </p:nvSpPr>
        <p:spPr>
          <a:xfrm>
            <a:off x="1070688" y="5773460"/>
            <a:ext cx="3195483" cy="584775"/>
          </a:xfrm>
          <a:prstGeom prst="rect">
            <a:avLst/>
          </a:prstGeom>
          <a:noFill/>
        </p:spPr>
        <p:txBody>
          <a:bodyPr wrap="square">
            <a:spAutoFit/>
          </a:bodyPr>
          <a:lstStyle/>
          <a:p>
            <a:pPr algn="ctr"/>
            <a:r>
              <a:rPr kumimoji="0" lang="vi-VN" sz="1600" b="0" i="1" u="none" strike="noStrike" kern="1200" cap="none" spc="0" normalizeH="0" baseline="0" noProof="0" dirty="0">
                <a:ln>
                  <a:noFill/>
                </a:ln>
                <a:solidFill>
                  <a:prstClr val="black"/>
                </a:solidFill>
                <a:effectLst/>
                <a:uLnTx/>
                <a:uFillTx/>
                <a:latin typeface="Arial" panose="020B0604020202020204"/>
                <a:ea typeface="+mn-ea"/>
                <a:cs typeface="+mn-cs"/>
              </a:rPr>
              <a:t>Mô hình mạch Buck có sẵn trên PLECS</a:t>
            </a:r>
            <a:endParaRPr lang="en-US" sz="1600" i="1" dirty="0"/>
          </a:p>
        </p:txBody>
      </p:sp>
      <p:sp>
        <p:nvSpPr>
          <p:cNvPr id="9" name="Hộp Văn bản 3">
            <a:extLst>
              <a:ext uri="{FF2B5EF4-FFF2-40B4-BE49-F238E27FC236}">
                <a16:creationId xmlns:a16="http://schemas.microsoft.com/office/drawing/2014/main" id="{11471542-B45A-FF93-7E35-313EF072EF0E}"/>
              </a:ext>
            </a:extLst>
          </p:cNvPr>
          <p:cNvSpPr txBox="1"/>
          <p:nvPr/>
        </p:nvSpPr>
        <p:spPr>
          <a:xfrm>
            <a:off x="4975123" y="3891635"/>
            <a:ext cx="3770842" cy="175432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0" dirty="0">
                <a:ln>
                  <a:noFill/>
                </a:ln>
                <a:solidFill>
                  <a:prstClr val="black"/>
                </a:solidFill>
                <a:effectLst/>
                <a:uLnTx/>
                <a:uFillTx/>
                <a:latin typeface="Arial" panose="020B0604020202020204"/>
                <a:ea typeface="+mn-ea"/>
                <a:cs typeface="+mn-cs"/>
              </a:rPr>
              <a:t>Nhược điểm</a:t>
            </a:r>
            <a:r>
              <a:rPr kumimoji="0" lang="en-US" sz="1800" b="1" i="0" u="none" strike="noStrike" kern="1200" cap="none" spc="0" normalizeH="0" baseline="0" noProof="0" dirty="0">
                <a:ln>
                  <a:noFill/>
                </a:ln>
                <a:solidFill>
                  <a:prstClr val="black"/>
                </a:solidFill>
                <a:effectLst/>
                <a:uLnTx/>
                <a:uFillTx/>
                <a:latin typeface="Arial" panose="020B060402020202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a:solidFill>
                  <a:prstClr val="black"/>
                </a:solidFill>
                <a:latin typeface="Arial" panose="020B0604020202020204"/>
              </a:rPr>
              <a:t>Đặc tính van của PLECS là hoàn toàn lý tưởng</a:t>
            </a: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 </a:t>
            </a:r>
            <a:endPar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800" b="0" i="0" u="none" strike="noStrike" kern="1200" cap="none" spc="0" normalizeH="0" baseline="0" noProof="0" dirty="0">
                <a:ln>
                  <a:noFill/>
                </a:ln>
                <a:solidFill>
                  <a:prstClr val="black"/>
                </a:solidFill>
                <a:effectLst/>
                <a:uLnTx/>
                <a:uFillTx/>
                <a:latin typeface="Arial" panose="020B0604020202020204"/>
                <a:ea typeface="+mn-ea"/>
                <a:cs typeface="+mn-cs"/>
              </a:rPr>
              <a:t>PLECS không tính toán được tổn hao trên các phần tử thụ động</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Box 9">
            <a:extLst>
              <a:ext uri="{FF2B5EF4-FFF2-40B4-BE49-F238E27FC236}">
                <a16:creationId xmlns:a16="http://schemas.microsoft.com/office/drawing/2014/main" id="{10A0BF33-338F-8E96-A80A-65CBD4872526}"/>
              </a:ext>
            </a:extLst>
          </p:cNvPr>
          <p:cNvSpPr txBox="1"/>
          <p:nvPr/>
        </p:nvSpPr>
        <p:spPr>
          <a:xfrm>
            <a:off x="398035" y="972224"/>
            <a:ext cx="8089265"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en-US" sz="2000" b="1" i="0" u="none" strike="noStrike" kern="1200" cap="none" spc="0" normalizeH="0" baseline="0" noProof="0" dirty="0" err="1">
                <a:ln>
                  <a:noFill/>
                </a:ln>
                <a:effectLst/>
                <a:uLnTx/>
                <a:uFillTx/>
                <a:latin typeface="Arial" panose="020B0604020202020204"/>
                <a:ea typeface="+mn-ea"/>
                <a:cs typeface="+mn-cs"/>
              </a:rPr>
              <a:t>Sơ</a:t>
            </a:r>
            <a:r>
              <a:rPr kumimoji="0" lang="en-US" sz="2000" b="1" i="0" u="none" strike="noStrike" kern="1200" cap="none" spc="0" normalizeH="0" baseline="0" noProof="0" dirty="0">
                <a:ln>
                  <a:noFill/>
                </a:ln>
                <a:effectLst/>
                <a:uLnTx/>
                <a:uFillTx/>
                <a:latin typeface="Arial" panose="020B0604020202020204"/>
                <a:ea typeface="+mn-ea"/>
                <a:cs typeface="+mn-cs"/>
              </a:rPr>
              <a:t> </a:t>
            </a:r>
            <a:r>
              <a:rPr kumimoji="0" lang="en-US" sz="2000" b="1" i="0" u="none" strike="noStrike" kern="1200" cap="none" spc="0" normalizeH="0" baseline="0" noProof="0" dirty="0" err="1">
                <a:ln>
                  <a:noFill/>
                </a:ln>
                <a:effectLst/>
                <a:uLnTx/>
                <a:uFillTx/>
                <a:latin typeface="Arial" panose="020B0604020202020204"/>
                <a:ea typeface="+mn-ea"/>
                <a:cs typeface="+mn-cs"/>
              </a:rPr>
              <a:t>đồ</a:t>
            </a:r>
            <a:r>
              <a:rPr kumimoji="0" lang="en-US" sz="2000" b="1" i="0" u="none" strike="noStrike" kern="1200" cap="none" spc="0" normalizeH="0" baseline="0" noProof="0" dirty="0">
                <a:ln>
                  <a:noFill/>
                </a:ln>
                <a:effectLst/>
                <a:uLnTx/>
                <a:uFillTx/>
                <a:latin typeface="Arial" panose="020B0604020202020204"/>
                <a:ea typeface="+mn-ea"/>
                <a:cs typeface="+mn-cs"/>
              </a:rPr>
              <a:t> </a:t>
            </a:r>
            <a:r>
              <a:rPr kumimoji="0" lang="en-US" sz="2000" b="1" i="0" u="none" strike="noStrike" kern="1200" cap="none" spc="0" normalizeH="0" baseline="0" noProof="0" dirty="0" err="1">
                <a:ln>
                  <a:noFill/>
                </a:ln>
                <a:effectLst/>
                <a:uLnTx/>
                <a:uFillTx/>
                <a:latin typeface="Arial" panose="020B0604020202020204"/>
                <a:ea typeface="+mn-ea"/>
                <a:cs typeface="+mn-cs"/>
              </a:rPr>
              <a:t>thí</a:t>
            </a:r>
            <a:r>
              <a:rPr kumimoji="0" lang="en-US" sz="2000" b="1" i="0" u="none" strike="noStrike" kern="1200" cap="none" spc="0" normalizeH="0" baseline="0" noProof="0" dirty="0">
                <a:ln>
                  <a:noFill/>
                </a:ln>
                <a:effectLst/>
                <a:uLnTx/>
                <a:uFillTx/>
                <a:latin typeface="Arial" panose="020B0604020202020204"/>
                <a:ea typeface="+mn-ea"/>
                <a:cs typeface="+mn-cs"/>
              </a:rPr>
              <a:t> </a:t>
            </a:r>
            <a:r>
              <a:rPr kumimoji="0" lang="en-US" sz="2000" b="1" i="0" u="none" strike="noStrike" kern="1200" cap="none" spc="0" normalizeH="0" baseline="0" noProof="0" dirty="0" err="1">
                <a:ln>
                  <a:noFill/>
                </a:ln>
                <a:effectLst/>
                <a:uLnTx/>
                <a:uFillTx/>
                <a:latin typeface="Arial" panose="020B0604020202020204"/>
                <a:ea typeface="+mn-ea"/>
                <a:cs typeface="+mn-cs"/>
              </a:rPr>
              <a:t>nghiệm</a:t>
            </a:r>
            <a:endParaRPr kumimoji="0" lang="en-US" sz="2000" b="0" i="0" u="none" strike="noStrike" kern="1200" cap="none" spc="0" normalizeH="0" baseline="0" noProof="0" dirty="0">
              <a:ln>
                <a:noFill/>
              </a:ln>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15E09421-CEA8-FBF2-7BC7-27427F5E30B2}"/>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Tree>
    <p:extLst>
      <p:ext uri="{BB962C8B-B14F-4D97-AF65-F5344CB8AC3E}">
        <p14:creationId xmlns:p14="http://schemas.microsoft.com/office/powerpoint/2010/main" val="1029359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44</a:t>
            </a:fld>
            <a:endParaRPr lang="en-US" dirty="0">
              <a:solidFill>
                <a:schemeClr val="bg1"/>
              </a:solidFill>
            </a:endParaRPr>
          </a:p>
        </p:txBody>
      </p:sp>
      <p:sp>
        <p:nvSpPr>
          <p:cNvPr id="16" name="Rectangle 15">
            <a:extLst>
              <a:ext uri="{FF2B5EF4-FFF2-40B4-BE49-F238E27FC236}">
                <a16:creationId xmlns:a16="http://schemas.microsoft.com/office/drawing/2014/main" id="{A28ABA5C-FE2B-0526-D0F5-220BE19DC002}"/>
              </a:ext>
            </a:extLst>
          </p:cNvPr>
          <p:cNvSpPr/>
          <p:nvPr/>
        </p:nvSpPr>
        <p:spPr>
          <a:xfrm>
            <a:off x="473513" y="162788"/>
            <a:ext cx="554255"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4195188"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Kết quả mô phỏng trên PLECS</a:t>
            </a:r>
            <a:endParaRPr lang="en-US" sz="2000" b="1" dirty="0">
              <a:solidFill>
                <a:schemeClr val="accent6">
                  <a:lumMod val="50000"/>
                </a:schemeClr>
              </a:solidFill>
            </a:endParaRPr>
          </a:p>
        </p:txBody>
      </p:sp>
      <p:sp>
        <p:nvSpPr>
          <p:cNvPr id="10" name="TextBox 9">
            <a:extLst>
              <a:ext uri="{FF2B5EF4-FFF2-40B4-BE49-F238E27FC236}">
                <a16:creationId xmlns:a16="http://schemas.microsoft.com/office/drawing/2014/main" id="{04E39223-2AE9-F2A5-5DB3-C9188ECF2261}"/>
              </a:ext>
            </a:extLst>
          </p:cNvPr>
          <p:cNvSpPr txBox="1"/>
          <p:nvPr/>
        </p:nvSpPr>
        <p:spPr>
          <a:xfrm>
            <a:off x="398035" y="972224"/>
            <a:ext cx="8089265" cy="4969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en-US" sz="2000" b="1" i="0" u="none" strike="noStrike" kern="1200" cap="none" spc="0" normalizeH="0" baseline="0" noProof="0" dirty="0" err="1">
                <a:ln>
                  <a:noFill/>
                </a:ln>
                <a:effectLst/>
                <a:uLnTx/>
                <a:uFillTx/>
                <a:latin typeface="Arial" panose="020B0604020202020204"/>
                <a:ea typeface="+mn-ea"/>
                <a:cs typeface="+mn-cs"/>
              </a:rPr>
              <a:t>Sơ</a:t>
            </a:r>
            <a:r>
              <a:rPr kumimoji="0" lang="en-US" sz="2000" b="1" i="0" u="none" strike="noStrike" kern="1200" cap="none" spc="0" normalizeH="0" baseline="0" noProof="0" dirty="0">
                <a:ln>
                  <a:noFill/>
                </a:ln>
                <a:effectLst/>
                <a:uLnTx/>
                <a:uFillTx/>
                <a:latin typeface="Arial" panose="020B0604020202020204"/>
                <a:ea typeface="+mn-ea"/>
                <a:cs typeface="+mn-cs"/>
              </a:rPr>
              <a:t> </a:t>
            </a:r>
            <a:r>
              <a:rPr kumimoji="0" lang="en-US" sz="2000" b="1" i="0" u="none" strike="noStrike" kern="1200" cap="none" spc="0" normalizeH="0" baseline="0" noProof="0" dirty="0" err="1">
                <a:ln>
                  <a:noFill/>
                </a:ln>
                <a:effectLst/>
                <a:uLnTx/>
                <a:uFillTx/>
                <a:latin typeface="Arial" panose="020B0604020202020204"/>
                <a:ea typeface="+mn-ea"/>
                <a:cs typeface="+mn-cs"/>
              </a:rPr>
              <a:t>đồ</a:t>
            </a:r>
            <a:r>
              <a:rPr kumimoji="0" lang="en-US" sz="2000" b="1" i="0" u="none" strike="noStrike" kern="1200" cap="none" spc="0" normalizeH="0" baseline="0" noProof="0" dirty="0">
                <a:ln>
                  <a:noFill/>
                </a:ln>
                <a:effectLst/>
                <a:uLnTx/>
                <a:uFillTx/>
                <a:latin typeface="Arial" panose="020B0604020202020204"/>
                <a:ea typeface="+mn-ea"/>
                <a:cs typeface="+mn-cs"/>
              </a:rPr>
              <a:t> </a:t>
            </a:r>
            <a:r>
              <a:rPr kumimoji="0" lang="en-US" sz="2000" b="1" i="0" u="none" strike="noStrike" kern="1200" cap="none" spc="0" normalizeH="0" baseline="0" noProof="0" dirty="0" err="1">
                <a:ln>
                  <a:noFill/>
                </a:ln>
                <a:effectLst/>
                <a:uLnTx/>
                <a:uFillTx/>
                <a:latin typeface="Arial" panose="020B0604020202020204"/>
                <a:ea typeface="+mn-ea"/>
                <a:cs typeface="+mn-cs"/>
              </a:rPr>
              <a:t>thí</a:t>
            </a:r>
            <a:r>
              <a:rPr kumimoji="0" lang="en-US" sz="2000" b="1" i="0" u="none" strike="noStrike" kern="1200" cap="none" spc="0" normalizeH="0" baseline="0" noProof="0" dirty="0">
                <a:ln>
                  <a:noFill/>
                </a:ln>
                <a:effectLst/>
                <a:uLnTx/>
                <a:uFillTx/>
                <a:latin typeface="Arial" panose="020B0604020202020204"/>
                <a:ea typeface="+mn-ea"/>
                <a:cs typeface="+mn-cs"/>
              </a:rPr>
              <a:t> </a:t>
            </a:r>
            <a:r>
              <a:rPr kumimoji="0" lang="en-US" sz="2000" b="1" i="0" u="none" strike="noStrike" kern="1200" cap="none" spc="0" normalizeH="0" baseline="0" noProof="0" dirty="0" err="1">
                <a:ln>
                  <a:noFill/>
                </a:ln>
                <a:effectLst/>
                <a:uLnTx/>
                <a:uFillTx/>
                <a:latin typeface="Arial" panose="020B0604020202020204"/>
                <a:ea typeface="+mn-ea"/>
                <a:cs typeface="+mn-cs"/>
              </a:rPr>
              <a:t>nghiệm</a:t>
            </a:r>
            <a:endParaRPr kumimoji="0" lang="en-US" sz="2000" b="0" i="0" u="none" strike="noStrike" kern="1200" cap="none" spc="0" normalizeH="0" baseline="0" noProof="0" dirty="0">
              <a:ln>
                <a:noFill/>
              </a:ln>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E9AD1CE3-4B65-9E5A-2520-1EEE08775A66}"/>
              </a:ext>
            </a:extLst>
          </p:cNvPr>
          <p:cNvPicPr>
            <a:picLocks noChangeAspect="1"/>
          </p:cNvPicPr>
          <p:nvPr/>
        </p:nvPicPr>
        <p:blipFill rotWithShape="1">
          <a:blip r:embed="rId3">
            <a:extLst>
              <a:ext uri="{28A0092B-C50C-407E-A947-70E740481C1C}">
                <a14:useLocalDpi xmlns:a14="http://schemas.microsoft.com/office/drawing/2010/main" val="0"/>
              </a:ext>
            </a:extLst>
          </a:blip>
          <a:srcRect b="23740"/>
          <a:stretch/>
        </p:blipFill>
        <p:spPr>
          <a:xfrm>
            <a:off x="511237" y="1733760"/>
            <a:ext cx="5409497" cy="4094893"/>
          </a:xfrm>
          <a:prstGeom prst="rect">
            <a:avLst/>
          </a:prstGeom>
        </p:spPr>
      </p:pic>
      <p:sp>
        <p:nvSpPr>
          <p:cNvPr id="12" name="TextBox 11">
            <a:extLst>
              <a:ext uri="{FF2B5EF4-FFF2-40B4-BE49-F238E27FC236}">
                <a16:creationId xmlns:a16="http://schemas.microsoft.com/office/drawing/2014/main" id="{651A8D16-4D76-C678-BD54-49176E9AB704}"/>
              </a:ext>
            </a:extLst>
          </p:cNvPr>
          <p:cNvSpPr txBox="1"/>
          <p:nvPr/>
        </p:nvSpPr>
        <p:spPr>
          <a:xfrm>
            <a:off x="1718395" y="5953344"/>
            <a:ext cx="6651105" cy="338554"/>
          </a:xfrm>
          <a:prstGeom prst="rect">
            <a:avLst/>
          </a:prstGeom>
          <a:noFill/>
        </p:spPr>
        <p:txBody>
          <a:bodyPr wrap="square">
            <a:spAutoFit/>
          </a:bodyPr>
          <a:lstStyle/>
          <a:p>
            <a:r>
              <a:rPr lang="vi-VN" sz="1600" i="1" dirty="0">
                <a:solidFill>
                  <a:prstClr val="black"/>
                </a:solidFill>
                <a:latin typeface="Arial" panose="020B0604020202020204"/>
              </a:rPr>
              <a:t>Nhập thông số van từ nhà sản xuất (van sử dụng C2M0080120D)</a:t>
            </a:r>
            <a:endParaRPr lang="en-US" sz="1600" i="1" dirty="0"/>
          </a:p>
        </p:txBody>
      </p:sp>
      <p:pic>
        <p:nvPicPr>
          <p:cNvPr id="13" name="Picture 12">
            <a:extLst>
              <a:ext uri="{FF2B5EF4-FFF2-40B4-BE49-F238E27FC236}">
                <a16:creationId xmlns:a16="http://schemas.microsoft.com/office/drawing/2014/main" id="{4DE7F479-33C5-149E-F905-E8A4238303E4}"/>
              </a:ext>
            </a:extLst>
          </p:cNvPr>
          <p:cNvPicPr>
            <a:picLocks noChangeAspect="1"/>
          </p:cNvPicPr>
          <p:nvPr/>
        </p:nvPicPr>
        <p:blipFill rotWithShape="1">
          <a:blip r:embed="rId4"/>
          <a:srcRect l="1925" r="1602"/>
          <a:stretch/>
        </p:blipFill>
        <p:spPr>
          <a:xfrm>
            <a:off x="4970379" y="1102241"/>
            <a:ext cx="3775586" cy="3739895"/>
          </a:xfrm>
          <a:prstGeom prst="rect">
            <a:avLst/>
          </a:prstGeom>
        </p:spPr>
      </p:pic>
      <p:sp>
        <p:nvSpPr>
          <p:cNvPr id="14" name="Rectangle: Rounded Corners 13">
            <a:extLst>
              <a:ext uri="{FF2B5EF4-FFF2-40B4-BE49-F238E27FC236}">
                <a16:creationId xmlns:a16="http://schemas.microsoft.com/office/drawing/2014/main" id="{798A2DF1-C0E6-4440-C925-E429EBD84AFD}"/>
              </a:ext>
            </a:extLst>
          </p:cNvPr>
          <p:cNvSpPr/>
          <p:nvPr/>
        </p:nvSpPr>
        <p:spPr>
          <a:xfrm>
            <a:off x="2045110" y="2848793"/>
            <a:ext cx="589935" cy="471948"/>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B4DC2E3-46C9-F8AB-A601-06492FCE38F5}"/>
              </a:ext>
            </a:extLst>
          </p:cNvPr>
          <p:cNvCxnSpPr>
            <a:cxnSpLocks/>
          </p:cNvCxnSpPr>
          <p:nvPr/>
        </p:nvCxnSpPr>
        <p:spPr>
          <a:xfrm flipV="1">
            <a:off x="2635045" y="1115822"/>
            <a:ext cx="2408903" cy="1754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2159632-0FC3-451A-05EC-D97891D57166}"/>
              </a:ext>
            </a:extLst>
          </p:cNvPr>
          <p:cNvCxnSpPr>
            <a:cxnSpLocks/>
          </p:cNvCxnSpPr>
          <p:nvPr/>
        </p:nvCxnSpPr>
        <p:spPr>
          <a:xfrm>
            <a:off x="2625213" y="3310909"/>
            <a:ext cx="2335334" cy="1521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1378140-ED8B-E27D-D50E-27BD2912F62A}"/>
              </a:ext>
            </a:extLst>
          </p:cNvPr>
          <p:cNvSpPr txBox="1"/>
          <p:nvPr/>
        </p:nvSpPr>
        <p:spPr>
          <a:xfrm>
            <a:off x="5664069" y="3466492"/>
            <a:ext cx="3081896" cy="958660"/>
          </a:xfrm>
          <a:prstGeom prst="rect">
            <a:avLst/>
          </a:prstGeom>
          <a:noFill/>
        </p:spPr>
        <p:txBody>
          <a:bodyPr wrap="square" rtlCol="0">
            <a:spAutoFit/>
          </a:bodyPr>
          <a:lstStyle/>
          <a:p>
            <a:pPr algn="ctr">
              <a:lnSpc>
                <a:spcPct val="150000"/>
              </a:lnSpc>
            </a:pPr>
            <a:r>
              <a:rPr lang="vi-VN" sz="2000" b="1" dirty="0">
                <a:solidFill>
                  <a:srgbClr val="FF0000"/>
                </a:solidFill>
              </a:rPr>
              <a:t>Để đúng như tính toán Gate Driver Res?</a:t>
            </a:r>
            <a:endParaRPr lang="en-US" sz="2000" b="1" dirty="0">
              <a:solidFill>
                <a:srgbClr val="FF0000"/>
              </a:solidFill>
            </a:endParaRPr>
          </a:p>
        </p:txBody>
      </p:sp>
      <p:sp>
        <p:nvSpPr>
          <p:cNvPr id="6" name="TextBox 5">
            <a:extLst>
              <a:ext uri="{FF2B5EF4-FFF2-40B4-BE49-F238E27FC236}">
                <a16:creationId xmlns:a16="http://schemas.microsoft.com/office/drawing/2014/main" id="{EF4A9D8D-019D-119D-1088-3E4680B89488}"/>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Tree>
    <p:extLst>
      <p:ext uri="{BB962C8B-B14F-4D97-AF65-F5344CB8AC3E}">
        <p14:creationId xmlns:p14="http://schemas.microsoft.com/office/powerpoint/2010/main" val="1721513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45</a:t>
            </a:fld>
            <a:endParaRPr lang="en-US" dirty="0">
              <a:solidFill>
                <a:schemeClr val="bg1"/>
              </a:solidFill>
            </a:endParaRPr>
          </a:p>
        </p:txBody>
      </p:sp>
      <p:sp>
        <p:nvSpPr>
          <p:cNvPr id="16" name="Rectangle 15">
            <a:extLst>
              <a:ext uri="{FF2B5EF4-FFF2-40B4-BE49-F238E27FC236}">
                <a16:creationId xmlns:a16="http://schemas.microsoft.com/office/drawing/2014/main" id="{A28ABA5C-FE2B-0526-D0F5-220BE19DC002}"/>
              </a:ext>
            </a:extLst>
          </p:cNvPr>
          <p:cNvSpPr/>
          <p:nvPr/>
        </p:nvSpPr>
        <p:spPr>
          <a:xfrm>
            <a:off x="473513" y="162788"/>
            <a:ext cx="554255"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4195188"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Kết quả mô phỏng trên PLECS</a:t>
            </a:r>
            <a:endParaRPr lang="en-US" sz="2000" b="1" dirty="0">
              <a:solidFill>
                <a:schemeClr val="accent6">
                  <a:lumMod val="50000"/>
                </a:schemeClr>
              </a:solidFill>
            </a:endParaRPr>
          </a:p>
        </p:txBody>
      </p:sp>
      <p:sp>
        <p:nvSpPr>
          <p:cNvPr id="5" name="TextBox 4">
            <a:extLst>
              <a:ext uri="{FF2B5EF4-FFF2-40B4-BE49-F238E27FC236}">
                <a16:creationId xmlns:a16="http://schemas.microsoft.com/office/drawing/2014/main" id="{044D20C2-6AFE-E790-0E3F-818745533D42}"/>
              </a:ext>
            </a:extLst>
          </p:cNvPr>
          <p:cNvSpPr txBox="1"/>
          <p:nvPr/>
        </p:nvSpPr>
        <p:spPr>
          <a:xfrm>
            <a:off x="686390" y="995855"/>
            <a:ext cx="8089265" cy="4565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500"/>
              </a:spcBef>
              <a:spcAft>
                <a:spcPts val="500"/>
              </a:spcAft>
              <a:buClrTx/>
              <a:buSzTx/>
              <a:buFontTx/>
              <a:buNone/>
              <a:tabLst/>
              <a:defRPr/>
            </a:pPr>
            <a:r>
              <a:rPr kumimoji="0" lang="vi-VN" b="1" i="0" u="none" strike="noStrike" kern="1200" cap="none" spc="0" normalizeH="0" baseline="0" noProof="0" dirty="0">
                <a:ln>
                  <a:noFill/>
                </a:ln>
                <a:effectLst/>
                <a:uLnTx/>
                <a:uFillTx/>
                <a:latin typeface="Arial" panose="020B0604020202020204"/>
                <a:ea typeface="+mn-ea"/>
                <a:cs typeface="+mn-cs"/>
              </a:rPr>
              <a:t>So sánh PLECS với lý thuyết</a:t>
            </a:r>
            <a:endParaRPr kumimoji="0" lang="en-US" b="0" i="0" u="none" strike="noStrike" kern="1200" cap="none" spc="0" normalizeH="0" baseline="0" noProof="0" dirty="0">
              <a:ln>
                <a:noFill/>
              </a:ln>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8651599C-E17A-1F5F-922F-C8D35F5C661D}"/>
              </a:ext>
            </a:extLst>
          </p:cNvPr>
          <p:cNvSpPr txBox="1"/>
          <p:nvPr/>
        </p:nvSpPr>
        <p:spPr>
          <a:xfrm>
            <a:off x="757083" y="5231110"/>
            <a:ext cx="7641726" cy="872034"/>
          </a:xfrm>
          <a:prstGeom prst="rect">
            <a:avLst/>
          </a:prstGeom>
          <a:noFill/>
        </p:spPr>
        <p:txBody>
          <a:bodyPr wrap="square" rtlCol="0">
            <a:spAutoFit/>
          </a:bodyPr>
          <a:lstStyle/>
          <a:p>
            <a:pPr marR="0" lvl="0" algn="l" defTabSz="914400" rtl="0" eaLnBrk="1" fontAlgn="auto" latinLnBrk="0" hangingPunct="1">
              <a:lnSpc>
                <a:spcPct val="150000"/>
              </a:lnSpc>
              <a:spcBef>
                <a:spcPts val="500"/>
              </a:spcBef>
              <a:spcAft>
                <a:spcPts val="500"/>
              </a:spcAft>
              <a:buClrTx/>
              <a:buSzTx/>
              <a:tabLst/>
              <a:defRPr/>
            </a:pPr>
            <a:r>
              <a:rPr kumimoji="0" lang="vi-VN" b="1" i="0" u="none" strike="noStrike" kern="1200" cap="none" spc="0" normalizeH="0" baseline="0" noProof="0" dirty="0">
                <a:ln>
                  <a:noFill/>
                </a:ln>
                <a:effectLst/>
                <a:uLnTx/>
                <a:uFillTx/>
                <a:latin typeface="Arial" panose="020B0604020202020204"/>
                <a:ea typeface="+mn-ea"/>
                <a:cs typeface="+mn-cs"/>
              </a:rPr>
              <a:t>Kết luận: </a:t>
            </a:r>
            <a:r>
              <a:rPr kumimoji="0" lang="vi-VN" i="0" u="none" strike="noStrike" kern="1200" cap="none" spc="0" normalizeH="0" baseline="0" noProof="0" dirty="0">
                <a:ln>
                  <a:noFill/>
                </a:ln>
                <a:effectLst/>
                <a:uLnTx/>
                <a:uFillTx/>
                <a:latin typeface="Arial" panose="020B0604020202020204"/>
                <a:ea typeface="+mn-ea"/>
                <a:cs typeface="+mn-cs"/>
              </a:rPr>
              <a:t>Phương án đo tổn hao trên PLECS là tương đối chính xác và hoàn toàn khả thi </a:t>
            </a:r>
            <a:endParaRPr kumimoji="0" lang="en-US" i="0" u="none" strike="noStrike" kern="1200" cap="none" spc="0" normalizeH="0" baseline="0" noProof="0" dirty="0">
              <a:ln>
                <a:noFill/>
              </a:ln>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graphicFrame>
            <p:nvGraphicFramePr>
              <p:cNvPr id="19" name="Table 5">
                <a:extLst>
                  <a:ext uri="{FF2B5EF4-FFF2-40B4-BE49-F238E27FC236}">
                    <a16:creationId xmlns:a16="http://schemas.microsoft.com/office/drawing/2014/main" id="{943FF4A9-4304-0289-F6B6-668D26A08598}"/>
                  </a:ext>
                </a:extLst>
              </p:cNvPr>
              <p:cNvGraphicFramePr>
                <a:graphicFrameLocks noGrp="1"/>
              </p:cNvGraphicFramePr>
              <p:nvPr>
                <p:extLst>
                  <p:ext uri="{D42A27DB-BD31-4B8C-83A1-F6EECF244321}">
                    <p14:modId xmlns:p14="http://schemas.microsoft.com/office/powerpoint/2010/main" val="111042250"/>
                  </p:ext>
                </p:extLst>
              </p:nvPr>
            </p:nvGraphicFramePr>
            <p:xfrm>
              <a:off x="835742" y="1652108"/>
              <a:ext cx="7472515" cy="3511860"/>
            </p:xfrm>
            <a:graphic>
              <a:graphicData uri="http://schemas.openxmlformats.org/drawingml/2006/table">
                <a:tbl>
                  <a:tblPr firstRow="1" bandRow="1">
                    <a:tableStyleId>{5940675A-B579-460E-94D1-54222C63F5DA}</a:tableStyleId>
                  </a:tblPr>
                  <a:tblGrid>
                    <a:gridCol w="1406012">
                      <a:extLst>
                        <a:ext uri="{9D8B030D-6E8A-4147-A177-3AD203B41FA5}">
                          <a16:colId xmlns:a16="http://schemas.microsoft.com/office/drawing/2014/main" val="211874219"/>
                        </a:ext>
                      </a:extLst>
                    </a:gridCol>
                    <a:gridCol w="2998839">
                      <a:extLst>
                        <a:ext uri="{9D8B030D-6E8A-4147-A177-3AD203B41FA5}">
                          <a16:colId xmlns:a16="http://schemas.microsoft.com/office/drawing/2014/main" val="473203440"/>
                        </a:ext>
                      </a:extLst>
                    </a:gridCol>
                    <a:gridCol w="3067664">
                      <a:extLst>
                        <a:ext uri="{9D8B030D-6E8A-4147-A177-3AD203B41FA5}">
                          <a16:colId xmlns:a16="http://schemas.microsoft.com/office/drawing/2014/main" val="966632293"/>
                        </a:ext>
                      </a:extLst>
                    </a:gridCol>
                  </a:tblGrid>
                  <a:tr h="585310">
                    <a:tc>
                      <a:txBody>
                        <a:bodyPr/>
                        <a:lstStyle/>
                        <a:p>
                          <a:endParaRPr lang="en-US" sz="1400" b="1" dirty="0"/>
                        </a:p>
                      </a:txBody>
                      <a:tcPr anchor="ctr"/>
                    </a:tc>
                    <a:tc>
                      <a:txBody>
                        <a:bodyPr/>
                        <a:lstStyle/>
                        <a:p>
                          <a:pPr algn="ctr"/>
                          <a:r>
                            <a:rPr lang="vi-VN" sz="1800" b="1" dirty="0"/>
                            <a:t>PLECS</a:t>
                          </a:r>
                          <a:endParaRPr lang="en-US" sz="1800" b="1" dirty="0"/>
                        </a:p>
                      </a:txBody>
                      <a:tcPr anchor="ctr"/>
                    </a:tc>
                    <a:tc>
                      <a:txBody>
                        <a:bodyPr/>
                        <a:lstStyle/>
                        <a:p>
                          <a:pPr algn="ctr"/>
                          <a:r>
                            <a:rPr lang="vi-VN" sz="1800" b="1" dirty="0"/>
                            <a:t>Lý thuyết </a:t>
                          </a:r>
                          <a:endParaRPr lang="en-US" sz="18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126969317"/>
                      </a:ext>
                    </a:extLst>
                  </a:tr>
                  <a:tr h="585310">
                    <a:tc>
                      <a:txBody>
                        <a:bodyPr/>
                        <a:lstStyle/>
                        <a:p>
                          <a:pPr/>
                          <a14:m>
                            <m:oMathPara xmlns:m="http://schemas.openxmlformats.org/officeDocument/2006/math">
                              <m:oMathParaPr>
                                <m:jc m:val="centerGroup"/>
                              </m:oMathParaPr>
                              <m:oMath xmlns:m="http://schemas.openxmlformats.org/officeDocument/2006/math">
                                <m:r>
                                  <a:rPr lang="vi-VN" sz="1600" b="1" i="0" baseline="0" smtClean="0">
                                    <a:latin typeface="Cambria Math" panose="02040503050406030204" pitchFamily="18" charset="0"/>
                                  </a:rPr>
                                  <m:t>𝐔</m:t>
                                </m:r>
                                <m:r>
                                  <a:rPr lang="vi-VN" sz="1600" b="1" i="0" baseline="0" smtClean="0">
                                    <a:latin typeface="Cambria Math" panose="02040503050406030204" pitchFamily="18" charset="0"/>
                                  </a:rPr>
                                  <m:t>=</m:t>
                                </m:r>
                                <m:r>
                                  <a:rPr lang="vi-VN" sz="1600" b="1" i="0" baseline="0" smtClean="0">
                                    <a:latin typeface="Cambria Math" panose="02040503050406030204" pitchFamily="18" charset="0"/>
                                  </a:rPr>
                                  <m:t>𝟐𝟖</m:t>
                                </m:r>
                                <m:r>
                                  <a:rPr lang="vi-VN" sz="1600" b="1" i="0" baseline="0" smtClean="0">
                                    <a:latin typeface="Cambria Math" panose="02040503050406030204" pitchFamily="18" charset="0"/>
                                  </a:rPr>
                                  <m:t>(</m:t>
                                </m:r>
                                <m:r>
                                  <a:rPr lang="vi-VN" sz="1600" b="1" i="0" baseline="0" smtClean="0">
                                    <a:latin typeface="Cambria Math" panose="02040503050406030204" pitchFamily="18" charset="0"/>
                                  </a:rPr>
                                  <m:t>𝐕</m:t>
                                </m:r>
                                <m:r>
                                  <a:rPr lang="vi-VN" sz="1600" b="1" i="0" baseline="0" smtClean="0">
                                    <a:latin typeface="Cambria Math" panose="02040503050406030204" pitchFamily="18" charset="0"/>
                                  </a:rPr>
                                  <m:t>)</m:t>
                                </m:r>
                              </m:oMath>
                            </m:oMathPara>
                          </a14:m>
                          <a:endParaRPr lang="en-US" sz="1600" b="1" i="0" baseline="0" dirty="0"/>
                        </a:p>
                      </a:txBody>
                      <a:tcPr anchor="ctr"/>
                    </a:tc>
                    <a:tc>
                      <a:txBody>
                        <a:bodyPr/>
                        <a:lstStyle/>
                        <a:p>
                          <a:pPr/>
                          <a14:m>
                            <m:oMathPara xmlns:m="http://schemas.openxmlformats.org/officeDocument/2006/math">
                              <m:oMathParaPr>
                                <m:jc m:val="centerGroup"/>
                              </m:oMathParaPr>
                              <m:oMath xmlns:m="http://schemas.openxmlformats.org/officeDocument/2006/math">
                                <m:r>
                                  <a:rPr lang="vi-VN" sz="1800" b="1" i="0" smtClean="0">
                                    <a:latin typeface="Cambria Math" panose="02040503050406030204" pitchFamily="18" charset="0"/>
                                  </a:rPr>
                                  <m:t>𝟎</m:t>
                                </m:r>
                                <m:r>
                                  <a:rPr lang="vi-VN" sz="1800" b="1" i="0" smtClean="0">
                                    <a:latin typeface="Cambria Math" panose="02040503050406030204" pitchFamily="18" charset="0"/>
                                  </a:rPr>
                                  <m:t>.</m:t>
                                </m:r>
                                <m:r>
                                  <a:rPr lang="vi-VN" sz="1800" b="1" i="0" smtClean="0">
                                    <a:latin typeface="Cambria Math" panose="02040503050406030204" pitchFamily="18" charset="0"/>
                                  </a:rPr>
                                  <m:t>𝟎𝟏𝟔</m:t>
                                </m:r>
                                <m:r>
                                  <a:rPr lang="vi-VN" sz="1800" b="1" i="0" smtClean="0">
                                    <a:latin typeface="Cambria Math" panose="02040503050406030204" pitchFamily="18" charset="0"/>
                                  </a:rPr>
                                  <m:t>(</m:t>
                                </m:r>
                                <m:r>
                                  <a:rPr lang="vi-VN" sz="1800" b="1" i="0" smtClean="0">
                                    <a:latin typeface="Cambria Math" panose="02040503050406030204" pitchFamily="18" charset="0"/>
                                  </a:rPr>
                                  <m:t>𝐖</m:t>
                                </m:r>
                                <m:r>
                                  <a:rPr lang="vi-VN" sz="1800" b="1" i="0" smtClean="0">
                                    <a:latin typeface="Cambria Math" panose="02040503050406030204" pitchFamily="18" charset="0"/>
                                  </a:rPr>
                                  <m:t>)</m:t>
                                </m:r>
                              </m:oMath>
                            </m:oMathPara>
                          </a14:m>
                          <a:endParaRPr lang="en-US" sz="1800" b="1" i="0" dirty="0"/>
                        </a:p>
                      </a:txBody>
                      <a:tcPr anchor="ctr"/>
                    </a:tc>
                    <a:tc>
                      <a:txBody>
                        <a:bodyPr/>
                        <a:lstStyle/>
                        <a:p>
                          <a:pPr/>
                          <a14:m>
                            <m:oMathPara xmlns:m="http://schemas.openxmlformats.org/officeDocument/2006/math">
                              <m:oMathParaPr>
                                <m:jc m:val="centerGroup"/>
                              </m:oMathParaPr>
                              <m:oMath xmlns:m="http://schemas.openxmlformats.org/officeDocument/2006/math">
                                <m:r>
                                  <a:rPr lang="vi-VN" sz="1800" b="1" i="0" smtClean="0">
                                    <a:latin typeface="Cambria Math" panose="02040503050406030204" pitchFamily="18" charset="0"/>
                                  </a:rPr>
                                  <m:t>𝟎</m:t>
                                </m:r>
                                <m:r>
                                  <a:rPr lang="vi-VN" sz="1800" b="1" i="0" smtClean="0">
                                    <a:latin typeface="Cambria Math" panose="02040503050406030204" pitchFamily="18" charset="0"/>
                                  </a:rPr>
                                  <m:t>.</m:t>
                                </m:r>
                                <m:r>
                                  <a:rPr lang="vi-VN" sz="1800" b="1" i="0" smtClean="0">
                                    <a:latin typeface="Cambria Math" panose="02040503050406030204" pitchFamily="18" charset="0"/>
                                  </a:rPr>
                                  <m:t>𝟎𝟓</m:t>
                                </m:r>
                                <m:r>
                                  <a:rPr lang="vi-VN" sz="1800" b="1" i="0" smtClean="0">
                                    <a:latin typeface="Cambria Math" panose="02040503050406030204" pitchFamily="18" charset="0"/>
                                  </a:rPr>
                                  <m:t>(</m:t>
                                </m:r>
                                <m:r>
                                  <a:rPr lang="vi-VN" sz="1800" b="1" i="0" smtClean="0">
                                    <a:latin typeface="Cambria Math" panose="02040503050406030204" pitchFamily="18" charset="0"/>
                                  </a:rPr>
                                  <m:t>𝐖</m:t>
                                </m:r>
                                <m:r>
                                  <a:rPr lang="vi-VN" sz="1800" b="1" i="0" smtClean="0">
                                    <a:latin typeface="Cambria Math" panose="02040503050406030204" pitchFamily="18" charset="0"/>
                                  </a:rPr>
                                  <m:t>)</m:t>
                                </m:r>
                              </m:oMath>
                            </m:oMathPara>
                          </a14:m>
                          <a:endParaRPr lang="en-US" sz="1800" b="1" i="0"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813718206"/>
                      </a:ext>
                    </a:extLst>
                  </a:tr>
                  <a:tr h="585310">
                    <a:tc>
                      <a:txBody>
                        <a:bodyPr/>
                        <a:lstStyle/>
                        <a:p>
                          <a:pPr/>
                          <a14:m>
                            <m:oMathPara xmlns:m="http://schemas.openxmlformats.org/officeDocument/2006/math">
                              <m:oMathParaPr>
                                <m:jc m:val="centerGroup"/>
                              </m:oMathParaPr>
                              <m:oMath xmlns:m="http://schemas.openxmlformats.org/officeDocument/2006/math">
                                <m:r>
                                  <a:rPr lang="vi-VN" sz="1600" b="1" i="0" baseline="0" dirty="0" smtClean="0">
                                    <a:latin typeface="Cambria Math" panose="02040503050406030204" pitchFamily="18" charset="0"/>
                                  </a:rPr>
                                  <m:t>𝐔</m:t>
                                </m:r>
                                <m:r>
                                  <a:rPr lang="vi-VN" sz="1600" b="1" i="0" baseline="0" dirty="0" smtClean="0">
                                    <a:latin typeface="Cambria Math" panose="02040503050406030204" pitchFamily="18" charset="0"/>
                                  </a:rPr>
                                  <m:t> = </m:t>
                                </m:r>
                                <m:r>
                                  <a:rPr lang="vi-VN" sz="1600" b="1" i="0" baseline="0" dirty="0" smtClean="0">
                                    <a:latin typeface="Cambria Math" panose="02040503050406030204" pitchFamily="18" charset="0"/>
                                  </a:rPr>
                                  <m:t>𝟏𝟎𝟎</m:t>
                                </m:r>
                                <m:r>
                                  <a:rPr lang="vi-VN" sz="1600" b="1" i="0" baseline="0" dirty="0" smtClean="0">
                                    <a:latin typeface="Cambria Math" panose="02040503050406030204" pitchFamily="18" charset="0"/>
                                  </a:rPr>
                                  <m:t>(</m:t>
                                </m:r>
                                <m:r>
                                  <a:rPr lang="vi-VN" sz="1600" b="1" i="0" baseline="0" dirty="0" smtClean="0">
                                    <a:latin typeface="Cambria Math" panose="02040503050406030204" pitchFamily="18" charset="0"/>
                                  </a:rPr>
                                  <m:t>𝐕</m:t>
                                </m:r>
                                <m:r>
                                  <a:rPr lang="vi-VN" sz="1600" b="1" i="0" baseline="0" dirty="0" smtClean="0">
                                    <a:latin typeface="Cambria Math" panose="02040503050406030204" pitchFamily="18" charset="0"/>
                                  </a:rPr>
                                  <m:t>)</m:t>
                                </m:r>
                              </m:oMath>
                            </m:oMathPara>
                          </a14:m>
                          <a:endParaRPr lang="en-US" sz="1600" b="1" i="0" baseline="0" dirty="0"/>
                        </a:p>
                      </a:txBody>
                      <a:tcPr anchor="ctr"/>
                    </a:tc>
                    <a:tc>
                      <a:txBody>
                        <a:bodyPr/>
                        <a:lstStyle/>
                        <a:p>
                          <a:pPr/>
                          <a14:m>
                            <m:oMathPara xmlns:m="http://schemas.openxmlformats.org/officeDocument/2006/math">
                              <m:oMathParaPr>
                                <m:jc m:val="centerGroup"/>
                              </m:oMathParaPr>
                              <m:oMath xmlns:m="http://schemas.openxmlformats.org/officeDocument/2006/math">
                                <m:r>
                                  <a:rPr lang="vi-VN" sz="1800" b="1" i="1" smtClean="0">
                                    <a:latin typeface="Cambria Math" panose="02040503050406030204" pitchFamily="18" charset="0"/>
                                  </a:rPr>
                                  <m:t>𝟎</m:t>
                                </m:r>
                                <m:r>
                                  <a:rPr lang="vi-VN" sz="1800" b="1" i="1" smtClean="0">
                                    <a:latin typeface="Cambria Math" panose="02040503050406030204" pitchFamily="18" charset="0"/>
                                  </a:rPr>
                                  <m:t>,</m:t>
                                </m:r>
                                <m:r>
                                  <a:rPr lang="vi-VN" sz="1800" b="1" i="1" smtClean="0">
                                    <a:latin typeface="Cambria Math" panose="02040503050406030204" pitchFamily="18" charset="0"/>
                                  </a:rPr>
                                  <m:t>𝟏𝟖</m:t>
                                </m:r>
                                <m:r>
                                  <a:rPr lang="vi-VN" sz="1800" b="1" i="1" smtClean="0">
                                    <a:latin typeface="Cambria Math" panose="02040503050406030204" pitchFamily="18" charset="0"/>
                                  </a:rPr>
                                  <m:t> (</m:t>
                                </m:r>
                                <m:r>
                                  <a:rPr lang="vi-VN" sz="1800" b="1" i="1" smtClean="0">
                                    <a:latin typeface="Cambria Math" panose="02040503050406030204" pitchFamily="18" charset="0"/>
                                  </a:rPr>
                                  <m:t>𝑾</m:t>
                                </m:r>
                                <m:r>
                                  <a:rPr lang="vi-VN" sz="1800" b="1" i="1" smtClean="0">
                                    <a:latin typeface="Cambria Math" panose="02040503050406030204" pitchFamily="18" charset="0"/>
                                  </a:rPr>
                                  <m:t>)</m:t>
                                </m:r>
                              </m:oMath>
                            </m:oMathPara>
                          </a14:m>
                          <a:endParaRPr lang="en-US" sz="1800" b="1" dirty="0"/>
                        </a:p>
                      </a:txBody>
                      <a:tcPr anchor="ctr"/>
                    </a:tc>
                    <a:tc>
                      <a:txBody>
                        <a:bodyPr/>
                        <a:lstStyle/>
                        <a:p>
                          <a:pPr/>
                          <a14:m>
                            <m:oMathPara xmlns:m="http://schemas.openxmlformats.org/officeDocument/2006/math">
                              <m:oMathParaPr>
                                <m:jc m:val="centerGroup"/>
                              </m:oMathParaPr>
                              <m:oMath xmlns:m="http://schemas.openxmlformats.org/officeDocument/2006/math">
                                <m:r>
                                  <a:rPr lang="vi-VN" sz="1800" b="1" i="1" dirty="0" smtClean="0">
                                    <a:latin typeface="Cambria Math" panose="02040503050406030204" pitchFamily="18" charset="0"/>
                                  </a:rPr>
                                  <m:t>𝟎</m:t>
                                </m:r>
                                <m:r>
                                  <a:rPr lang="vi-VN" sz="1800" b="1" i="1" dirty="0" smtClean="0">
                                    <a:latin typeface="Cambria Math" panose="02040503050406030204" pitchFamily="18" charset="0"/>
                                  </a:rPr>
                                  <m:t>,</m:t>
                                </m:r>
                                <m:r>
                                  <a:rPr lang="vi-VN" sz="1800" b="1" i="1" dirty="0" smtClean="0">
                                    <a:latin typeface="Cambria Math" panose="02040503050406030204" pitchFamily="18" charset="0"/>
                                  </a:rPr>
                                  <m:t>𝟑𝟓</m:t>
                                </m:r>
                                <m:r>
                                  <a:rPr lang="vi-VN" sz="1800" b="1" i="1" dirty="0" smtClean="0">
                                    <a:latin typeface="Cambria Math" panose="02040503050406030204" pitchFamily="18" charset="0"/>
                                  </a:rPr>
                                  <m:t>(</m:t>
                                </m:r>
                                <m:r>
                                  <a:rPr lang="vi-VN" sz="1800" b="1" i="1" dirty="0" smtClean="0">
                                    <a:latin typeface="Cambria Math" panose="02040503050406030204" pitchFamily="18" charset="0"/>
                                  </a:rPr>
                                  <m:t>𝑾</m:t>
                                </m:r>
                                <m:r>
                                  <a:rPr lang="vi-VN" sz="1800" b="1" i="1" dirty="0" smtClean="0">
                                    <a:latin typeface="Cambria Math" panose="02040503050406030204" pitchFamily="18" charset="0"/>
                                  </a:rPr>
                                  <m:t>)</m:t>
                                </m:r>
                              </m:oMath>
                            </m:oMathPara>
                          </a14:m>
                          <a:endParaRPr lang="en-US" sz="18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21495200"/>
                      </a:ext>
                    </a:extLst>
                  </a:tr>
                  <a:tr h="585310">
                    <a:tc>
                      <a:txBody>
                        <a:bodyPr/>
                        <a:lstStyle/>
                        <a:p>
                          <a:pPr/>
                          <a14:m>
                            <m:oMathPara xmlns:m="http://schemas.openxmlformats.org/officeDocument/2006/math">
                              <m:oMathParaPr>
                                <m:jc m:val="centerGroup"/>
                              </m:oMathParaPr>
                              <m:oMath xmlns:m="http://schemas.openxmlformats.org/officeDocument/2006/math">
                                <m:r>
                                  <a:rPr lang="vi-VN" sz="1600" b="1" i="0" dirty="0" smtClean="0">
                                    <a:latin typeface="Cambria Math" panose="02040503050406030204" pitchFamily="18" charset="0"/>
                                  </a:rPr>
                                  <m:t>𝐔</m:t>
                                </m:r>
                                <m:r>
                                  <a:rPr lang="vi-VN" sz="1600" b="1" i="0" dirty="0" smtClean="0">
                                    <a:latin typeface="Cambria Math" panose="02040503050406030204" pitchFamily="18" charset="0"/>
                                  </a:rPr>
                                  <m:t> = </m:t>
                                </m:r>
                                <m:r>
                                  <a:rPr lang="vi-VN" sz="1600" b="1" i="0" dirty="0" smtClean="0">
                                    <a:latin typeface="Cambria Math" panose="02040503050406030204" pitchFamily="18" charset="0"/>
                                  </a:rPr>
                                  <m:t>𝟑𝟎𝟎</m:t>
                                </m:r>
                                <m:r>
                                  <a:rPr lang="vi-VN" sz="1600" b="1" i="0" dirty="0" smtClean="0">
                                    <a:latin typeface="Cambria Math" panose="02040503050406030204" pitchFamily="18" charset="0"/>
                                  </a:rPr>
                                  <m:t>(</m:t>
                                </m:r>
                                <m:r>
                                  <a:rPr lang="vi-VN" sz="1600" b="1" i="0" dirty="0" smtClean="0">
                                    <a:latin typeface="Cambria Math" panose="02040503050406030204" pitchFamily="18" charset="0"/>
                                  </a:rPr>
                                  <m:t>𝐕</m:t>
                                </m:r>
                                <m:r>
                                  <a:rPr lang="vi-VN" sz="1600" b="1" i="0" dirty="0" smtClean="0">
                                    <a:latin typeface="Cambria Math" panose="02040503050406030204" pitchFamily="18" charset="0"/>
                                  </a:rPr>
                                  <m:t>)</m:t>
                                </m:r>
                              </m:oMath>
                            </m:oMathPara>
                          </a14:m>
                          <a:endParaRPr lang="en-US" sz="16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1" i="1" smtClean="0">
                                    <a:latin typeface="Cambria Math" panose="02040503050406030204" pitchFamily="18" charset="0"/>
                                  </a:rPr>
                                  <m:t>𝟏</m:t>
                                </m:r>
                                <m:r>
                                  <a:rPr lang="vi-VN" sz="1800" b="1" i="1" smtClean="0">
                                    <a:latin typeface="Cambria Math" panose="02040503050406030204" pitchFamily="18" charset="0"/>
                                  </a:rPr>
                                  <m:t>,</m:t>
                                </m:r>
                                <m:r>
                                  <a:rPr lang="vi-VN" sz="1800" b="1" i="1" smtClean="0">
                                    <a:latin typeface="Cambria Math" panose="02040503050406030204" pitchFamily="18" charset="0"/>
                                  </a:rPr>
                                  <m:t>𝟔𝟐</m:t>
                                </m:r>
                                <m:r>
                                  <a:rPr lang="vi-VN" sz="1800" b="1" i="1" smtClean="0">
                                    <a:latin typeface="Cambria Math" panose="02040503050406030204" pitchFamily="18" charset="0"/>
                                  </a:rPr>
                                  <m:t>(</m:t>
                                </m:r>
                                <m:r>
                                  <a:rPr lang="vi-VN" sz="1800" b="1" i="1" smtClean="0">
                                    <a:latin typeface="Cambria Math" panose="02040503050406030204" pitchFamily="18" charset="0"/>
                                  </a:rPr>
                                  <m:t>𝑾</m:t>
                                </m:r>
                                <m:r>
                                  <a:rPr lang="vi-VN" sz="1800" b="1" i="1" smtClean="0">
                                    <a:latin typeface="Cambria Math" panose="02040503050406030204" pitchFamily="18" charset="0"/>
                                  </a:rPr>
                                  <m:t>)</m:t>
                                </m:r>
                              </m:oMath>
                            </m:oMathPara>
                          </a14:m>
                          <a:endParaRPr lang="en-US" sz="1800" b="1" dirty="0"/>
                        </a:p>
                      </a:txBody>
                      <a:tcPr anchor="ctr"/>
                    </a:tc>
                    <a:tc>
                      <a:txBody>
                        <a:bodyPr/>
                        <a:lstStyle/>
                        <a:p>
                          <a:pPr/>
                          <a14:m>
                            <m:oMathPara xmlns:m="http://schemas.openxmlformats.org/officeDocument/2006/math">
                              <m:oMathParaPr>
                                <m:jc m:val="centerGroup"/>
                              </m:oMathParaPr>
                              <m:oMath xmlns:m="http://schemas.openxmlformats.org/officeDocument/2006/math">
                                <m:r>
                                  <a:rPr lang="vi-VN" sz="1800" b="1" i="1" smtClean="0">
                                    <a:latin typeface="Cambria Math" panose="02040503050406030204" pitchFamily="18" charset="0"/>
                                  </a:rPr>
                                  <m:t>𝟏</m:t>
                                </m:r>
                                <m:r>
                                  <a:rPr lang="vi-VN" sz="1800" b="1" i="1" smtClean="0">
                                    <a:latin typeface="Cambria Math" panose="02040503050406030204" pitchFamily="18" charset="0"/>
                                  </a:rPr>
                                  <m:t>,</m:t>
                                </m:r>
                                <m:r>
                                  <a:rPr lang="vi-VN" sz="1800" b="1" i="1" smtClean="0">
                                    <a:latin typeface="Cambria Math" panose="02040503050406030204" pitchFamily="18" charset="0"/>
                                  </a:rPr>
                                  <m:t>𝟑𝟐</m:t>
                                </m:r>
                                <m:r>
                                  <a:rPr lang="vi-VN" sz="1800" b="1" i="1" smtClean="0">
                                    <a:latin typeface="Cambria Math" panose="02040503050406030204" pitchFamily="18" charset="0"/>
                                  </a:rPr>
                                  <m:t>(</m:t>
                                </m:r>
                                <m:r>
                                  <a:rPr lang="vi-VN" sz="1800" b="1" i="1" smtClean="0">
                                    <a:latin typeface="Cambria Math" panose="02040503050406030204" pitchFamily="18" charset="0"/>
                                  </a:rPr>
                                  <m:t>𝑾</m:t>
                                </m:r>
                                <m:r>
                                  <a:rPr lang="vi-VN" sz="1800" b="1" i="1" smtClean="0">
                                    <a:latin typeface="Cambria Math" panose="02040503050406030204" pitchFamily="18" charset="0"/>
                                  </a:rPr>
                                  <m:t>)</m:t>
                                </m:r>
                              </m:oMath>
                            </m:oMathPara>
                          </a14:m>
                          <a:endParaRPr lang="en-US" sz="18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726281159"/>
                      </a:ext>
                    </a:extLst>
                  </a:tr>
                  <a:tr h="585310">
                    <a:tc>
                      <a:txBody>
                        <a:bodyPr/>
                        <a:lstStyle/>
                        <a:p>
                          <a:pPr/>
                          <a14:m>
                            <m:oMathPara xmlns:m="http://schemas.openxmlformats.org/officeDocument/2006/math">
                              <m:oMathParaPr>
                                <m:jc m:val="centerGroup"/>
                              </m:oMathParaPr>
                              <m:oMath xmlns:m="http://schemas.openxmlformats.org/officeDocument/2006/math">
                                <m:r>
                                  <a:rPr lang="vi-VN" sz="1600" b="1" i="0" dirty="0" smtClean="0">
                                    <a:latin typeface="Cambria Math" panose="02040503050406030204" pitchFamily="18" charset="0"/>
                                  </a:rPr>
                                  <m:t>𝐔</m:t>
                                </m:r>
                                <m:r>
                                  <a:rPr lang="vi-VN" sz="1600" b="1" i="0" dirty="0" smtClean="0">
                                    <a:latin typeface="Cambria Math" panose="02040503050406030204" pitchFamily="18" charset="0"/>
                                  </a:rPr>
                                  <m:t> = </m:t>
                                </m:r>
                                <m:r>
                                  <a:rPr lang="vi-VN" sz="1600" b="1" i="0" dirty="0" smtClean="0">
                                    <a:latin typeface="Cambria Math" panose="02040503050406030204" pitchFamily="18" charset="0"/>
                                  </a:rPr>
                                  <m:t>𝟓𝟎𝟎</m:t>
                                </m:r>
                                <m:r>
                                  <a:rPr lang="vi-VN" sz="1600" b="1" i="0" dirty="0" smtClean="0">
                                    <a:latin typeface="Cambria Math" panose="02040503050406030204" pitchFamily="18" charset="0"/>
                                  </a:rPr>
                                  <m:t>(</m:t>
                                </m:r>
                                <m:r>
                                  <a:rPr lang="vi-VN" sz="1600" b="1" i="0" dirty="0" smtClean="0">
                                    <a:latin typeface="Cambria Math" panose="02040503050406030204" pitchFamily="18" charset="0"/>
                                  </a:rPr>
                                  <m:t>𝐕</m:t>
                                </m:r>
                                <m:r>
                                  <a:rPr lang="vi-VN" sz="1600" b="1" i="0" dirty="0" smtClean="0">
                                    <a:latin typeface="Cambria Math" panose="02040503050406030204" pitchFamily="18" charset="0"/>
                                  </a:rPr>
                                  <m:t>)</m:t>
                                </m:r>
                              </m:oMath>
                            </m:oMathPara>
                          </a14:m>
                          <a:endParaRPr lang="en-US" sz="16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1" i="1" smtClean="0">
                                    <a:latin typeface="Cambria Math" panose="02040503050406030204" pitchFamily="18" charset="0"/>
                                  </a:rPr>
                                  <m:t>𝟔</m:t>
                                </m:r>
                                <m:r>
                                  <a:rPr lang="vi-VN" sz="1800" b="1" i="1" smtClean="0">
                                    <a:latin typeface="Cambria Math" panose="02040503050406030204" pitchFamily="18" charset="0"/>
                                  </a:rPr>
                                  <m:t>,</m:t>
                                </m:r>
                                <m:r>
                                  <a:rPr lang="vi-VN" sz="1800" b="1" i="1" smtClean="0">
                                    <a:latin typeface="Cambria Math" panose="02040503050406030204" pitchFamily="18" charset="0"/>
                                  </a:rPr>
                                  <m:t>𝟒</m:t>
                                </m:r>
                                <m:r>
                                  <a:rPr lang="vi-VN" sz="1800" b="1" i="1" smtClean="0">
                                    <a:latin typeface="Cambria Math" panose="02040503050406030204" pitchFamily="18" charset="0"/>
                                  </a:rPr>
                                  <m:t> (</m:t>
                                </m:r>
                                <m:r>
                                  <a:rPr lang="vi-VN" sz="1800" b="1" i="1" smtClean="0">
                                    <a:latin typeface="Cambria Math" panose="02040503050406030204" pitchFamily="18" charset="0"/>
                                  </a:rPr>
                                  <m:t>𝑾</m:t>
                                </m:r>
                                <m:r>
                                  <a:rPr lang="vi-VN" sz="1800" b="1" i="1" smtClean="0">
                                    <a:latin typeface="Cambria Math" panose="02040503050406030204" pitchFamily="18" charset="0"/>
                                  </a:rPr>
                                  <m:t>)</m:t>
                                </m:r>
                              </m:oMath>
                            </m:oMathPara>
                          </a14:m>
                          <a:endParaRPr lang="en-US" sz="1800" b="1" dirty="0"/>
                        </a:p>
                      </a:txBody>
                      <a:tcPr anchor="ctr"/>
                    </a:tc>
                    <a:tc>
                      <a:txBody>
                        <a:bodyPr/>
                        <a:lstStyle/>
                        <a:p>
                          <a:pPr/>
                          <a14:m>
                            <m:oMathPara xmlns:m="http://schemas.openxmlformats.org/officeDocument/2006/math">
                              <m:oMathParaPr>
                                <m:jc m:val="centerGroup"/>
                              </m:oMathParaPr>
                              <m:oMath xmlns:m="http://schemas.openxmlformats.org/officeDocument/2006/math">
                                <m:r>
                                  <a:rPr lang="vi-VN" sz="1800" b="1" i="1" dirty="0" smtClean="0">
                                    <a:latin typeface="Cambria Math" panose="02040503050406030204" pitchFamily="18" charset="0"/>
                                  </a:rPr>
                                  <m:t>𝟔</m:t>
                                </m:r>
                                <m:r>
                                  <a:rPr lang="vi-VN" sz="1800" b="1" i="1" dirty="0" smtClean="0">
                                    <a:latin typeface="Cambria Math" panose="02040503050406030204" pitchFamily="18" charset="0"/>
                                  </a:rPr>
                                  <m:t>,</m:t>
                                </m:r>
                                <m:r>
                                  <a:rPr lang="vi-VN" sz="1800" b="1" i="1" dirty="0" smtClean="0">
                                    <a:latin typeface="Cambria Math" panose="02040503050406030204" pitchFamily="18" charset="0"/>
                                  </a:rPr>
                                  <m:t>𝟐𝟖𝟑</m:t>
                                </m:r>
                                <m:r>
                                  <a:rPr lang="vi-VN" sz="1800" b="1" i="1" dirty="0" smtClean="0">
                                    <a:latin typeface="Cambria Math" panose="02040503050406030204" pitchFamily="18" charset="0"/>
                                  </a:rPr>
                                  <m:t>(</m:t>
                                </m:r>
                                <m:r>
                                  <a:rPr lang="vi-VN" sz="1800" b="1" i="1" dirty="0" smtClean="0">
                                    <a:latin typeface="Cambria Math" panose="02040503050406030204" pitchFamily="18" charset="0"/>
                                  </a:rPr>
                                  <m:t>𝑾</m:t>
                                </m:r>
                                <m:r>
                                  <a:rPr lang="vi-VN" sz="1800" b="1" i="1" dirty="0" smtClean="0">
                                    <a:latin typeface="Cambria Math" panose="02040503050406030204" pitchFamily="18" charset="0"/>
                                  </a:rPr>
                                  <m:t>)</m:t>
                                </m:r>
                              </m:oMath>
                            </m:oMathPara>
                          </a14:m>
                          <a:endParaRPr lang="en-US" sz="18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52358298"/>
                      </a:ext>
                    </a:extLst>
                  </a:tr>
                  <a:tr h="585310">
                    <a:tc>
                      <a:txBody>
                        <a:bodyPr/>
                        <a:lstStyle/>
                        <a:p>
                          <a:pPr/>
                          <a14:m>
                            <m:oMathPara xmlns:m="http://schemas.openxmlformats.org/officeDocument/2006/math">
                              <m:oMathParaPr>
                                <m:jc m:val="centerGroup"/>
                              </m:oMathParaPr>
                              <m:oMath xmlns:m="http://schemas.openxmlformats.org/officeDocument/2006/math">
                                <m:r>
                                  <a:rPr lang="vi-VN" sz="1600" b="1" i="0" dirty="0" smtClean="0">
                                    <a:latin typeface="Cambria Math" panose="02040503050406030204" pitchFamily="18" charset="0"/>
                                  </a:rPr>
                                  <m:t>𝐔</m:t>
                                </m:r>
                                <m:r>
                                  <a:rPr lang="vi-VN" sz="1600" b="1" i="0" dirty="0" smtClean="0">
                                    <a:latin typeface="Cambria Math" panose="02040503050406030204" pitchFamily="18" charset="0"/>
                                  </a:rPr>
                                  <m:t> = </m:t>
                                </m:r>
                                <m:r>
                                  <a:rPr lang="vi-VN" sz="1600" b="1" i="0" dirty="0" smtClean="0">
                                    <a:latin typeface="Cambria Math" panose="02040503050406030204" pitchFamily="18" charset="0"/>
                                  </a:rPr>
                                  <m:t>𝟖𝟎𝟎</m:t>
                                </m:r>
                                <m:r>
                                  <a:rPr lang="vi-VN" sz="1600" b="1" i="0" dirty="0" smtClean="0">
                                    <a:latin typeface="Cambria Math" panose="02040503050406030204" pitchFamily="18" charset="0"/>
                                  </a:rPr>
                                  <m:t>(</m:t>
                                </m:r>
                                <m:r>
                                  <a:rPr lang="vi-VN" sz="1600" b="1" i="0" dirty="0" smtClean="0">
                                    <a:latin typeface="Cambria Math" panose="02040503050406030204" pitchFamily="18" charset="0"/>
                                  </a:rPr>
                                  <m:t>𝐕</m:t>
                                </m:r>
                                <m:r>
                                  <a:rPr lang="vi-VN" sz="1600" b="1" i="0" dirty="0" smtClean="0">
                                    <a:latin typeface="Cambria Math" panose="02040503050406030204" pitchFamily="18" charset="0"/>
                                  </a:rPr>
                                  <m:t>)</m:t>
                                </m:r>
                              </m:oMath>
                            </m:oMathPara>
                          </a14:m>
                          <a:endParaRPr lang="en-US" sz="1600" b="1" i="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vi-VN" sz="1800" b="1" i="1" smtClean="0">
                                    <a:latin typeface="Cambria Math" panose="02040503050406030204" pitchFamily="18" charset="0"/>
                                  </a:rPr>
                                  <m:t>𝟐𝟎</m:t>
                                </m:r>
                                <m:r>
                                  <a:rPr lang="vi-VN" sz="1800" b="1" i="1" smtClean="0">
                                    <a:latin typeface="Cambria Math" panose="02040503050406030204" pitchFamily="18" charset="0"/>
                                  </a:rPr>
                                  <m:t>,</m:t>
                                </m:r>
                                <m:r>
                                  <a:rPr lang="vi-VN" sz="1800" b="1" i="1" smtClean="0">
                                    <a:latin typeface="Cambria Math" panose="02040503050406030204" pitchFamily="18" charset="0"/>
                                  </a:rPr>
                                  <m:t>𝟗</m:t>
                                </m:r>
                                <m:r>
                                  <a:rPr lang="vi-VN" sz="1800" b="1" i="1" smtClean="0">
                                    <a:latin typeface="Cambria Math" panose="02040503050406030204" pitchFamily="18" charset="0"/>
                                  </a:rPr>
                                  <m:t>(</m:t>
                                </m:r>
                                <m:r>
                                  <a:rPr lang="vi-VN" sz="1800" b="1" i="1" smtClean="0">
                                    <a:latin typeface="Cambria Math" panose="02040503050406030204" pitchFamily="18" charset="0"/>
                                  </a:rPr>
                                  <m:t>𝑾</m:t>
                                </m:r>
                                <m:r>
                                  <a:rPr lang="vi-VN" sz="1800" b="1" i="1" smtClean="0">
                                    <a:latin typeface="Cambria Math" panose="02040503050406030204" pitchFamily="18" charset="0"/>
                                  </a:rPr>
                                  <m:t>)</m:t>
                                </m:r>
                              </m:oMath>
                            </m:oMathPara>
                          </a14:m>
                          <a:endParaRPr lang="en-US" sz="1800" b="1" dirty="0"/>
                        </a:p>
                      </a:txBody>
                      <a:tcPr anchor="ctr"/>
                    </a:tc>
                    <a:tc>
                      <a:txBody>
                        <a:bodyPr/>
                        <a:lstStyle/>
                        <a:p>
                          <a:pPr/>
                          <a14:m>
                            <m:oMathPara xmlns:m="http://schemas.openxmlformats.org/officeDocument/2006/math">
                              <m:oMathParaPr>
                                <m:jc m:val="centerGroup"/>
                              </m:oMathParaPr>
                              <m:oMath xmlns:m="http://schemas.openxmlformats.org/officeDocument/2006/math">
                                <m:r>
                                  <a:rPr lang="vi-VN" sz="1800" b="1" i="1" smtClean="0">
                                    <a:latin typeface="Cambria Math" panose="02040503050406030204" pitchFamily="18" charset="0"/>
                                  </a:rPr>
                                  <m:t>𝟏𝟖</m:t>
                                </m:r>
                                <m:r>
                                  <a:rPr lang="vi-VN" sz="1800" b="1" i="1" smtClean="0">
                                    <a:latin typeface="Cambria Math" panose="02040503050406030204" pitchFamily="18" charset="0"/>
                                  </a:rPr>
                                  <m:t>,</m:t>
                                </m:r>
                                <m:r>
                                  <a:rPr lang="vi-VN" sz="1800" b="1" i="1" smtClean="0">
                                    <a:latin typeface="Cambria Math" panose="02040503050406030204" pitchFamily="18" charset="0"/>
                                  </a:rPr>
                                  <m:t>𝟖𝟐</m:t>
                                </m:r>
                                <m:r>
                                  <a:rPr lang="vi-VN" sz="1800" b="1" i="1" smtClean="0">
                                    <a:latin typeface="Cambria Math" panose="02040503050406030204" pitchFamily="18" charset="0"/>
                                  </a:rPr>
                                  <m:t>(</m:t>
                                </m:r>
                                <m:r>
                                  <a:rPr lang="vi-VN" sz="1800" b="1" i="1" smtClean="0">
                                    <a:latin typeface="Cambria Math" panose="02040503050406030204" pitchFamily="18" charset="0"/>
                                  </a:rPr>
                                  <m:t>𝑾</m:t>
                                </m:r>
                                <m:r>
                                  <a:rPr lang="vi-VN" sz="1800" b="1" i="1" smtClean="0">
                                    <a:latin typeface="Cambria Math" panose="02040503050406030204" pitchFamily="18" charset="0"/>
                                  </a:rPr>
                                  <m:t>)</m:t>
                                </m:r>
                              </m:oMath>
                            </m:oMathPara>
                          </a14:m>
                          <a:endParaRPr lang="en-US" sz="18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659617571"/>
                      </a:ext>
                    </a:extLst>
                  </a:tr>
                </a:tbl>
              </a:graphicData>
            </a:graphic>
          </p:graphicFrame>
        </mc:Choice>
        <mc:Fallback xmlns="">
          <p:graphicFrame>
            <p:nvGraphicFramePr>
              <p:cNvPr id="19" name="Table 5">
                <a:extLst>
                  <a:ext uri="{FF2B5EF4-FFF2-40B4-BE49-F238E27FC236}">
                    <a16:creationId xmlns:a16="http://schemas.microsoft.com/office/drawing/2014/main" id="{943FF4A9-4304-0289-F6B6-668D26A08598}"/>
                  </a:ext>
                </a:extLst>
              </p:cNvPr>
              <p:cNvGraphicFramePr>
                <a:graphicFrameLocks noGrp="1"/>
              </p:cNvGraphicFramePr>
              <p:nvPr>
                <p:extLst>
                  <p:ext uri="{D42A27DB-BD31-4B8C-83A1-F6EECF244321}">
                    <p14:modId xmlns:p14="http://schemas.microsoft.com/office/powerpoint/2010/main" val="111042250"/>
                  </p:ext>
                </p:extLst>
              </p:nvPr>
            </p:nvGraphicFramePr>
            <p:xfrm>
              <a:off x="835742" y="1652108"/>
              <a:ext cx="7472515" cy="3511860"/>
            </p:xfrm>
            <a:graphic>
              <a:graphicData uri="http://schemas.openxmlformats.org/drawingml/2006/table">
                <a:tbl>
                  <a:tblPr firstRow="1" bandRow="1">
                    <a:tableStyleId>{5940675A-B579-460E-94D1-54222C63F5DA}</a:tableStyleId>
                  </a:tblPr>
                  <a:tblGrid>
                    <a:gridCol w="1406012">
                      <a:extLst>
                        <a:ext uri="{9D8B030D-6E8A-4147-A177-3AD203B41FA5}">
                          <a16:colId xmlns:a16="http://schemas.microsoft.com/office/drawing/2014/main" val="211874219"/>
                        </a:ext>
                      </a:extLst>
                    </a:gridCol>
                    <a:gridCol w="2998839">
                      <a:extLst>
                        <a:ext uri="{9D8B030D-6E8A-4147-A177-3AD203B41FA5}">
                          <a16:colId xmlns:a16="http://schemas.microsoft.com/office/drawing/2014/main" val="473203440"/>
                        </a:ext>
                      </a:extLst>
                    </a:gridCol>
                    <a:gridCol w="3067664">
                      <a:extLst>
                        <a:ext uri="{9D8B030D-6E8A-4147-A177-3AD203B41FA5}">
                          <a16:colId xmlns:a16="http://schemas.microsoft.com/office/drawing/2014/main" val="966632293"/>
                        </a:ext>
                      </a:extLst>
                    </a:gridCol>
                  </a:tblGrid>
                  <a:tr h="585310">
                    <a:tc>
                      <a:txBody>
                        <a:bodyPr/>
                        <a:lstStyle/>
                        <a:p>
                          <a:endParaRPr lang="en-US" sz="1400" b="1" dirty="0"/>
                        </a:p>
                      </a:txBody>
                      <a:tcPr anchor="ctr"/>
                    </a:tc>
                    <a:tc>
                      <a:txBody>
                        <a:bodyPr/>
                        <a:lstStyle/>
                        <a:p>
                          <a:pPr algn="ctr"/>
                          <a:r>
                            <a:rPr lang="vi-VN" sz="1800" b="1" dirty="0"/>
                            <a:t>PLECS</a:t>
                          </a:r>
                          <a:endParaRPr lang="en-US" sz="1800" b="1" dirty="0"/>
                        </a:p>
                      </a:txBody>
                      <a:tcPr anchor="ctr"/>
                    </a:tc>
                    <a:tc>
                      <a:txBody>
                        <a:bodyPr/>
                        <a:lstStyle/>
                        <a:p>
                          <a:pPr algn="ctr"/>
                          <a:r>
                            <a:rPr lang="vi-VN" sz="1800" b="1" dirty="0"/>
                            <a:t>Lý thuyết </a:t>
                          </a:r>
                          <a:endParaRPr lang="en-US" sz="1800" b="1"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126969317"/>
                      </a:ext>
                    </a:extLst>
                  </a:tr>
                  <a:tr h="585310">
                    <a:tc>
                      <a:txBody>
                        <a:bodyPr/>
                        <a:lstStyle/>
                        <a:p>
                          <a:endParaRPr lang="en-US"/>
                        </a:p>
                      </a:txBody>
                      <a:tcPr anchor="ctr">
                        <a:blipFill>
                          <a:blip r:embed="rId3"/>
                          <a:stretch>
                            <a:fillRect l="-433" t="-102083" r="-431169" b="-403125"/>
                          </a:stretch>
                        </a:blipFill>
                      </a:tcPr>
                    </a:tc>
                    <a:tc>
                      <a:txBody>
                        <a:bodyPr/>
                        <a:lstStyle/>
                        <a:p>
                          <a:endParaRPr lang="en-US"/>
                        </a:p>
                      </a:txBody>
                      <a:tcPr anchor="ctr">
                        <a:blipFill>
                          <a:blip r:embed="rId3"/>
                          <a:stretch>
                            <a:fillRect l="-47154" t="-102083" r="-102439" b="-403125"/>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143936" t="-102083" r="-199" b="-403125"/>
                          </a:stretch>
                        </a:blipFill>
                      </a:tcPr>
                    </a:tc>
                    <a:extLst>
                      <a:ext uri="{0D108BD9-81ED-4DB2-BD59-A6C34878D82A}">
                        <a16:rowId xmlns:a16="http://schemas.microsoft.com/office/drawing/2014/main" val="1813718206"/>
                      </a:ext>
                    </a:extLst>
                  </a:tr>
                  <a:tr h="585310">
                    <a:tc>
                      <a:txBody>
                        <a:bodyPr/>
                        <a:lstStyle/>
                        <a:p>
                          <a:endParaRPr lang="en-US"/>
                        </a:p>
                      </a:txBody>
                      <a:tcPr anchor="ctr">
                        <a:blipFill>
                          <a:blip r:embed="rId3"/>
                          <a:stretch>
                            <a:fillRect l="-433" t="-200000" r="-431169" b="-298969"/>
                          </a:stretch>
                        </a:blipFill>
                      </a:tcPr>
                    </a:tc>
                    <a:tc>
                      <a:txBody>
                        <a:bodyPr/>
                        <a:lstStyle/>
                        <a:p>
                          <a:endParaRPr lang="en-US"/>
                        </a:p>
                      </a:txBody>
                      <a:tcPr anchor="ctr">
                        <a:blipFill>
                          <a:blip r:embed="rId3"/>
                          <a:stretch>
                            <a:fillRect l="-47154" t="-200000" r="-102439" b="-298969"/>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143936" t="-200000" r="-199" b="-298969"/>
                          </a:stretch>
                        </a:blipFill>
                      </a:tcPr>
                    </a:tc>
                    <a:extLst>
                      <a:ext uri="{0D108BD9-81ED-4DB2-BD59-A6C34878D82A}">
                        <a16:rowId xmlns:a16="http://schemas.microsoft.com/office/drawing/2014/main" val="2721495200"/>
                      </a:ext>
                    </a:extLst>
                  </a:tr>
                  <a:tr h="585310">
                    <a:tc>
                      <a:txBody>
                        <a:bodyPr/>
                        <a:lstStyle/>
                        <a:p>
                          <a:endParaRPr lang="en-US"/>
                        </a:p>
                      </a:txBody>
                      <a:tcPr anchor="ctr">
                        <a:blipFill>
                          <a:blip r:embed="rId3"/>
                          <a:stretch>
                            <a:fillRect l="-433" t="-303125" r="-431169" b="-202083"/>
                          </a:stretch>
                        </a:blipFill>
                      </a:tcPr>
                    </a:tc>
                    <a:tc>
                      <a:txBody>
                        <a:bodyPr/>
                        <a:lstStyle/>
                        <a:p>
                          <a:endParaRPr lang="en-US"/>
                        </a:p>
                      </a:txBody>
                      <a:tcPr anchor="ctr">
                        <a:blipFill>
                          <a:blip r:embed="rId3"/>
                          <a:stretch>
                            <a:fillRect l="-47154" t="-303125" r="-102439" b="-202083"/>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143936" t="-303125" r="-199" b="-202083"/>
                          </a:stretch>
                        </a:blipFill>
                      </a:tcPr>
                    </a:tc>
                    <a:extLst>
                      <a:ext uri="{0D108BD9-81ED-4DB2-BD59-A6C34878D82A}">
                        <a16:rowId xmlns:a16="http://schemas.microsoft.com/office/drawing/2014/main" val="2726281159"/>
                      </a:ext>
                    </a:extLst>
                  </a:tr>
                  <a:tr h="585310">
                    <a:tc>
                      <a:txBody>
                        <a:bodyPr/>
                        <a:lstStyle/>
                        <a:p>
                          <a:endParaRPr lang="en-US"/>
                        </a:p>
                      </a:txBody>
                      <a:tcPr anchor="ctr">
                        <a:blipFill>
                          <a:blip r:embed="rId3"/>
                          <a:stretch>
                            <a:fillRect l="-433" t="-403125" r="-431169" b="-102083"/>
                          </a:stretch>
                        </a:blipFill>
                      </a:tcPr>
                    </a:tc>
                    <a:tc>
                      <a:txBody>
                        <a:bodyPr/>
                        <a:lstStyle/>
                        <a:p>
                          <a:endParaRPr lang="en-US"/>
                        </a:p>
                      </a:txBody>
                      <a:tcPr anchor="ctr">
                        <a:blipFill>
                          <a:blip r:embed="rId3"/>
                          <a:stretch>
                            <a:fillRect l="-47154" t="-403125" r="-102439" b="-102083"/>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143936" t="-403125" r="-199" b="-102083"/>
                          </a:stretch>
                        </a:blipFill>
                      </a:tcPr>
                    </a:tc>
                    <a:extLst>
                      <a:ext uri="{0D108BD9-81ED-4DB2-BD59-A6C34878D82A}">
                        <a16:rowId xmlns:a16="http://schemas.microsoft.com/office/drawing/2014/main" val="852358298"/>
                      </a:ext>
                    </a:extLst>
                  </a:tr>
                  <a:tr h="585310">
                    <a:tc>
                      <a:txBody>
                        <a:bodyPr/>
                        <a:lstStyle/>
                        <a:p>
                          <a:endParaRPr lang="en-US"/>
                        </a:p>
                      </a:txBody>
                      <a:tcPr anchor="ctr">
                        <a:blipFill>
                          <a:blip r:embed="rId3"/>
                          <a:stretch>
                            <a:fillRect l="-433" t="-503125" r="-431169" b="-2083"/>
                          </a:stretch>
                        </a:blipFill>
                      </a:tcPr>
                    </a:tc>
                    <a:tc>
                      <a:txBody>
                        <a:bodyPr/>
                        <a:lstStyle/>
                        <a:p>
                          <a:endParaRPr lang="en-US"/>
                        </a:p>
                      </a:txBody>
                      <a:tcPr anchor="ctr">
                        <a:blipFill>
                          <a:blip r:embed="rId3"/>
                          <a:stretch>
                            <a:fillRect l="-47154" t="-503125" r="-102439" b="-2083"/>
                          </a:stretch>
                        </a:blipFill>
                      </a:tcPr>
                    </a:tc>
                    <a:tc>
                      <a:txBody>
                        <a:bodyPr/>
                        <a:lstStyle/>
                        <a:p>
                          <a:endParaRPr lang="en-US"/>
                        </a:p>
                      </a:txBody>
                      <a:tcPr anchor="ctr">
                        <a:lnR w="12700" cap="flat" cmpd="sng" algn="ctr">
                          <a:noFill/>
                          <a:prstDash val="solid"/>
                          <a:round/>
                          <a:headEnd type="none" w="med" len="med"/>
                          <a:tailEnd type="none" w="med" len="med"/>
                        </a:lnR>
                        <a:blipFill>
                          <a:blip r:embed="rId3"/>
                          <a:stretch>
                            <a:fillRect l="-143936" t="-503125" r="-199" b="-2083"/>
                          </a:stretch>
                        </a:blipFill>
                      </a:tcPr>
                    </a:tc>
                    <a:extLst>
                      <a:ext uri="{0D108BD9-81ED-4DB2-BD59-A6C34878D82A}">
                        <a16:rowId xmlns:a16="http://schemas.microsoft.com/office/drawing/2014/main" val="2659617571"/>
                      </a:ext>
                    </a:extLst>
                  </a:tr>
                </a:tbl>
              </a:graphicData>
            </a:graphic>
          </p:graphicFrame>
        </mc:Fallback>
      </mc:AlternateContent>
      <p:sp>
        <p:nvSpPr>
          <p:cNvPr id="6" name="TextBox 5">
            <a:extLst>
              <a:ext uri="{FF2B5EF4-FFF2-40B4-BE49-F238E27FC236}">
                <a16:creationId xmlns:a16="http://schemas.microsoft.com/office/drawing/2014/main" id="{6476C7DB-F092-B459-0086-741BF77F0FDC}"/>
              </a:ext>
            </a:extLst>
          </p:cNvPr>
          <p:cNvSpPr txBox="1"/>
          <p:nvPr/>
        </p:nvSpPr>
        <p:spPr>
          <a:xfrm>
            <a:off x="3038378" y="5814701"/>
            <a:ext cx="4804096" cy="496996"/>
          </a:xfrm>
          <a:prstGeom prst="rect">
            <a:avLst/>
          </a:prstGeom>
          <a:noFill/>
        </p:spPr>
        <p:txBody>
          <a:bodyPr wrap="square" rtlCol="0">
            <a:spAutoFit/>
          </a:bodyPr>
          <a:lstStyle/>
          <a:p>
            <a:pPr algn="just">
              <a:lnSpc>
                <a:spcPct val="150000"/>
              </a:lnSpc>
            </a:pPr>
            <a:r>
              <a:rPr lang="vi-VN" sz="2000" b="1" dirty="0">
                <a:solidFill>
                  <a:srgbClr val="FF0000"/>
                </a:solidFill>
              </a:rPr>
              <a:t>Thêm slide viết rõ cách tính toán?</a:t>
            </a:r>
            <a:endParaRPr lang="en-US" sz="2000" b="1" dirty="0">
              <a:solidFill>
                <a:srgbClr val="FF0000"/>
              </a:solidFill>
            </a:endParaRPr>
          </a:p>
        </p:txBody>
      </p:sp>
      <p:sp>
        <p:nvSpPr>
          <p:cNvPr id="7" name="TextBox 6">
            <a:extLst>
              <a:ext uri="{FF2B5EF4-FFF2-40B4-BE49-F238E27FC236}">
                <a16:creationId xmlns:a16="http://schemas.microsoft.com/office/drawing/2014/main" id="{7E108C4A-8C35-55A1-E96B-7BBBB9B6FC83}"/>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Tree>
    <p:extLst>
      <p:ext uri="{BB962C8B-B14F-4D97-AF65-F5344CB8AC3E}">
        <p14:creationId xmlns:p14="http://schemas.microsoft.com/office/powerpoint/2010/main" val="3422230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590279" y="6509372"/>
            <a:ext cx="480291" cy="365125"/>
          </a:xfrm>
        </p:spPr>
        <p:txBody>
          <a:bodyPr/>
          <a:lstStyle/>
          <a:p>
            <a:fld id="{931DD963-FD40-4A6D-88A9-402A489E81DE}" type="slidenum">
              <a:rPr lang="en-US" smtClean="0">
                <a:solidFill>
                  <a:schemeClr val="bg1"/>
                </a:solidFill>
              </a:rPr>
              <a:t>46</a:t>
            </a:fld>
            <a:endParaRPr lang="en-US" dirty="0">
              <a:solidFill>
                <a:schemeClr val="bg1"/>
              </a:solidFill>
            </a:endParaRPr>
          </a:p>
        </p:txBody>
      </p:sp>
      <p:sp>
        <p:nvSpPr>
          <p:cNvPr id="16" name="Rectangle 15">
            <a:extLst>
              <a:ext uri="{FF2B5EF4-FFF2-40B4-BE49-F238E27FC236}">
                <a16:creationId xmlns:a16="http://schemas.microsoft.com/office/drawing/2014/main" id="{A28ABA5C-FE2B-0526-D0F5-220BE19DC002}"/>
              </a:ext>
            </a:extLst>
          </p:cNvPr>
          <p:cNvSpPr/>
          <p:nvPr/>
        </p:nvSpPr>
        <p:spPr>
          <a:xfrm>
            <a:off x="473513" y="162788"/>
            <a:ext cx="554255"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r>
              <a:rPr lang="vi-VN" b="1" dirty="0"/>
              <a:t>V</a:t>
            </a:r>
            <a:endParaRPr lang="en-US" b="1" dirty="0"/>
          </a:p>
        </p:txBody>
      </p:sp>
      <p:sp>
        <p:nvSpPr>
          <p:cNvPr id="4" name="TextBox 3">
            <a:extLst>
              <a:ext uri="{FF2B5EF4-FFF2-40B4-BE49-F238E27FC236}">
                <a16:creationId xmlns:a16="http://schemas.microsoft.com/office/drawing/2014/main" id="{06CEF76A-3B51-2954-8DEB-BD731D9CCF06}"/>
              </a:ext>
            </a:extLst>
          </p:cNvPr>
          <p:cNvSpPr txBox="1"/>
          <p:nvPr/>
        </p:nvSpPr>
        <p:spPr>
          <a:xfrm>
            <a:off x="1010796" y="499765"/>
            <a:ext cx="4195188"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Thiết kế mạch Driver</a:t>
            </a:r>
            <a:endParaRPr lang="en-US" sz="2000" b="1" dirty="0">
              <a:solidFill>
                <a:schemeClr val="accent6">
                  <a:lumMod val="50000"/>
                </a:schemeClr>
              </a:solidFill>
            </a:endParaRPr>
          </a:p>
        </p:txBody>
      </p:sp>
      <p:sp>
        <p:nvSpPr>
          <p:cNvPr id="6" name="Chỗ dành sẵn cho Văn bản 2">
            <a:extLst>
              <a:ext uri="{FF2B5EF4-FFF2-40B4-BE49-F238E27FC236}">
                <a16:creationId xmlns:a16="http://schemas.microsoft.com/office/drawing/2014/main" id="{5ABD94AC-6760-8F42-144C-189FE0D6ACA1}"/>
              </a:ext>
            </a:extLst>
          </p:cNvPr>
          <p:cNvSpPr txBox="1">
            <a:spLocks/>
          </p:cNvSpPr>
          <p:nvPr/>
        </p:nvSpPr>
        <p:spPr>
          <a:xfrm>
            <a:off x="306713" y="1169483"/>
            <a:ext cx="5756158" cy="387959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Driver </a:t>
            </a:r>
            <a:r>
              <a:rPr lang="en-US" sz="1800" dirty="0" err="1">
                <a:latin typeface="Tahoma" panose="020B0604030504040204" pitchFamily="34" charset="0"/>
                <a:ea typeface="Tahoma" panose="020B0604030504040204" pitchFamily="34" charset="0"/>
                <a:cs typeface="Tahoma" panose="020B0604030504040204" pitchFamily="34" charset="0"/>
              </a:rPr>
              <a:t>là</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điều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tối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quan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trọng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thiết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kế</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một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điện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tử</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công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suất</a:t>
            </a:r>
            <a:r>
              <a:rPr lang="en-US" sz="1800" dirty="0">
                <a:latin typeface="Tahoma" panose="020B0604030504040204" pitchFamily="34" charset="0"/>
                <a:ea typeface="Tahoma" panose="020B0604030504040204" pitchFamily="34" charset="0"/>
                <a:cs typeface="Tahoma" panose="020B0604030504040204" pitchFamily="34" charset="0"/>
              </a:rPr>
              <a:t>. Driver đ</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err="1">
                <a:latin typeface="Tahoma" panose="020B0604030504040204" pitchFamily="34" charset="0"/>
                <a:ea typeface="Tahoma" panose="020B0604030504040204" pitchFamily="34" charset="0"/>
                <a:cs typeface="Tahoma" panose="020B0604030504040204" pitchFamily="34" charset="0"/>
              </a:rPr>
              <a:t>ợc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thiết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kế</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tốt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sẽ</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giúp</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hệ</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thống</a:t>
            </a:r>
            <a:r>
              <a:rPr lang="en-US" sz="1800" dirty="0">
                <a:latin typeface="Tahoma" panose="020B0604030504040204" pitchFamily="34" charset="0"/>
                <a:ea typeface="Tahoma" panose="020B0604030504040204" pitchFamily="34" charset="0"/>
                <a:cs typeface="Tahoma" panose="020B0604030504040204" pitchFamily="34" charset="0"/>
              </a:rPr>
              <a:t> đ</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err="1">
                <a:latin typeface="Tahoma" panose="020B0604030504040204" pitchFamily="34" charset="0"/>
                <a:ea typeface="Tahoma" panose="020B0604030504040204" pitchFamily="34" charset="0"/>
                <a:cs typeface="Tahoma" panose="020B0604030504040204" pitchFamily="34" charset="0"/>
              </a:rPr>
              <a:t>ợc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hoạt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động</a:t>
            </a:r>
            <a:r>
              <a:rPr lang="en-US" sz="1800" dirty="0">
                <a:latin typeface="Tahoma" panose="020B0604030504040204" pitchFamily="34" charset="0"/>
                <a:ea typeface="Tahoma" panose="020B0604030504040204" pitchFamily="34" charset="0"/>
                <a:cs typeface="Tahoma" panose="020B0604030504040204" pitchFamily="34" charset="0"/>
              </a:rPr>
              <a:t> tr</a:t>
            </a:r>
            <a:r>
              <a:rPr lang="vi-VN" sz="1800" dirty="0">
                <a:latin typeface="Tahoma" panose="020B0604030504040204" pitchFamily="34" charset="0"/>
                <a:ea typeface="Tahoma" panose="020B0604030504040204" pitchFamily="34" charset="0"/>
                <a:cs typeface="Tahoma" panose="020B0604030504040204" pitchFamily="34" charset="0"/>
              </a:rPr>
              <a:t>ơ</a:t>
            </a:r>
            <a:r>
              <a:rPr lang="en-US" sz="1800" dirty="0">
                <a:latin typeface="Tahoma" panose="020B0604030504040204" pitchFamily="34" charset="0"/>
                <a:ea typeface="Tahoma" panose="020B0604030504040204" pitchFamily="34" charset="0"/>
                <a:cs typeface="Tahoma" panose="020B0604030504040204" pitchFamily="34" charset="0"/>
              </a:rPr>
              <a:t>n </a:t>
            </a:r>
            <a:r>
              <a:rPr lang="en-US" sz="1800" dirty="0" err="1">
                <a:latin typeface="Tahoma" panose="020B0604030504040204" pitchFamily="34" charset="0"/>
                <a:ea typeface="Tahoma" panose="020B0604030504040204" pitchFamily="34" charset="0"/>
                <a:cs typeface="Tahoma" panose="020B0604030504040204" pitchFamily="34" charset="0"/>
              </a:rPr>
              <a:t>tru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ổn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định</a:t>
            </a:r>
            <a:r>
              <a:rPr lang="en-US" sz="1800" dirty="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Ngày</a:t>
            </a:r>
            <a:r>
              <a:rPr lang="en-US" sz="1800" dirty="0">
                <a:latin typeface="Tahoma" panose="020B0604030504040204" pitchFamily="34" charset="0"/>
                <a:ea typeface="Tahoma" panose="020B0604030504040204" pitchFamily="34" charset="0"/>
                <a:cs typeface="Tahoma" panose="020B0604030504040204" pitchFamily="34" charset="0"/>
              </a:rPr>
              <a:t> nay, </a:t>
            </a:r>
            <a:r>
              <a:rPr lang="en-US" sz="1800" dirty="0" err="1">
                <a:latin typeface="Tahoma" panose="020B0604030504040204" pitchFamily="34" charset="0"/>
                <a:ea typeface="Tahoma" panose="020B0604030504040204" pitchFamily="34" charset="0"/>
                <a:cs typeface="Tahoma" panose="020B0604030504040204" pitchFamily="34" charset="0"/>
              </a:rPr>
              <a:t>với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sự</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phát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triển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của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công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nghệ</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chế</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tạo</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a:t>
            </a:r>
            <a:r>
              <a:rPr lang="en-US" sz="1800" dirty="0">
                <a:latin typeface="Tahoma" panose="020B0604030504040204" pitchFamily="34" charset="0"/>
                <a:ea typeface="Tahoma" panose="020B0604030504040204" pitchFamily="34" charset="0"/>
                <a:cs typeface="Tahoma" panose="020B0604030504040204" pitchFamily="34" charset="0"/>
              </a:rPr>
              <a:t> van </a:t>
            </a:r>
            <a:r>
              <a:rPr lang="en-US" sz="1800" dirty="0" err="1">
                <a:latin typeface="Tahoma" panose="020B0604030504040204" pitchFamily="34" charset="0"/>
                <a:ea typeface="Tahoma" panose="020B0604030504040204" pitchFamily="34" charset="0"/>
                <a:cs typeface="Tahoma" panose="020B0604030504040204" pitchFamily="34" charset="0"/>
              </a:rPr>
              <a:t>bán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dẫn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mới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ra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đời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công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nghệ</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SiC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GaN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có</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nhiều</a:t>
            </a:r>
            <a:r>
              <a:rPr lang="en-US" sz="1800" dirty="0">
                <a:latin typeface="Tahoma" panose="020B0604030504040204" pitchFamily="34" charset="0"/>
                <a:ea typeface="Tahoma" panose="020B0604030504040204" pitchFamily="34" charset="0"/>
                <a:cs typeface="Tahoma" panose="020B0604030504040204" pitchFamily="34" charset="0"/>
              </a:rPr>
              <a:t> </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a:latin typeface="Tahoma" panose="020B0604030504040204" pitchFamily="34" charset="0"/>
                <a:ea typeface="Tahoma" panose="020B0604030504040204" pitchFamily="34" charset="0"/>
                <a:cs typeface="Tahoma" panose="020B0604030504040204" pitchFamily="34" charset="0"/>
              </a:rPr>
              <a:t>u </a:t>
            </a:r>
            <a:r>
              <a:rPr lang="en-US" sz="1800" dirty="0" err="1">
                <a:latin typeface="Tahoma" panose="020B0604030504040204" pitchFamily="34" charset="0"/>
                <a:ea typeface="Tahoma" panose="020B0604030504040204" pitchFamily="34" charset="0"/>
                <a:cs typeface="Tahoma" panose="020B0604030504040204" pitchFamily="34" charset="0"/>
              </a:rPr>
              <a:t>điểm</a:t>
            </a:r>
            <a:r>
              <a:rPr lang="en-US" sz="1800" dirty="0">
                <a:latin typeface="Tahoma" panose="020B0604030504040204" pitchFamily="34" charset="0"/>
                <a:ea typeface="Tahoma" panose="020B0604030504040204" pitchFamily="34" charset="0"/>
                <a:cs typeface="Tahoma" panose="020B0604030504040204" pitchFamily="34" charset="0"/>
              </a:rPr>
              <a:t> v</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err="1">
                <a:latin typeface="Tahoma" panose="020B0604030504040204" pitchFamily="34" charset="0"/>
                <a:ea typeface="Tahoma" panose="020B0604030504040204" pitchFamily="34" charset="0"/>
                <a:cs typeface="Tahoma" panose="020B0604030504040204" pitchFamily="34" charset="0"/>
              </a:rPr>
              <a:t>ợt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trội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về</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mặt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hiệu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suất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Điều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này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đặt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ra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yêu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cầu</a:t>
            </a:r>
            <a:r>
              <a:rPr lang="en-US" sz="1800" dirty="0">
                <a:latin typeface="Tahoma" panose="020B0604030504040204" pitchFamily="34" charset="0"/>
                <a:ea typeface="Tahoma" panose="020B0604030504040204" pitchFamily="34" charset="0"/>
                <a:cs typeface="Tahoma" panose="020B0604030504040204" pitchFamily="34" charset="0"/>
              </a:rPr>
              <a:t> driver </a:t>
            </a:r>
            <a:r>
              <a:rPr lang="en-US" sz="1800" dirty="0" err="1">
                <a:latin typeface="Tahoma" panose="020B0604030504040204" pitchFamily="34" charset="0"/>
                <a:ea typeface="Tahoma" panose="020B0604030504040204" pitchFamily="34" charset="0"/>
                <a:cs typeface="Tahoma" panose="020B0604030504040204" pitchFamily="34" charset="0"/>
              </a:rPr>
              <a:t>cho</a:t>
            </a:r>
            <a:r>
              <a:rPr lang="en-US" sz="1800" dirty="0">
                <a:latin typeface="Tahoma" panose="020B0604030504040204" pitchFamily="34" charset="0"/>
                <a:ea typeface="Tahoma" panose="020B0604030504040204" pitchFamily="34" charset="0"/>
                <a:cs typeface="Tahoma" panose="020B0604030504040204" pitchFamily="34" charset="0"/>
              </a:rPr>
              <a:t> van </a:t>
            </a:r>
            <a:r>
              <a:rPr lang="en-US" sz="1800" dirty="0" err="1">
                <a:latin typeface="Tahoma" panose="020B0604030504040204" pitchFamily="34" charset="0"/>
                <a:ea typeface="Tahoma" panose="020B0604030504040204" pitchFamily="34" charset="0"/>
                <a:cs typeface="Tahoma" panose="020B0604030504040204" pitchFamily="34" charset="0"/>
              </a:rPr>
              <a:t>phải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đạt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chất</a:t>
            </a:r>
            <a:r>
              <a:rPr lang="en-US" sz="1800" dirty="0">
                <a:latin typeface="Tahoma" panose="020B0604030504040204" pitchFamily="34" charset="0"/>
                <a:ea typeface="Tahoma" panose="020B0604030504040204" pitchFamily="34" charset="0"/>
                <a:cs typeface="Tahoma" panose="020B0604030504040204" pitchFamily="34" charset="0"/>
              </a:rPr>
              <a:t> l</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err="1">
                <a:latin typeface="Tahoma" panose="020B0604030504040204" pitchFamily="34" charset="0"/>
                <a:ea typeface="Tahoma" panose="020B0604030504040204" pitchFamily="34" charset="0"/>
                <a:cs typeface="Tahoma" panose="020B0604030504040204" pitchFamily="34" charset="0"/>
              </a:rPr>
              <a:t>ợng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cao</a:t>
            </a:r>
            <a:r>
              <a:rPr lang="en-US" sz="1800" dirty="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en-US" sz="1800" dirty="0" err="1">
                <a:latin typeface="Tahoma" panose="020B0604030504040204" pitchFamily="34" charset="0"/>
                <a:ea typeface="Tahoma" panose="020B0604030504040204" pitchFamily="34" charset="0"/>
                <a:cs typeface="Tahoma" panose="020B0604030504040204" pitchFamily="34" charset="0"/>
              </a:rPr>
              <a:t>Bên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cạnh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quá</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trình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chuyển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thông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err="1">
                <a:latin typeface="Tahoma" panose="020B0604030504040204" pitchFamily="34" charset="0"/>
                <a:ea typeface="Tahoma" panose="020B0604030504040204" pitchFamily="34" charset="0"/>
                <a:cs typeface="Tahoma" panose="020B0604030504040204" pitchFamily="34" charset="0"/>
              </a:rPr>
              <a:t>ờng</a:t>
            </a:r>
            <a:r>
              <a:rPr lang="en-US" sz="1800" dirty="0">
                <a:latin typeface="Tahoma" panose="020B0604030504040204" pitchFamily="34" charset="0"/>
                <a:ea typeface="Tahoma" panose="020B0604030504040204" pitchFamily="34" charset="0"/>
                <a:cs typeface="Tahoma" panose="020B0604030504040204" pitchFamily="34" charset="0"/>
              </a:rPr>
              <a:t> (hard-switching), </a:t>
            </a:r>
            <a:r>
              <a:rPr lang="en-US" sz="1800" dirty="0" err="1">
                <a:latin typeface="Tahoma" panose="020B0604030504040204" pitchFamily="34" charset="0"/>
                <a:ea typeface="Tahoma" panose="020B0604030504040204" pitchFamily="34" charset="0"/>
                <a:cs typeface="Tahoma" panose="020B0604030504040204" pitchFamily="34" charset="0"/>
              </a:rPr>
              <a:t>ngày</a:t>
            </a:r>
            <a:r>
              <a:rPr lang="en-US" sz="1800" dirty="0">
                <a:latin typeface="Tahoma" panose="020B0604030504040204" pitchFamily="34" charset="0"/>
                <a:ea typeface="Tahoma" panose="020B0604030504040204" pitchFamily="34" charset="0"/>
                <a:cs typeface="Tahoma" panose="020B0604030504040204" pitchFamily="34" charset="0"/>
              </a:rPr>
              <a:t> nay </a:t>
            </a:r>
            <a:r>
              <a:rPr lang="en-US" sz="1800" dirty="0" err="1">
                <a:latin typeface="Tahoma" panose="020B0604030504040204" pitchFamily="34" charset="0"/>
                <a:ea typeface="Tahoma" panose="020B0604030504040204" pitchFamily="34" charset="0"/>
                <a:cs typeface="Tahoma" panose="020B0604030504040204" pitchFamily="34" charset="0"/>
              </a:rPr>
              <a:t>các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kỹ</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thuật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chuyển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mềm</a:t>
            </a:r>
            <a:r>
              <a:rPr lang="en-US" sz="1800" dirty="0">
                <a:latin typeface="Tahoma" panose="020B0604030504040204" pitchFamily="34" charset="0"/>
                <a:ea typeface="Tahoma" panose="020B0604030504040204" pitchFamily="34" charset="0"/>
                <a:cs typeface="Tahoma" panose="020B0604030504040204" pitchFamily="34" charset="0"/>
              </a:rPr>
              <a:t> (ZVS, ZCS) </a:t>
            </a:r>
            <a:r>
              <a:rPr lang="en-US" sz="1800" dirty="0" err="1">
                <a:latin typeface="Tahoma" panose="020B0604030504040204" pitchFamily="34" charset="0"/>
                <a:ea typeface="Tahoma" panose="020B0604030504040204" pitchFamily="34" charset="0"/>
                <a:cs typeface="Tahoma" panose="020B0604030504040204" pitchFamily="34" charset="0"/>
              </a:rPr>
              <a:t>ngày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càng</a:t>
            </a:r>
            <a:r>
              <a:rPr lang="en-US" sz="1800" dirty="0">
                <a:latin typeface="Tahoma" panose="020B0604030504040204" pitchFamily="34" charset="0"/>
                <a:ea typeface="Tahoma" panose="020B0604030504040204" pitchFamily="34" charset="0"/>
                <a:cs typeface="Tahoma" panose="020B0604030504040204" pitchFamily="34" charset="0"/>
              </a:rPr>
              <a:t> đ</a:t>
            </a:r>
            <a:r>
              <a:rPr lang="vi-VN" sz="1800" dirty="0">
                <a:latin typeface="Tahoma" panose="020B0604030504040204" pitchFamily="34" charset="0"/>
                <a:ea typeface="Tahoma" panose="020B0604030504040204" pitchFamily="34" charset="0"/>
                <a:cs typeface="Tahoma" panose="020B0604030504040204" pitchFamily="34" charset="0"/>
              </a:rPr>
              <a:t>ư</a:t>
            </a:r>
            <a:r>
              <a:rPr lang="en-US" sz="1800" dirty="0" err="1">
                <a:latin typeface="Tahoma" panose="020B0604030504040204" pitchFamily="34" charset="0"/>
                <a:ea typeface="Tahoma" panose="020B0604030504040204" pitchFamily="34" charset="0"/>
                <a:cs typeface="Tahoma" panose="020B0604030504040204" pitchFamily="34" charset="0"/>
              </a:rPr>
              <a:t>ợc</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ứng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dụng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nhiều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Ưu</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điểm</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của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chuyển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mới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này</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là</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chuyển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dòng</a:t>
            </a:r>
            <a:r>
              <a:rPr lang="en-US" sz="1800" dirty="0">
                <a:latin typeface="Tahoma" panose="020B0604030504040204" pitchFamily="34" charset="0"/>
                <a:ea typeface="Tahoma" panose="020B0604030504040204" pitchFamily="34" charset="0"/>
                <a:cs typeface="Tahoma" panose="020B0604030504040204" pitchFamily="34" charset="0"/>
              </a:rPr>
              <a:t>/</a:t>
            </a:r>
            <a:r>
              <a:rPr lang="en-US" sz="1800" dirty="0" err="1">
                <a:latin typeface="Tahoma" panose="020B0604030504040204" pitchFamily="34" charset="0"/>
                <a:ea typeface="Tahoma" panose="020B0604030504040204" pitchFamily="34" charset="0"/>
                <a:cs typeface="Tahoma" panose="020B0604030504040204" pitchFamily="34" charset="0"/>
              </a:rPr>
              <a:t>áp</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trên</a:t>
            </a:r>
            <a:r>
              <a:rPr lang="en-US" sz="1800" dirty="0">
                <a:latin typeface="Tahoma" panose="020B0604030504040204" pitchFamily="34" charset="0"/>
                <a:ea typeface="Tahoma" panose="020B0604030504040204" pitchFamily="34" charset="0"/>
                <a:cs typeface="Tahoma" panose="020B0604030504040204" pitchFamily="34" charset="0"/>
              </a:rPr>
              <a:t> van </a:t>
            </a:r>
            <a:r>
              <a:rPr lang="en-US" sz="1800" dirty="0" err="1">
                <a:latin typeface="Tahoma" panose="020B0604030504040204" pitchFamily="34" charset="0"/>
                <a:ea typeface="Tahoma" panose="020B0604030504040204" pitchFamily="34" charset="0"/>
                <a:cs typeface="Tahoma" panose="020B0604030504040204" pitchFamily="34" charset="0"/>
              </a:rPr>
              <a:t>bằng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không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giúp</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giảm</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tối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đa</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tổn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thất</a:t>
            </a:r>
            <a:r>
              <a:rPr lang="en-US" sz="1800" dirty="0">
                <a:latin typeface="Tahoma" panose="020B0604030504040204" pitchFamily="34" charset="0"/>
                <a:ea typeface="Tahoma" panose="020B0604030504040204" pitchFamily="34" charset="0"/>
                <a:cs typeface="Tahoma" panose="020B0604030504040204" pitchFamily="34" charset="0"/>
              </a:rPr>
              <a:t> so </a:t>
            </a:r>
            <a:r>
              <a:rPr lang="en-US" sz="1800" dirty="0" err="1">
                <a:latin typeface="Tahoma" panose="020B0604030504040204" pitchFamily="34" charset="0"/>
                <a:ea typeface="Tahoma" panose="020B0604030504040204" pitchFamily="34" charset="0"/>
                <a:cs typeface="Tahoma" panose="020B0604030504040204" pitchFamily="34" charset="0"/>
              </a:rPr>
              <a:t>với</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chuyển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mạch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cứng</a:t>
            </a:r>
            <a:r>
              <a:rPr lang="en-US" sz="1800" dirty="0">
                <a:latin typeface="Tahoma" panose="020B0604030504040204" pitchFamily="34" charset="0"/>
                <a:ea typeface="Tahoma" panose="020B0604030504040204" pitchFamily="34" charset="0"/>
                <a:cs typeface="Tahoma" panose="020B0604030504040204" pitchFamily="34" charset="0"/>
              </a:rPr>
              <a:t>.</a:t>
            </a:r>
          </a:p>
        </p:txBody>
      </p:sp>
      <p:pic>
        <p:nvPicPr>
          <p:cNvPr id="7" name="Hình ảnh 8">
            <a:extLst>
              <a:ext uri="{FF2B5EF4-FFF2-40B4-BE49-F238E27FC236}">
                <a16:creationId xmlns:a16="http://schemas.microsoft.com/office/drawing/2014/main" id="{13633AA4-1ACD-FD2F-0F19-149A9EFD6CD3}"/>
              </a:ext>
            </a:extLst>
          </p:cNvPr>
          <p:cNvPicPr>
            <a:picLocks noChangeAspect="1"/>
          </p:cNvPicPr>
          <p:nvPr/>
        </p:nvPicPr>
        <p:blipFill>
          <a:blip r:embed="rId3"/>
          <a:stretch>
            <a:fillRect/>
          </a:stretch>
        </p:blipFill>
        <p:spPr>
          <a:xfrm>
            <a:off x="6124739" y="918332"/>
            <a:ext cx="2726375" cy="2121461"/>
          </a:xfrm>
          <a:prstGeom prst="rect">
            <a:avLst/>
          </a:prstGeom>
        </p:spPr>
      </p:pic>
      <p:pic>
        <p:nvPicPr>
          <p:cNvPr id="8" name="Picture 2" descr="Káº¿t quáº£ hÃ¬nh áº£nh cho soft switching zvs">
            <a:extLst>
              <a:ext uri="{FF2B5EF4-FFF2-40B4-BE49-F238E27FC236}">
                <a16:creationId xmlns:a16="http://schemas.microsoft.com/office/drawing/2014/main" id="{0425C40F-B32E-3F19-D507-5055265B5E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4739" y="3218957"/>
            <a:ext cx="2743200" cy="192943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A6F6B8-B073-E260-3C4F-99B65ACFE59D}"/>
              </a:ext>
            </a:extLst>
          </p:cNvPr>
          <p:cNvSpPr txBox="1"/>
          <p:nvPr/>
        </p:nvSpPr>
        <p:spPr>
          <a:xfrm>
            <a:off x="921344" y="5095491"/>
            <a:ext cx="4195188"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Đánh giá tổn hao</a:t>
            </a:r>
            <a:endParaRPr lang="en-US" sz="2000" b="1" dirty="0">
              <a:solidFill>
                <a:schemeClr val="accent6">
                  <a:lumMod val="50000"/>
                </a:schemeClr>
              </a:solidFill>
            </a:endParaRPr>
          </a:p>
        </p:txBody>
      </p:sp>
      <p:sp>
        <p:nvSpPr>
          <p:cNvPr id="11" name="Chỗ dành sẵn cho Văn bản 2">
            <a:extLst>
              <a:ext uri="{FF2B5EF4-FFF2-40B4-BE49-F238E27FC236}">
                <a16:creationId xmlns:a16="http://schemas.microsoft.com/office/drawing/2014/main" id="{D52FA343-04F8-0D9E-9BDD-36917C487DB3}"/>
              </a:ext>
            </a:extLst>
          </p:cNvPr>
          <p:cNvSpPr txBox="1">
            <a:spLocks/>
          </p:cNvSpPr>
          <p:nvPr/>
        </p:nvSpPr>
        <p:spPr>
          <a:xfrm>
            <a:off x="389146" y="5646429"/>
            <a:ext cx="8365708" cy="127204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gn="just">
              <a:buFont typeface="Arial" panose="020B0604020202020204" pitchFamily="34" charset="0"/>
              <a:buChar char="•"/>
            </a:pPr>
            <a:r>
              <a:rPr lang="vi-VN" sz="1800" dirty="0">
                <a:latin typeface="Tahoma" panose="020B0604030504040204" pitchFamily="34" charset="0"/>
                <a:ea typeface="Tahoma" panose="020B0604030504040204" pitchFamily="34" charset="0"/>
                <a:cs typeface="Tahoma" panose="020B0604030504040204" pitchFamily="34" charset="0"/>
              </a:rPr>
              <a:t>Việc đánh giá tổn hao của mạch sẽ giúp đánh giá độ hiệu quả của mạch điện qua từng phần tử/ linh kiện, từ đó đưa ra phương án tối ưu hiệu suất. </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2A9215A0-9586-4750-5923-1CCA5B77071B}"/>
              </a:ext>
            </a:extLst>
          </p:cNvPr>
          <p:cNvSpPr txBox="1"/>
          <p:nvPr/>
        </p:nvSpPr>
        <p:spPr>
          <a:xfrm>
            <a:off x="1061596" y="115140"/>
            <a:ext cx="6233185" cy="430887"/>
          </a:xfrm>
          <a:prstGeom prst="rect">
            <a:avLst/>
          </a:prstGeom>
          <a:noFill/>
        </p:spPr>
        <p:txBody>
          <a:bodyPr wrap="square" rtlCol="0">
            <a:spAutoFit/>
          </a:bodyPr>
          <a:lstStyle/>
          <a:p>
            <a:r>
              <a:rPr lang="vi-VN" sz="2200" b="1" dirty="0"/>
              <a:t>Đánh giá tổn hao</a:t>
            </a:r>
            <a:endParaRPr lang="en-US" sz="2200" b="1" dirty="0"/>
          </a:p>
        </p:txBody>
      </p:sp>
    </p:spTree>
    <p:extLst>
      <p:ext uri="{BB962C8B-B14F-4D97-AF65-F5344CB8AC3E}">
        <p14:creationId xmlns:p14="http://schemas.microsoft.com/office/powerpoint/2010/main" val="27371028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963707-314E-054A-04BB-FD1AD3DE6193}"/>
              </a:ext>
            </a:extLst>
          </p:cNvPr>
          <p:cNvSpPr txBox="1"/>
          <p:nvPr/>
        </p:nvSpPr>
        <p:spPr>
          <a:xfrm>
            <a:off x="2874900" y="2721114"/>
            <a:ext cx="3394199" cy="707886"/>
          </a:xfrm>
          <a:prstGeom prst="rect">
            <a:avLst/>
          </a:prstGeom>
          <a:noFill/>
        </p:spPr>
        <p:txBody>
          <a:bodyPr wrap="none" rtlCol="0">
            <a:spAutoFit/>
          </a:bodyPr>
          <a:lstStyle/>
          <a:p>
            <a:r>
              <a:rPr lang="en-US" sz="4000" b="1" dirty="0">
                <a:solidFill>
                  <a:srgbClr val="385723"/>
                </a:solidFill>
              </a:rPr>
              <a:t>THANK YOU!</a:t>
            </a:r>
          </a:p>
        </p:txBody>
      </p:sp>
      <p:pic>
        <p:nvPicPr>
          <p:cNvPr id="8" name="Picture 7" descr="Logo&#10;&#10;Description automatically generated">
            <a:extLst>
              <a:ext uri="{FF2B5EF4-FFF2-40B4-BE49-F238E27FC236}">
                <a16:creationId xmlns:a16="http://schemas.microsoft.com/office/drawing/2014/main" id="{2926090B-44C9-149F-2A5E-5E1A5E0ED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678" y="4890410"/>
            <a:ext cx="2130641" cy="1177808"/>
          </a:xfrm>
          <a:prstGeom prst="rect">
            <a:avLst/>
          </a:prstGeom>
        </p:spPr>
      </p:pic>
    </p:spTree>
    <p:extLst>
      <p:ext uri="{BB962C8B-B14F-4D97-AF65-F5344CB8AC3E}">
        <p14:creationId xmlns:p14="http://schemas.microsoft.com/office/powerpoint/2010/main" val="396705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5</a:t>
            </a:fld>
            <a:endParaRPr lang="en-US" dirty="0">
              <a:solidFill>
                <a:schemeClr val="bg1"/>
              </a:solidFill>
            </a:endParaRPr>
          </a:p>
        </p:txBody>
      </p:sp>
      <p:sp>
        <p:nvSpPr>
          <p:cNvPr id="5" name="TextBox 4">
            <a:extLst>
              <a:ext uri="{FF2B5EF4-FFF2-40B4-BE49-F238E27FC236}">
                <a16:creationId xmlns:a16="http://schemas.microsoft.com/office/drawing/2014/main" id="{3DA8815F-05CE-8EDE-3B27-6B6B1A35A7C7}"/>
              </a:ext>
            </a:extLst>
          </p:cNvPr>
          <p:cNvSpPr txBox="1"/>
          <p:nvPr/>
        </p:nvSpPr>
        <p:spPr>
          <a:xfrm>
            <a:off x="1054735" y="117610"/>
            <a:ext cx="6490639" cy="461665"/>
          </a:xfrm>
          <a:prstGeom prst="rect">
            <a:avLst/>
          </a:prstGeom>
          <a:noFill/>
        </p:spPr>
        <p:txBody>
          <a:bodyPr wrap="square" rtlCol="0">
            <a:spAutoFit/>
          </a:bodyPr>
          <a:lstStyle/>
          <a:p>
            <a:r>
              <a:rPr lang="vi-VN" sz="2400" b="1" dirty="0"/>
              <a:t>Đặc tính đóng mở của van</a:t>
            </a:r>
            <a:endParaRPr lang="en-US" sz="2400" b="1" dirty="0"/>
          </a:p>
        </p:txBody>
      </p:sp>
      <p:sp>
        <p:nvSpPr>
          <p:cNvPr id="6" name="Rectangle 5">
            <a:extLst>
              <a:ext uri="{FF2B5EF4-FFF2-40B4-BE49-F238E27FC236}">
                <a16:creationId xmlns:a16="http://schemas.microsoft.com/office/drawing/2014/main" id="{39E6F535-20EE-0EB3-B7F9-CE96EAFEB75E}"/>
              </a:ext>
            </a:extLst>
          </p:cNvPr>
          <p:cNvSpPr/>
          <p:nvPr/>
        </p:nvSpPr>
        <p:spPr>
          <a:xfrm>
            <a:off x="523875" y="175259"/>
            <a:ext cx="433016" cy="424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4" name="TextBox 3">
            <a:extLst>
              <a:ext uri="{FF2B5EF4-FFF2-40B4-BE49-F238E27FC236}">
                <a16:creationId xmlns:a16="http://schemas.microsoft.com/office/drawing/2014/main" id="{DE8D2295-DACE-9FBF-45C1-D9C66282C188}"/>
              </a:ext>
            </a:extLst>
          </p:cNvPr>
          <p:cNvSpPr txBox="1"/>
          <p:nvPr/>
        </p:nvSpPr>
        <p:spPr>
          <a:xfrm>
            <a:off x="1054735" y="402709"/>
            <a:ext cx="4451543"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Các thông số cơ bản</a:t>
            </a:r>
            <a:endParaRPr lang="en-US" sz="2000" b="1" dirty="0">
              <a:solidFill>
                <a:schemeClr val="accent6">
                  <a:lumMod val="50000"/>
                </a:schemeClr>
              </a:solidFill>
            </a:endParaRPr>
          </a:p>
        </p:txBody>
      </p:sp>
      <p:pic>
        <p:nvPicPr>
          <p:cNvPr id="8" name="Picture 7">
            <a:extLst>
              <a:ext uri="{FF2B5EF4-FFF2-40B4-BE49-F238E27FC236}">
                <a16:creationId xmlns:a16="http://schemas.microsoft.com/office/drawing/2014/main" id="{69A3DA96-7610-1F4C-2ADA-5D40164ED477}"/>
              </a:ext>
            </a:extLst>
          </p:cNvPr>
          <p:cNvPicPr>
            <a:picLocks noChangeAspect="1"/>
          </p:cNvPicPr>
          <p:nvPr/>
        </p:nvPicPr>
        <p:blipFill>
          <a:blip r:embed="rId3"/>
          <a:stretch>
            <a:fillRect/>
          </a:stretch>
        </p:blipFill>
        <p:spPr>
          <a:xfrm>
            <a:off x="3649535" y="1000841"/>
            <a:ext cx="5243126" cy="306778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6D095C-1DDB-0D59-966C-ACB54ED08E88}"/>
                  </a:ext>
                </a:extLst>
              </p:cNvPr>
              <p:cNvSpPr txBox="1"/>
              <p:nvPr/>
            </p:nvSpPr>
            <p:spPr>
              <a:xfrm>
                <a:off x="523875" y="2031849"/>
                <a:ext cx="3027816" cy="6149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𝑣</m:t>
                          </m:r>
                        </m:e>
                        <m:sub>
                          <m:r>
                            <a:rPr lang="vi-VN" b="0" i="1" smtClean="0">
                              <a:latin typeface="Cambria Math" panose="02040503050406030204" pitchFamily="18" charset="0"/>
                            </a:rPr>
                            <m:t>𝐺𝑆</m:t>
                          </m:r>
                          <m:d>
                            <m:dPr>
                              <m:ctrlPr>
                                <a:rPr lang="vi-VN" b="0" i="1" smtClean="0">
                                  <a:latin typeface="Cambria Math" panose="02040503050406030204" pitchFamily="18" charset="0"/>
                                </a:rPr>
                              </m:ctrlPr>
                            </m:dPr>
                            <m:e>
                              <m:r>
                                <a:rPr lang="vi-VN" b="0" i="1" smtClean="0">
                                  <a:latin typeface="Cambria Math" panose="02040503050406030204" pitchFamily="18" charset="0"/>
                                </a:rPr>
                                <m:t>𝑡</m:t>
                              </m:r>
                            </m:e>
                          </m:d>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m:t>
                          </m:r>
                        </m:sub>
                      </m:sSub>
                      <m:r>
                        <a:rPr lang="vi-VN" b="0" i="1" smtClean="0">
                          <a:latin typeface="Cambria Math" panose="02040503050406030204" pitchFamily="18" charset="0"/>
                        </a:rPr>
                        <m:t>(1−</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𝑒</m:t>
                          </m:r>
                        </m:e>
                        <m:sup>
                          <m:f>
                            <m:fPr>
                              <m:ctrlPr>
                                <a:rPr lang="vi-VN" b="0" i="1" smtClean="0">
                                  <a:latin typeface="Cambria Math" panose="02040503050406030204" pitchFamily="18" charset="0"/>
                                </a:rPr>
                              </m:ctrlPr>
                            </m:fPr>
                            <m:num>
                              <m:r>
                                <a:rPr lang="vi-VN" b="0" i="1" smtClean="0">
                                  <a:latin typeface="Cambria Math" panose="02040503050406030204" pitchFamily="18" charset="0"/>
                                </a:rPr>
                                <m:t>−</m:t>
                              </m:r>
                              <m:r>
                                <a:rPr lang="vi-VN" b="0" i="1" smtClean="0">
                                  <a:latin typeface="Cambria Math" panose="02040503050406030204" pitchFamily="18" charset="0"/>
                                </a:rPr>
                                <m:t>𝑡</m:t>
                              </m:r>
                            </m:num>
                            <m:den>
                              <m:r>
                                <a:rPr lang="vi-VN" b="0" i="1" smtClean="0">
                                  <a:latin typeface="Cambria Math" panose="02040503050406030204" pitchFamily="18" charset="0"/>
                                </a:rPr>
                                <m:t>𝑅</m:t>
                              </m:r>
                              <m:d>
                                <m:dPr>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𝑔𝑠</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𝑔𝑑</m:t>
                                      </m:r>
                                    </m:sub>
                                  </m:sSub>
                                </m:e>
                              </m:d>
                            </m:den>
                          </m:f>
                        </m:sup>
                      </m:sSup>
                      <m:r>
                        <a:rPr lang="vi-VN"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CA6D095C-1DDB-0D59-966C-ACB54ED08E88}"/>
                  </a:ext>
                </a:extLst>
              </p:cNvPr>
              <p:cNvSpPr txBox="1">
                <a:spLocks noRot="1" noChangeAspect="1" noMove="1" noResize="1" noEditPoints="1" noAdjustHandles="1" noChangeArrowheads="1" noChangeShapeType="1" noTextEdit="1"/>
              </p:cNvSpPr>
              <p:nvPr/>
            </p:nvSpPr>
            <p:spPr>
              <a:xfrm>
                <a:off x="523875" y="2031849"/>
                <a:ext cx="3027816" cy="6149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9A84FF-47A2-5164-5CCC-6D9BFD5C5F91}"/>
                  </a:ext>
                </a:extLst>
              </p:cNvPr>
              <p:cNvSpPr txBox="1"/>
              <p:nvPr/>
            </p:nvSpPr>
            <p:spPr>
              <a:xfrm>
                <a:off x="523875" y="1169889"/>
                <a:ext cx="1999869" cy="49699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b="1" dirty="0">
                    <a:solidFill>
                      <a:schemeClr val="tx1"/>
                    </a:solidFill>
                  </a:rPr>
                  <a:t>Xác định </a:t>
                </a:r>
                <a14:m>
                  <m:oMath xmlns:m="http://schemas.openxmlformats.org/officeDocument/2006/math">
                    <m:sSub>
                      <m:sSubPr>
                        <m:ctrlPr>
                          <a:rPr lang="vi-VN" sz="2000" b="1" i="1" smtClean="0">
                            <a:solidFill>
                              <a:schemeClr val="tx1"/>
                            </a:solidFill>
                            <a:latin typeface="Cambria Math" panose="02040503050406030204" pitchFamily="18" charset="0"/>
                          </a:rPr>
                        </m:ctrlPr>
                      </m:sSubPr>
                      <m:e>
                        <m:r>
                          <a:rPr lang="vi-VN" sz="2000" b="1" i="1" smtClean="0">
                            <a:solidFill>
                              <a:schemeClr val="tx1"/>
                            </a:solidFill>
                            <a:latin typeface="Cambria Math" panose="02040503050406030204" pitchFamily="18" charset="0"/>
                          </a:rPr>
                          <m:t>𝒕</m:t>
                        </m:r>
                      </m:e>
                      <m:sub>
                        <m:r>
                          <a:rPr lang="vi-VN" sz="2000" b="1" i="1" smtClean="0">
                            <a:solidFill>
                              <a:schemeClr val="tx1"/>
                            </a:solidFill>
                            <a:latin typeface="Cambria Math" panose="02040503050406030204" pitchFamily="18" charset="0"/>
                          </a:rPr>
                          <m:t>𝟏</m:t>
                        </m:r>
                      </m:sub>
                    </m:sSub>
                  </m:oMath>
                </a14:m>
                <a:r>
                  <a:rPr lang="vi-VN" sz="2000" b="1" dirty="0">
                    <a:solidFill>
                      <a:schemeClr val="tx1"/>
                    </a:solidFill>
                  </a:rPr>
                  <a:t>:</a:t>
                </a:r>
                <a:endParaRPr lang="en-US" sz="2000" b="1" dirty="0">
                  <a:solidFill>
                    <a:schemeClr val="tx1"/>
                  </a:solidFill>
                </a:endParaRPr>
              </a:p>
            </p:txBody>
          </p:sp>
        </mc:Choice>
        <mc:Fallback xmlns="">
          <p:sp>
            <p:nvSpPr>
              <p:cNvPr id="10" name="TextBox 9">
                <a:extLst>
                  <a:ext uri="{FF2B5EF4-FFF2-40B4-BE49-F238E27FC236}">
                    <a16:creationId xmlns:a16="http://schemas.microsoft.com/office/drawing/2014/main" id="{379A84FF-47A2-5164-5CCC-6D9BFD5C5F91}"/>
                  </a:ext>
                </a:extLst>
              </p:cNvPr>
              <p:cNvSpPr txBox="1">
                <a:spLocks noRot="1" noChangeAspect="1" noMove="1" noResize="1" noEditPoints="1" noAdjustHandles="1" noChangeArrowheads="1" noChangeShapeType="1" noTextEdit="1"/>
              </p:cNvSpPr>
              <p:nvPr/>
            </p:nvSpPr>
            <p:spPr>
              <a:xfrm>
                <a:off x="523875" y="1169889"/>
                <a:ext cx="1999869" cy="496996"/>
              </a:xfrm>
              <a:prstGeom prst="rect">
                <a:avLst/>
              </a:prstGeom>
              <a:blipFill>
                <a:blip r:embed="rId5"/>
                <a:stretch>
                  <a:fillRect l="-2744" r="-1220" b="-2222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4A42E66-6796-BBF1-6820-8E41BBBC18DA}"/>
              </a:ext>
            </a:extLst>
          </p:cNvPr>
          <p:cNvSpPr txBox="1"/>
          <p:nvPr/>
        </p:nvSpPr>
        <p:spPr>
          <a:xfrm>
            <a:off x="523875" y="1595785"/>
            <a:ext cx="3353181" cy="496996"/>
          </a:xfrm>
          <a:prstGeom prst="rect">
            <a:avLst/>
          </a:prstGeom>
          <a:noFill/>
        </p:spPr>
        <p:txBody>
          <a:bodyPr wrap="square" rtlCol="0">
            <a:spAutoFit/>
          </a:bodyPr>
          <a:lstStyle/>
          <a:p>
            <a:pPr algn="just">
              <a:lnSpc>
                <a:spcPct val="150000"/>
              </a:lnSpc>
            </a:pPr>
            <a:r>
              <a:rPr lang="vi-VN" sz="2000" dirty="0"/>
              <a:t>Điện áp cổng được tính:</a:t>
            </a:r>
            <a:endParaRPr lang="en-US" sz="2000" dirty="0">
              <a:solidFill>
                <a:schemeClr val="tx1"/>
              </a:solidFill>
            </a:endParaRPr>
          </a:p>
        </p:txBody>
      </p:sp>
      <p:sp>
        <p:nvSpPr>
          <p:cNvPr id="12" name="TextBox 11">
            <a:extLst>
              <a:ext uri="{FF2B5EF4-FFF2-40B4-BE49-F238E27FC236}">
                <a16:creationId xmlns:a16="http://schemas.microsoft.com/office/drawing/2014/main" id="{B13E7915-6394-9AD2-3EE2-35B243659DC5}"/>
              </a:ext>
            </a:extLst>
          </p:cNvPr>
          <p:cNvSpPr txBox="1"/>
          <p:nvPr/>
        </p:nvSpPr>
        <p:spPr>
          <a:xfrm>
            <a:off x="523875" y="2620079"/>
            <a:ext cx="3353181" cy="496996"/>
          </a:xfrm>
          <a:prstGeom prst="rect">
            <a:avLst/>
          </a:prstGeom>
          <a:noFill/>
        </p:spPr>
        <p:txBody>
          <a:bodyPr wrap="square" rtlCol="0">
            <a:spAutoFit/>
          </a:bodyPr>
          <a:lstStyle/>
          <a:p>
            <a:pPr algn="just">
              <a:lnSpc>
                <a:spcPct val="150000"/>
              </a:lnSpc>
            </a:pPr>
            <a:r>
              <a:rPr lang="vi-VN" sz="2000" dirty="0"/>
              <a:t>Từ đó tính được:</a:t>
            </a:r>
            <a:endParaRPr lang="en-US" sz="2000" dirty="0">
              <a:solidFill>
                <a:schemeClr val="tx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9CE2C60-EA59-7D72-5D5D-4032DC58168E}"/>
                  </a:ext>
                </a:extLst>
              </p:cNvPr>
              <p:cNvSpPr txBox="1"/>
              <p:nvPr/>
            </p:nvSpPr>
            <p:spPr>
              <a:xfrm>
                <a:off x="523875" y="3088780"/>
                <a:ext cx="3671967" cy="6789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1</m:t>
                          </m:r>
                        </m:sub>
                      </m:sSub>
                      <m:r>
                        <a:rPr lang="vi-VN" b="0" i="1" smtClean="0">
                          <a:latin typeface="Cambria Math" panose="02040503050406030204" pitchFamily="18" charset="0"/>
                        </a:rPr>
                        <m:t>=</m:t>
                      </m:r>
                      <m:r>
                        <a:rPr lang="vi-VN" b="0" i="1" smtClean="0">
                          <a:latin typeface="Cambria Math" panose="02040503050406030204" pitchFamily="18" charset="0"/>
                        </a:rPr>
                        <m:t>𝑅</m:t>
                      </m:r>
                      <m:d>
                        <m:dPr>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𝑔𝑠</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𝑔𝑑</m:t>
                              </m:r>
                            </m:sub>
                          </m:sSub>
                        </m:e>
                      </m:d>
                      <m:r>
                        <a:rPr lang="vi-VN" b="0" i="0" smtClean="0">
                          <a:latin typeface="Cambria Math" panose="02040503050406030204" pitchFamily="18" charset="0"/>
                        </a:rPr>
                        <m:t>.</m:t>
                      </m:r>
                      <m:r>
                        <m:rPr>
                          <m:sty m:val="p"/>
                        </m:rPr>
                        <a:rPr lang="vi-VN" b="0" i="0" smtClean="0">
                          <a:latin typeface="Cambria Math" panose="02040503050406030204" pitchFamily="18" charset="0"/>
                        </a:rPr>
                        <m:t>ln</m:t>
                      </m:r>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𝑡h</m:t>
                              </m:r>
                            </m:sub>
                          </m:sSub>
                        </m:den>
                      </m:f>
                      <m:r>
                        <a:rPr lang="vi-VN"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19CE2C60-EA59-7D72-5D5D-4032DC58168E}"/>
                  </a:ext>
                </a:extLst>
              </p:cNvPr>
              <p:cNvSpPr txBox="1">
                <a:spLocks noRot="1" noChangeAspect="1" noMove="1" noResize="1" noEditPoints="1" noAdjustHandles="1" noChangeArrowheads="1" noChangeShapeType="1" noTextEdit="1"/>
              </p:cNvSpPr>
              <p:nvPr/>
            </p:nvSpPr>
            <p:spPr>
              <a:xfrm>
                <a:off x="523875" y="3088780"/>
                <a:ext cx="3671967" cy="6789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C935D4C-CC2A-1A05-592F-9A53BE43C1E1}"/>
                  </a:ext>
                </a:extLst>
              </p:cNvPr>
              <p:cNvSpPr txBox="1"/>
              <p:nvPr/>
            </p:nvSpPr>
            <p:spPr>
              <a:xfrm>
                <a:off x="600810" y="3820130"/>
                <a:ext cx="1999869" cy="49699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b="1" dirty="0">
                    <a:solidFill>
                      <a:schemeClr val="tx1"/>
                    </a:solidFill>
                  </a:rPr>
                  <a:t>Xác định </a:t>
                </a:r>
                <a14:m>
                  <m:oMath xmlns:m="http://schemas.openxmlformats.org/officeDocument/2006/math">
                    <m:sSub>
                      <m:sSubPr>
                        <m:ctrlPr>
                          <a:rPr lang="vi-VN" sz="2000" b="1" i="1" smtClean="0">
                            <a:solidFill>
                              <a:schemeClr val="tx1"/>
                            </a:solidFill>
                            <a:latin typeface="Cambria Math" panose="02040503050406030204" pitchFamily="18" charset="0"/>
                          </a:rPr>
                        </m:ctrlPr>
                      </m:sSubPr>
                      <m:e>
                        <m:r>
                          <a:rPr lang="vi-VN" sz="2000" b="1" i="1" smtClean="0">
                            <a:solidFill>
                              <a:schemeClr val="tx1"/>
                            </a:solidFill>
                            <a:latin typeface="Cambria Math" panose="02040503050406030204" pitchFamily="18" charset="0"/>
                          </a:rPr>
                          <m:t>𝒕</m:t>
                        </m:r>
                      </m:e>
                      <m:sub>
                        <m:r>
                          <a:rPr lang="vi-VN" sz="2000" b="1" i="1" smtClean="0">
                            <a:solidFill>
                              <a:schemeClr val="tx1"/>
                            </a:solidFill>
                            <a:latin typeface="Cambria Math" panose="02040503050406030204" pitchFamily="18" charset="0"/>
                          </a:rPr>
                          <m:t>𝟐</m:t>
                        </m:r>
                      </m:sub>
                    </m:sSub>
                  </m:oMath>
                </a14:m>
                <a:r>
                  <a:rPr lang="vi-VN" sz="2000" b="1" dirty="0">
                    <a:solidFill>
                      <a:schemeClr val="tx1"/>
                    </a:solidFill>
                  </a:rPr>
                  <a:t>:</a:t>
                </a:r>
                <a:endParaRPr lang="en-US" sz="2000" b="1" dirty="0">
                  <a:solidFill>
                    <a:schemeClr val="tx1"/>
                  </a:solidFill>
                </a:endParaRPr>
              </a:p>
            </p:txBody>
          </p:sp>
        </mc:Choice>
        <mc:Fallback xmlns="">
          <p:sp>
            <p:nvSpPr>
              <p:cNvPr id="14" name="TextBox 13">
                <a:extLst>
                  <a:ext uri="{FF2B5EF4-FFF2-40B4-BE49-F238E27FC236}">
                    <a16:creationId xmlns:a16="http://schemas.microsoft.com/office/drawing/2014/main" id="{CC935D4C-CC2A-1A05-592F-9A53BE43C1E1}"/>
                  </a:ext>
                </a:extLst>
              </p:cNvPr>
              <p:cNvSpPr txBox="1">
                <a:spLocks noRot="1" noChangeAspect="1" noMove="1" noResize="1" noEditPoints="1" noAdjustHandles="1" noChangeArrowheads="1" noChangeShapeType="1" noTextEdit="1"/>
              </p:cNvSpPr>
              <p:nvPr/>
            </p:nvSpPr>
            <p:spPr>
              <a:xfrm>
                <a:off x="600810" y="3820130"/>
                <a:ext cx="1999869" cy="496996"/>
              </a:xfrm>
              <a:prstGeom prst="rect">
                <a:avLst/>
              </a:prstGeom>
              <a:blipFill>
                <a:blip r:embed="rId7"/>
                <a:stretch>
                  <a:fillRect l="-2744" r="-1220"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D3D0429-E72E-31D5-3F60-51B4452FA8A0}"/>
                  </a:ext>
                </a:extLst>
              </p:cNvPr>
              <p:cNvSpPr txBox="1"/>
              <p:nvPr/>
            </p:nvSpPr>
            <p:spPr>
              <a:xfrm>
                <a:off x="1023747" y="4317999"/>
                <a:ext cx="3665940" cy="688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2</m:t>
                          </m:r>
                        </m:sub>
                      </m:sSub>
                      <m:r>
                        <a:rPr lang="vi-VN" b="0" i="1" smtClean="0">
                          <a:latin typeface="Cambria Math" panose="02040503050406030204" pitchFamily="18" charset="0"/>
                        </a:rPr>
                        <m:t>=</m:t>
                      </m:r>
                      <m:r>
                        <a:rPr lang="vi-VN" b="0" i="1" smtClean="0">
                          <a:latin typeface="Cambria Math" panose="02040503050406030204" pitchFamily="18" charset="0"/>
                        </a:rPr>
                        <m:t>𝑅</m:t>
                      </m:r>
                      <m:d>
                        <m:dPr>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𝑔𝑠</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𝑔𝑑</m:t>
                              </m:r>
                            </m:sub>
                          </m:sSub>
                        </m:e>
                      </m:d>
                      <m:r>
                        <a:rPr lang="vi-VN" b="0" i="1" smtClean="0">
                          <a:latin typeface="Cambria Math" panose="02040503050406030204" pitchFamily="18" charset="0"/>
                        </a:rPr>
                        <m:t>.</m:t>
                      </m:r>
                      <m:r>
                        <m:rPr>
                          <m:sty m:val="p"/>
                        </m:rPr>
                        <a:rPr lang="vi-VN" b="0" i="0" smtClean="0">
                          <a:latin typeface="Cambria Math" panose="02040503050406030204" pitchFamily="18" charset="0"/>
                        </a:rPr>
                        <m:t>ln</m:t>
                      </m:r>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den>
                      </m:f>
                      <m:r>
                        <a:rPr lang="vi-VN"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9D3D0429-E72E-31D5-3F60-51B4452FA8A0}"/>
                  </a:ext>
                </a:extLst>
              </p:cNvPr>
              <p:cNvSpPr txBox="1">
                <a:spLocks noRot="1" noChangeAspect="1" noMove="1" noResize="1" noEditPoints="1" noAdjustHandles="1" noChangeArrowheads="1" noChangeShapeType="1" noTextEdit="1"/>
              </p:cNvSpPr>
              <p:nvPr/>
            </p:nvSpPr>
            <p:spPr>
              <a:xfrm>
                <a:off x="1023747" y="4317999"/>
                <a:ext cx="3665940" cy="68813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F573B6-3DBC-1D90-F59B-4F6373598608}"/>
                  </a:ext>
                </a:extLst>
              </p:cNvPr>
              <p:cNvSpPr txBox="1"/>
              <p:nvPr/>
            </p:nvSpPr>
            <p:spPr>
              <a:xfrm>
                <a:off x="523875" y="4967633"/>
                <a:ext cx="7425309" cy="496996"/>
              </a:xfrm>
              <a:prstGeom prst="rect">
                <a:avLst/>
              </a:prstGeom>
              <a:noFill/>
            </p:spPr>
            <p:txBody>
              <a:bodyPr wrap="square" rtlCol="0">
                <a:spAutoFit/>
              </a:bodyPr>
              <a:lstStyle/>
              <a:p>
                <a:pPr algn="just">
                  <a:lnSpc>
                    <a:spcPct val="150000"/>
                  </a:lnSpc>
                </a:pPr>
                <a:r>
                  <a:rPr lang="vi-VN" sz="2000" dirty="0"/>
                  <a:t>Có thể thấy rằng, thời gian dòng tăng </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𝑡</m:t>
                        </m:r>
                      </m:e>
                      <m:sub>
                        <m:r>
                          <a:rPr lang="vi-VN" sz="2000" b="0" i="1" smtClean="0">
                            <a:latin typeface="Cambria Math" panose="02040503050406030204" pitchFamily="18" charset="0"/>
                          </a:rPr>
                          <m:t>𝑟𝑖</m:t>
                        </m:r>
                      </m:sub>
                    </m:sSub>
                  </m:oMath>
                </a14:m>
                <a:r>
                  <a:rPr lang="vi-VN" sz="2000" dirty="0">
                    <a:solidFill>
                      <a:schemeClr val="tx1"/>
                    </a:solidFill>
                  </a:rPr>
                  <a:t> =</a:t>
                </a:r>
                <a14:m>
                  <m:oMath xmlns:m="http://schemas.openxmlformats.org/officeDocument/2006/math">
                    <m:r>
                      <a:rPr lang="vi-VN" sz="2000" b="0" i="0" smtClean="0">
                        <a:solidFill>
                          <a:schemeClr val="tx1"/>
                        </a:solidFill>
                        <a:latin typeface="Cambria Math" panose="02040503050406030204" pitchFamily="18" charset="0"/>
                      </a:rPr>
                      <m:t> </m:t>
                    </m:r>
                    <m:sSub>
                      <m:sSubPr>
                        <m:ctrlPr>
                          <a:rPr lang="vi-VN" sz="2000" b="0" i="1" smtClean="0">
                            <a:solidFill>
                              <a:schemeClr val="tx1"/>
                            </a:solidFill>
                            <a:latin typeface="Cambria Math" panose="02040503050406030204" pitchFamily="18" charset="0"/>
                          </a:rPr>
                        </m:ctrlPr>
                      </m:sSubPr>
                      <m:e>
                        <m:r>
                          <a:rPr lang="vi-VN" sz="2000" b="0" i="1" smtClean="0">
                            <a:solidFill>
                              <a:schemeClr val="tx1"/>
                            </a:solidFill>
                            <a:latin typeface="Cambria Math" panose="02040503050406030204" pitchFamily="18" charset="0"/>
                          </a:rPr>
                          <m:t>𝑡</m:t>
                        </m:r>
                      </m:e>
                      <m:sub>
                        <m:r>
                          <a:rPr lang="vi-VN" sz="2000" b="0" i="1" smtClean="0">
                            <a:solidFill>
                              <a:schemeClr val="tx1"/>
                            </a:solidFill>
                            <a:latin typeface="Cambria Math" panose="02040503050406030204" pitchFamily="18" charset="0"/>
                          </a:rPr>
                          <m:t>2</m:t>
                        </m:r>
                      </m:sub>
                    </m:sSub>
                    <m:r>
                      <a:rPr lang="vi-VN" sz="2000" b="0" i="1" smtClean="0">
                        <a:solidFill>
                          <a:schemeClr val="tx1"/>
                        </a:solidFill>
                        <a:latin typeface="Cambria Math" panose="02040503050406030204" pitchFamily="18" charset="0"/>
                      </a:rPr>
                      <m:t>−</m:t>
                    </m:r>
                    <m:sSub>
                      <m:sSubPr>
                        <m:ctrlPr>
                          <a:rPr lang="vi-VN" sz="2000" b="0" i="1" smtClean="0">
                            <a:solidFill>
                              <a:schemeClr val="tx1"/>
                            </a:solidFill>
                            <a:latin typeface="Cambria Math" panose="02040503050406030204" pitchFamily="18" charset="0"/>
                          </a:rPr>
                        </m:ctrlPr>
                      </m:sSubPr>
                      <m:e>
                        <m:r>
                          <a:rPr lang="vi-VN" sz="2000" b="0" i="1" smtClean="0">
                            <a:solidFill>
                              <a:schemeClr val="tx1"/>
                            </a:solidFill>
                            <a:latin typeface="Cambria Math" panose="02040503050406030204" pitchFamily="18" charset="0"/>
                          </a:rPr>
                          <m:t>𝑡</m:t>
                        </m:r>
                      </m:e>
                      <m:sub>
                        <m:r>
                          <a:rPr lang="vi-VN" sz="2000" b="0" i="1" smtClean="0">
                            <a:solidFill>
                              <a:schemeClr val="tx1"/>
                            </a:solidFill>
                            <a:latin typeface="Cambria Math" panose="02040503050406030204" pitchFamily="18" charset="0"/>
                          </a:rPr>
                          <m:t>1</m:t>
                        </m:r>
                      </m:sub>
                    </m:sSub>
                  </m:oMath>
                </a14:m>
                <a:r>
                  <a:rPr lang="vi-VN" sz="2000" dirty="0">
                    <a:solidFill>
                      <a:schemeClr val="tx1"/>
                    </a:solidFill>
                  </a:rPr>
                  <a:t>, cụ thể:</a:t>
                </a:r>
                <a:endParaRPr lang="en-US" sz="2000" dirty="0">
                  <a:solidFill>
                    <a:schemeClr val="tx1"/>
                  </a:solidFill>
                </a:endParaRPr>
              </a:p>
            </p:txBody>
          </p:sp>
        </mc:Choice>
        <mc:Fallback xmlns="">
          <p:sp>
            <p:nvSpPr>
              <p:cNvPr id="16" name="TextBox 15">
                <a:extLst>
                  <a:ext uri="{FF2B5EF4-FFF2-40B4-BE49-F238E27FC236}">
                    <a16:creationId xmlns:a16="http://schemas.microsoft.com/office/drawing/2014/main" id="{E8F573B6-3DBC-1D90-F59B-4F6373598608}"/>
                  </a:ext>
                </a:extLst>
              </p:cNvPr>
              <p:cNvSpPr txBox="1">
                <a:spLocks noRot="1" noChangeAspect="1" noMove="1" noResize="1" noEditPoints="1" noAdjustHandles="1" noChangeArrowheads="1" noChangeShapeType="1" noTextEdit="1"/>
              </p:cNvSpPr>
              <p:nvPr/>
            </p:nvSpPr>
            <p:spPr>
              <a:xfrm>
                <a:off x="523875" y="4967633"/>
                <a:ext cx="7425309" cy="496996"/>
              </a:xfrm>
              <a:prstGeom prst="rect">
                <a:avLst/>
              </a:prstGeom>
              <a:blipFill>
                <a:blip r:embed="rId9"/>
                <a:stretch>
                  <a:fillRect l="-903"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50CF61A-C5E2-2BDB-587E-46AF71BF0B8F}"/>
                  </a:ext>
                </a:extLst>
              </p:cNvPr>
              <p:cNvSpPr txBox="1"/>
              <p:nvPr/>
            </p:nvSpPr>
            <p:spPr>
              <a:xfrm>
                <a:off x="1035073" y="5511320"/>
                <a:ext cx="3734356" cy="688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𝑟𝑖</m:t>
                          </m:r>
                        </m:sub>
                      </m:sSub>
                      <m:r>
                        <a:rPr lang="vi-VN" b="0" i="1" smtClean="0">
                          <a:latin typeface="Cambria Math" panose="02040503050406030204" pitchFamily="18" charset="0"/>
                        </a:rPr>
                        <m:t>=</m:t>
                      </m:r>
                      <m:r>
                        <a:rPr lang="vi-VN" b="0" i="1" smtClean="0">
                          <a:latin typeface="Cambria Math" panose="02040503050406030204" pitchFamily="18" charset="0"/>
                        </a:rPr>
                        <m:t>𝑅</m:t>
                      </m:r>
                      <m:d>
                        <m:dPr>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𝑔𝑠</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𝑔𝑑</m:t>
                              </m:r>
                            </m:sub>
                          </m:sSub>
                        </m:e>
                      </m:d>
                      <m:r>
                        <a:rPr lang="vi-VN" b="0" i="1" smtClean="0">
                          <a:latin typeface="Cambria Math" panose="02040503050406030204" pitchFamily="18" charset="0"/>
                        </a:rPr>
                        <m:t>.</m:t>
                      </m:r>
                      <m:r>
                        <m:rPr>
                          <m:sty m:val="p"/>
                        </m:rPr>
                        <a:rPr lang="vi-VN" b="0" i="0" smtClean="0">
                          <a:latin typeface="Cambria Math" panose="02040503050406030204" pitchFamily="18" charset="0"/>
                        </a:rPr>
                        <m:t>ln</m:t>
                      </m:r>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𝑡h</m:t>
                              </m:r>
                            </m:sub>
                          </m:sSub>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den>
                      </m:f>
                      <m:r>
                        <a:rPr lang="vi-VN"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D50CF61A-C5E2-2BDB-587E-46AF71BF0B8F}"/>
                  </a:ext>
                </a:extLst>
              </p:cNvPr>
              <p:cNvSpPr txBox="1">
                <a:spLocks noRot="1" noChangeAspect="1" noMove="1" noResize="1" noEditPoints="1" noAdjustHandles="1" noChangeArrowheads="1" noChangeShapeType="1" noTextEdit="1"/>
              </p:cNvSpPr>
              <p:nvPr/>
            </p:nvSpPr>
            <p:spPr>
              <a:xfrm>
                <a:off x="1035073" y="5511320"/>
                <a:ext cx="3734356" cy="688137"/>
              </a:xfrm>
              <a:prstGeom prst="rect">
                <a:avLst/>
              </a:prstGeom>
              <a:blipFill>
                <a:blip r:embed="rId10"/>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3EA574BD-A729-CAFA-E1B9-0AD14B005154}"/>
              </a:ext>
            </a:extLst>
          </p:cNvPr>
          <p:cNvSpPr txBox="1"/>
          <p:nvPr/>
        </p:nvSpPr>
        <p:spPr>
          <a:xfrm>
            <a:off x="463238" y="757848"/>
            <a:ext cx="4451543" cy="496996"/>
          </a:xfrm>
          <a:prstGeom prst="rect">
            <a:avLst/>
          </a:prstGeom>
          <a:noFill/>
        </p:spPr>
        <p:txBody>
          <a:bodyPr wrap="square" rtlCol="0">
            <a:spAutoFit/>
          </a:bodyPr>
          <a:lstStyle/>
          <a:p>
            <a:pPr algn="just">
              <a:lnSpc>
                <a:spcPct val="150000"/>
              </a:lnSpc>
            </a:pPr>
            <a:r>
              <a:rPr lang="vi-VN" sz="2000" b="1" dirty="0"/>
              <a:t>Thời gian mở van</a:t>
            </a:r>
            <a:endParaRPr lang="en-US" sz="2000" b="1" dirty="0"/>
          </a:p>
        </p:txBody>
      </p:sp>
      <p:sp>
        <p:nvSpPr>
          <p:cNvPr id="7" name="TextBox 6">
            <a:extLst>
              <a:ext uri="{FF2B5EF4-FFF2-40B4-BE49-F238E27FC236}">
                <a16:creationId xmlns:a16="http://schemas.microsoft.com/office/drawing/2014/main" id="{5C0A6697-E991-BDDB-7F69-D80C4CEC70D6}"/>
              </a:ext>
            </a:extLst>
          </p:cNvPr>
          <p:cNvSpPr txBox="1"/>
          <p:nvPr/>
        </p:nvSpPr>
        <p:spPr>
          <a:xfrm>
            <a:off x="1866441" y="6544140"/>
            <a:ext cx="4451543" cy="276999"/>
          </a:xfrm>
          <a:prstGeom prst="rect">
            <a:avLst/>
          </a:prstGeom>
          <a:noFill/>
        </p:spPr>
        <p:txBody>
          <a:bodyPr wrap="square">
            <a:spAutoFit/>
          </a:bodyPr>
          <a:lstStyle/>
          <a:p>
            <a:r>
              <a:rPr lang="en-US" sz="1200" dirty="0">
                <a:solidFill>
                  <a:schemeClr val="bg2">
                    <a:lumMod val="50000"/>
                  </a:schemeClr>
                </a:solidFill>
              </a:rPr>
              <a:t>MOSFET Gate Drive Circuit</a:t>
            </a:r>
            <a:r>
              <a:rPr lang="vi-VN" sz="1200" dirty="0">
                <a:solidFill>
                  <a:schemeClr val="bg2">
                    <a:lumMod val="50000"/>
                  </a:schemeClr>
                </a:solidFill>
              </a:rPr>
              <a:t> – TOSHIBA - </a:t>
            </a:r>
            <a:r>
              <a:rPr lang="en-US" sz="1200" dirty="0">
                <a:solidFill>
                  <a:schemeClr val="bg2">
                    <a:lumMod val="50000"/>
                  </a:schemeClr>
                </a:solidFill>
              </a:rPr>
              <a:t>Application Note</a:t>
            </a:r>
          </a:p>
        </p:txBody>
      </p:sp>
    </p:spTree>
    <p:extLst>
      <p:ext uri="{BB962C8B-B14F-4D97-AF65-F5344CB8AC3E}">
        <p14:creationId xmlns:p14="http://schemas.microsoft.com/office/powerpoint/2010/main" val="79658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6</a:t>
            </a:fld>
            <a:endParaRPr lang="en-US" dirty="0">
              <a:solidFill>
                <a:schemeClr val="bg1"/>
              </a:solidFill>
            </a:endParaRPr>
          </a:p>
        </p:txBody>
      </p:sp>
      <p:sp>
        <p:nvSpPr>
          <p:cNvPr id="5" name="TextBox 4">
            <a:extLst>
              <a:ext uri="{FF2B5EF4-FFF2-40B4-BE49-F238E27FC236}">
                <a16:creationId xmlns:a16="http://schemas.microsoft.com/office/drawing/2014/main" id="{3DA8815F-05CE-8EDE-3B27-6B6B1A35A7C7}"/>
              </a:ext>
            </a:extLst>
          </p:cNvPr>
          <p:cNvSpPr txBox="1"/>
          <p:nvPr/>
        </p:nvSpPr>
        <p:spPr>
          <a:xfrm>
            <a:off x="1054735" y="117610"/>
            <a:ext cx="6490639" cy="461665"/>
          </a:xfrm>
          <a:prstGeom prst="rect">
            <a:avLst/>
          </a:prstGeom>
          <a:noFill/>
        </p:spPr>
        <p:txBody>
          <a:bodyPr wrap="square" rtlCol="0">
            <a:spAutoFit/>
          </a:bodyPr>
          <a:lstStyle/>
          <a:p>
            <a:r>
              <a:rPr lang="vi-VN" sz="2400" b="1" dirty="0"/>
              <a:t>Đặc tính đóng mở của van</a:t>
            </a:r>
            <a:endParaRPr lang="en-US" sz="2400" b="1" dirty="0"/>
          </a:p>
        </p:txBody>
      </p:sp>
      <p:sp>
        <p:nvSpPr>
          <p:cNvPr id="6" name="Rectangle 5">
            <a:extLst>
              <a:ext uri="{FF2B5EF4-FFF2-40B4-BE49-F238E27FC236}">
                <a16:creationId xmlns:a16="http://schemas.microsoft.com/office/drawing/2014/main" id="{39E6F535-20EE-0EB3-B7F9-CE96EAFEB75E}"/>
              </a:ext>
            </a:extLst>
          </p:cNvPr>
          <p:cNvSpPr/>
          <p:nvPr/>
        </p:nvSpPr>
        <p:spPr>
          <a:xfrm>
            <a:off x="523875" y="175259"/>
            <a:ext cx="433016" cy="424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4" name="TextBox 3">
            <a:extLst>
              <a:ext uri="{FF2B5EF4-FFF2-40B4-BE49-F238E27FC236}">
                <a16:creationId xmlns:a16="http://schemas.microsoft.com/office/drawing/2014/main" id="{DE8D2295-DACE-9FBF-45C1-D9C66282C188}"/>
              </a:ext>
            </a:extLst>
          </p:cNvPr>
          <p:cNvSpPr txBox="1"/>
          <p:nvPr/>
        </p:nvSpPr>
        <p:spPr>
          <a:xfrm>
            <a:off x="1054735" y="402709"/>
            <a:ext cx="4451543"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Các thông số cơ bản</a:t>
            </a:r>
            <a:endParaRPr lang="en-US" sz="2000" b="1" dirty="0">
              <a:solidFill>
                <a:schemeClr val="accent6">
                  <a:lumMod val="50000"/>
                </a:schemeClr>
              </a:solidFill>
            </a:endParaRPr>
          </a:p>
        </p:txBody>
      </p:sp>
      <p:pic>
        <p:nvPicPr>
          <p:cNvPr id="8" name="Picture 7">
            <a:extLst>
              <a:ext uri="{FF2B5EF4-FFF2-40B4-BE49-F238E27FC236}">
                <a16:creationId xmlns:a16="http://schemas.microsoft.com/office/drawing/2014/main" id="{69A3DA96-7610-1F4C-2ADA-5D40164ED477}"/>
              </a:ext>
            </a:extLst>
          </p:cNvPr>
          <p:cNvPicPr>
            <a:picLocks noChangeAspect="1"/>
          </p:cNvPicPr>
          <p:nvPr/>
        </p:nvPicPr>
        <p:blipFill>
          <a:blip r:embed="rId3"/>
          <a:stretch>
            <a:fillRect/>
          </a:stretch>
        </p:blipFill>
        <p:spPr>
          <a:xfrm>
            <a:off x="3649535" y="939881"/>
            <a:ext cx="5243126" cy="306778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6D095C-1DDB-0D59-966C-ACB54ED08E88}"/>
                  </a:ext>
                </a:extLst>
              </p:cNvPr>
              <p:cNvSpPr txBox="1"/>
              <p:nvPr/>
            </p:nvSpPr>
            <p:spPr>
              <a:xfrm>
                <a:off x="740383" y="2099003"/>
                <a:ext cx="2077556" cy="6646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𝑄</m:t>
                          </m:r>
                        </m:e>
                        <m:sub>
                          <m:r>
                            <a:rPr lang="vi-VN" b="0" i="1" smtClean="0">
                              <a:latin typeface="Cambria Math" panose="02040503050406030204" pitchFamily="18" charset="0"/>
                            </a:rPr>
                            <m:t>𝑔𝑑</m:t>
                          </m:r>
                        </m:sub>
                      </m:sSub>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num>
                        <m:den>
                          <m:r>
                            <a:rPr lang="vi-VN" b="0" i="1" smtClean="0">
                              <a:latin typeface="Cambria Math" panose="02040503050406030204" pitchFamily="18" charset="0"/>
                            </a:rPr>
                            <m:t>𝑅</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3</m:t>
                              </m:r>
                            </m:sub>
                          </m:sSub>
                        </m:den>
                      </m:f>
                    </m:oMath>
                  </m:oMathPara>
                </a14:m>
                <a:endParaRPr lang="en-US" dirty="0"/>
              </a:p>
            </p:txBody>
          </p:sp>
        </mc:Choice>
        <mc:Fallback xmlns="">
          <p:sp>
            <p:nvSpPr>
              <p:cNvPr id="9" name="TextBox 8">
                <a:extLst>
                  <a:ext uri="{FF2B5EF4-FFF2-40B4-BE49-F238E27FC236}">
                    <a16:creationId xmlns:a16="http://schemas.microsoft.com/office/drawing/2014/main" id="{CA6D095C-1DDB-0D59-966C-ACB54ED08E88}"/>
                  </a:ext>
                </a:extLst>
              </p:cNvPr>
              <p:cNvSpPr txBox="1">
                <a:spLocks noRot="1" noChangeAspect="1" noMove="1" noResize="1" noEditPoints="1" noAdjustHandles="1" noChangeArrowheads="1" noChangeShapeType="1" noTextEdit="1"/>
              </p:cNvSpPr>
              <p:nvPr/>
            </p:nvSpPr>
            <p:spPr>
              <a:xfrm>
                <a:off x="740383" y="2099003"/>
                <a:ext cx="2077556" cy="6646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9A84FF-47A2-5164-5CCC-6D9BFD5C5F91}"/>
                  </a:ext>
                </a:extLst>
              </p:cNvPr>
              <p:cNvSpPr txBox="1"/>
              <p:nvPr/>
            </p:nvSpPr>
            <p:spPr>
              <a:xfrm>
                <a:off x="523875" y="1108929"/>
                <a:ext cx="1999869" cy="49699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b="1" dirty="0">
                    <a:solidFill>
                      <a:schemeClr val="tx1"/>
                    </a:solidFill>
                  </a:rPr>
                  <a:t>Xác định </a:t>
                </a:r>
                <a14:m>
                  <m:oMath xmlns:m="http://schemas.openxmlformats.org/officeDocument/2006/math">
                    <m:sSub>
                      <m:sSubPr>
                        <m:ctrlPr>
                          <a:rPr lang="vi-VN" sz="2000" b="1" i="1" smtClean="0">
                            <a:solidFill>
                              <a:schemeClr val="tx1"/>
                            </a:solidFill>
                            <a:latin typeface="Cambria Math" panose="02040503050406030204" pitchFamily="18" charset="0"/>
                          </a:rPr>
                        </m:ctrlPr>
                      </m:sSubPr>
                      <m:e>
                        <m:r>
                          <a:rPr lang="vi-VN" sz="2000" b="1" i="1" smtClean="0">
                            <a:solidFill>
                              <a:schemeClr val="tx1"/>
                            </a:solidFill>
                            <a:latin typeface="Cambria Math" panose="02040503050406030204" pitchFamily="18" charset="0"/>
                          </a:rPr>
                          <m:t>𝒕</m:t>
                        </m:r>
                      </m:e>
                      <m:sub>
                        <m:r>
                          <a:rPr lang="vi-VN" sz="2000" b="1" i="1" smtClean="0">
                            <a:solidFill>
                              <a:schemeClr val="tx1"/>
                            </a:solidFill>
                            <a:latin typeface="Cambria Math" panose="02040503050406030204" pitchFamily="18" charset="0"/>
                          </a:rPr>
                          <m:t>𝟑</m:t>
                        </m:r>
                      </m:sub>
                    </m:sSub>
                  </m:oMath>
                </a14:m>
                <a:r>
                  <a:rPr lang="vi-VN" sz="2000" b="1" dirty="0">
                    <a:solidFill>
                      <a:schemeClr val="tx1"/>
                    </a:solidFill>
                  </a:rPr>
                  <a:t>:</a:t>
                </a:r>
                <a:endParaRPr lang="en-US" sz="2000" b="1" dirty="0">
                  <a:solidFill>
                    <a:schemeClr val="tx1"/>
                  </a:solidFill>
                </a:endParaRPr>
              </a:p>
            </p:txBody>
          </p:sp>
        </mc:Choice>
        <mc:Fallback xmlns="">
          <p:sp>
            <p:nvSpPr>
              <p:cNvPr id="10" name="TextBox 9">
                <a:extLst>
                  <a:ext uri="{FF2B5EF4-FFF2-40B4-BE49-F238E27FC236}">
                    <a16:creationId xmlns:a16="http://schemas.microsoft.com/office/drawing/2014/main" id="{379A84FF-47A2-5164-5CCC-6D9BFD5C5F91}"/>
                  </a:ext>
                </a:extLst>
              </p:cNvPr>
              <p:cNvSpPr txBox="1">
                <a:spLocks noRot="1" noChangeAspect="1" noMove="1" noResize="1" noEditPoints="1" noAdjustHandles="1" noChangeArrowheads="1" noChangeShapeType="1" noTextEdit="1"/>
              </p:cNvSpPr>
              <p:nvPr/>
            </p:nvSpPr>
            <p:spPr>
              <a:xfrm>
                <a:off x="523875" y="1108929"/>
                <a:ext cx="1999869" cy="496996"/>
              </a:xfrm>
              <a:prstGeom prst="rect">
                <a:avLst/>
              </a:prstGeom>
              <a:blipFill>
                <a:blip r:embed="rId5"/>
                <a:stretch>
                  <a:fillRect l="-2744" r="-1220"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A42E66-6796-BBF1-6820-8E41BBBC18DA}"/>
                  </a:ext>
                </a:extLst>
              </p:cNvPr>
              <p:cNvSpPr txBox="1"/>
              <p:nvPr/>
            </p:nvSpPr>
            <p:spPr>
              <a:xfrm>
                <a:off x="523875" y="1510441"/>
                <a:ext cx="3353181" cy="549894"/>
              </a:xfrm>
              <a:prstGeom prst="rect">
                <a:avLst/>
              </a:prstGeom>
              <a:noFill/>
            </p:spPr>
            <p:txBody>
              <a:bodyPr wrap="square" rtlCol="0">
                <a:spAutoFit/>
              </a:bodyPr>
              <a:lstStyle/>
              <a:p>
                <a:pPr algn="just">
                  <a:lnSpc>
                    <a:spcPct val="150000"/>
                  </a:lnSpc>
                </a:pPr>
                <a:r>
                  <a:rPr lang="vi-VN" sz="2000" dirty="0"/>
                  <a:t>Điện tích nạp trên tụ </a:t>
                </a:r>
                <a14:m>
                  <m:oMath xmlns:m="http://schemas.openxmlformats.org/officeDocument/2006/math">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𝐶</m:t>
                        </m:r>
                      </m:e>
                      <m:sub>
                        <m:r>
                          <a:rPr lang="vi-VN" sz="2000" b="0" i="1" smtClean="0">
                            <a:latin typeface="Cambria Math" panose="02040503050406030204" pitchFamily="18" charset="0"/>
                          </a:rPr>
                          <m:t>𝑔𝑑</m:t>
                        </m:r>
                      </m:sub>
                    </m:sSub>
                  </m:oMath>
                </a14:m>
                <a:r>
                  <a:rPr lang="vi-VN" sz="2000" dirty="0"/>
                  <a:t>:</a:t>
                </a:r>
                <a:endParaRPr lang="en-US" sz="2000" dirty="0">
                  <a:solidFill>
                    <a:schemeClr val="tx1"/>
                  </a:solidFill>
                </a:endParaRPr>
              </a:p>
            </p:txBody>
          </p:sp>
        </mc:Choice>
        <mc:Fallback xmlns="">
          <p:sp>
            <p:nvSpPr>
              <p:cNvPr id="11" name="TextBox 10">
                <a:extLst>
                  <a:ext uri="{FF2B5EF4-FFF2-40B4-BE49-F238E27FC236}">
                    <a16:creationId xmlns:a16="http://schemas.microsoft.com/office/drawing/2014/main" id="{04A42E66-6796-BBF1-6820-8E41BBBC18DA}"/>
                  </a:ext>
                </a:extLst>
              </p:cNvPr>
              <p:cNvSpPr txBox="1">
                <a:spLocks noRot="1" noChangeAspect="1" noMove="1" noResize="1" noEditPoints="1" noAdjustHandles="1" noChangeArrowheads="1" noChangeShapeType="1" noTextEdit="1"/>
              </p:cNvSpPr>
              <p:nvPr/>
            </p:nvSpPr>
            <p:spPr>
              <a:xfrm>
                <a:off x="523875" y="1510441"/>
                <a:ext cx="3353181" cy="549894"/>
              </a:xfrm>
              <a:prstGeom prst="rect">
                <a:avLst/>
              </a:prstGeom>
              <a:blipFill>
                <a:blip r:embed="rId6"/>
                <a:stretch>
                  <a:fillRect l="-2000" b="-1444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6075D1D-68E6-E870-F4A8-229A0DCDFFE2}"/>
              </a:ext>
            </a:extLst>
          </p:cNvPr>
          <p:cNvSpPr txBox="1"/>
          <p:nvPr/>
        </p:nvSpPr>
        <p:spPr>
          <a:xfrm>
            <a:off x="633603" y="2663534"/>
            <a:ext cx="3353181" cy="496996"/>
          </a:xfrm>
          <a:prstGeom prst="rect">
            <a:avLst/>
          </a:prstGeom>
          <a:noFill/>
        </p:spPr>
        <p:txBody>
          <a:bodyPr wrap="square" rtlCol="0">
            <a:spAutoFit/>
          </a:bodyPr>
          <a:lstStyle/>
          <a:p>
            <a:pPr algn="just">
              <a:lnSpc>
                <a:spcPct val="150000"/>
              </a:lnSpc>
            </a:pPr>
            <a:r>
              <a:rPr lang="vi-VN" sz="2000" dirty="0"/>
              <a:t>Do đó:</a:t>
            </a:r>
            <a:endParaRPr lang="en-US" sz="2000" dirty="0">
              <a:solidFill>
                <a:schemeClr val="tx1"/>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BF82B22-EB91-49AD-7D66-6FBF874A47C6}"/>
                  </a:ext>
                </a:extLst>
              </p:cNvPr>
              <p:cNvSpPr txBox="1"/>
              <p:nvPr/>
            </p:nvSpPr>
            <p:spPr>
              <a:xfrm>
                <a:off x="797209" y="3116501"/>
                <a:ext cx="1891800" cy="698204"/>
              </a:xfrm>
              <a:prstGeom prst="rect">
                <a:avLst/>
              </a:prstGeom>
              <a:noFill/>
            </p:spPr>
            <p:txBody>
              <a:bodyPr wrap="none" rtlCol="0">
                <a:spAutoFit/>
              </a:bodyPr>
              <a:lstStyle/>
              <a:p>
                <a:pPr algn="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3</m:t>
                          </m:r>
                        </m:sub>
                      </m:sSub>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𝑄</m:t>
                              </m:r>
                            </m:e>
                            <m:sub>
                              <m:r>
                                <a:rPr lang="vi-VN" b="0" i="1" smtClean="0">
                                  <a:latin typeface="Cambria Math" panose="02040503050406030204" pitchFamily="18" charset="0"/>
                                </a:rPr>
                                <m:t>𝑔𝑑</m:t>
                              </m:r>
                            </m:sub>
                          </m:sSub>
                          <m:r>
                            <a:rPr lang="vi-VN" b="0" i="1" smtClean="0">
                              <a:latin typeface="Cambria Math" panose="02040503050406030204" pitchFamily="18" charset="0"/>
                            </a:rPr>
                            <m:t>𝑅</m:t>
                          </m:r>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den>
                      </m:f>
                    </m:oMath>
                  </m:oMathPara>
                </a14:m>
                <a:endParaRPr lang="en-US" dirty="0"/>
              </a:p>
            </p:txBody>
          </p:sp>
        </mc:Choice>
        <mc:Fallback xmlns="">
          <p:sp>
            <p:nvSpPr>
              <p:cNvPr id="18" name="TextBox 17">
                <a:extLst>
                  <a:ext uri="{FF2B5EF4-FFF2-40B4-BE49-F238E27FC236}">
                    <a16:creationId xmlns:a16="http://schemas.microsoft.com/office/drawing/2014/main" id="{3BF82B22-EB91-49AD-7D66-6FBF874A47C6}"/>
                  </a:ext>
                </a:extLst>
              </p:cNvPr>
              <p:cNvSpPr txBox="1">
                <a:spLocks noRot="1" noChangeAspect="1" noMove="1" noResize="1" noEditPoints="1" noAdjustHandles="1" noChangeArrowheads="1" noChangeShapeType="1" noTextEdit="1"/>
              </p:cNvSpPr>
              <p:nvPr/>
            </p:nvSpPr>
            <p:spPr>
              <a:xfrm>
                <a:off x="797209" y="3116501"/>
                <a:ext cx="1891800" cy="6982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5D131A-4BE9-3C7E-E676-385275A695C8}"/>
                  </a:ext>
                </a:extLst>
              </p:cNvPr>
              <p:cNvSpPr txBox="1"/>
              <p:nvPr/>
            </p:nvSpPr>
            <p:spPr>
              <a:xfrm>
                <a:off x="523875" y="3862461"/>
                <a:ext cx="7169277" cy="555601"/>
              </a:xfrm>
              <a:prstGeom prst="rect">
                <a:avLst/>
              </a:prstGeom>
              <a:noFill/>
            </p:spPr>
            <p:txBody>
              <a:bodyPr wrap="square" rtlCol="0">
                <a:spAutoFit/>
              </a:bodyPr>
              <a:lstStyle/>
              <a:p>
                <a:pPr algn="just">
                  <a:lnSpc>
                    <a:spcPct val="150000"/>
                  </a:lnSpc>
                </a:pPr>
                <a:r>
                  <a:rPr lang="vi-VN" sz="2000" dirty="0">
                    <a:solidFill>
                      <a:schemeClr val="tx1"/>
                    </a:solidFill>
                  </a:rPr>
                  <a:t>Để thuận tiện khi tính toán, thay </a:t>
                </a:r>
                <a14:m>
                  <m:oMath xmlns:m="http://schemas.openxmlformats.org/officeDocument/2006/math">
                    <m:sSub>
                      <m:sSubPr>
                        <m:ctrlPr>
                          <a:rPr lang="vi-VN" sz="2000" i="1" smtClean="0">
                            <a:solidFill>
                              <a:schemeClr val="tx1"/>
                            </a:solidFill>
                            <a:latin typeface="Cambria Math" panose="02040503050406030204" pitchFamily="18" charset="0"/>
                          </a:rPr>
                        </m:ctrlPr>
                      </m:sSubPr>
                      <m:e>
                        <m:r>
                          <a:rPr lang="vi-VN" sz="2000" b="0" i="1" smtClean="0">
                            <a:solidFill>
                              <a:schemeClr val="tx1"/>
                            </a:solidFill>
                            <a:latin typeface="Cambria Math" panose="02040503050406030204" pitchFamily="18" charset="0"/>
                          </a:rPr>
                          <m:t>𝐶</m:t>
                        </m:r>
                      </m:e>
                      <m:sub>
                        <m:r>
                          <a:rPr lang="vi-VN" sz="2000" b="0" i="1" smtClean="0">
                            <a:solidFill>
                              <a:schemeClr val="tx1"/>
                            </a:solidFill>
                            <a:latin typeface="Cambria Math" panose="02040503050406030204" pitchFamily="18" charset="0"/>
                          </a:rPr>
                          <m:t>𝑖𝑠𝑠</m:t>
                        </m:r>
                      </m:sub>
                    </m:sSub>
                    <m:r>
                      <a:rPr lang="vi-VN" sz="2000" b="0" i="1" smtClean="0">
                        <a:solidFill>
                          <a:schemeClr val="tx1"/>
                        </a:solidFill>
                        <a:latin typeface="Cambria Math" panose="02040503050406030204" pitchFamily="18" charset="0"/>
                      </a:rPr>
                      <m:t>=</m:t>
                    </m:r>
                    <m:sSub>
                      <m:sSubPr>
                        <m:ctrlPr>
                          <a:rPr lang="vi-VN" sz="2000" i="1" smtClean="0">
                            <a:solidFill>
                              <a:schemeClr val="tx1"/>
                            </a:solidFill>
                            <a:latin typeface="Cambria Math" panose="02040503050406030204" pitchFamily="18" charset="0"/>
                          </a:rPr>
                        </m:ctrlPr>
                      </m:sSubPr>
                      <m:e>
                        <m:r>
                          <a:rPr lang="vi-VN" sz="2000" b="0" i="1" smtClean="0">
                            <a:solidFill>
                              <a:schemeClr val="tx1"/>
                            </a:solidFill>
                            <a:latin typeface="Cambria Math" panose="02040503050406030204" pitchFamily="18" charset="0"/>
                          </a:rPr>
                          <m:t>𝐶</m:t>
                        </m:r>
                      </m:e>
                      <m:sub>
                        <m:r>
                          <a:rPr lang="vi-VN" sz="2000" b="0" i="1" smtClean="0">
                            <a:solidFill>
                              <a:schemeClr val="tx1"/>
                            </a:solidFill>
                            <a:latin typeface="Cambria Math" panose="02040503050406030204" pitchFamily="18" charset="0"/>
                          </a:rPr>
                          <m:t>𝑔𝑑</m:t>
                        </m:r>
                      </m:sub>
                    </m:sSub>
                    <m:r>
                      <a:rPr lang="vi-VN" sz="2000" b="0" i="1" smtClean="0">
                        <a:solidFill>
                          <a:schemeClr val="tx1"/>
                        </a:solidFill>
                        <a:latin typeface="Cambria Math" panose="02040503050406030204" pitchFamily="18" charset="0"/>
                      </a:rPr>
                      <m:t>+</m:t>
                    </m:r>
                    <m:sSub>
                      <m:sSubPr>
                        <m:ctrlPr>
                          <a:rPr lang="vi-VN" sz="2000" i="1" smtClean="0">
                            <a:solidFill>
                              <a:schemeClr val="tx1"/>
                            </a:solidFill>
                            <a:latin typeface="Cambria Math" panose="02040503050406030204" pitchFamily="18" charset="0"/>
                          </a:rPr>
                        </m:ctrlPr>
                      </m:sSubPr>
                      <m:e>
                        <m:r>
                          <a:rPr lang="vi-VN" sz="2000" b="0" i="1" smtClean="0">
                            <a:solidFill>
                              <a:schemeClr val="tx1"/>
                            </a:solidFill>
                            <a:latin typeface="Cambria Math" panose="02040503050406030204" pitchFamily="18" charset="0"/>
                          </a:rPr>
                          <m:t>𝐶</m:t>
                        </m:r>
                      </m:e>
                      <m:sub>
                        <m:r>
                          <a:rPr lang="vi-VN" sz="2000" b="0" i="1" smtClean="0">
                            <a:solidFill>
                              <a:schemeClr val="tx1"/>
                            </a:solidFill>
                            <a:latin typeface="Cambria Math" panose="02040503050406030204" pitchFamily="18" charset="0"/>
                          </a:rPr>
                          <m:t>𝑔𝑠</m:t>
                        </m:r>
                      </m:sub>
                    </m:sSub>
                  </m:oMath>
                </a14:m>
                <a:endParaRPr lang="en-US" sz="2000" dirty="0">
                  <a:solidFill>
                    <a:schemeClr val="tx1"/>
                  </a:solidFill>
                </a:endParaRPr>
              </a:p>
            </p:txBody>
          </p:sp>
        </mc:Choice>
        <mc:Fallback xmlns="">
          <p:sp>
            <p:nvSpPr>
              <p:cNvPr id="19" name="TextBox 18">
                <a:extLst>
                  <a:ext uri="{FF2B5EF4-FFF2-40B4-BE49-F238E27FC236}">
                    <a16:creationId xmlns:a16="http://schemas.microsoft.com/office/drawing/2014/main" id="{0D5D131A-4BE9-3C7E-E676-385275A695C8}"/>
                  </a:ext>
                </a:extLst>
              </p:cNvPr>
              <p:cNvSpPr txBox="1">
                <a:spLocks noRot="1" noChangeAspect="1" noMove="1" noResize="1" noEditPoints="1" noAdjustHandles="1" noChangeArrowheads="1" noChangeShapeType="1" noTextEdit="1"/>
              </p:cNvSpPr>
              <p:nvPr/>
            </p:nvSpPr>
            <p:spPr>
              <a:xfrm>
                <a:off x="523875" y="3862461"/>
                <a:ext cx="7169277" cy="555601"/>
              </a:xfrm>
              <a:prstGeom prst="rect">
                <a:avLst/>
              </a:prstGeom>
              <a:blipFill>
                <a:blip r:embed="rId8"/>
                <a:stretch>
                  <a:fillRect l="-935" b="-131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2715E62-DF31-4241-8633-B51632A6DCD1}"/>
                  </a:ext>
                </a:extLst>
              </p:cNvPr>
              <p:cNvSpPr txBox="1"/>
              <p:nvPr/>
            </p:nvSpPr>
            <p:spPr>
              <a:xfrm>
                <a:off x="842122" y="4385496"/>
                <a:ext cx="3334181" cy="686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1</m:t>
                          </m:r>
                        </m:sub>
                      </m:sSub>
                      <m:r>
                        <a:rPr lang="vi-VN" b="0" i="1" smtClean="0">
                          <a:latin typeface="Cambria Math" panose="02040503050406030204" pitchFamily="18" charset="0"/>
                        </a:rPr>
                        <m:t>=</m:t>
                      </m:r>
                      <m:r>
                        <a:rPr lang="vi-VN" b="0" i="1" smtClean="0">
                          <a:latin typeface="Cambria Math" panose="02040503050406030204" pitchFamily="18" charset="0"/>
                        </a:rPr>
                        <m:t>𝑅</m:t>
                      </m:r>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𝑖𝑠𝑠</m:t>
                          </m:r>
                        </m:sub>
                      </m:sSub>
                      <m:r>
                        <a:rPr lang="vi-VN" b="0" i="1" smtClean="0">
                          <a:latin typeface="Cambria Math" panose="02040503050406030204" pitchFamily="18" charset="0"/>
                        </a:rPr>
                        <m:t>.</m:t>
                      </m:r>
                      <m:r>
                        <m:rPr>
                          <m:sty m:val="p"/>
                        </m:rPr>
                        <a:rPr lang="vi-VN" b="0" i="0" smtClean="0">
                          <a:latin typeface="Cambria Math" panose="02040503050406030204" pitchFamily="18" charset="0"/>
                        </a:rPr>
                        <m:t>ln</m:t>
                      </m:r>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𝑜𝑓𝑓</m:t>
                              </m:r>
                            </m:sub>
                          </m:sSub>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𝑡h</m:t>
                              </m:r>
                            </m:sub>
                          </m:sSub>
                        </m:den>
                      </m:f>
                      <m:r>
                        <a:rPr lang="vi-VN"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D2715E62-DF31-4241-8633-B51632A6DCD1}"/>
                  </a:ext>
                </a:extLst>
              </p:cNvPr>
              <p:cNvSpPr txBox="1">
                <a:spLocks noRot="1" noChangeAspect="1" noMove="1" noResize="1" noEditPoints="1" noAdjustHandles="1" noChangeArrowheads="1" noChangeShapeType="1" noTextEdit="1"/>
              </p:cNvSpPr>
              <p:nvPr/>
            </p:nvSpPr>
            <p:spPr>
              <a:xfrm>
                <a:off x="842122" y="4385496"/>
                <a:ext cx="3334181" cy="6867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E77D487-AB37-132A-41AC-0738DDF35808}"/>
                  </a:ext>
                </a:extLst>
              </p:cNvPr>
              <p:cNvSpPr txBox="1"/>
              <p:nvPr/>
            </p:nvSpPr>
            <p:spPr>
              <a:xfrm>
                <a:off x="842122" y="5095014"/>
                <a:ext cx="2962414" cy="688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2</m:t>
                          </m:r>
                        </m:sub>
                      </m:sSub>
                      <m:r>
                        <a:rPr lang="vi-VN" b="0" i="1" smtClean="0">
                          <a:latin typeface="Cambria Math" panose="02040503050406030204" pitchFamily="18" charset="0"/>
                        </a:rPr>
                        <m:t>=</m:t>
                      </m:r>
                      <m:r>
                        <a:rPr lang="vi-VN" b="0" i="1" smtClean="0">
                          <a:latin typeface="Cambria Math" panose="02040503050406030204" pitchFamily="18" charset="0"/>
                        </a:rPr>
                        <m:t>𝑅</m:t>
                      </m:r>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𝑖𝑠𝑠</m:t>
                          </m:r>
                        </m:sub>
                      </m:sSub>
                      <m:r>
                        <a:rPr lang="vi-VN" b="0" i="1" smtClean="0">
                          <a:latin typeface="Cambria Math" panose="02040503050406030204" pitchFamily="18" charset="0"/>
                        </a:rPr>
                        <m:t>.</m:t>
                      </m:r>
                      <m:r>
                        <m:rPr>
                          <m:sty m:val="p"/>
                        </m:rPr>
                        <a:rPr lang="vi-VN" b="0" i="0" smtClean="0">
                          <a:latin typeface="Cambria Math" panose="02040503050406030204" pitchFamily="18" charset="0"/>
                        </a:rPr>
                        <m:t>ln</m:t>
                      </m:r>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m:t>
                              </m:r>
                            </m:sub>
                          </m:sSub>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den>
                      </m:f>
                      <m:r>
                        <a:rPr lang="vi-VN" b="0" i="1"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9E77D487-AB37-132A-41AC-0738DDF35808}"/>
                  </a:ext>
                </a:extLst>
              </p:cNvPr>
              <p:cNvSpPr txBox="1">
                <a:spLocks noRot="1" noChangeAspect="1" noMove="1" noResize="1" noEditPoints="1" noAdjustHandles="1" noChangeArrowheads="1" noChangeShapeType="1" noTextEdit="1"/>
              </p:cNvSpPr>
              <p:nvPr/>
            </p:nvSpPr>
            <p:spPr>
              <a:xfrm>
                <a:off x="842122" y="5095014"/>
                <a:ext cx="2962414" cy="68813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A4C4CDA-1FAC-B5A0-241B-346FE7729BAF}"/>
                  </a:ext>
                </a:extLst>
              </p:cNvPr>
              <p:cNvSpPr txBox="1"/>
              <p:nvPr/>
            </p:nvSpPr>
            <p:spPr>
              <a:xfrm>
                <a:off x="4327170" y="5082296"/>
                <a:ext cx="3030830" cy="688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𝑟𝑖</m:t>
                          </m:r>
                        </m:sub>
                      </m:sSub>
                      <m:r>
                        <a:rPr lang="vi-VN" b="0" i="1" smtClean="0">
                          <a:latin typeface="Cambria Math" panose="02040503050406030204" pitchFamily="18" charset="0"/>
                        </a:rPr>
                        <m:t>=</m:t>
                      </m:r>
                      <m:r>
                        <a:rPr lang="vi-VN" b="0" i="1" smtClean="0">
                          <a:latin typeface="Cambria Math" panose="02040503050406030204" pitchFamily="18" charset="0"/>
                        </a:rPr>
                        <m:t>𝑅</m:t>
                      </m:r>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𝑖𝑠𝑠</m:t>
                          </m:r>
                        </m:sub>
                      </m:sSub>
                      <m:r>
                        <a:rPr lang="vi-VN" b="0" i="1" smtClean="0">
                          <a:latin typeface="Cambria Math" panose="02040503050406030204" pitchFamily="18" charset="0"/>
                        </a:rPr>
                        <m:t>.</m:t>
                      </m:r>
                      <m:r>
                        <m:rPr>
                          <m:sty m:val="p"/>
                        </m:rPr>
                        <a:rPr lang="vi-VN" b="0" i="0" smtClean="0">
                          <a:latin typeface="Cambria Math" panose="02040503050406030204" pitchFamily="18" charset="0"/>
                        </a:rPr>
                        <m:t>ln</m:t>
                      </m:r>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𝑡h</m:t>
                              </m:r>
                            </m:sub>
                          </m:sSub>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den>
                      </m:f>
                      <m:r>
                        <a:rPr lang="vi-VN"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1A4C4CDA-1FAC-B5A0-241B-346FE7729BAF}"/>
                  </a:ext>
                </a:extLst>
              </p:cNvPr>
              <p:cNvSpPr txBox="1">
                <a:spLocks noRot="1" noChangeAspect="1" noMove="1" noResize="1" noEditPoints="1" noAdjustHandles="1" noChangeArrowheads="1" noChangeShapeType="1" noTextEdit="1"/>
              </p:cNvSpPr>
              <p:nvPr/>
            </p:nvSpPr>
            <p:spPr>
              <a:xfrm>
                <a:off x="4327170" y="5082296"/>
                <a:ext cx="3030830" cy="68813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CEBE438-176D-1717-B69C-07586D0D07EC}"/>
                  </a:ext>
                </a:extLst>
              </p:cNvPr>
              <p:cNvSpPr txBox="1"/>
              <p:nvPr/>
            </p:nvSpPr>
            <p:spPr>
              <a:xfrm>
                <a:off x="877443" y="5783000"/>
                <a:ext cx="2489656" cy="698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3</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𝑓𝑢</m:t>
                          </m:r>
                        </m:sub>
                      </m:sSub>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𝑄</m:t>
                              </m:r>
                            </m:e>
                            <m:sub>
                              <m:r>
                                <a:rPr lang="vi-VN" b="0" i="1" smtClean="0">
                                  <a:latin typeface="Cambria Math" panose="02040503050406030204" pitchFamily="18" charset="0"/>
                                </a:rPr>
                                <m:t>𝑔𝑑</m:t>
                              </m:r>
                            </m:sub>
                          </m:sSub>
                          <m:r>
                            <a:rPr lang="vi-VN" b="0" i="1" smtClean="0">
                              <a:latin typeface="Cambria Math" panose="02040503050406030204" pitchFamily="18" charset="0"/>
                            </a:rPr>
                            <m:t>𝑅</m:t>
                          </m:r>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den>
                      </m:f>
                    </m:oMath>
                  </m:oMathPara>
                </a14:m>
                <a:endParaRPr lang="en-US" dirty="0"/>
              </a:p>
            </p:txBody>
          </p:sp>
        </mc:Choice>
        <mc:Fallback xmlns="">
          <p:sp>
            <p:nvSpPr>
              <p:cNvPr id="23" name="TextBox 22">
                <a:extLst>
                  <a:ext uri="{FF2B5EF4-FFF2-40B4-BE49-F238E27FC236}">
                    <a16:creationId xmlns:a16="http://schemas.microsoft.com/office/drawing/2014/main" id="{5CEBE438-176D-1717-B69C-07586D0D07EC}"/>
                  </a:ext>
                </a:extLst>
              </p:cNvPr>
              <p:cNvSpPr txBox="1">
                <a:spLocks noRot="1" noChangeAspect="1" noMove="1" noResize="1" noEditPoints="1" noAdjustHandles="1" noChangeArrowheads="1" noChangeShapeType="1" noTextEdit="1"/>
              </p:cNvSpPr>
              <p:nvPr/>
            </p:nvSpPr>
            <p:spPr>
              <a:xfrm>
                <a:off x="877443" y="5783000"/>
                <a:ext cx="2489656" cy="698204"/>
              </a:xfrm>
              <a:prstGeom prst="rect">
                <a:avLst/>
              </a:prstGeom>
              <a:blipFill>
                <a:blip r:embed="rId12"/>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4914FC5-6246-0E65-04E7-9DDC301A7CD7}"/>
              </a:ext>
            </a:extLst>
          </p:cNvPr>
          <p:cNvSpPr txBox="1"/>
          <p:nvPr/>
        </p:nvSpPr>
        <p:spPr>
          <a:xfrm>
            <a:off x="463238" y="757848"/>
            <a:ext cx="4451543" cy="496996"/>
          </a:xfrm>
          <a:prstGeom prst="rect">
            <a:avLst/>
          </a:prstGeom>
          <a:noFill/>
        </p:spPr>
        <p:txBody>
          <a:bodyPr wrap="square" rtlCol="0">
            <a:spAutoFit/>
          </a:bodyPr>
          <a:lstStyle/>
          <a:p>
            <a:pPr algn="just">
              <a:lnSpc>
                <a:spcPct val="150000"/>
              </a:lnSpc>
            </a:pPr>
            <a:r>
              <a:rPr lang="vi-VN" sz="2000" b="1" dirty="0"/>
              <a:t>Thời gian mở van</a:t>
            </a:r>
            <a:endParaRPr lang="en-US" sz="2000" b="1" dirty="0"/>
          </a:p>
        </p:txBody>
      </p:sp>
      <p:sp>
        <p:nvSpPr>
          <p:cNvPr id="12" name="TextBox 11">
            <a:extLst>
              <a:ext uri="{FF2B5EF4-FFF2-40B4-BE49-F238E27FC236}">
                <a16:creationId xmlns:a16="http://schemas.microsoft.com/office/drawing/2014/main" id="{FF7F0CC0-802A-05A3-8652-42FFF2C7C756}"/>
              </a:ext>
            </a:extLst>
          </p:cNvPr>
          <p:cNvSpPr txBox="1"/>
          <p:nvPr/>
        </p:nvSpPr>
        <p:spPr>
          <a:xfrm>
            <a:off x="1866441" y="6544140"/>
            <a:ext cx="4451543" cy="276999"/>
          </a:xfrm>
          <a:prstGeom prst="rect">
            <a:avLst/>
          </a:prstGeom>
          <a:noFill/>
        </p:spPr>
        <p:txBody>
          <a:bodyPr wrap="square">
            <a:spAutoFit/>
          </a:bodyPr>
          <a:lstStyle/>
          <a:p>
            <a:r>
              <a:rPr lang="en-US" sz="1200" dirty="0">
                <a:solidFill>
                  <a:schemeClr val="bg2">
                    <a:lumMod val="50000"/>
                  </a:schemeClr>
                </a:solidFill>
              </a:rPr>
              <a:t>MOSFET Gate Drive Circuit</a:t>
            </a:r>
            <a:r>
              <a:rPr lang="vi-VN" sz="1200" dirty="0">
                <a:solidFill>
                  <a:schemeClr val="bg2">
                    <a:lumMod val="50000"/>
                  </a:schemeClr>
                </a:solidFill>
              </a:rPr>
              <a:t> – TOSHIBA - </a:t>
            </a:r>
            <a:r>
              <a:rPr lang="en-US" sz="1200" dirty="0">
                <a:solidFill>
                  <a:schemeClr val="bg2">
                    <a:lumMod val="50000"/>
                  </a:schemeClr>
                </a:solidFill>
              </a:rPr>
              <a:t>Application Note</a:t>
            </a:r>
          </a:p>
        </p:txBody>
      </p:sp>
    </p:spTree>
    <p:extLst>
      <p:ext uri="{BB962C8B-B14F-4D97-AF65-F5344CB8AC3E}">
        <p14:creationId xmlns:p14="http://schemas.microsoft.com/office/powerpoint/2010/main" val="349825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7</a:t>
            </a:fld>
            <a:endParaRPr lang="en-US" dirty="0">
              <a:solidFill>
                <a:schemeClr val="bg1"/>
              </a:solidFill>
            </a:endParaRPr>
          </a:p>
        </p:txBody>
      </p:sp>
      <p:sp>
        <p:nvSpPr>
          <p:cNvPr id="5" name="TextBox 4">
            <a:extLst>
              <a:ext uri="{FF2B5EF4-FFF2-40B4-BE49-F238E27FC236}">
                <a16:creationId xmlns:a16="http://schemas.microsoft.com/office/drawing/2014/main" id="{3DA8815F-05CE-8EDE-3B27-6B6B1A35A7C7}"/>
              </a:ext>
            </a:extLst>
          </p:cNvPr>
          <p:cNvSpPr txBox="1"/>
          <p:nvPr/>
        </p:nvSpPr>
        <p:spPr>
          <a:xfrm>
            <a:off x="1054735" y="117610"/>
            <a:ext cx="6490639" cy="461665"/>
          </a:xfrm>
          <a:prstGeom prst="rect">
            <a:avLst/>
          </a:prstGeom>
          <a:noFill/>
        </p:spPr>
        <p:txBody>
          <a:bodyPr wrap="square" rtlCol="0">
            <a:spAutoFit/>
          </a:bodyPr>
          <a:lstStyle/>
          <a:p>
            <a:r>
              <a:rPr lang="vi-VN" sz="2400" b="1" dirty="0"/>
              <a:t>Đặc tính đóng mở của van</a:t>
            </a:r>
            <a:endParaRPr lang="en-US" sz="2400" b="1" dirty="0"/>
          </a:p>
        </p:txBody>
      </p:sp>
      <p:sp>
        <p:nvSpPr>
          <p:cNvPr id="6" name="Rectangle 5">
            <a:extLst>
              <a:ext uri="{FF2B5EF4-FFF2-40B4-BE49-F238E27FC236}">
                <a16:creationId xmlns:a16="http://schemas.microsoft.com/office/drawing/2014/main" id="{39E6F535-20EE-0EB3-B7F9-CE96EAFEB75E}"/>
              </a:ext>
            </a:extLst>
          </p:cNvPr>
          <p:cNvSpPr/>
          <p:nvPr/>
        </p:nvSpPr>
        <p:spPr>
          <a:xfrm>
            <a:off x="523875" y="175259"/>
            <a:ext cx="433016" cy="424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4" name="TextBox 3">
            <a:extLst>
              <a:ext uri="{FF2B5EF4-FFF2-40B4-BE49-F238E27FC236}">
                <a16:creationId xmlns:a16="http://schemas.microsoft.com/office/drawing/2014/main" id="{DE8D2295-DACE-9FBF-45C1-D9C66282C188}"/>
              </a:ext>
            </a:extLst>
          </p:cNvPr>
          <p:cNvSpPr txBox="1"/>
          <p:nvPr/>
        </p:nvSpPr>
        <p:spPr>
          <a:xfrm>
            <a:off x="1054735" y="402709"/>
            <a:ext cx="4451543"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Các thông số cơ bản</a:t>
            </a:r>
            <a:endParaRPr lang="en-US" sz="2000" b="1" dirty="0">
              <a:solidFill>
                <a:schemeClr val="accent6">
                  <a:lumMod val="50000"/>
                </a:schemeClr>
              </a:solidFill>
            </a:endParaRPr>
          </a:p>
        </p:txBody>
      </p:sp>
      <p:sp>
        <p:nvSpPr>
          <p:cNvPr id="12" name="TextBox 11">
            <a:extLst>
              <a:ext uri="{FF2B5EF4-FFF2-40B4-BE49-F238E27FC236}">
                <a16:creationId xmlns:a16="http://schemas.microsoft.com/office/drawing/2014/main" id="{03050452-B571-2B72-F466-8CDD6D586095}"/>
              </a:ext>
            </a:extLst>
          </p:cNvPr>
          <p:cNvSpPr txBox="1"/>
          <p:nvPr/>
        </p:nvSpPr>
        <p:spPr>
          <a:xfrm>
            <a:off x="463238" y="798003"/>
            <a:ext cx="4451543" cy="496996"/>
          </a:xfrm>
          <a:prstGeom prst="rect">
            <a:avLst/>
          </a:prstGeom>
          <a:noFill/>
        </p:spPr>
        <p:txBody>
          <a:bodyPr wrap="square" rtlCol="0">
            <a:spAutoFit/>
          </a:bodyPr>
          <a:lstStyle/>
          <a:p>
            <a:pPr algn="just">
              <a:lnSpc>
                <a:spcPct val="150000"/>
              </a:lnSpc>
            </a:pPr>
            <a:r>
              <a:rPr lang="vi-VN" sz="2000" b="1" dirty="0"/>
              <a:t>Thời gian đóng van</a:t>
            </a:r>
            <a:endParaRPr lang="en-US" sz="2000" b="1" dirty="0"/>
          </a:p>
        </p:txBody>
      </p:sp>
      <p:pic>
        <p:nvPicPr>
          <p:cNvPr id="14" name="Picture 13">
            <a:extLst>
              <a:ext uri="{FF2B5EF4-FFF2-40B4-BE49-F238E27FC236}">
                <a16:creationId xmlns:a16="http://schemas.microsoft.com/office/drawing/2014/main" id="{EBDB6DF8-3E6C-80F0-55AA-39C7170F599B}"/>
              </a:ext>
            </a:extLst>
          </p:cNvPr>
          <p:cNvPicPr>
            <a:picLocks noChangeAspect="1"/>
          </p:cNvPicPr>
          <p:nvPr/>
        </p:nvPicPr>
        <p:blipFill>
          <a:blip r:embed="rId3"/>
          <a:stretch>
            <a:fillRect/>
          </a:stretch>
        </p:blipFill>
        <p:spPr>
          <a:xfrm>
            <a:off x="3574509" y="1167207"/>
            <a:ext cx="5170406" cy="2634423"/>
          </a:xfrm>
          <a:prstGeom prst="rect">
            <a:avLst/>
          </a:prstGeom>
        </p:spPr>
      </p:pic>
      <p:sp>
        <p:nvSpPr>
          <p:cNvPr id="15" name="TextBox 14">
            <a:extLst>
              <a:ext uri="{FF2B5EF4-FFF2-40B4-BE49-F238E27FC236}">
                <a16:creationId xmlns:a16="http://schemas.microsoft.com/office/drawing/2014/main" id="{B7A32F9C-44F0-BEE9-883B-324F421DFC43}"/>
              </a:ext>
            </a:extLst>
          </p:cNvPr>
          <p:cNvSpPr txBox="1"/>
          <p:nvPr/>
        </p:nvSpPr>
        <p:spPr>
          <a:xfrm>
            <a:off x="523876" y="1282120"/>
            <a:ext cx="2944882" cy="677108"/>
          </a:xfrm>
          <a:prstGeom prst="rect">
            <a:avLst/>
          </a:prstGeom>
          <a:noFill/>
        </p:spPr>
        <p:txBody>
          <a:bodyPr wrap="square" rtlCol="0">
            <a:spAutoFit/>
          </a:bodyPr>
          <a:lstStyle/>
          <a:p>
            <a:pPr algn="just"/>
            <a:r>
              <a:rPr lang="vi-VN" sz="1900" dirty="0"/>
              <a:t>Tương tự trường hợp mở van, ta xác định được:</a:t>
            </a:r>
            <a:endParaRPr lang="en-US" sz="19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80989F0-EF3A-CB25-07CD-8C6E7DAC0B28}"/>
                  </a:ext>
                </a:extLst>
              </p:cNvPr>
              <p:cNvSpPr txBox="1"/>
              <p:nvPr/>
            </p:nvSpPr>
            <p:spPr>
              <a:xfrm>
                <a:off x="399085" y="3412788"/>
                <a:ext cx="3592650" cy="696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6</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𝑓𝑖</m:t>
                          </m:r>
                        </m:sub>
                      </m:sSub>
                      <m:r>
                        <a:rPr lang="vi-VN" b="0" i="1" smtClean="0">
                          <a:latin typeface="Cambria Math" panose="02040503050406030204" pitchFamily="18" charset="0"/>
                        </a:rPr>
                        <m:t>=</m:t>
                      </m:r>
                      <m:r>
                        <a:rPr lang="vi-VN" b="0" i="1" smtClean="0">
                          <a:latin typeface="Cambria Math" panose="02040503050406030204" pitchFamily="18" charset="0"/>
                        </a:rPr>
                        <m:t>𝑅</m:t>
                      </m:r>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𝑖𝑠𝑠</m:t>
                          </m:r>
                        </m:sub>
                      </m:sSub>
                      <m:r>
                        <a:rPr lang="vi-VN" b="0" i="1" smtClean="0">
                          <a:latin typeface="Cambria Math" panose="02040503050406030204" pitchFamily="18" charset="0"/>
                        </a:rPr>
                        <m:t>.</m:t>
                      </m:r>
                      <m:r>
                        <m:rPr>
                          <m:sty m:val="p"/>
                        </m:rPr>
                        <a:rPr lang="vi-VN" b="0" i="0" smtClean="0">
                          <a:latin typeface="Cambria Math" panose="02040503050406030204" pitchFamily="18" charset="0"/>
                        </a:rPr>
                        <m:t>ln</m:t>
                      </m:r>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𝑜𝑓𝑓</m:t>
                              </m:r>
                            </m:sub>
                          </m:sSub>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𝑜𝑓𝑓</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𝑡h</m:t>
                              </m:r>
                            </m:sub>
                          </m:sSub>
                        </m:den>
                      </m:f>
                      <m:r>
                        <a:rPr lang="vi-VN"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D80989F0-EF3A-CB25-07CD-8C6E7DAC0B28}"/>
                  </a:ext>
                </a:extLst>
              </p:cNvPr>
              <p:cNvSpPr txBox="1">
                <a:spLocks noRot="1" noChangeAspect="1" noMove="1" noResize="1" noEditPoints="1" noAdjustHandles="1" noChangeArrowheads="1" noChangeShapeType="1" noTextEdit="1"/>
              </p:cNvSpPr>
              <p:nvPr/>
            </p:nvSpPr>
            <p:spPr>
              <a:xfrm>
                <a:off x="399085" y="3412788"/>
                <a:ext cx="3592650" cy="69685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622491A-88B1-9312-C17F-57AEFC3BF851}"/>
                  </a:ext>
                </a:extLst>
              </p:cNvPr>
              <p:cNvSpPr txBox="1"/>
              <p:nvPr/>
            </p:nvSpPr>
            <p:spPr>
              <a:xfrm>
                <a:off x="463238" y="2708367"/>
                <a:ext cx="2586926" cy="6990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5</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𝑟𝑢</m:t>
                          </m:r>
                        </m:sub>
                      </m:sSub>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𝑄</m:t>
                              </m:r>
                            </m:e>
                            <m:sub>
                              <m:r>
                                <a:rPr lang="vi-VN" b="0" i="1" smtClean="0">
                                  <a:latin typeface="Cambria Math" panose="02040503050406030204" pitchFamily="18" charset="0"/>
                                </a:rPr>
                                <m:t>𝑔𝑑</m:t>
                              </m:r>
                            </m:sub>
                          </m:sSub>
                          <m:r>
                            <a:rPr lang="vi-VN" b="0" i="1" smtClean="0">
                              <a:latin typeface="Cambria Math" panose="02040503050406030204" pitchFamily="18" charset="0"/>
                            </a:rPr>
                            <m:t>𝑅</m:t>
                          </m:r>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𝑜𝑓𝑓</m:t>
                              </m:r>
                            </m:sub>
                          </m:sSub>
                        </m:den>
                      </m:f>
                    </m:oMath>
                  </m:oMathPara>
                </a14:m>
                <a:endParaRPr lang="en-US" dirty="0"/>
              </a:p>
            </p:txBody>
          </p:sp>
        </mc:Choice>
        <mc:Fallback xmlns="">
          <p:sp>
            <p:nvSpPr>
              <p:cNvPr id="24" name="TextBox 23">
                <a:extLst>
                  <a:ext uri="{FF2B5EF4-FFF2-40B4-BE49-F238E27FC236}">
                    <a16:creationId xmlns:a16="http://schemas.microsoft.com/office/drawing/2014/main" id="{5622491A-88B1-9312-C17F-57AEFC3BF851}"/>
                  </a:ext>
                </a:extLst>
              </p:cNvPr>
              <p:cNvSpPr txBox="1">
                <a:spLocks noRot="1" noChangeAspect="1" noMove="1" noResize="1" noEditPoints="1" noAdjustHandles="1" noChangeArrowheads="1" noChangeShapeType="1" noTextEdit="1"/>
              </p:cNvSpPr>
              <p:nvPr/>
            </p:nvSpPr>
            <p:spPr>
              <a:xfrm>
                <a:off x="463238" y="2708367"/>
                <a:ext cx="2586926" cy="69903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B7F8D9-FBC2-2BC0-8A50-517F99E95C8F}"/>
                  </a:ext>
                </a:extLst>
              </p:cNvPr>
              <p:cNvSpPr txBox="1"/>
              <p:nvPr/>
            </p:nvSpPr>
            <p:spPr>
              <a:xfrm>
                <a:off x="399085" y="1997405"/>
                <a:ext cx="3387209" cy="6960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𝑡</m:t>
                          </m:r>
                        </m:e>
                        <m:sub>
                          <m:r>
                            <a:rPr lang="vi-VN" b="0" i="1" smtClean="0">
                              <a:latin typeface="Cambria Math" panose="02040503050406030204" pitchFamily="18" charset="0"/>
                            </a:rPr>
                            <m:t>4</m:t>
                          </m:r>
                        </m:sub>
                      </m:sSub>
                      <m:r>
                        <a:rPr lang="vi-VN" b="0" i="1" smtClean="0">
                          <a:latin typeface="Cambria Math" panose="02040503050406030204" pitchFamily="18" charset="0"/>
                        </a:rPr>
                        <m:t>=</m:t>
                      </m:r>
                      <m:r>
                        <a:rPr lang="vi-VN" b="0" i="1" smtClean="0">
                          <a:latin typeface="Cambria Math" panose="02040503050406030204" pitchFamily="18" charset="0"/>
                        </a:rPr>
                        <m:t>𝑅</m:t>
                      </m:r>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𝐶</m:t>
                          </m:r>
                        </m:e>
                        <m:sub>
                          <m:r>
                            <a:rPr lang="vi-VN" b="0" i="1" smtClean="0">
                              <a:latin typeface="Cambria Math" panose="02040503050406030204" pitchFamily="18" charset="0"/>
                            </a:rPr>
                            <m:t>𝑖𝑠𝑠</m:t>
                          </m:r>
                        </m:sub>
                      </m:sSub>
                      <m:r>
                        <a:rPr lang="vi-VN" b="0" i="1" smtClean="0">
                          <a:latin typeface="Cambria Math" panose="02040503050406030204" pitchFamily="18" charset="0"/>
                        </a:rPr>
                        <m:t>.</m:t>
                      </m:r>
                      <m:r>
                        <a:rPr lang="vi-VN" b="0" i="1" smtClean="0">
                          <a:latin typeface="Cambria Math" panose="02040503050406030204" pitchFamily="18" charset="0"/>
                        </a:rPr>
                        <m:t>𝑙𝑛</m:t>
                      </m:r>
                      <m:r>
                        <a:rPr lang="vi-VN" b="0" i="1" smtClean="0">
                          <a:latin typeface="Cambria Math" panose="02040503050406030204" pitchFamily="18" charset="0"/>
                        </a:rPr>
                        <m:t>⁡(</m:t>
                      </m:r>
                      <m:f>
                        <m:fPr>
                          <m:ctrlPr>
                            <a:rPr lang="vi-VN" b="0" i="1" smtClean="0">
                              <a:latin typeface="Cambria Math" panose="02040503050406030204" pitchFamily="18" charset="0"/>
                            </a:rPr>
                          </m:ctrlPr>
                        </m:fPr>
                        <m:num>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𝑜𝑓𝑓</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𝑜𝑛</m:t>
                              </m:r>
                            </m:sub>
                          </m:sSub>
                        </m:num>
                        <m:den>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𝐺𝑆</m:t>
                              </m:r>
                              <m:r>
                                <a:rPr lang="vi-VN" b="0" i="1" smtClean="0">
                                  <a:latin typeface="Cambria Math" panose="02040503050406030204" pitchFamily="18" charset="0"/>
                                </a:rPr>
                                <m:t>,</m:t>
                              </m:r>
                              <m:r>
                                <a:rPr lang="vi-VN" b="0" i="1" smtClean="0">
                                  <a:latin typeface="Cambria Math" panose="02040503050406030204" pitchFamily="18" charset="0"/>
                                </a:rPr>
                                <m:t>𝑜𝑓𝑓</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𝑉</m:t>
                              </m:r>
                            </m:e>
                            <m:sub>
                              <m:r>
                                <a:rPr lang="vi-VN" b="0" i="1" smtClean="0">
                                  <a:latin typeface="Cambria Math" panose="02040503050406030204" pitchFamily="18" charset="0"/>
                                </a:rPr>
                                <m:t>𝑝𝑙</m:t>
                              </m:r>
                            </m:sub>
                          </m:sSub>
                        </m:den>
                      </m:f>
                      <m:r>
                        <a:rPr lang="vi-VN" b="0" i="1" smtClean="0">
                          <a:latin typeface="Cambria Math" panose="02040503050406030204" pitchFamily="18" charset="0"/>
                        </a:rPr>
                        <m:t>)</m:t>
                      </m:r>
                    </m:oMath>
                  </m:oMathPara>
                </a14:m>
                <a:endParaRPr lang="en-US" i="1" dirty="0"/>
              </a:p>
            </p:txBody>
          </p:sp>
        </mc:Choice>
        <mc:Fallback xmlns="">
          <p:sp>
            <p:nvSpPr>
              <p:cNvPr id="25" name="TextBox 24">
                <a:extLst>
                  <a:ext uri="{FF2B5EF4-FFF2-40B4-BE49-F238E27FC236}">
                    <a16:creationId xmlns:a16="http://schemas.microsoft.com/office/drawing/2014/main" id="{55B7F8D9-FBC2-2BC0-8A50-517F99E95C8F}"/>
                  </a:ext>
                </a:extLst>
              </p:cNvPr>
              <p:cNvSpPr txBox="1">
                <a:spLocks noRot="1" noChangeAspect="1" noMove="1" noResize="1" noEditPoints="1" noAdjustHandles="1" noChangeArrowheads="1" noChangeShapeType="1" noTextEdit="1"/>
              </p:cNvSpPr>
              <p:nvPr/>
            </p:nvSpPr>
            <p:spPr>
              <a:xfrm>
                <a:off x="399085" y="1997405"/>
                <a:ext cx="3387209" cy="69602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9DBEB32-B731-B7B0-948A-3FB74AE9545B}"/>
                  </a:ext>
                </a:extLst>
              </p:cNvPr>
              <p:cNvSpPr txBox="1"/>
              <p:nvPr/>
            </p:nvSpPr>
            <p:spPr>
              <a:xfrm>
                <a:off x="463238" y="4349447"/>
                <a:ext cx="8044658" cy="1988365"/>
              </a:xfrm>
              <a:prstGeom prst="rect">
                <a:avLst/>
              </a:prstGeom>
              <a:noFill/>
            </p:spPr>
            <p:txBody>
              <a:bodyPr wrap="square">
                <a:spAutoFit/>
              </a:bodyPr>
              <a:lstStyle/>
              <a:p>
                <a:pPr algn="just">
                  <a:lnSpc>
                    <a:spcPts val="2500"/>
                  </a:lnSpc>
                </a:pPr>
                <a:r>
                  <a:rPr lang="vi-VN" sz="1800" b="1" dirty="0">
                    <a:ea typeface="Tahoma" panose="020B0604030504040204" pitchFamily="34" charset="0"/>
                    <a:cs typeface="Tahoma" panose="020B0604030504040204" pitchFamily="34" charset="0"/>
                  </a:rPr>
                  <a:t>Lưu ý: </a:t>
                </a:r>
                <a:r>
                  <a:rPr lang="vi-VN" sz="1800" dirty="0">
                    <a:ea typeface="Tahoma" panose="020B0604030504040204" pitchFamily="34" charset="0"/>
                    <a:cs typeface="Tahoma" panose="020B0604030504040204" pitchFamily="34" charset="0"/>
                  </a:rPr>
                  <a:t>Mặc dù các giá trị </a:t>
                </a:r>
                <a14:m>
                  <m:oMath xmlns:m="http://schemas.openxmlformats.org/officeDocument/2006/math">
                    <m:sSub>
                      <m:sSubPr>
                        <m:ctrlPr>
                          <a:rPr lang="vi-VN" sz="1800" b="0" i="1" smtClean="0">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𝑟𝑖𝑠𝑒</m:t>
                        </m:r>
                      </m:sub>
                    </m:sSub>
                    <m:r>
                      <a:rPr lang="vi-VN" sz="1800" b="0" i="1" smtClean="0">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𝑓𝑎𝑙𝑙</m:t>
                        </m:r>
                      </m:sub>
                    </m:sSub>
                  </m:oMath>
                </a14:m>
                <a:r>
                  <a:rPr lang="vi-VN" sz="1800" dirty="0">
                    <a:ea typeface="Tahoma" panose="020B0604030504040204" pitchFamily="34" charset="0"/>
                    <a:cs typeface="Tahoma" panose="020B0604030504040204" pitchFamily="34" charset="0"/>
                  </a:rPr>
                  <a:t> có sẵn từ datasheet, tuy nhiên các thông số này được cung cấp tại điều kiện thí nghiệm cụ thể, không hoàn toàn chính xác trong các mạch có thông số khác. Vì vậy chúng ta cần tính toán và mô phỏng theo từng điều kiện thí nghiệm của mình.</a:t>
                </a:r>
                <a:endParaRPr lang="vi-VN" sz="1800" b="0" i="1" dirty="0">
                  <a:latin typeface="Cambria Math" panose="02040503050406030204" pitchFamily="18" charset="0"/>
                  <a:ea typeface="Tahoma" panose="020B0604030504040204" pitchFamily="34" charset="0"/>
                  <a:cs typeface="Tahoma" panose="020B0604030504040204" pitchFamily="34" charset="0"/>
                </a:endParaRPr>
              </a:p>
              <a:p>
                <a:pPr algn="just">
                  <a:lnSpc>
                    <a:spcPts val="2500"/>
                  </a:lnSpc>
                </a:pPr>
                <a14:m>
                  <m:oMath xmlns:m="http://schemas.openxmlformats.org/officeDocument/2006/math">
                    <m:r>
                      <a:rPr lang="vi-VN" sz="1800" b="0" i="1" smtClean="0">
                        <a:latin typeface="Cambria Math" panose="02040503050406030204" pitchFamily="18" charset="0"/>
                        <a:ea typeface="Tahoma" panose="020B0604030504040204" pitchFamily="34" charset="0"/>
                        <a:cs typeface="Tahoma" panose="020B0604030504040204" pitchFamily="34" charset="0"/>
                      </a:rPr>
                      <m:t>→ </m:t>
                    </m:r>
                  </m:oMath>
                </a14:m>
                <a:r>
                  <a:rPr lang="vi-VN" sz="1800" dirty="0">
                    <a:ea typeface="Tahoma" panose="020B0604030504040204" pitchFamily="34" charset="0"/>
                    <a:cs typeface="Tahoma" panose="020B0604030504040204" pitchFamily="34" charset="0"/>
                  </a:rPr>
                  <a:t> Mô phỏng kiểm chứng sẽ được thực hiện bằng mạch </a:t>
                </a:r>
                <a:r>
                  <a:rPr lang="vi-VN" sz="1800" b="1" dirty="0">
                    <a:solidFill>
                      <a:srgbClr val="3C5A27"/>
                    </a:solidFill>
                    <a:ea typeface="Tahoma" panose="020B0604030504040204" pitchFamily="34" charset="0"/>
                    <a:cs typeface="Tahoma" panose="020B0604030504040204" pitchFamily="34" charset="0"/>
                  </a:rPr>
                  <a:t>Double Pulse Test </a:t>
                </a:r>
                <a:r>
                  <a:rPr lang="vi-VN" sz="1800" dirty="0">
                    <a:ea typeface="Tahoma" panose="020B0604030504040204" pitchFamily="34" charset="0"/>
                    <a:cs typeface="Tahoma" panose="020B0604030504040204" pitchFamily="34" charset="0"/>
                  </a:rPr>
                  <a:t>sẽ được giới thiệu ở phần sau</a:t>
                </a:r>
                <a:endParaRPr lang="en-US" sz="1800" dirty="0">
                  <a:ea typeface="Tahoma" panose="020B0604030504040204" pitchFamily="34" charset="0"/>
                  <a:cs typeface="Tahoma" panose="020B0604030504040204" pitchFamily="34" charset="0"/>
                </a:endParaRPr>
              </a:p>
            </p:txBody>
          </p:sp>
        </mc:Choice>
        <mc:Fallback xmlns="">
          <p:sp>
            <p:nvSpPr>
              <p:cNvPr id="27" name="TextBox 26">
                <a:extLst>
                  <a:ext uri="{FF2B5EF4-FFF2-40B4-BE49-F238E27FC236}">
                    <a16:creationId xmlns:a16="http://schemas.microsoft.com/office/drawing/2014/main" id="{39DBEB32-B731-B7B0-948A-3FB74AE9545B}"/>
                  </a:ext>
                </a:extLst>
              </p:cNvPr>
              <p:cNvSpPr txBox="1">
                <a:spLocks noRot="1" noChangeAspect="1" noMove="1" noResize="1" noEditPoints="1" noAdjustHandles="1" noChangeArrowheads="1" noChangeShapeType="1" noTextEdit="1"/>
              </p:cNvSpPr>
              <p:nvPr/>
            </p:nvSpPr>
            <p:spPr>
              <a:xfrm>
                <a:off x="463238" y="4349447"/>
                <a:ext cx="8044658" cy="1988365"/>
              </a:xfrm>
              <a:prstGeom prst="rect">
                <a:avLst/>
              </a:prstGeom>
              <a:blipFill>
                <a:blip r:embed="rId7"/>
                <a:stretch>
                  <a:fillRect l="-682" t="-917" r="-606" b="-36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61DF7C5-012C-299E-EA9E-6A0D822BC325}"/>
              </a:ext>
            </a:extLst>
          </p:cNvPr>
          <p:cNvSpPr txBox="1"/>
          <p:nvPr/>
        </p:nvSpPr>
        <p:spPr>
          <a:xfrm>
            <a:off x="1866441" y="6544140"/>
            <a:ext cx="4451543" cy="276999"/>
          </a:xfrm>
          <a:prstGeom prst="rect">
            <a:avLst/>
          </a:prstGeom>
          <a:noFill/>
        </p:spPr>
        <p:txBody>
          <a:bodyPr wrap="square">
            <a:spAutoFit/>
          </a:bodyPr>
          <a:lstStyle/>
          <a:p>
            <a:r>
              <a:rPr lang="en-US" sz="1200" dirty="0">
                <a:solidFill>
                  <a:schemeClr val="bg2">
                    <a:lumMod val="50000"/>
                  </a:schemeClr>
                </a:solidFill>
              </a:rPr>
              <a:t>MOSFET Gate Drive Circuit</a:t>
            </a:r>
            <a:r>
              <a:rPr lang="vi-VN" sz="1200" dirty="0">
                <a:solidFill>
                  <a:schemeClr val="bg2">
                    <a:lumMod val="50000"/>
                  </a:schemeClr>
                </a:solidFill>
              </a:rPr>
              <a:t> – TOSHIBA - </a:t>
            </a:r>
            <a:r>
              <a:rPr lang="en-US" sz="1200" dirty="0">
                <a:solidFill>
                  <a:schemeClr val="bg2">
                    <a:lumMod val="50000"/>
                  </a:schemeClr>
                </a:solidFill>
              </a:rPr>
              <a:t>Application Note</a:t>
            </a:r>
          </a:p>
        </p:txBody>
      </p:sp>
    </p:spTree>
    <p:extLst>
      <p:ext uri="{BB962C8B-B14F-4D97-AF65-F5344CB8AC3E}">
        <p14:creationId xmlns:p14="http://schemas.microsoft.com/office/powerpoint/2010/main" val="204536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8</a:t>
            </a:fld>
            <a:endParaRPr lang="en-US" dirty="0">
              <a:solidFill>
                <a:schemeClr val="bg1"/>
              </a:solidFill>
            </a:endParaRPr>
          </a:p>
        </p:txBody>
      </p:sp>
      <p:sp>
        <p:nvSpPr>
          <p:cNvPr id="5" name="TextBox 4">
            <a:extLst>
              <a:ext uri="{FF2B5EF4-FFF2-40B4-BE49-F238E27FC236}">
                <a16:creationId xmlns:a16="http://schemas.microsoft.com/office/drawing/2014/main" id="{3DA8815F-05CE-8EDE-3B27-6B6B1A35A7C7}"/>
              </a:ext>
            </a:extLst>
          </p:cNvPr>
          <p:cNvSpPr txBox="1"/>
          <p:nvPr/>
        </p:nvSpPr>
        <p:spPr>
          <a:xfrm>
            <a:off x="1054735" y="117610"/>
            <a:ext cx="6490639" cy="461665"/>
          </a:xfrm>
          <a:prstGeom prst="rect">
            <a:avLst/>
          </a:prstGeom>
          <a:noFill/>
        </p:spPr>
        <p:txBody>
          <a:bodyPr wrap="square" rtlCol="0">
            <a:spAutoFit/>
          </a:bodyPr>
          <a:lstStyle/>
          <a:p>
            <a:r>
              <a:rPr lang="vi-VN" sz="2400" b="1" dirty="0"/>
              <a:t>Đặc tính đóng mở của van</a:t>
            </a:r>
            <a:endParaRPr lang="en-US" sz="2400" b="1" dirty="0"/>
          </a:p>
        </p:txBody>
      </p:sp>
      <p:sp>
        <p:nvSpPr>
          <p:cNvPr id="6" name="Rectangle 5">
            <a:extLst>
              <a:ext uri="{FF2B5EF4-FFF2-40B4-BE49-F238E27FC236}">
                <a16:creationId xmlns:a16="http://schemas.microsoft.com/office/drawing/2014/main" id="{39E6F535-20EE-0EB3-B7F9-CE96EAFEB75E}"/>
              </a:ext>
            </a:extLst>
          </p:cNvPr>
          <p:cNvSpPr/>
          <p:nvPr/>
        </p:nvSpPr>
        <p:spPr>
          <a:xfrm>
            <a:off x="523875" y="175259"/>
            <a:ext cx="433016" cy="424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a:t>
            </a:r>
          </a:p>
        </p:txBody>
      </p:sp>
      <p:sp>
        <p:nvSpPr>
          <p:cNvPr id="4" name="TextBox 3">
            <a:extLst>
              <a:ext uri="{FF2B5EF4-FFF2-40B4-BE49-F238E27FC236}">
                <a16:creationId xmlns:a16="http://schemas.microsoft.com/office/drawing/2014/main" id="{DE8D2295-DACE-9FBF-45C1-D9C66282C188}"/>
              </a:ext>
            </a:extLst>
          </p:cNvPr>
          <p:cNvSpPr txBox="1"/>
          <p:nvPr/>
        </p:nvSpPr>
        <p:spPr>
          <a:xfrm>
            <a:off x="1054735" y="402709"/>
            <a:ext cx="4451543"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Các thông số cơ bản</a:t>
            </a:r>
            <a:endParaRPr lang="en-US" sz="2000" b="1" dirty="0">
              <a:solidFill>
                <a:schemeClr val="accent6">
                  <a:lumMod val="50000"/>
                </a:schemeClr>
              </a:solidFill>
            </a:endParaRPr>
          </a:p>
        </p:txBody>
      </p:sp>
      <p:sp>
        <p:nvSpPr>
          <p:cNvPr id="12" name="TextBox 11">
            <a:extLst>
              <a:ext uri="{FF2B5EF4-FFF2-40B4-BE49-F238E27FC236}">
                <a16:creationId xmlns:a16="http://schemas.microsoft.com/office/drawing/2014/main" id="{03050452-B571-2B72-F466-8CDD6D586095}"/>
              </a:ext>
            </a:extLst>
          </p:cNvPr>
          <p:cNvSpPr txBox="1"/>
          <p:nvPr/>
        </p:nvSpPr>
        <p:spPr>
          <a:xfrm>
            <a:off x="463238" y="867576"/>
            <a:ext cx="4451543" cy="496996"/>
          </a:xfrm>
          <a:prstGeom prst="rect">
            <a:avLst/>
          </a:prstGeom>
          <a:noFill/>
        </p:spPr>
        <p:txBody>
          <a:bodyPr wrap="square" rtlCol="0">
            <a:spAutoFit/>
          </a:bodyPr>
          <a:lstStyle/>
          <a:p>
            <a:pPr algn="just">
              <a:lnSpc>
                <a:spcPct val="150000"/>
              </a:lnSpc>
            </a:pPr>
            <a:r>
              <a:rPr lang="vi-VN" sz="2000" b="1" dirty="0"/>
              <a:t>Lưu ý</a:t>
            </a:r>
            <a:endParaRPr lang="en-US" sz="2000" b="1"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9DBEB32-B731-B7B0-948A-3FB74AE9545B}"/>
                  </a:ext>
                </a:extLst>
              </p:cNvPr>
              <p:cNvSpPr txBox="1"/>
              <p:nvPr/>
            </p:nvSpPr>
            <p:spPr>
              <a:xfrm>
                <a:off x="463238" y="1359355"/>
                <a:ext cx="8044658" cy="2567434"/>
              </a:xfrm>
              <a:prstGeom prst="rect">
                <a:avLst/>
              </a:prstGeom>
              <a:noFill/>
            </p:spPr>
            <p:txBody>
              <a:bodyPr wrap="square">
                <a:spAutoFit/>
              </a:bodyPr>
              <a:lstStyle/>
              <a:p>
                <a:pPr algn="just">
                  <a:lnSpc>
                    <a:spcPct val="150000"/>
                  </a:lnSpc>
                </a:pPr>
                <a:r>
                  <a:rPr lang="vi-VN" sz="1800" dirty="0">
                    <a:ea typeface="Tahoma" panose="020B0604030504040204" pitchFamily="34" charset="0"/>
                    <a:cs typeface="Tahoma" panose="020B0604030504040204" pitchFamily="34" charset="0"/>
                  </a:rPr>
                  <a:t>-  Mặc dù các giá trị </a:t>
                </a:r>
                <a14:m>
                  <m:oMath xmlns:m="http://schemas.openxmlformats.org/officeDocument/2006/math">
                    <m:sSub>
                      <m:sSubPr>
                        <m:ctrlPr>
                          <a:rPr lang="vi-VN" sz="1800" b="0" i="1" smtClean="0">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𝑟𝑖𝑠𝑒</m:t>
                        </m:r>
                      </m:sub>
                    </m:sSub>
                    <m:r>
                      <a:rPr lang="vi-VN" sz="1800" b="0" i="1" smtClean="0">
                        <a:latin typeface="Cambria Math" panose="02040503050406030204" pitchFamily="18" charset="0"/>
                        <a:ea typeface="Tahoma" panose="020B0604030504040204" pitchFamily="34" charset="0"/>
                        <a:cs typeface="Tahoma" panose="020B0604030504040204" pitchFamily="34" charset="0"/>
                      </a:rPr>
                      <m:t>, </m:t>
                    </m:r>
                    <m:sSub>
                      <m:sSubPr>
                        <m:ctrlPr>
                          <a:rPr lang="vi-VN" sz="1800" b="0" i="1" smtClean="0">
                            <a:latin typeface="Cambria Math" panose="02040503050406030204" pitchFamily="18" charset="0"/>
                            <a:ea typeface="Tahoma" panose="020B0604030504040204" pitchFamily="34" charset="0"/>
                            <a:cs typeface="Tahoma" panose="020B0604030504040204" pitchFamily="34" charset="0"/>
                          </a:rPr>
                        </m:ctrlPr>
                      </m:sSubPr>
                      <m:e>
                        <m:r>
                          <a:rPr lang="vi-VN" sz="1800" b="0" i="1" smtClean="0">
                            <a:latin typeface="Cambria Math" panose="02040503050406030204" pitchFamily="18" charset="0"/>
                            <a:ea typeface="Tahoma" panose="020B0604030504040204" pitchFamily="34" charset="0"/>
                            <a:cs typeface="Tahoma" panose="020B0604030504040204" pitchFamily="34" charset="0"/>
                          </a:rPr>
                          <m:t>𝑡</m:t>
                        </m:r>
                      </m:e>
                      <m:sub>
                        <m:r>
                          <a:rPr lang="vi-VN" sz="1800" b="0" i="1" smtClean="0">
                            <a:latin typeface="Cambria Math" panose="02040503050406030204" pitchFamily="18" charset="0"/>
                            <a:ea typeface="Tahoma" panose="020B0604030504040204" pitchFamily="34" charset="0"/>
                            <a:cs typeface="Tahoma" panose="020B0604030504040204" pitchFamily="34" charset="0"/>
                          </a:rPr>
                          <m:t>𝑓𝑎𝑙𝑙</m:t>
                        </m:r>
                      </m:sub>
                    </m:sSub>
                  </m:oMath>
                </a14:m>
                <a:r>
                  <a:rPr lang="vi-VN" sz="1800" dirty="0">
                    <a:ea typeface="Tahoma" panose="020B0604030504040204" pitchFamily="34" charset="0"/>
                    <a:cs typeface="Tahoma" panose="020B0604030504040204" pitchFamily="34" charset="0"/>
                  </a:rPr>
                  <a:t> có sẵn từ datasheet, tuy nhiên các thông số này được cung cấp tại điều kiện thí nghiệm cụ thể, không hoàn toàn chính xác trong các mạch có thông số khác. Vì vậy chúng ta cần tính toán và mô phỏng theo từng điều kiện thí nghiệm của mình.</a:t>
                </a:r>
                <a:endParaRPr lang="vi-VN" sz="1800" b="0" i="1" dirty="0">
                  <a:latin typeface="Cambria Math" panose="02040503050406030204" pitchFamily="18" charset="0"/>
                  <a:ea typeface="Tahoma" panose="020B0604030504040204" pitchFamily="34" charset="0"/>
                  <a:cs typeface="Tahoma" panose="020B0604030504040204" pitchFamily="34" charset="0"/>
                </a:endParaRPr>
              </a:p>
              <a:p>
                <a:pPr algn="just">
                  <a:lnSpc>
                    <a:spcPct val="150000"/>
                  </a:lnSpc>
                </a:pPr>
                <a:r>
                  <a:rPr lang="vi-VN" sz="1800" dirty="0">
                    <a:ea typeface="Tahoma" panose="020B0604030504040204" pitchFamily="34" charset="0"/>
                    <a:cs typeface="Tahoma" panose="020B0604030504040204" pitchFamily="34" charset="0"/>
                  </a:rPr>
                  <a:t>-   Mô phỏng kiểm chứng sẽ được thực hiện bằng mạch </a:t>
                </a:r>
                <a:r>
                  <a:rPr lang="vi-VN" sz="1800" b="1" dirty="0">
                    <a:solidFill>
                      <a:srgbClr val="3C5A27"/>
                    </a:solidFill>
                    <a:ea typeface="Tahoma" panose="020B0604030504040204" pitchFamily="34" charset="0"/>
                    <a:cs typeface="Tahoma" panose="020B0604030504040204" pitchFamily="34" charset="0"/>
                  </a:rPr>
                  <a:t>Double Pulse Test </a:t>
                </a:r>
                <a:r>
                  <a:rPr lang="vi-VN" sz="1800" dirty="0">
                    <a:ea typeface="Tahoma" panose="020B0604030504040204" pitchFamily="34" charset="0"/>
                    <a:cs typeface="Tahoma" panose="020B0604030504040204" pitchFamily="34" charset="0"/>
                  </a:rPr>
                  <a:t>sẽ được giới thiệu ở phần sau.</a:t>
                </a:r>
                <a:endParaRPr lang="en-US" sz="1800" dirty="0">
                  <a:ea typeface="Tahoma" panose="020B0604030504040204" pitchFamily="34" charset="0"/>
                  <a:cs typeface="Tahoma" panose="020B0604030504040204" pitchFamily="34" charset="0"/>
                </a:endParaRPr>
              </a:p>
            </p:txBody>
          </p:sp>
        </mc:Choice>
        <mc:Fallback xmlns="">
          <p:sp>
            <p:nvSpPr>
              <p:cNvPr id="27" name="TextBox 26">
                <a:extLst>
                  <a:ext uri="{FF2B5EF4-FFF2-40B4-BE49-F238E27FC236}">
                    <a16:creationId xmlns:a16="http://schemas.microsoft.com/office/drawing/2014/main" id="{39DBEB32-B731-B7B0-948A-3FB74AE9545B}"/>
                  </a:ext>
                </a:extLst>
              </p:cNvPr>
              <p:cNvSpPr txBox="1">
                <a:spLocks noRot="1" noChangeAspect="1" noMove="1" noResize="1" noEditPoints="1" noAdjustHandles="1" noChangeArrowheads="1" noChangeShapeType="1" noTextEdit="1"/>
              </p:cNvSpPr>
              <p:nvPr/>
            </p:nvSpPr>
            <p:spPr>
              <a:xfrm>
                <a:off x="463238" y="1359355"/>
                <a:ext cx="8044658" cy="2567434"/>
              </a:xfrm>
              <a:prstGeom prst="rect">
                <a:avLst/>
              </a:prstGeom>
              <a:blipFill>
                <a:blip r:embed="rId3"/>
                <a:stretch>
                  <a:fillRect l="-682" r="-606" b="-308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4844B5B-376F-50CE-B817-8309EE2C97D5}"/>
              </a:ext>
            </a:extLst>
          </p:cNvPr>
          <p:cNvSpPr txBox="1"/>
          <p:nvPr/>
        </p:nvSpPr>
        <p:spPr>
          <a:xfrm>
            <a:off x="3396603" y="5988164"/>
            <a:ext cx="3031244" cy="338554"/>
          </a:xfrm>
          <a:prstGeom prst="rect">
            <a:avLst/>
          </a:prstGeom>
          <a:noFill/>
        </p:spPr>
        <p:txBody>
          <a:bodyPr wrap="square">
            <a:spAutoFit/>
          </a:bodyPr>
          <a:lstStyle/>
          <a:p>
            <a:r>
              <a:rPr lang="vi-VN" sz="1600" dirty="0">
                <a:latin typeface="Roboto" panose="02000000000000000000" pitchFamily="2" charset="0"/>
              </a:rPr>
              <a:t>C2M0080120D Datasheet</a:t>
            </a:r>
            <a:endParaRPr lang="en-US" sz="1600" dirty="0"/>
          </a:p>
        </p:txBody>
      </p:sp>
      <p:grpSp>
        <p:nvGrpSpPr>
          <p:cNvPr id="10" name="Group 9">
            <a:extLst>
              <a:ext uri="{FF2B5EF4-FFF2-40B4-BE49-F238E27FC236}">
                <a16:creationId xmlns:a16="http://schemas.microsoft.com/office/drawing/2014/main" id="{40AE837D-BC4E-9EB4-104B-3AEC7F30C5C0}"/>
              </a:ext>
            </a:extLst>
          </p:cNvPr>
          <p:cNvGrpSpPr/>
          <p:nvPr/>
        </p:nvGrpSpPr>
        <p:grpSpPr>
          <a:xfrm>
            <a:off x="592336" y="4237515"/>
            <a:ext cx="7896966" cy="1521203"/>
            <a:chOff x="212242" y="4262715"/>
            <a:chExt cx="7377278" cy="1213426"/>
          </a:xfrm>
        </p:grpSpPr>
        <p:pic>
          <p:nvPicPr>
            <p:cNvPr id="7" name="Picture 6">
              <a:extLst>
                <a:ext uri="{FF2B5EF4-FFF2-40B4-BE49-F238E27FC236}">
                  <a16:creationId xmlns:a16="http://schemas.microsoft.com/office/drawing/2014/main" id="{049767BF-FA00-6522-BDB1-1C25FC183E2F}"/>
                </a:ext>
              </a:extLst>
            </p:cNvPr>
            <p:cNvPicPr>
              <a:picLocks noChangeAspect="1"/>
            </p:cNvPicPr>
            <p:nvPr/>
          </p:nvPicPr>
          <p:blipFill rotWithShape="1">
            <a:blip r:embed="rId4"/>
            <a:srcRect l="-1" r="73691"/>
            <a:stretch/>
          </p:blipFill>
          <p:spPr>
            <a:xfrm>
              <a:off x="212242" y="4262716"/>
              <a:ext cx="2590593" cy="1213425"/>
            </a:xfrm>
            <a:prstGeom prst="rect">
              <a:avLst/>
            </a:prstGeom>
          </p:spPr>
        </p:pic>
        <p:pic>
          <p:nvPicPr>
            <p:cNvPr id="9" name="Picture 8">
              <a:extLst>
                <a:ext uri="{FF2B5EF4-FFF2-40B4-BE49-F238E27FC236}">
                  <a16:creationId xmlns:a16="http://schemas.microsoft.com/office/drawing/2014/main" id="{A393E43B-EEDC-94F5-2B93-AD8182016FAE}"/>
                </a:ext>
              </a:extLst>
            </p:cNvPr>
            <p:cNvPicPr>
              <a:picLocks noChangeAspect="1"/>
            </p:cNvPicPr>
            <p:nvPr/>
          </p:nvPicPr>
          <p:blipFill rotWithShape="1">
            <a:blip r:embed="rId4"/>
            <a:srcRect l="43190" r="6965"/>
            <a:stretch/>
          </p:blipFill>
          <p:spPr>
            <a:xfrm>
              <a:off x="2681417" y="4262715"/>
              <a:ext cx="4908103" cy="1213425"/>
            </a:xfrm>
            <a:prstGeom prst="rect">
              <a:avLst/>
            </a:prstGeom>
          </p:spPr>
        </p:pic>
      </p:grpSp>
    </p:spTree>
    <p:extLst>
      <p:ext uri="{BB962C8B-B14F-4D97-AF65-F5344CB8AC3E}">
        <p14:creationId xmlns:p14="http://schemas.microsoft.com/office/powerpoint/2010/main" val="413603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Káº¿t quáº£ hÃ¬nh áº£nh cho isolated gate driver ti">
            <a:extLst>
              <a:ext uri="{FF2B5EF4-FFF2-40B4-BE49-F238E27FC236}">
                <a16:creationId xmlns:a16="http://schemas.microsoft.com/office/drawing/2014/main" id="{216DC7D2-2A82-9453-D647-FBA260E0C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490" y="3635072"/>
            <a:ext cx="5586291" cy="262775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D2A0BD20-41A1-DADB-29A2-5581111210E1}"/>
              </a:ext>
            </a:extLst>
          </p:cNvPr>
          <p:cNvSpPr>
            <a:spLocks noGrp="1"/>
          </p:cNvSpPr>
          <p:nvPr>
            <p:ph type="dt" sz="half" idx="10"/>
          </p:nvPr>
        </p:nvSpPr>
        <p:spPr/>
        <p:txBody>
          <a:bodyPr/>
          <a:lstStyle/>
          <a:p>
            <a:fld id="{A17D2C52-A715-49CE-BDF6-3BA084C59418}" type="datetime1">
              <a:rPr lang="en-US" smtClean="0">
                <a:solidFill>
                  <a:schemeClr val="bg1"/>
                </a:solidFill>
              </a:rPr>
              <a:t>4/6/2023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3933A89-BC77-C51D-1B6B-0B83F7E69AF3}"/>
              </a:ext>
            </a:extLst>
          </p:cNvPr>
          <p:cNvSpPr>
            <a:spLocks noGrp="1"/>
          </p:cNvSpPr>
          <p:nvPr>
            <p:ph type="sldNum" sz="quarter" idx="12"/>
          </p:nvPr>
        </p:nvSpPr>
        <p:spPr>
          <a:xfrm>
            <a:off x="8693894" y="6496734"/>
            <a:ext cx="380352" cy="371812"/>
          </a:xfrm>
        </p:spPr>
        <p:txBody>
          <a:bodyPr/>
          <a:lstStyle/>
          <a:p>
            <a:fld id="{931DD963-FD40-4A6D-88A9-402A489E81DE}" type="slidenum">
              <a:rPr lang="en-US" smtClean="0">
                <a:solidFill>
                  <a:schemeClr val="bg1"/>
                </a:solidFill>
              </a:rPr>
              <a:t>9</a:t>
            </a:fld>
            <a:endParaRPr lang="en-US" dirty="0">
              <a:solidFill>
                <a:schemeClr val="bg1"/>
              </a:solidFill>
            </a:endParaRPr>
          </a:p>
        </p:txBody>
      </p:sp>
      <p:sp>
        <p:nvSpPr>
          <p:cNvPr id="11" name="TextBox 10">
            <a:extLst>
              <a:ext uri="{FF2B5EF4-FFF2-40B4-BE49-F238E27FC236}">
                <a16:creationId xmlns:a16="http://schemas.microsoft.com/office/drawing/2014/main" id="{F07E487F-5392-F3B6-BA0F-7186F30FC0FB}"/>
              </a:ext>
            </a:extLst>
          </p:cNvPr>
          <p:cNvSpPr txBox="1"/>
          <p:nvPr/>
        </p:nvSpPr>
        <p:spPr>
          <a:xfrm>
            <a:off x="724217" y="947299"/>
            <a:ext cx="7695565" cy="2862322"/>
          </a:xfrm>
          <a:prstGeom prst="rect">
            <a:avLst/>
          </a:prstGeom>
          <a:noFill/>
        </p:spPr>
        <p:txBody>
          <a:bodyPr wrap="square" rtlCol="0">
            <a:spAutoFit/>
          </a:bodyPr>
          <a:lstStyle/>
          <a:p>
            <a:pPr marL="342900" indent="-342900" algn="just">
              <a:buFont typeface="Arial" panose="020B0604020202020204" pitchFamily="34" charset="0"/>
              <a:buChar char="•"/>
            </a:pPr>
            <a:r>
              <a:rPr lang="vi-VN" sz="2000" dirty="0"/>
              <a:t>Các van bán dẫn công suất lớn như MOSFET, IGBT thường không thể mở trực tiếp được bằng xung điều khiển thông thường mà phải qua các driver.</a:t>
            </a:r>
          </a:p>
          <a:p>
            <a:pPr marL="342900" indent="-342900" algn="just">
              <a:buFont typeface="Arial" panose="020B0604020202020204" pitchFamily="34" charset="0"/>
              <a:buChar char="•"/>
            </a:pPr>
            <a:r>
              <a:rPr lang="vi-VN" sz="2000" dirty="0"/>
              <a:t>Driver có nhiệm vụ khuếch đại tín hiệu điều khiển với biên độ mong muốn và cách ly mạch lực với mạch điều khiển.</a:t>
            </a:r>
          </a:p>
          <a:p>
            <a:pPr marL="342900" indent="-342900" algn="just">
              <a:buFont typeface="Arial" panose="020B0604020202020204" pitchFamily="34" charset="0"/>
              <a:buChar char="•"/>
            </a:pPr>
            <a:r>
              <a:rPr lang="vi-VN" sz="2000" dirty="0"/>
              <a:t>Có nhiều loại driver khác nhau phù hợp vào từng yêu cầu thiết kế.</a:t>
            </a:r>
          </a:p>
          <a:p>
            <a:pPr marL="342900" indent="-342900" algn="just">
              <a:buFont typeface="Arial" panose="020B0604020202020204" pitchFamily="34" charset="0"/>
              <a:buChar char="•"/>
            </a:pPr>
            <a:r>
              <a:rPr lang="vi-VN" sz="2000" dirty="0"/>
              <a:t>Thiết kế driver là điều tối quan trọng khi thiết kế một mạch điện tử công suất.</a:t>
            </a:r>
          </a:p>
        </p:txBody>
      </p:sp>
      <p:sp>
        <p:nvSpPr>
          <p:cNvPr id="4" name="TextBox 3">
            <a:extLst>
              <a:ext uri="{FF2B5EF4-FFF2-40B4-BE49-F238E27FC236}">
                <a16:creationId xmlns:a16="http://schemas.microsoft.com/office/drawing/2014/main" id="{DE8D2295-DACE-9FBF-45C1-D9C66282C188}"/>
              </a:ext>
            </a:extLst>
          </p:cNvPr>
          <p:cNvSpPr txBox="1"/>
          <p:nvPr/>
        </p:nvSpPr>
        <p:spPr>
          <a:xfrm>
            <a:off x="1054735" y="402709"/>
            <a:ext cx="1712849" cy="496996"/>
          </a:xfrm>
          <a:prstGeom prst="rect">
            <a:avLst/>
          </a:prstGeom>
          <a:noFill/>
        </p:spPr>
        <p:txBody>
          <a:bodyPr wrap="square" rtlCol="0">
            <a:spAutoFit/>
          </a:bodyPr>
          <a:lstStyle/>
          <a:p>
            <a:pPr algn="just">
              <a:lnSpc>
                <a:spcPct val="150000"/>
              </a:lnSpc>
            </a:pPr>
            <a:r>
              <a:rPr lang="vi-VN" sz="2000" b="1" dirty="0">
                <a:solidFill>
                  <a:schemeClr val="accent6">
                    <a:lumMod val="50000"/>
                  </a:schemeClr>
                </a:solidFill>
              </a:rPr>
              <a:t>Tổng quan</a:t>
            </a:r>
            <a:endParaRPr lang="en-US" sz="2000" b="1" dirty="0">
              <a:solidFill>
                <a:schemeClr val="accent6">
                  <a:lumMod val="50000"/>
                </a:schemeClr>
              </a:solidFill>
            </a:endParaRPr>
          </a:p>
        </p:txBody>
      </p:sp>
      <p:sp>
        <p:nvSpPr>
          <p:cNvPr id="8" name="TextBox 7">
            <a:extLst>
              <a:ext uri="{FF2B5EF4-FFF2-40B4-BE49-F238E27FC236}">
                <a16:creationId xmlns:a16="http://schemas.microsoft.com/office/drawing/2014/main" id="{C59269B5-2CDD-F32E-6116-97174BFE5467}"/>
              </a:ext>
            </a:extLst>
          </p:cNvPr>
          <p:cNvSpPr txBox="1"/>
          <p:nvPr/>
        </p:nvSpPr>
        <p:spPr>
          <a:xfrm>
            <a:off x="1061596" y="115140"/>
            <a:ext cx="6233185" cy="430887"/>
          </a:xfrm>
          <a:prstGeom prst="rect">
            <a:avLst/>
          </a:prstGeom>
          <a:noFill/>
        </p:spPr>
        <p:txBody>
          <a:bodyPr wrap="square" rtlCol="0">
            <a:spAutoFit/>
          </a:bodyPr>
          <a:lstStyle/>
          <a:p>
            <a:r>
              <a:rPr lang="vi-VN" sz="2200" b="1" dirty="0"/>
              <a:t>Thiết kế mạch Driver</a:t>
            </a:r>
            <a:endParaRPr lang="en-US" sz="2200" b="1" dirty="0"/>
          </a:p>
        </p:txBody>
      </p:sp>
      <p:sp>
        <p:nvSpPr>
          <p:cNvPr id="9" name="Rectangle 8">
            <a:extLst>
              <a:ext uri="{FF2B5EF4-FFF2-40B4-BE49-F238E27FC236}">
                <a16:creationId xmlns:a16="http://schemas.microsoft.com/office/drawing/2014/main" id="{02D2DA1D-9D70-BC6A-13D3-7C9622201FEF}"/>
              </a:ext>
            </a:extLst>
          </p:cNvPr>
          <p:cNvSpPr/>
          <p:nvPr/>
        </p:nvSpPr>
        <p:spPr>
          <a:xfrm>
            <a:off x="514173" y="165939"/>
            <a:ext cx="448231" cy="461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II</a:t>
            </a:r>
          </a:p>
        </p:txBody>
      </p:sp>
    </p:spTree>
    <p:extLst>
      <p:ext uri="{BB962C8B-B14F-4D97-AF65-F5344CB8AC3E}">
        <p14:creationId xmlns:p14="http://schemas.microsoft.com/office/powerpoint/2010/main" val="3234112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2860</TotalTime>
  <Words>4663</Words>
  <Application>Microsoft Office PowerPoint</Application>
  <PresentationFormat>On-screen Show (4:3)</PresentationFormat>
  <Paragraphs>726</Paragraphs>
  <Slides>47</Slides>
  <Notes>41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Arial Narrow</vt:lpstr>
      <vt:lpstr>Calibri</vt:lpstr>
      <vt:lpstr>Cambria Math</vt:lpstr>
      <vt:lpstr>Courier New</vt:lpstr>
      <vt:lpstr>Roboto</vt:lpstr>
      <vt:lpstr>Tahoma</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THANH SON 20192056</dc:creator>
  <cp:lastModifiedBy>Cường Lê Văn</cp:lastModifiedBy>
  <cp:revision>13</cp:revision>
  <dcterms:created xsi:type="dcterms:W3CDTF">2023-03-12T11:57:39Z</dcterms:created>
  <dcterms:modified xsi:type="dcterms:W3CDTF">2023-04-06T05:25:56Z</dcterms:modified>
</cp:coreProperties>
</file>