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57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25CC-CD24-2B85-A740-DB379538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267F-B5BC-9764-23EB-3AD5E7143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523D-09A4-211B-FC44-F1BD3C10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D4DB-9BC6-A670-1C60-0EF0B7C7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06B6-D9E7-CBF2-EA65-B50148AB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8185-EF68-DFCD-DE31-ED491AA2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FFDA0-26A7-7952-9AD6-860E13DFC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DBCB-871C-C864-EA8E-8ACC0B2D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113F-585A-F419-2889-EE7206B3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EA34-4BA5-A608-A2CA-DC52C5EA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4665F-44B2-17F7-2E96-3D0AE92E0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8927-97CE-D390-3B18-A775246B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4C96-ABE4-51F4-89E6-06D450CB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AF6E-E944-81D1-7170-A9A632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7F51-B858-6635-907E-D9847D42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89B4-721B-B35A-389C-B545C720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CC06-3FFD-5C98-9569-095AEC6E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F30-B911-D997-3C9B-07CF4FEF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87B6-ADCC-35BD-EA59-B9CC96BB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3144-067E-C412-D0BC-7596FD58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2B7E-9E53-D94D-773B-6E71FE46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7CE2-B77E-D820-CFAA-08FF15A7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CF7-9F7D-4162-8465-2AB40ACA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062D-94ED-7220-AA8A-F66C98C3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FB0C9-6E72-365C-4966-0E654B8B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F9F8-4948-18C5-543F-4147957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0BA0-5183-CFF7-6423-08ED3E911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4FB0-AD53-F81B-EFF4-363B3AD1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09EAA-F6EB-DEC5-FDDE-8807A194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6413-E08A-7C77-B704-BD7E4D17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B3A5-77CE-6285-3147-DE81DFD2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0F4C-4CAA-EBF7-C087-1362E221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038E-8644-DF06-4CD0-00968517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0522-3CDA-4B44-2430-EB7020914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3147D-1BB3-A673-12AA-C3D31F06A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ED291-3822-5D4E-3D73-C448E601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A70E1-47AD-B5CE-51ED-2B62857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D7CB5-E7BA-E98B-0FEF-1316D1D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003F2-2936-7609-BB76-6B90983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CCFA-B863-7B02-6A9F-93AC116F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1C2F5-6895-3F23-46CE-9CDE05F1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DCCDA-C159-9DC7-056D-ABD36496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BF12-BFFA-7232-8084-83FB9C9E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77A0-F91C-9C7B-8B9C-A192A794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B7382-D5BE-FE30-2DEC-0CC844E2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A95A-DF89-7ABA-CA37-1795B1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E19-26B4-D2F4-C99F-EBDC6EA5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B058-8195-E848-AF4C-68CEC0B9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58013-8563-E8E9-8772-989465B3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0A24-F59E-2ED8-E721-04DD0294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EB3E-39E1-95D5-6774-8F941123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2C861-584B-93AA-A57C-6FA76FB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7F3F-7A58-8350-B51D-573985EE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A191E-4B50-417D-AD1E-BCFE28121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6E39-CE28-E021-FCF6-726FF3F6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4103-F920-2BF5-DB99-9AE34C7A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60906-0BC0-638E-830D-0A3FF0C9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E435-42AD-5308-6526-6E4953D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07068-4456-74B2-66B0-836835BA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F840-8A5D-85A2-0A2F-4B524196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980F-3F40-FF41-DB2E-3AFE44D1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7062-DF3F-4D4A-91DA-0E242B110BB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0C55-6F0F-C628-C470-03E788270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C953-81CD-A62D-9DFE-68C07EC5C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6920-0BA1-904A-BB12-9A4D970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588-1688-4652-610F-D68AD1BA0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17E9-61F7-8F32-ECD7-EADE20792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A8048D-C83B-B562-DAD5-066F30E015B7}"/>
                  </a:ext>
                </a:extLst>
              </p14:cNvPr>
              <p14:cNvContentPartPr/>
              <p14:nvPr/>
            </p14:nvContentPartPr>
            <p14:xfrm>
              <a:off x="1193141" y="-20930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A8048D-C83B-B562-DAD5-066F30E01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501" y="-2183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897DBCC-8D2D-844E-194C-453759AAA3E2}"/>
              </a:ext>
            </a:extLst>
          </p:cNvPr>
          <p:cNvGrpSpPr/>
          <p:nvPr/>
        </p:nvGrpSpPr>
        <p:grpSpPr>
          <a:xfrm>
            <a:off x="84082" y="244944"/>
            <a:ext cx="11564119" cy="1691640"/>
            <a:chOff x="84082" y="244944"/>
            <a:chExt cx="11564119" cy="16916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3583E2-4386-08C3-E274-1DBEC9756E31}"/>
                </a:ext>
              </a:extLst>
            </p:cNvPr>
            <p:cNvSpPr txBox="1"/>
            <p:nvPr/>
          </p:nvSpPr>
          <p:spPr>
            <a:xfrm>
              <a:off x="3656333" y="767600"/>
              <a:ext cx="229027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coordinates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Basis specification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184DA5-0D43-F989-FDA4-E3F04A13E49E}"/>
                    </a:ext>
                  </a:extLst>
                </p:cNvPr>
                <p:cNvSpPr txBox="1"/>
                <p:nvPr/>
              </p:nvSpPr>
              <p:spPr>
                <a:xfrm>
                  <a:off x="7169486" y="764556"/>
                  <a:ext cx="1866245" cy="6463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matrix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Orbital energy (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184DA5-0D43-F989-FDA4-E3F04A13E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486" y="764556"/>
                  <a:ext cx="186624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703" t="-1887" r="-202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12082D-7297-5A0E-F51C-E94104185F95}"/>
                </a:ext>
              </a:extLst>
            </p:cNvPr>
            <p:cNvSpPr txBox="1"/>
            <p:nvPr/>
          </p:nvSpPr>
          <p:spPr>
            <a:xfrm>
              <a:off x="10373493" y="776326"/>
              <a:ext cx="127470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MP2 correction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9E88FB8-87D4-3A42-8DD0-E050990AD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2" y="244944"/>
              <a:ext cx="1835351" cy="169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6E7B35-ECC5-0E70-A2CC-D0724C894DA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5946607" y="1087722"/>
              <a:ext cx="1222879" cy="304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561E29-C894-C237-820C-6F84A29A1114}"/>
                </a:ext>
              </a:extLst>
            </p:cNvPr>
            <p:cNvSpPr txBox="1"/>
            <p:nvPr/>
          </p:nvSpPr>
          <p:spPr>
            <a:xfrm>
              <a:off x="5959366" y="791715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QChem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(HF)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775BE-2F1F-027C-DB98-1C57DFB74043}"/>
                </a:ext>
              </a:extLst>
            </p:cNvPr>
            <p:cNvCxnSpPr>
              <a:cxnSpLocks/>
              <a:stCxn id="1026" idx="3"/>
              <a:endCxn id="4" idx="1"/>
            </p:cNvCxnSpPr>
            <p:nvPr/>
          </p:nvCxnSpPr>
          <p:spPr>
            <a:xfrm>
              <a:off x="1919433" y="1090764"/>
              <a:ext cx="1736900" cy="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322EF9-C3C0-0BD8-31C4-2F1D74BEAF39}"/>
                </a:ext>
              </a:extLst>
            </p:cNvPr>
            <p:cNvSpPr txBox="1"/>
            <p:nvPr/>
          </p:nvSpPr>
          <p:spPr>
            <a:xfrm>
              <a:off x="2157205" y="829154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(CCDC)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IQmol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45D95F-0EF6-A522-6887-A08DCE8A5C9B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9035731" y="1087722"/>
              <a:ext cx="1337762" cy="1177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6E19E2-DBCA-7C12-EB70-658120504F8C}"/>
                </a:ext>
              </a:extLst>
            </p:cNvPr>
            <p:cNvSpPr txBox="1"/>
            <p:nvPr/>
          </p:nvSpPr>
          <p:spPr>
            <a:xfrm>
              <a:off x="9150614" y="82915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+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66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Dinh, Hieu</dc:creator>
  <cp:lastModifiedBy>Dinh, Hieu</cp:lastModifiedBy>
  <cp:revision>4</cp:revision>
  <dcterms:created xsi:type="dcterms:W3CDTF">2023-02-21T02:06:47Z</dcterms:created>
  <dcterms:modified xsi:type="dcterms:W3CDTF">2023-02-21T19:01:34Z</dcterms:modified>
</cp:coreProperties>
</file>