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3" r:id="rId6"/>
    <p:sldId id="264" r:id="rId7"/>
    <p:sldId id="265"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4" autoAdjust="0"/>
    <p:restoredTop sz="94660"/>
  </p:normalViewPr>
  <p:slideViewPr>
    <p:cSldViewPr snapToGrid="0">
      <p:cViewPr varScale="1">
        <p:scale>
          <a:sx n="97" d="100"/>
          <a:sy n="97" d="100"/>
        </p:scale>
        <p:origin x="240"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987A674-5AE9-4A6C-894D-59A8C09DF62D}" type="datetimeFigureOut">
              <a:rPr lang="en-US" smtClean="0"/>
              <a:t>3/9/24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8AC7B-CE48-4A28-84CF-10E1C94A1861}" type="slidenum">
              <a:rPr lang="en-US" smtClean="0"/>
              <a:t>‹#›</a:t>
            </a:fld>
            <a:endParaRPr lang="en-US"/>
          </a:p>
        </p:txBody>
      </p:sp>
    </p:spTree>
    <p:extLst>
      <p:ext uri="{BB962C8B-B14F-4D97-AF65-F5344CB8AC3E}">
        <p14:creationId xmlns:p14="http://schemas.microsoft.com/office/powerpoint/2010/main" val="284723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87A674-5AE9-4A6C-894D-59A8C09DF62D}" type="datetimeFigureOut">
              <a:rPr lang="en-US" smtClean="0"/>
              <a:t>3/9/24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8AC7B-CE48-4A28-84CF-10E1C94A1861}" type="slidenum">
              <a:rPr lang="en-US" smtClean="0"/>
              <a:t>‹#›</a:t>
            </a:fld>
            <a:endParaRPr lang="en-US"/>
          </a:p>
        </p:txBody>
      </p:sp>
    </p:spTree>
    <p:extLst>
      <p:ext uri="{BB962C8B-B14F-4D97-AF65-F5344CB8AC3E}">
        <p14:creationId xmlns:p14="http://schemas.microsoft.com/office/powerpoint/2010/main" val="97430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87A674-5AE9-4A6C-894D-59A8C09DF62D}" type="datetimeFigureOut">
              <a:rPr lang="en-US" smtClean="0"/>
              <a:t>3/9/24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8AC7B-CE48-4A28-84CF-10E1C94A1861}" type="slidenum">
              <a:rPr lang="en-US" smtClean="0"/>
              <a:t>‹#›</a:t>
            </a:fld>
            <a:endParaRPr lang="en-US"/>
          </a:p>
        </p:txBody>
      </p:sp>
    </p:spTree>
    <p:extLst>
      <p:ext uri="{BB962C8B-B14F-4D97-AF65-F5344CB8AC3E}">
        <p14:creationId xmlns:p14="http://schemas.microsoft.com/office/powerpoint/2010/main" val="3539172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87A674-5AE9-4A6C-894D-59A8C09DF62D}" type="datetimeFigureOut">
              <a:rPr lang="en-US" smtClean="0"/>
              <a:t>3/9/24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8AC7B-CE48-4A28-84CF-10E1C94A1861}" type="slidenum">
              <a:rPr lang="en-US" smtClean="0"/>
              <a:t>‹#›</a:t>
            </a:fld>
            <a:endParaRPr lang="en-US"/>
          </a:p>
        </p:txBody>
      </p:sp>
    </p:spTree>
    <p:extLst>
      <p:ext uri="{BB962C8B-B14F-4D97-AF65-F5344CB8AC3E}">
        <p14:creationId xmlns:p14="http://schemas.microsoft.com/office/powerpoint/2010/main" val="3742041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87A674-5AE9-4A6C-894D-59A8C09DF62D}" type="datetimeFigureOut">
              <a:rPr lang="en-US" smtClean="0"/>
              <a:t>3/9/24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8AC7B-CE48-4A28-84CF-10E1C94A1861}" type="slidenum">
              <a:rPr lang="en-US" smtClean="0"/>
              <a:t>‹#›</a:t>
            </a:fld>
            <a:endParaRPr lang="en-US"/>
          </a:p>
        </p:txBody>
      </p:sp>
    </p:spTree>
    <p:extLst>
      <p:ext uri="{BB962C8B-B14F-4D97-AF65-F5344CB8AC3E}">
        <p14:creationId xmlns:p14="http://schemas.microsoft.com/office/powerpoint/2010/main" val="200892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87A674-5AE9-4A6C-894D-59A8C09DF62D}" type="datetimeFigureOut">
              <a:rPr lang="en-US" smtClean="0"/>
              <a:t>3/9/24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8AC7B-CE48-4A28-84CF-10E1C94A1861}" type="slidenum">
              <a:rPr lang="en-US" smtClean="0"/>
              <a:t>‹#›</a:t>
            </a:fld>
            <a:endParaRPr lang="en-US"/>
          </a:p>
        </p:txBody>
      </p:sp>
    </p:spTree>
    <p:extLst>
      <p:ext uri="{BB962C8B-B14F-4D97-AF65-F5344CB8AC3E}">
        <p14:creationId xmlns:p14="http://schemas.microsoft.com/office/powerpoint/2010/main" val="2838268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87A674-5AE9-4A6C-894D-59A8C09DF62D}" type="datetimeFigureOut">
              <a:rPr lang="en-US" smtClean="0"/>
              <a:t>3/9/24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88AC7B-CE48-4A28-84CF-10E1C94A1861}" type="slidenum">
              <a:rPr lang="en-US" smtClean="0"/>
              <a:t>‹#›</a:t>
            </a:fld>
            <a:endParaRPr lang="en-US"/>
          </a:p>
        </p:txBody>
      </p:sp>
    </p:spTree>
    <p:extLst>
      <p:ext uri="{BB962C8B-B14F-4D97-AF65-F5344CB8AC3E}">
        <p14:creationId xmlns:p14="http://schemas.microsoft.com/office/powerpoint/2010/main" val="937511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87A674-5AE9-4A6C-894D-59A8C09DF62D}" type="datetimeFigureOut">
              <a:rPr lang="en-US" smtClean="0"/>
              <a:t>3/9/24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8AC7B-CE48-4A28-84CF-10E1C94A1861}" type="slidenum">
              <a:rPr lang="en-US" smtClean="0"/>
              <a:t>‹#›</a:t>
            </a:fld>
            <a:endParaRPr lang="en-US"/>
          </a:p>
        </p:txBody>
      </p:sp>
    </p:spTree>
    <p:extLst>
      <p:ext uri="{BB962C8B-B14F-4D97-AF65-F5344CB8AC3E}">
        <p14:creationId xmlns:p14="http://schemas.microsoft.com/office/powerpoint/2010/main" val="1955315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7A674-5AE9-4A6C-894D-59A8C09DF62D}" type="datetimeFigureOut">
              <a:rPr lang="en-US" smtClean="0"/>
              <a:t>3/9/24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88AC7B-CE48-4A28-84CF-10E1C94A1861}" type="slidenum">
              <a:rPr lang="en-US" smtClean="0"/>
              <a:t>‹#›</a:t>
            </a:fld>
            <a:endParaRPr lang="en-US"/>
          </a:p>
        </p:txBody>
      </p:sp>
    </p:spTree>
    <p:extLst>
      <p:ext uri="{BB962C8B-B14F-4D97-AF65-F5344CB8AC3E}">
        <p14:creationId xmlns:p14="http://schemas.microsoft.com/office/powerpoint/2010/main" val="211148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87A674-5AE9-4A6C-894D-59A8C09DF62D}" type="datetimeFigureOut">
              <a:rPr lang="en-US" smtClean="0"/>
              <a:t>3/9/24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8AC7B-CE48-4A28-84CF-10E1C94A1861}" type="slidenum">
              <a:rPr lang="en-US" smtClean="0"/>
              <a:t>‹#›</a:t>
            </a:fld>
            <a:endParaRPr lang="en-US"/>
          </a:p>
        </p:txBody>
      </p:sp>
    </p:spTree>
    <p:extLst>
      <p:ext uri="{BB962C8B-B14F-4D97-AF65-F5344CB8AC3E}">
        <p14:creationId xmlns:p14="http://schemas.microsoft.com/office/powerpoint/2010/main" val="2315296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87A674-5AE9-4A6C-894D-59A8C09DF62D}" type="datetimeFigureOut">
              <a:rPr lang="en-US" smtClean="0"/>
              <a:t>3/9/24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8AC7B-CE48-4A28-84CF-10E1C94A1861}" type="slidenum">
              <a:rPr lang="en-US" smtClean="0"/>
              <a:t>‹#›</a:t>
            </a:fld>
            <a:endParaRPr lang="en-US"/>
          </a:p>
        </p:txBody>
      </p:sp>
    </p:spTree>
    <p:extLst>
      <p:ext uri="{BB962C8B-B14F-4D97-AF65-F5344CB8AC3E}">
        <p14:creationId xmlns:p14="http://schemas.microsoft.com/office/powerpoint/2010/main" val="3587253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7A674-5AE9-4A6C-894D-59A8C09DF62D}" type="datetimeFigureOut">
              <a:rPr lang="en-US" smtClean="0"/>
              <a:t>3/9/24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8AC7B-CE48-4A28-84CF-10E1C94A1861}" type="slidenum">
              <a:rPr lang="en-US" smtClean="0"/>
              <a:t>‹#›</a:t>
            </a:fld>
            <a:endParaRPr lang="en-US"/>
          </a:p>
        </p:txBody>
      </p:sp>
    </p:spTree>
    <p:extLst>
      <p:ext uri="{BB962C8B-B14F-4D97-AF65-F5344CB8AC3E}">
        <p14:creationId xmlns:p14="http://schemas.microsoft.com/office/powerpoint/2010/main" val="2019988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214" y="0"/>
            <a:ext cx="11590986" cy="6176963"/>
          </a:xfrm>
        </p:spPr>
        <p:txBody>
          <a:bodyPr anchor="ctr">
            <a:noAutofit/>
          </a:bodyPr>
          <a:lstStyle/>
          <a:p>
            <a:pPr marL="0" indent="0" algn="ctr">
              <a:buNone/>
            </a:pPr>
            <a:r>
              <a:rPr lang="vi-VN" sz="6600" b="1" dirty="0">
                <a:solidFill>
                  <a:srgbClr val="FF0000"/>
                </a:solidFill>
                <a:latin typeface="+mj-lt"/>
              </a:rPr>
              <a:t>CN IV Mùa Chay B</a:t>
            </a:r>
            <a:endParaRPr lang="en-US" sz="6600" b="1" dirty="0">
              <a:solidFill>
                <a:srgbClr val="FF0000"/>
              </a:solidFill>
              <a:latin typeface="+mj-lt"/>
            </a:endParaRPr>
          </a:p>
        </p:txBody>
      </p:sp>
    </p:spTree>
    <p:extLst>
      <p:ext uri="{BB962C8B-B14F-4D97-AF65-F5344CB8AC3E}">
        <p14:creationId xmlns:p14="http://schemas.microsoft.com/office/powerpoint/2010/main" val="334908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lgn="just">
              <a:buNone/>
            </a:pPr>
            <a:r>
              <a:rPr lang="vi-VN" sz="10500" u="sng" dirty="0">
                <a:solidFill>
                  <a:srgbClr val="FF0000"/>
                </a:solidFill>
                <a:latin typeface="+mj-lt"/>
              </a:rPr>
              <a:t>ĐC:</a:t>
            </a:r>
            <a:r>
              <a:rPr lang="vi-VN" sz="10500" dirty="0">
                <a:latin typeface="+mj-lt"/>
              </a:rPr>
              <a:t> Lưỡi tôi sẽ dính với hàm nếu không còn nhớ đến ngươi thành thánh ơi.</a:t>
            </a:r>
            <a:endParaRPr lang="en-US" sz="10500" dirty="0">
              <a:latin typeface="+mj-lt"/>
            </a:endParaRPr>
          </a:p>
        </p:txBody>
      </p:sp>
    </p:spTree>
    <p:extLst>
      <p:ext uri="{BB962C8B-B14F-4D97-AF65-F5344CB8AC3E}">
        <p14:creationId xmlns:p14="http://schemas.microsoft.com/office/powerpoint/2010/main" val="1156080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lgn="just">
              <a:buNone/>
            </a:pPr>
            <a:r>
              <a:rPr lang="vi-VN" sz="9600" dirty="0">
                <a:latin typeface="+mj-lt"/>
              </a:rPr>
              <a:t>Thiên Chúa yêu trần gian đến nỗi đã ban con một. Để những ai tin vào con của Ngài thì được sống đời đời.</a:t>
            </a:r>
            <a:endParaRPr lang="en-US" sz="9600" dirty="0">
              <a:latin typeface="+mj-lt"/>
            </a:endParaRPr>
          </a:p>
        </p:txBody>
      </p:sp>
    </p:spTree>
    <p:extLst>
      <p:ext uri="{BB962C8B-B14F-4D97-AF65-F5344CB8AC3E}">
        <p14:creationId xmlns:p14="http://schemas.microsoft.com/office/powerpoint/2010/main" val="67950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lgn="just">
              <a:buNone/>
            </a:pPr>
            <a:r>
              <a:rPr lang="vi-VN" sz="7000" b="1" i="0" dirty="0">
                <a:solidFill>
                  <a:srgbClr val="FF0000"/>
                </a:solidFill>
                <a:effectLst/>
                <a:latin typeface="Times New Roman" panose="02020603050405020304" pitchFamily="18" charset="0"/>
                <a:cs typeface="Times New Roman" panose="02020603050405020304" pitchFamily="18" charset="0"/>
              </a:rPr>
              <a:t>1.</a:t>
            </a:r>
            <a:r>
              <a:rPr lang="vi-VN" sz="7000" b="1" i="0" dirty="0">
                <a:effectLst/>
                <a:latin typeface="Times New Roman" panose="02020603050405020304" pitchFamily="18" charset="0"/>
                <a:cs typeface="Times New Roman" panose="02020603050405020304" pitchFamily="18" charset="0"/>
              </a:rPr>
              <a:t> </a:t>
            </a:r>
            <a:r>
              <a:rPr lang="vi-VN" sz="7000" b="0" i="0" dirty="0">
                <a:effectLst/>
                <a:latin typeface="Times New Roman" panose="02020603050405020304" pitchFamily="18" charset="0"/>
                <a:cs typeface="Times New Roman" panose="02020603050405020304" pitchFamily="18" charset="0"/>
              </a:rPr>
              <a:t>Trên con đường trở về, tâm hồn thấy băn khoăn. Trên con đường trở về, cuộc đời này ăn năn. Hãy bước nhanh trở về, tìm về chốn vinh quang. Đời nặng gánh vai mang, tựa nhẹ cánh phượng hoàng.</a:t>
            </a:r>
            <a:endParaRPr lang="en-US" sz="7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506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lgn="just">
              <a:buNone/>
            </a:pPr>
            <a:r>
              <a:rPr lang="vi-VN" sz="7200" b="1" i="0" dirty="0">
                <a:solidFill>
                  <a:srgbClr val="FF0000"/>
                </a:solidFill>
                <a:effectLst/>
                <a:latin typeface="Times New Roman" panose="02020603050405020304" pitchFamily="18" charset="0"/>
                <a:cs typeface="Times New Roman" panose="02020603050405020304" pitchFamily="18" charset="0"/>
              </a:rPr>
              <a:t>2.</a:t>
            </a:r>
            <a:r>
              <a:rPr lang="vi-VN" sz="7200" b="1" i="0" dirty="0">
                <a:effectLst/>
                <a:latin typeface="Times New Roman" panose="02020603050405020304" pitchFamily="18" charset="0"/>
                <a:cs typeface="Times New Roman" panose="02020603050405020304" pitchFamily="18" charset="0"/>
              </a:rPr>
              <a:t> </a:t>
            </a:r>
            <a:r>
              <a:rPr lang="vi-VN" sz="7200" b="0" i="0" dirty="0">
                <a:effectLst/>
                <a:latin typeface="Times New Roman" panose="02020603050405020304" pitchFamily="18" charset="0"/>
                <a:cs typeface="Times New Roman" panose="02020603050405020304" pitchFamily="18" charset="0"/>
              </a:rPr>
              <a:t>Trên con đường trở về, xin đừng xé áo thôi. Trên con đường trở về, lòng tà diệt không ngơi. Hãy bước nhanh trở về, tình Người rất bao la, đời đời mãi thương ta, tình trời đất giao hòa.</a:t>
            </a:r>
            <a:endParaRPr lang="en-US" sz="7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34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lgn="just">
              <a:buNone/>
            </a:pPr>
            <a:r>
              <a:rPr lang="vi-VN" sz="7200" b="1" i="0" dirty="0">
                <a:solidFill>
                  <a:srgbClr val="FF0000"/>
                </a:solidFill>
                <a:effectLst/>
                <a:latin typeface="Times New Roman" panose="02020603050405020304" pitchFamily="18" charset="0"/>
                <a:cs typeface="Times New Roman" panose="02020603050405020304" pitchFamily="18" charset="0"/>
              </a:rPr>
              <a:t>3.</a:t>
            </a:r>
            <a:r>
              <a:rPr lang="vi-VN" sz="7200" b="1" i="0" dirty="0">
                <a:effectLst/>
                <a:latin typeface="Times New Roman" panose="02020603050405020304" pitchFamily="18" charset="0"/>
                <a:cs typeface="Times New Roman" panose="02020603050405020304" pitchFamily="18" charset="0"/>
              </a:rPr>
              <a:t> </a:t>
            </a:r>
            <a:r>
              <a:rPr lang="vi-VN" sz="7200" b="0" i="0" dirty="0">
                <a:effectLst/>
                <a:latin typeface="Times New Roman" panose="02020603050405020304" pitchFamily="18" charset="0"/>
                <a:cs typeface="Times New Roman" panose="02020603050405020304" pitchFamily="18" charset="0"/>
              </a:rPr>
              <a:t>Trên con đường trở về, đây lời Chúa vâng nghe. Trên con đường trở về, rửa sạch đời đam mê. Hãy bước nhanh trở về, dù tội đỏ như son, sẽ được trắng như bông, vì tình Chúa khoan hồng.</a:t>
            </a:r>
            <a:endParaRPr lang="en-US" sz="7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593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lgn="just">
              <a:buNone/>
            </a:pPr>
            <a:r>
              <a:rPr lang="vi-VN" sz="8000" b="1" i="0" dirty="0">
                <a:solidFill>
                  <a:srgbClr val="FF0000"/>
                </a:solidFill>
                <a:effectLst/>
                <a:latin typeface="Times New Roman" panose="02020603050405020304" pitchFamily="18" charset="0"/>
                <a:cs typeface="Times New Roman" panose="02020603050405020304" pitchFamily="18" charset="0"/>
              </a:rPr>
              <a:t>ĐK:</a:t>
            </a:r>
            <a:r>
              <a:rPr lang="vi-VN" sz="8000" b="1" i="0" dirty="0">
                <a:effectLst/>
                <a:latin typeface="Times New Roman" panose="02020603050405020304" pitchFamily="18" charset="0"/>
                <a:cs typeface="Times New Roman" panose="02020603050405020304" pitchFamily="18" charset="0"/>
              </a:rPr>
              <a:t> </a:t>
            </a:r>
            <a:r>
              <a:rPr lang="vi-VN" sz="8000" b="0" i="0" dirty="0">
                <a:effectLst/>
                <a:latin typeface="Times New Roman" panose="02020603050405020304" pitchFamily="18" charset="0"/>
                <a:cs typeface="Times New Roman" panose="02020603050405020304" pitchFamily="18" charset="0"/>
              </a:rPr>
              <a:t>Con xin trở về, về với Chúa là Cha. Con xin trở về, tội đời xin sám hối. Con xin trở về, về với Chúa là Cha. Con xin trở về, tội đời xin giã từ.</a:t>
            </a:r>
            <a:endParaRPr lang="en-US"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461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lgn="just">
              <a:buNone/>
            </a:pPr>
            <a:br>
              <a:rPr lang="vi-VN" sz="2000" dirty="0">
                <a:latin typeface="Times New Roman" panose="02020603050405020304" pitchFamily="18" charset="0"/>
                <a:cs typeface="Times New Roman" panose="02020603050405020304" pitchFamily="18" charset="0"/>
              </a:rPr>
            </a:br>
            <a:br>
              <a:rPr lang="vi-VN" sz="2000" dirty="0">
                <a:latin typeface="Times New Roman" panose="02020603050405020304" pitchFamily="18" charset="0"/>
                <a:cs typeface="Times New Roman" panose="02020603050405020304" pitchFamily="18" charset="0"/>
              </a:rPr>
            </a:br>
            <a:br>
              <a:rPr lang="vi-VN" sz="2000" dirty="0">
                <a:latin typeface="Times New Roman" panose="02020603050405020304" pitchFamily="18" charset="0"/>
                <a:cs typeface="Times New Roman" panose="02020603050405020304" pitchFamily="18" charset="0"/>
              </a:rPr>
            </a:br>
            <a:br>
              <a:rPr lang="vi-VN" sz="2000" dirty="0">
                <a:latin typeface="Times New Roman" panose="02020603050405020304" pitchFamily="18" charset="0"/>
                <a:cs typeface="Times New Roman" panose="02020603050405020304" pitchFamily="18" charset="0"/>
              </a:rPr>
            </a:br>
            <a:br>
              <a:rPr lang="vi-VN" sz="2000" dirty="0">
                <a:latin typeface="Times New Roman" panose="02020603050405020304" pitchFamily="18" charset="0"/>
                <a:cs typeface="Times New Roman" panose="02020603050405020304" pitchFamily="18" charset="0"/>
              </a:rPr>
            </a:br>
            <a:endParaRPr lang="en-US" sz="2000" b="1" dirty="0">
              <a:latin typeface="+mj-lt"/>
            </a:endParaRPr>
          </a:p>
        </p:txBody>
      </p:sp>
    </p:spTree>
    <p:extLst>
      <p:ext uri="{BB962C8B-B14F-4D97-AF65-F5344CB8AC3E}">
        <p14:creationId xmlns:p14="http://schemas.microsoft.com/office/powerpoint/2010/main" val="157988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lgn="just">
              <a:buNone/>
            </a:pPr>
            <a:endParaRPr lang="en-US" sz="9600" b="1" dirty="0">
              <a:latin typeface="+mj-lt"/>
            </a:endParaRPr>
          </a:p>
        </p:txBody>
      </p:sp>
    </p:spTree>
    <p:extLst>
      <p:ext uri="{BB962C8B-B14F-4D97-AF65-F5344CB8AC3E}">
        <p14:creationId xmlns:p14="http://schemas.microsoft.com/office/powerpoint/2010/main" val="3074882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250</Words>
  <Application>Microsoft Macintosh PowerPoint</Application>
  <PresentationFormat>Widescreen</PresentationFormat>
  <Paragraphs>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Nhà thờ Đồng Chiêm</dc:creator>
  <cp:lastModifiedBy>Hiếu Bạch</cp:lastModifiedBy>
  <cp:revision>4</cp:revision>
  <dcterms:created xsi:type="dcterms:W3CDTF">2022-12-01T02:11:53Z</dcterms:created>
  <dcterms:modified xsi:type="dcterms:W3CDTF">2024-03-09T09:45:45Z</dcterms:modified>
</cp:coreProperties>
</file>