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67" r:id="rId2"/>
    <p:sldId id="272" r:id="rId3"/>
    <p:sldId id="268" r:id="rId4"/>
    <p:sldId id="269" r:id="rId5"/>
    <p:sldId id="270" r:id="rId6"/>
    <p:sldId id="273" r:id="rId7"/>
    <p:sldId id="256" r:id="rId8"/>
    <p:sldId id="257" r:id="rId9"/>
    <p:sldId id="274" r:id="rId10"/>
    <p:sldId id="275" r:id="rId11"/>
    <p:sldId id="276" r:id="rId12"/>
    <p:sldId id="277" r:id="rId13"/>
    <p:sldId id="279" r:id="rId14"/>
    <p:sldId id="258" r:id="rId15"/>
    <p:sldId id="259" r:id="rId16"/>
    <p:sldId id="260" r:id="rId17"/>
    <p:sldId id="261" r:id="rId18"/>
    <p:sldId id="283" r:id="rId19"/>
    <p:sldId id="280" r:id="rId20"/>
    <p:sldId id="281" r:id="rId21"/>
    <p:sldId id="282" r:id="rId22"/>
    <p:sldId id="271" r:id="rId23"/>
    <p:sldId id="262" r:id="rId24"/>
    <p:sldId id="263" r:id="rId25"/>
    <p:sldId id="264" r:id="rId26"/>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p:restoredTop sz="94674"/>
  </p:normalViewPr>
  <p:slideViewPr>
    <p:cSldViewPr snapToGrid="0">
      <p:cViewPr varScale="1">
        <p:scale>
          <a:sx n="108" d="100"/>
          <a:sy n="108" d="100"/>
        </p:scale>
        <p:origin x="208"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1B268-4F6B-1941-8C3A-4F3DC9928120}" type="datetimeFigureOut">
              <a:rPr lang="en-VN" smtClean="0"/>
              <a:t>25/10/2023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31A74-0893-454F-B63E-6F2D602EECBF}" type="slidenum">
              <a:rPr lang="en-VN" smtClean="0"/>
              <a:t>‹#›</a:t>
            </a:fld>
            <a:endParaRPr lang="en-VN"/>
          </a:p>
        </p:txBody>
      </p:sp>
    </p:spTree>
    <p:extLst>
      <p:ext uri="{BB962C8B-B14F-4D97-AF65-F5344CB8AC3E}">
        <p14:creationId xmlns:p14="http://schemas.microsoft.com/office/powerpoint/2010/main" val="396825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C8031A74-0893-454F-B63E-6F2D602EECBF}" type="slidenum">
              <a:rPr lang="en-VN" smtClean="0"/>
              <a:t>16</a:t>
            </a:fld>
            <a:endParaRPr lang="en-VN"/>
          </a:p>
        </p:txBody>
      </p:sp>
    </p:spTree>
    <p:extLst>
      <p:ext uri="{BB962C8B-B14F-4D97-AF65-F5344CB8AC3E}">
        <p14:creationId xmlns:p14="http://schemas.microsoft.com/office/powerpoint/2010/main" val="27924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C8031A74-0893-454F-B63E-6F2D602EECBF}" type="slidenum">
              <a:rPr lang="en-VN" smtClean="0"/>
              <a:t>18</a:t>
            </a:fld>
            <a:endParaRPr lang="en-VN"/>
          </a:p>
        </p:txBody>
      </p:sp>
    </p:spTree>
    <p:extLst>
      <p:ext uri="{BB962C8B-B14F-4D97-AF65-F5344CB8AC3E}">
        <p14:creationId xmlns:p14="http://schemas.microsoft.com/office/powerpoint/2010/main" val="396348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C9FE-2B4A-233C-B09E-E95710257A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13267B92-06C7-9907-D4B6-3ACB1644B1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B79F3619-DBBD-0253-F389-1D28AFE24963}"/>
              </a:ext>
            </a:extLst>
          </p:cNvPr>
          <p:cNvSpPr>
            <a:spLocks noGrp="1"/>
          </p:cNvSpPr>
          <p:nvPr>
            <p:ph type="dt" sz="half" idx="10"/>
          </p:nvPr>
        </p:nvSpPr>
        <p:spPr/>
        <p:txBody>
          <a:bodyPr/>
          <a:lstStyle/>
          <a:p>
            <a:fld id="{8B90D806-D245-AA4C-9F20-0FF5764E6B2D}" type="datetimeFigureOut">
              <a:rPr lang="en-VN" smtClean="0"/>
              <a:t>25/10/2023</a:t>
            </a:fld>
            <a:endParaRPr lang="en-VN"/>
          </a:p>
        </p:txBody>
      </p:sp>
      <p:sp>
        <p:nvSpPr>
          <p:cNvPr id="5" name="Footer Placeholder 4">
            <a:extLst>
              <a:ext uri="{FF2B5EF4-FFF2-40B4-BE49-F238E27FC236}">
                <a16:creationId xmlns:a16="http://schemas.microsoft.com/office/drawing/2014/main" id="{B725D911-3B3A-C4C0-769D-70C81919197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F7CAC15-CFD3-1840-4ED7-99799BB2418A}"/>
              </a:ext>
            </a:extLst>
          </p:cNvPr>
          <p:cNvSpPr>
            <a:spLocks noGrp="1"/>
          </p:cNvSpPr>
          <p:nvPr>
            <p:ph type="sldNum" sz="quarter" idx="12"/>
          </p:nvPr>
        </p:nvSpPr>
        <p:spPr/>
        <p:txBody>
          <a:bodyPr/>
          <a:lstStyle/>
          <a:p>
            <a:fld id="{DEFC887F-9BB1-DD45-9F7B-045B6FB64E6B}" type="slidenum">
              <a:rPr lang="en-VN" smtClean="0"/>
              <a:t>‹#›</a:t>
            </a:fld>
            <a:endParaRPr lang="en-VN"/>
          </a:p>
        </p:txBody>
      </p:sp>
    </p:spTree>
    <p:extLst>
      <p:ext uri="{BB962C8B-B14F-4D97-AF65-F5344CB8AC3E}">
        <p14:creationId xmlns:p14="http://schemas.microsoft.com/office/powerpoint/2010/main" val="100014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7C79-62F8-F21B-CD06-BDC06131C3C4}"/>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341FFA1A-2009-A969-7340-4282F2534C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CA264A41-A79E-1AB8-36E0-82D7FC39ADE9}"/>
              </a:ext>
            </a:extLst>
          </p:cNvPr>
          <p:cNvSpPr>
            <a:spLocks noGrp="1"/>
          </p:cNvSpPr>
          <p:nvPr>
            <p:ph type="dt" sz="half" idx="10"/>
          </p:nvPr>
        </p:nvSpPr>
        <p:spPr/>
        <p:txBody>
          <a:bodyPr/>
          <a:lstStyle/>
          <a:p>
            <a:fld id="{8B90D806-D245-AA4C-9F20-0FF5764E6B2D}" type="datetimeFigureOut">
              <a:rPr lang="en-VN" smtClean="0"/>
              <a:t>25/10/2023</a:t>
            </a:fld>
            <a:endParaRPr lang="en-VN"/>
          </a:p>
        </p:txBody>
      </p:sp>
      <p:sp>
        <p:nvSpPr>
          <p:cNvPr id="5" name="Footer Placeholder 4">
            <a:extLst>
              <a:ext uri="{FF2B5EF4-FFF2-40B4-BE49-F238E27FC236}">
                <a16:creationId xmlns:a16="http://schemas.microsoft.com/office/drawing/2014/main" id="{41448DAE-E080-674D-F76F-4CF1C376D7D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75BAC54-7C2A-82EC-C25F-DBD0CA6036EF}"/>
              </a:ext>
            </a:extLst>
          </p:cNvPr>
          <p:cNvSpPr>
            <a:spLocks noGrp="1"/>
          </p:cNvSpPr>
          <p:nvPr>
            <p:ph type="sldNum" sz="quarter" idx="12"/>
          </p:nvPr>
        </p:nvSpPr>
        <p:spPr/>
        <p:txBody>
          <a:bodyPr/>
          <a:lstStyle/>
          <a:p>
            <a:fld id="{DEFC887F-9BB1-DD45-9F7B-045B6FB64E6B}" type="slidenum">
              <a:rPr lang="en-VN" smtClean="0"/>
              <a:t>‹#›</a:t>
            </a:fld>
            <a:endParaRPr lang="en-VN"/>
          </a:p>
        </p:txBody>
      </p:sp>
    </p:spTree>
    <p:extLst>
      <p:ext uri="{BB962C8B-B14F-4D97-AF65-F5344CB8AC3E}">
        <p14:creationId xmlns:p14="http://schemas.microsoft.com/office/powerpoint/2010/main" val="376372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F352F9-EB98-1A4D-9B21-2EB7E9E58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12BD9E0C-410A-2950-FC8B-883C515AA8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9DBC7FC-A8C1-84CB-A81E-0DB2C796365D}"/>
              </a:ext>
            </a:extLst>
          </p:cNvPr>
          <p:cNvSpPr>
            <a:spLocks noGrp="1"/>
          </p:cNvSpPr>
          <p:nvPr>
            <p:ph type="dt" sz="half" idx="10"/>
          </p:nvPr>
        </p:nvSpPr>
        <p:spPr/>
        <p:txBody>
          <a:bodyPr/>
          <a:lstStyle/>
          <a:p>
            <a:fld id="{8B90D806-D245-AA4C-9F20-0FF5764E6B2D}" type="datetimeFigureOut">
              <a:rPr lang="en-VN" smtClean="0"/>
              <a:t>25/10/2023</a:t>
            </a:fld>
            <a:endParaRPr lang="en-VN"/>
          </a:p>
        </p:txBody>
      </p:sp>
      <p:sp>
        <p:nvSpPr>
          <p:cNvPr id="5" name="Footer Placeholder 4">
            <a:extLst>
              <a:ext uri="{FF2B5EF4-FFF2-40B4-BE49-F238E27FC236}">
                <a16:creationId xmlns:a16="http://schemas.microsoft.com/office/drawing/2014/main" id="{AB4E579E-EE48-FCDE-2584-78274F24B10B}"/>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FD71860-50B6-10F5-42DD-FBF5131F95D5}"/>
              </a:ext>
            </a:extLst>
          </p:cNvPr>
          <p:cNvSpPr>
            <a:spLocks noGrp="1"/>
          </p:cNvSpPr>
          <p:nvPr>
            <p:ph type="sldNum" sz="quarter" idx="12"/>
          </p:nvPr>
        </p:nvSpPr>
        <p:spPr/>
        <p:txBody>
          <a:bodyPr/>
          <a:lstStyle/>
          <a:p>
            <a:fld id="{DEFC887F-9BB1-DD45-9F7B-045B6FB64E6B}" type="slidenum">
              <a:rPr lang="en-VN" smtClean="0"/>
              <a:t>‹#›</a:t>
            </a:fld>
            <a:endParaRPr lang="en-VN"/>
          </a:p>
        </p:txBody>
      </p:sp>
    </p:spTree>
    <p:extLst>
      <p:ext uri="{BB962C8B-B14F-4D97-AF65-F5344CB8AC3E}">
        <p14:creationId xmlns:p14="http://schemas.microsoft.com/office/powerpoint/2010/main" val="455230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8395-89F1-A129-9682-DDC3EA281AB1}"/>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0E3A3780-79D4-5E6E-572B-84A9F88F0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05C7FD1-8506-1BD4-281D-DD6D53DC91AE}"/>
              </a:ext>
            </a:extLst>
          </p:cNvPr>
          <p:cNvSpPr>
            <a:spLocks noGrp="1"/>
          </p:cNvSpPr>
          <p:nvPr>
            <p:ph type="dt" sz="half" idx="10"/>
          </p:nvPr>
        </p:nvSpPr>
        <p:spPr/>
        <p:txBody>
          <a:bodyPr/>
          <a:lstStyle/>
          <a:p>
            <a:fld id="{8B90D806-D245-AA4C-9F20-0FF5764E6B2D}" type="datetimeFigureOut">
              <a:rPr lang="en-VN" smtClean="0"/>
              <a:t>25/10/2023</a:t>
            </a:fld>
            <a:endParaRPr lang="en-VN"/>
          </a:p>
        </p:txBody>
      </p:sp>
      <p:sp>
        <p:nvSpPr>
          <p:cNvPr id="5" name="Footer Placeholder 4">
            <a:extLst>
              <a:ext uri="{FF2B5EF4-FFF2-40B4-BE49-F238E27FC236}">
                <a16:creationId xmlns:a16="http://schemas.microsoft.com/office/drawing/2014/main" id="{A56BC5CA-D73D-28BB-76A2-C1C479D969F5}"/>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EC7E112-1841-3811-5333-334012A96D21}"/>
              </a:ext>
            </a:extLst>
          </p:cNvPr>
          <p:cNvSpPr>
            <a:spLocks noGrp="1"/>
          </p:cNvSpPr>
          <p:nvPr>
            <p:ph type="sldNum" sz="quarter" idx="12"/>
          </p:nvPr>
        </p:nvSpPr>
        <p:spPr/>
        <p:txBody>
          <a:bodyPr/>
          <a:lstStyle/>
          <a:p>
            <a:fld id="{DEFC887F-9BB1-DD45-9F7B-045B6FB64E6B}" type="slidenum">
              <a:rPr lang="en-VN" smtClean="0"/>
              <a:t>‹#›</a:t>
            </a:fld>
            <a:endParaRPr lang="en-VN"/>
          </a:p>
        </p:txBody>
      </p:sp>
    </p:spTree>
    <p:extLst>
      <p:ext uri="{BB962C8B-B14F-4D97-AF65-F5344CB8AC3E}">
        <p14:creationId xmlns:p14="http://schemas.microsoft.com/office/powerpoint/2010/main" val="157740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CDE4-DEAA-9368-E7B1-1E584EC23D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3C584E46-E896-9C87-59A8-C8CBB50F1A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BA2466-80B3-A874-04E7-87D5B412E1C4}"/>
              </a:ext>
            </a:extLst>
          </p:cNvPr>
          <p:cNvSpPr>
            <a:spLocks noGrp="1"/>
          </p:cNvSpPr>
          <p:nvPr>
            <p:ph type="dt" sz="half" idx="10"/>
          </p:nvPr>
        </p:nvSpPr>
        <p:spPr/>
        <p:txBody>
          <a:bodyPr/>
          <a:lstStyle/>
          <a:p>
            <a:fld id="{8B90D806-D245-AA4C-9F20-0FF5764E6B2D}" type="datetimeFigureOut">
              <a:rPr lang="en-VN" smtClean="0"/>
              <a:t>25/10/2023</a:t>
            </a:fld>
            <a:endParaRPr lang="en-VN"/>
          </a:p>
        </p:txBody>
      </p:sp>
      <p:sp>
        <p:nvSpPr>
          <p:cNvPr id="5" name="Footer Placeholder 4">
            <a:extLst>
              <a:ext uri="{FF2B5EF4-FFF2-40B4-BE49-F238E27FC236}">
                <a16:creationId xmlns:a16="http://schemas.microsoft.com/office/drawing/2014/main" id="{95E2705F-0A9D-8218-5FFA-F19BCD9C230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BA1CCD1-2C36-3351-CB46-87AC63776A9E}"/>
              </a:ext>
            </a:extLst>
          </p:cNvPr>
          <p:cNvSpPr>
            <a:spLocks noGrp="1"/>
          </p:cNvSpPr>
          <p:nvPr>
            <p:ph type="sldNum" sz="quarter" idx="12"/>
          </p:nvPr>
        </p:nvSpPr>
        <p:spPr/>
        <p:txBody>
          <a:bodyPr/>
          <a:lstStyle/>
          <a:p>
            <a:fld id="{DEFC887F-9BB1-DD45-9F7B-045B6FB64E6B}" type="slidenum">
              <a:rPr lang="en-VN" smtClean="0"/>
              <a:t>‹#›</a:t>
            </a:fld>
            <a:endParaRPr lang="en-VN"/>
          </a:p>
        </p:txBody>
      </p:sp>
    </p:spTree>
    <p:extLst>
      <p:ext uri="{BB962C8B-B14F-4D97-AF65-F5344CB8AC3E}">
        <p14:creationId xmlns:p14="http://schemas.microsoft.com/office/powerpoint/2010/main" val="166057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B9E27-294C-64D7-11EC-D13946C50770}"/>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A34D1FA6-06AB-79C5-5C45-289087095F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F83BDF7C-8FA8-58FC-1BBA-8DC963E553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CBD69CEA-0722-45EF-C4DC-6D1D18962DDE}"/>
              </a:ext>
            </a:extLst>
          </p:cNvPr>
          <p:cNvSpPr>
            <a:spLocks noGrp="1"/>
          </p:cNvSpPr>
          <p:nvPr>
            <p:ph type="dt" sz="half" idx="10"/>
          </p:nvPr>
        </p:nvSpPr>
        <p:spPr/>
        <p:txBody>
          <a:bodyPr/>
          <a:lstStyle/>
          <a:p>
            <a:fld id="{8B90D806-D245-AA4C-9F20-0FF5764E6B2D}" type="datetimeFigureOut">
              <a:rPr lang="en-VN" smtClean="0"/>
              <a:t>25/10/2023</a:t>
            </a:fld>
            <a:endParaRPr lang="en-VN"/>
          </a:p>
        </p:txBody>
      </p:sp>
      <p:sp>
        <p:nvSpPr>
          <p:cNvPr id="6" name="Footer Placeholder 5">
            <a:extLst>
              <a:ext uri="{FF2B5EF4-FFF2-40B4-BE49-F238E27FC236}">
                <a16:creationId xmlns:a16="http://schemas.microsoft.com/office/drawing/2014/main" id="{EE0871F9-5338-CEAD-ED4E-9753AF7E8829}"/>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CFE077EE-3BDC-2E0B-A489-F773C0D25B48}"/>
              </a:ext>
            </a:extLst>
          </p:cNvPr>
          <p:cNvSpPr>
            <a:spLocks noGrp="1"/>
          </p:cNvSpPr>
          <p:nvPr>
            <p:ph type="sldNum" sz="quarter" idx="12"/>
          </p:nvPr>
        </p:nvSpPr>
        <p:spPr/>
        <p:txBody>
          <a:bodyPr/>
          <a:lstStyle/>
          <a:p>
            <a:fld id="{DEFC887F-9BB1-DD45-9F7B-045B6FB64E6B}" type="slidenum">
              <a:rPr lang="en-VN" smtClean="0"/>
              <a:t>‹#›</a:t>
            </a:fld>
            <a:endParaRPr lang="en-VN"/>
          </a:p>
        </p:txBody>
      </p:sp>
    </p:spTree>
    <p:extLst>
      <p:ext uri="{BB962C8B-B14F-4D97-AF65-F5344CB8AC3E}">
        <p14:creationId xmlns:p14="http://schemas.microsoft.com/office/powerpoint/2010/main" val="56215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1636-31C8-46F4-8B91-2655DCC12128}"/>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F5366B9E-C227-9F28-9B6D-629E637C3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4B77FA-C124-6B99-B887-50627365AE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7E3657B6-87B2-EFD4-B03B-6BF853A612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E94AF1-8E72-CA48-2C46-CFA5DEF441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63C62207-7424-F2C0-8476-626126D85279}"/>
              </a:ext>
            </a:extLst>
          </p:cNvPr>
          <p:cNvSpPr>
            <a:spLocks noGrp="1"/>
          </p:cNvSpPr>
          <p:nvPr>
            <p:ph type="dt" sz="half" idx="10"/>
          </p:nvPr>
        </p:nvSpPr>
        <p:spPr/>
        <p:txBody>
          <a:bodyPr/>
          <a:lstStyle/>
          <a:p>
            <a:fld id="{8B90D806-D245-AA4C-9F20-0FF5764E6B2D}" type="datetimeFigureOut">
              <a:rPr lang="en-VN" smtClean="0"/>
              <a:t>25/10/2023</a:t>
            </a:fld>
            <a:endParaRPr lang="en-VN"/>
          </a:p>
        </p:txBody>
      </p:sp>
      <p:sp>
        <p:nvSpPr>
          <p:cNvPr id="8" name="Footer Placeholder 7">
            <a:extLst>
              <a:ext uri="{FF2B5EF4-FFF2-40B4-BE49-F238E27FC236}">
                <a16:creationId xmlns:a16="http://schemas.microsoft.com/office/drawing/2014/main" id="{8D1920A2-5474-DCA6-8890-55AABD42DAC7}"/>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ABA3135C-9117-1DE8-D106-F808628DDB95}"/>
              </a:ext>
            </a:extLst>
          </p:cNvPr>
          <p:cNvSpPr>
            <a:spLocks noGrp="1"/>
          </p:cNvSpPr>
          <p:nvPr>
            <p:ph type="sldNum" sz="quarter" idx="12"/>
          </p:nvPr>
        </p:nvSpPr>
        <p:spPr/>
        <p:txBody>
          <a:bodyPr/>
          <a:lstStyle/>
          <a:p>
            <a:fld id="{DEFC887F-9BB1-DD45-9F7B-045B6FB64E6B}" type="slidenum">
              <a:rPr lang="en-VN" smtClean="0"/>
              <a:t>‹#›</a:t>
            </a:fld>
            <a:endParaRPr lang="en-VN"/>
          </a:p>
        </p:txBody>
      </p:sp>
    </p:spTree>
    <p:extLst>
      <p:ext uri="{BB962C8B-B14F-4D97-AF65-F5344CB8AC3E}">
        <p14:creationId xmlns:p14="http://schemas.microsoft.com/office/powerpoint/2010/main" val="267380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2D9F-D55A-CD91-479A-7DD299E19CD9}"/>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4877BD50-20E7-A9B8-8E07-AF9FF275EC00}"/>
              </a:ext>
            </a:extLst>
          </p:cNvPr>
          <p:cNvSpPr>
            <a:spLocks noGrp="1"/>
          </p:cNvSpPr>
          <p:nvPr>
            <p:ph type="dt" sz="half" idx="10"/>
          </p:nvPr>
        </p:nvSpPr>
        <p:spPr/>
        <p:txBody>
          <a:bodyPr/>
          <a:lstStyle/>
          <a:p>
            <a:fld id="{8B90D806-D245-AA4C-9F20-0FF5764E6B2D}" type="datetimeFigureOut">
              <a:rPr lang="en-VN" smtClean="0"/>
              <a:t>25/10/2023</a:t>
            </a:fld>
            <a:endParaRPr lang="en-VN"/>
          </a:p>
        </p:txBody>
      </p:sp>
      <p:sp>
        <p:nvSpPr>
          <p:cNvPr id="4" name="Footer Placeholder 3">
            <a:extLst>
              <a:ext uri="{FF2B5EF4-FFF2-40B4-BE49-F238E27FC236}">
                <a16:creationId xmlns:a16="http://schemas.microsoft.com/office/drawing/2014/main" id="{DC0AC902-0DA2-D6E0-B50D-E18BD0D4279D}"/>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925FB36B-61FD-AF21-DEFF-DFA7D030DC67}"/>
              </a:ext>
            </a:extLst>
          </p:cNvPr>
          <p:cNvSpPr>
            <a:spLocks noGrp="1"/>
          </p:cNvSpPr>
          <p:nvPr>
            <p:ph type="sldNum" sz="quarter" idx="12"/>
          </p:nvPr>
        </p:nvSpPr>
        <p:spPr/>
        <p:txBody>
          <a:bodyPr/>
          <a:lstStyle/>
          <a:p>
            <a:fld id="{DEFC887F-9BB1-DD45-9F7B-045B6FB64E6B}" type="slidenum">
              <a:rPr lang="en-VN" smtClean="0"/>
              <a:t>‹#›</a:t>
            </a:fld>
            <a:endParaRPr lang="en-VN"/>
          </a:p>
        </p:txBody>
      </p:sp>
    </p:spTree>
    <p:extLst>
      <p:ext uri="{BB962C8B-B14F-4D97-AF65-F5344CB8AC3E}">
        <p14:creationId xmlns:p14="http://schemas.microsoft.com/office/powerpoint/2010/main" val="1653562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F1DAFE-EB43-EBE2-DE67-B86BDE5D27AF}"/>
              </a:ext>
            </a:extLst>
          </p:cNvPr>
          <p:cNvSpPr>
            <a:spLocks noGrp="1"/>
          </p:cNvSpPr>
          <p:nvPr>
            <p:ph type="dt" sz="half" idx="10"/>
          </p:nvPr>
        </p:nvSpPr>
        <p:spPr/>
        <p:txBody>
          <a:bodyPr/>
          <a:lstStyle/>
          <a:p>
            <a:fld id="{8B90D806-D245-AA4C-9F20-0FF5764E6B2D}" type="datetimeFigureOut">
              <a:rPr lang="en-VN" smtClean="0"/>
              <a:t>25/10/2023</a:t>
            </a:fld>
            <a:endParaRPr lang="en-VN"/>
          </a:p>
        </p:txBody>
      </p:sp>
      <p:sp>
        <p:nvSpPr>
          <p:cNvPr id="3" name="Footer Placeholder 2">
            <a:extLst>
              <a:ext uri="{FF2B5EF4-FFF2-40B4-BE49-F238E27FC236}">
                <a16:creationId xmlns:a16="http://schemas.microsoft.com/office/drawing/2014/main" id="{1F77463D-CCC4-8A0C-8661-AC361134A779}"/>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D9543037-1392-613C-1BDB-7C580591EA47}"/>
              </a:ext>
            </a:extLst>
          </p:cNvPr>
          <p:cNvSpPr>
            <a:spLocks noGrp="1"/>
          </p:cNvSpPr>
          <p:nvPr>
            <p:ph type="sldNum" sz="quarter" idx="12"/>
          </p:nvPr>
        </p:nvSpPr>
        <p:spPr/>
        <p:txBody>
          <a:bodyPr/>
          <a:lstStyle/>
          <a:p>
            <a:fld id="{DEFC887F-9BB1-DD45-9F7B-045B6FB64E6B}" type="slidenum">
              <a:rPr lang="en-VN" smtClean="0"/>
              <a:t>‹#›</a:t>
            </a:fld>
            <a:endParaRPr lang="en-VN"/>
          </a:p>
        </p:txBody>
      </p:sp>
    </p:spTree>
    <p:extLst>
      <p:ext uri="{BB962C8B-B14F-4D97-AF65-F5344CB8AC3E}">
        <p14:creationId xmlns:p14="http://schemas.microsoft.com/office/powerpoint/2010/main" val="176764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8291-6CE0-26C5-FB64-FA819DC69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C25CB051-3E82-CC23-9001-F2D0DE1F0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6A970C75-B7B4-64B3-A698-4DDA98C71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950672-387F-8232-D3BA-E525B75909B8}"/>
              </a:ext>
            </a:extLst>
          </p:cNvPr>
          <p:cNvSpPr>
            <a:spLocks noGrp="1"/>
          </p:cNvSpPr>
          <p:nvPr>
            <p:ph type="dt" sz="half" idx="10"/>
          </p:nvPr>
        </p:nvSpPr>
        <p:spPr/>
        <p:txBody>
          <a:bodyPr/>
          <a:lstStyle/>
          <a:p>
            <a:fld id="{8B90D806-D245-AA4C-9F20-0FF5764E6B2D}" type="datetimeFigureOut">
              <a:rPr lang="en-VN" smtClean="0"/>
              <a:t>25/10/2023</a:t>
            </a:fld>
            <a:endParaRPr lang="en-VN"/>
          </a:p>
        </p:txBody>
      </p:sp>
      <p:sp>
        <p:nvSpPr>
          <p:cNvPr id="6" name="Footer Placeholder 5">
            <a:extLst>
              <a:ext uri="{FF2B5EF4-FFF2-40B4-BE49-F238E27FC236}">
                <a16:creationId xmlns:a16="http://schemas.microsoft.com/office/drawing/2014/main" id="{E157EE68-6BE1-C61C-46F1-EF43BCC33E2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482C834A-5CA7-030C-0F59-E60A8199B230}"/>
              </a:ext>
            </a:extLst>
          </p:cNvPr>
          <p:cNvSpPr>
            <a:spLocks noGrp="1"/>
          </p:cNvSpPr>
          <p:nvPr>
            <p:ph type="sldNum" sz="quarter" idx="12"/>
          </p:nvPr>
        </p:nvSpPr>
        <p:spPr/>
        <p:txBody>
          <a:bodyPr/>
          <a:lstStyle/>
          <a:p>
            <a:fld id="{DEFC887F-9BB1-DD45-9F7B-045B6FB64E6B}" type="slidenum">
              <a:rPr lang="en-VN" smtClean="0"/>
              <a:t>‹#›</a:t>
            </a:fld>
            <a:endParaRPr lang="en-VN"/>
          </a:p>
        </p:txBody>
      </p:sp>
    </p:spTree>
    <p:extLst>
      <p:ext uri="{BB962C8B-B14F-4D97-AF65-F5344CB8AC3E}">
        <p14:creationId xmlns:p14="http://schemas.microsoft.com/office/powerpoint/2010/main" val="134090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D572-20BC-0066-4463-4BFE500AE0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0C599A05-1449-88E3-7806-EFB199DFF4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2F819FAB-006A-8A93-C330-9033F3FB7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B59D8-1CE4-0CC7-E79C-B590208BF1B0}"/>
              </a:ext>
            </a:extLst>
          </p:cNvPr>
          <p:cNvSpPr>
            <a:spLocks noGrp="1"/>
          </p:cNvSpPr>
          <p:nvPr>
            <p:ph type="dt" sz="half" idx="10"/>
          </p:nvPr>
        </p:nvSpPr>
        <p:spPr/>
        <p:txBody>
          <a:bodyPr/>
          <a:lstStyle/>
          <a:p>
            <a:fld id="{8B90D806-D245-AA4C-9F20-0FF5764E6B2D}" type="datetimeFigureOut">
              <a:rPr lang="en-VN" smtClean="0"/>
              <a:t>25/10/2023</a:t>
            </a:fld>
            <a:endParaRPr lang="en-VN"/>
          </a:p>
        </p:txBody>
      </p:sp>
      <p:sp>
        <p:nvSpPr>
          <p:cNvPr id="6" name="Footer Placeholder 5">
            <a:extLst>
              <a:ext uri="{FF2B5EF4-FFF2-40B4-BE49-F238E27FC236}">
                <a16:creationId xmlns:a16="http://schemas.microsoft.com/office/drawing/2014/main" id="{CDBAE764-188C-ED6D-2F15-A72BC0315A9C}"/>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DB89BA11-08EF-59F2-05C8-89B268562078}"/>
              </a:ext>
            </a:extLst>
          </p:cNvPr>
          <p:cNvSpPr>
            <a:spLocks noGrp="1"/>
          </p:cNvSpPr>
          <p:nvPr>
            <p:ph type="sldNum" sz="quarter" idx="12"/>
          </p:nvPr>
        </p:nvSpPr>
        <p:spPr/>
        <p:txBody>
          <a:bodyPr/>
          <a:lstStyle/>
          <a:p>
            <a:fld id="{DEFC887F-9BB1-DD45-9F7B-045B6FB64E6B}" type="slidenum">
              <a:rPr lang="en-VN" smtClean="0"/>
              <a:t>‹#›</a:t>
            </a:fld>
            <a:endParaRPr lang="en-VN"/>
          </a:p>
        </p:txBody>
      </p:sp>
    </p:spTree>
    <p:extLst>
      <p:ext uri="{BB962C8B-B14F-4D97-AF65-F5344CB8AC3E}">
        <p14:creationId xmlns:p14="http://schemas.microsoft.com/office/powerpoint/2010/main" val="3425974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05CB1A-D16D-DC74-CFC8-B8524C478D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C7A124B5-4491-4E96-4707-4E0CBF1CC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4F80EFA-3393-D1D3-2A41-31558A9BDD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0D806-D245-AA4C-9F20-0FF5764E6B2D}" type="datetimeFigureOut">
              <a:rPr lang="en-VN" smtClean="0"/>
              <a:t>25/10/2023</a:t>
            </a:fld>
            <a:endParaRPr lang="en-VN"/>
          </a:p>
        </p:txBody>
      </p:sp>
      <p:sp>
        <p:nvSpPr>
          <p:cNvPr id="5" name="Footer Placeholder 4">
            <a:extLst>
              <a:ext uri="{FF2B5EF4-FFF2-40B4-BE49-F238E27FC236}">
                <a16:creationId xmlns:a16="http://schemas.microsoft.com/office/drawing/2014/main" id="{DBF38B03-EA7D-085B-C38D-C8B8EF7609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AEC31A05-EE00-AFA2-803B-11E81457C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C887F-9BB1-DD45-9F7B-045B6FB64E6B}" type="slidenum">
              <a:rPr lang="en-VN" smtClean="0"/>
              <a:t>‹#›</a:t>
            </a:fld>
            <a:endParaRPr lang="en-VN"/>
          </a:p>
        </p:txBody>
      </p:sp>
    </p:spTree>
    <p:extLst>
      <p:ext uri="{BB962C8B-B14F-4D97-AF65-F5344CB8AC3E}">
        <p14:creationId xmlns:p14="http://schemas.microsoft.com/office/powerpoint/2010/main" val="3911700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83B7D3AE-A499-C92F-FAC5-506F2EEDB9C7}"/>
              </a:ext>
            </a:extLst>
          </p:cNvPr>
          <p:cNvSpPr>
            <a:spLocks noGrp="1" noChangeArrowheads="1"/>
          </p:cNvSpPr>
          <p:nvPr>
            <p:ph type="ctrTitle"/>
          </p:nvPr>
        </p:nvSpPr>
        <p:spPr>
          <a:xfrm>
            <a:off x="83127" y="83127"/>
            <a:ext cx="12108873" cy="6638308"/>
          </a:xfrm>
        </p:spPr>
        <p:txBody>
          <a:bodyPr anchor="ctr"/>
          <a:lstStyle/>
          <a:p>
            <a:r>
              <a:rPr lang="en-US" altLang="en-US" sz="4800" b="1" dirty="0">
                <a:solidFill>
                  <a:srgbClr val="FF0000"/>
                </a:solidFill>
                <a:latin typeface="Times New Roman" panose="02020603050405020304" pitchFamily="18" charset="0"/>
                <a:cs typeface="Times New Roman" panose="02020603050405020304" pitchFamily="18" charset="0"/>
              </a:rPr>
              <a:t>NL : VÀO CUNG THÁNH (TH2-40)</a:t>
            </a:r>
            <a:endParaRPr lang="en-US" altLang="en-US" sz="576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D813BFB-94DA-5D99-C681-CBE35A4D827C}"/>
              </a:ext>
            </a:extLst>
          </p:cNvPr>
          <p:cNvSpPr>
            <a:spLocks noGrp="1" noChangeArrowheads="1"/>
          </p:cNvSpPr>
          <p:nvPr>
            <p:ph type="title"/>
          </p:nvPr>
        </p:nvSpPr>
        <p:spPr>
          <a:xfrm>
            <a:off x="106878" y="118753"/>
            <a:ext cx="12085122" cy="6739247"/>
          </a:xfrm>
        </p:spPr>
        <p:txBody>
          <a:bodyPr>
            <a:normAutofit/>
          </a:bodyPr>
          <a:lstStyle/>
          <a:p>
            <a:pPr algn="just" eaLnBrk="1" hangingPunct="1"/>
            <a:r>
              <a:rPr lang="en-US" altLang="en-US" sz="6000" b="1" dirty="0">
                <a:solidFill>
                  <a:srgbClr val="FF0000"/>
                </a:solidFill>
                <a:latin typeface="Times New Roman" panose="02020603050405020304" pitchFamily="18" charset="0"/>
                <a:cs typeface="Times New Roman" panose="02020603050405020304" pitchFamily="18" charset="0"/>
              </a:rPr>
              <a:t>1.</a:t>
            </a:r>
            <a:r>
              <a:rPr lang="en-US" altLang="en-US" sz="6000" b="1" dirty="0">
                <a:latin typeface="Times New Roman" panose="02020603050405020304" pitchFamily="18" charset="0"/>
                <a:cs typeface="Times New Roman" panose="02020603050405020304" pitchFamily="18" charset="0"/>
              </a:rPr>
              <a:t> </a:t>
            </a:r>
            <a:r>
              <a:rPr lang="vi-VN" altLang="en-US" sz="6000" b="1" dirty="0">
                <a:latin typeface="Times New Roman" panose="02020603050405020304" pitchFamily="18" charset="0"/>
                <a:cs typeface="Times New Roman" panose="02020603050405020304" pitchFamily="18" charset="0"/>
              </a:rPr>
              <a:t>Bàn tay con nhỏ bé biết lấy chi tiến dâng lên Ngài? Đọng trên tay giọt sương là công sức tháng năm miệt mài. Nguyện dâng lên Ngài đây những trái tim chứa chan tình yêu. Tình yêu đan kết lại tiến dâng về ngai Chúa chí tôn. </a:t>
            </a:r>
            <a:endParaRPr lang="en-US" altLang="en-US" sz="1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3E239A7-D622-7739-8549-77B0AA789BB6}"/>
              </a:ext>
            </a:extLst>
          </p:cNvPr>
          <p:cNvSpPr>
            <a:spLocks noGrp="1" noChangeArrowheads="1"/>
          </p:cNvSpPr>
          <p:nvPr>
            <p:ph type="title"/>
          </p:nvPr>
        </p:nvSpPr>
        <p:spPr>
          <a:xfrm>
            <a:off x="95003" y="95003"/>
            <a:ext cx="11994078" cy="6762997"/>
          </a:xfrm>
        </p:spPr>
        <p:txBody>
          <a:bodyPr>
            <a:normAutofit/>
          </a:bodyPr>
          <a:lstStyle/>
          <a:p>
            <a:pPr algn="just" eaLnBrk="1" hangingPunct="1"/>
            <a:r>
              <a:rPr lang="vi-VN" altLang="en-US" sz="6000" b="1" dirty="0">
                <a:solidFill>
                  <a:srgbClr val="FF0000"/>
                </a:solidFill>
                <a:latin typeface="Times New Roman" panose="02020603050405020304" pitchFamily="18" charset="0"/>
                <a:cs typeface="Times New Roman" panose="02020603050405020304" pitchFamily="18" charset="0"/>
              </a:rPr>
              <a:t>ĐK.</a:t>
            </a:r>
            <a:r>
              <a:rPr lang="vi-VN" altLang="en-US" sz="6000" b="1" dirty="0">
                <a:latin typeface="Times New Roman" panose="02020603050405020304" pitchFamily="18" charset="0"/>
                <a:cs typeface="Times New Roman" panose="02020603050405020304" pitchFamily="18" charset="0"/>
              </a:rPr>
              <a:t> Xin nguyện dâng Chúa</a:t>
            </a:r>
            <a:r>
              <a:rPr lang="en-US" altLang="en-US" sz="6000" b="1" dirty="0">
                <a:latin typeface="Times New Roman" panose="02020603050405020304" pitchFamily="18" charset="0"/>
                <a:cs typeface="Times New Roman" panose="02020603050405020304" pitchFamily="18" charset="0"/>
              </a:rPr>
              <a:t> </a:t>
            </a:r>
            <a:r>
              <a:rPr lang="vi-VN" altLang="en-US" sz="6000" b="1" dirty="0">
                <a:latin typeface="Times New Roman" panose="02020603050405020304" pitchFamily="18" charset="0"/>
                <a:cs typeface="Times New Roman" panose="02020603050405020304" pitchFamily="18" charset="0"/>
              </a:rPr>
              <a:t>này đây bánh rượu thơm nồng. Xin nguyện dâng niềm vui, nỗi buồn, khát mong. Xin Ngài hiệp nhất đoàn con cái nên một với Ngài. Qua Mình và Máu chính lương thần dưỡng nuôi đoàn con.</a:t>
            </a:r>
            <a:endParaRPr lang="en-US" altLang="en-US" sz="1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3A74BB4-C577-BBBD-7AE2-37E57F8B8036}"/>
              </a:ext>
            </a:extLst>
          </p:cNvPr>
          <p:cNvSpPr>
            <a:spLocks noGrp="1" noChangeArrowheads="1"/>
          </p:cNvSpPr>
          <p:nvPr>
            <p:ph type="title"/>
          </p:nvPr>
        </p:nvSpPr>
        <p:spPr>
          <a:xfrm>
            <a:off x="142504" y="130629"/>
            <a:ext cx="11922826" cy="6727371"/>
          </a:xfrm>
        </p:spPr>
        <p:txBody>
          <a:bodyPr>
            <a:normAutofit/>
          </a:bodyPr>
          <a:lstStyle/>
          <a:p>
            <a:pPr algn="just" eaLnBrk="1" hangingPunct="1"/>
            <a:r>
              <a:rPr lang="en-US" altLang="en-US" sz="6000" b="1" dirty="0">
                <a:solidFill>
                  <a:srgbClr val="FF0000"/>
                </a:solidFill>
                <a:latin typeface="Times New Roman" panose="02020603050405020304" pitchFamily="18" charset="0"/>
                <a:cs typeface="Times New Roman" panose="02020603050405020304" pitchFamily="18" charset="0"/>
              </a:rPr>
              <a:t>2.</a:t>
            </a:r>
            <a:r>
              <a:rPr lang="en-US" altLang="en-US" sz="6000" b="1" dirty="0">
                <a:latin typeface="Times New Roman" panose="02020603050405020304" pitchFamily="18" charset="0"/>
                <a:cs typeface="Times New Roman" panose="02020603050405020304" pitchFamily="18" charset="0"/>
              </a:rPr>
              <a:t> </a:t>
            </a:r>
            <a:r>
              <a:rPr lang="vi-VN" altLang="en-US" sz="6000" b="1" dirty="0">
                <a:latin typeface="Times New Roman" panose="02020603050405020304" pitchFamily="18" charset="0"/>
                <a:cs typeface="Times New Roman" panose="02020603050405020304" pitchFamily="18" charset="0"/>
              </a:rPr>
              <a:t>Này bánh miến rượu nho kính tiến lên Chúa Vua uy quyền. Ngài ơi xin nhận cho và thánh hóa lễ vật đơn hèn. Hiệp dâng chung rượu bánh để trở nên lễ dâng hiệp thông. Vì Chiên Con hiến mình đã trở thành hy lễ cứu độ. </a:t>
            </a:r>
            <a:endParaRPr lang="en-US" altLang="en-US" sz="1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3E239A7-D622-7739-8549-77B0AA789BB6}"/>
              </a:ext>
            </a:extLst>
          </p:cNvPr>
          <p:cNvSpPr>
            <a:spLocks noGrp="1" noChangeArrowheads="1"/>
          </p:cNvSpPr>
          <p:nvPr>
            <p:ph type="title"/>
          </p:nvPr>
        </p:nvSpPr>
        <p:spPr>
          <a:xfrm>
            <a:off x="95003" y="95003"/>
            <a:ext cx="11994078" cy="6762997"/>
          </a:xfrm>
        </p:spPr>
        <p:txBody>
          <a:bodyPr>
            <a:normAutofit/>
          </a:bodyPr>
          <a:lstStyle/>
          <a:p>
            <a:pPr algn="just" eaLnBrk="1" hangingPunct="1"/>
            <a:r>
              <a:rPr lang="vi-VN" altLang="en-US" sz="6000" b="1" dirty="0">
                <a:solidFill>
                  <a:srgbClr val="FF0000"/>
                </a:solidFill>
                <a:latin typeface="Times New Roman" panose="02020603050405020304" pitchFamily="18" charset="0"/>
                <a:cs typeface="Times New Roman" panose="02020603050405020304" pitchFamily="18" charset="0"/>
              </a:rPr>
              <a:t>ĐK.</a:t>
            </a:r>
            <a:r>
              <a:rPr lang="vi-VN" altLang="en-US" sz="6000" b="1" dirty="0">
                <a:latin typeface="Times New Roman" panose="02020603050405020304" pitchFamily="18" charset="0"/>
                <a:cs typeface="Times New Roman" panose="02020603050405020304" pitchFamily="18" charset="0"/>
              </a:rPr>
              <a:t> Xin nguyện dâng Chúa</a:t>
            </a:r>
            <a:r>
              <a:rPr lang="en-US" altLang="en-US" sz="6000" b="1" dirty="0">
                <a:latin typeface="Times New Roman" panose="02020603050405020304" pitchFamily="18" charset="0"/>
                <a:cs typeface="Times New Roman" panose="02020603050405020304" pitchFamily="18" charset="0"/>
              </a:rPr>
              <a:t> </a:t>
            </a:r>
            <a:r>
              <a:rPr lang="vi-VN" altLang="en-US" sz="6000" b="1" dirty="0">
                <a:latin typeface="Times New Roman" panose="02020603050405020304" pitchFamily="18" charset="0"/>
                <a:cs typeface="Times New Roman" panose="02020603050405020304" pitchFamily="18" charset="0"/>
              </a:rPr>
              <a:t>này đây bánh rượu thơm nồng. Xin nguyện dâng niềm vui, nỗi buồn, khát mong. Xin Ngài hiệp nhất đoàn con cái nên một với Ngài. Qua Mình và Máu chính lương thần dưỡng nuôi đoàn con.</a:t>
            </a:r>
            <a:endParaRPr lang="en-US" altLang="en-US" sz="1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6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FCAF-A7B2-1A7E-D287-4AABD115FC7D}"/>
              </a:ext>
            </a:extLst>
          </p:cNvPr>
          <p:cNvSpPr>
            <a:spLocks noGrp="1"/>
          </p:cNvSpPr>
          <p:nvPr>
            <p:ph type="ctrTitle"/>
          </p:nvPr>
        </p:nvSpPr>
        <p:spPr>
          <a:xfrm>
            <a:off x="106016" y="92765"/>
            <a:ext cx="11979967" cy="6652592"/>
          </a:xfrm>
        </p:spPr>
        <p:txBody>
          <a:bodyPr anchor="ctr"/>
          <a:lstStyle/>
          <a:p>
            <a:r>
              <a:rPr lang="en-VN" b="1" dirty="0">
                <a:solidFill>
                  <a:srgbClr val="FF0000"/>
                </a:solidFill>
                <a:latin typeface="Times New Roman" panose="02020603050405020304" pitchFamily="18" charset="0"/>
                <a:cs typeface="Times New Roman" panose="02020603050405020304" pitchFamily="18" charset="0"/>
              </a:rPr>
              <a:t>Điều Răn Trọng Nhất</a:t>
            </a:r>
          </a:p>
        </p:txBody>
      </p:sp>
    </p:spTree>
    <p:extLst>
      <p:ext uri="{BB962C8B-B14F-4D97-AF65-F5344CB8AC3E}">
        <p14:creationId xmlns:p14="http://schemas.microsoft.com/office/powerpoint/2010/main" val="3786211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FCAF-A7B2-1A7E-D287-4AABD115FC7D}"/>
              </a:ext>
            </a:extLst>
          </p:cNvPr>
          <p:cNvSpPr>
            <a:spLocks noGrp="1"/>
          </p:cNvSpPr>
          <p:nvPr>
            <p:ph type="ctrTitle"/>
          </p:nvPr>
        </p:nvSpPr>
        <p:spPr>
          <a:xfrm>
            <a:off x="106016" y="92765"/>
            <a:ext cx="11979967" cy="6652592"/>
          </a:xfrm>
        </p:spPr>
        <p:txBody>
          <a:bodyPr anchor="ctr">
            <a:normAutofit/>
          </a:bodyPr>
          <a:lstStyle/>
          <a:p>
            <a:pPr algn="just" fontAlgn="base"/>
            <a:r>
              <a:rPr lang="vi-VN" sz="6600" b="1" i="0" dirty="0">
                <a:effectLst/>
                <a:latin typeface="Times New Roman" panose="02020603050405020304" pitchFamily="18" charset="0"/>
                <a:cs typeface="Times New Roman" panose="02020603050405020304" pitchFamily="18" charset="0"/>
              </a:rPr>
              <a:t>1. Giữa đời trần gian, con có bao nhiêu là lề luật. Luật đời cần nhớ, và luật Chúa cũng phải lưu tâm. Làm con hoang mang, tựa lữ khách giữa đường nhiều ngã. Biết chọn lối nào, biết sống sao để giữ vẹn toàn.</a:t>
            </a:r>
            <a:endParaRPr lang="en-V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905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FCAF-A7B2-1A7E-D287-4AABD115FC7D}"/>
              </a:ext>
            </a:extLst>
          </p:cNvPr>
          <p:cNvSpPr>
            <a:spLocks noGrp="1"/>
          </p:cNvSpPr>
          <p:nvPr>
            <p:ph type="ctrTitle"/>
          </p:nvPr>
        </p:nvSpPr>
        <p:spPr>
          <a:xfrm>
            <a:off x="106016" y="92765"/>
            <a:ext cx="11979967" cy="6652592"/>
          </a:xfrm>
        </p:spPr>
        <p:txBody>
          <a:bodyPr anchor="ctr">
            <a:noAutofit/>
          </a:bodyPr>
          <a:lstStyle/>
          <a:p>
            <a:pPr algn="just">
              <a:lnSpc>
                <a:spcPct val="100000"/>
              </a:lnSpc>
            </a:pPr>
            <a:r>
              <a:rPr lang="vi-VN" b="1" i="0" dirty="0">
                <a:effectLst/>
                <a:latin typeface="Times New Roman" panose="02020603050405020304" pitchFamily="18" charset="0"/>
                <a:cs typeface="Times New Roman" panose="02020603050405020304" pitchFamily="18" charset="0"/>
              </a:rPr>
              <a:t>ĐK. Mến Chúa hết lòng, hết sức, hết cả linh hồn, là điều trọng nhất, suốt đời con hãy khắc ghi. Điều răn thứ hai cũng cao trọng, ghi sâu trong lòng: là yêu muôn người như thể yêu chính thân mình.</a:t>
            </a:r>
            <a:endParaRPr lang="en-V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328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FCAF-A7B2-1A7E-D287-4AABD115FC7D}"/>
              </a:ext>
            </a:extLst>
          </p:cNvPr>
          <p:cNvSpPr>
            <a:spLocks noGrp="1"/>
          </p:cNvSpPr>
          <p:nvPr>
            <p:ph type="ctrTitle"/>
          </p:nvPr>
        </p:nvSpPr>
        <p:spPr>
          <a:xfrm>
            <a:off x="106016" y="92765"/>
            <a:ext cx="11979967" cy="6652592"/>
          </a:xfrm>
        </p:spPr>
        <p:txBody>
          <a:bodyPr anchor="ctr">
            <a:normAutofit fontScale="90000"/>
          </a:bodyPr>
          <a:lstStyle/>
          <a:p>
            <a:pPr algn="just"/>
            <a:r>
              <a:rPr lang="vi-VN" sz="7200" b="1" i="0" dirty="0">
                <a:effectLst/>
              </a:rPr>
              <a:t>4. Trí lòng nhỏ bé, con nghĩ suy bao nhiêu chuyện đời. Còn chuyện lòng mến, thì hồn trí con lại hay quên. Thời gian qua mau, ngày đã hết nhưng lòng chẳng yên. Biết chọn thế nào, mỗi phút qua, còn mãi muôn đời.</a:t>
            </a:r>
            <a:endParaRPr lang="en-VN" sz="213200" b="1" dirty="0">
              <a:cs typeface="Times New Roman" panose="02020603050405020304" pitchFamily="18" charset="0"/>
            </a:endParaRPr>
          </a:p>
        </p:txBody>
      </p:sp>
    </p:spTree>
    <p:extLst>
      <p:ext uri="{BB962C8B-B14F-4D97-AF65-F5344CB8AC3E}">
        <p14:creationId xmlns:p14="http://schemas.microsoft.com/office/powerpoint/2010/main" val="2578544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FCAF-A7B2-1A7E-D287-4AABD115FC7D}"/>
              </a:ext>
            </a:extLst>
          </p:cNvPr>
          <p:cNvSpPr>
            <a:spLocks noGrp="1"/>
          </p:cNvSpPr>
          <p:nvPr>
            <p:ph type="ctrTitle"/>
          </p:nvPr>
        </p:nvSpPr>
        <p:spPr>
          <a:xfrm>
            <a:off x="106016" y="92765"/>
            <a:ext cx="11979967" cy="6652592"/>
          </a:xfrm>
        </p:spPr>
        <p:txBody>
          <a:bodyPr anchor="ctr">
            <a:noAutofit/>
          </a:bodyPr>
          <a:lstStyle/>
          <a:p>
            <a:pPr algn="just">
              <a:lnSpc>
                <a:spcPct val="100000"/>
              </a:lnSpc>
            </a:pPr>
            <a:r>
              <a:rPr lang="vi-VN" b="1" i="0" dirty="0">
                <a:effectLst/>
                <a:latin typeface="Times New Roman" panose="02020603050405020304" pitchFamily="18" charset="0"/>
                <a:cs typeface="Times New Roman" panose="02020603050405020304" pitchFamily="18" charset="0"/>
              </a:rPr>
              <a:t>ĐK. Mến Chúa hết lòng, hết sức, hết cả linh hồn, là điều trọng nhất, suốt đời con hãy khắc ghi. Điều răn thứ hai cũng cao trọng, ghi sâu trong lòng: là yêu muôn người như thể yêu chính thân mình.</a:t>
            </a:r>
            <a:endParaRPr lang="en-V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362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49D148E-DD6B-CF4A-88C2-3DD813025629}"/>
              </a:ext>
            </a:extLst>
          </p:cNvPr>
          <p:cNvSpPr>
            <a:spLocks noGrp="1" noChangeArrowheads="1"/>
          </p:cNvSpPr>
          <p:nvPr>
            <p:ph type="title"/>
          </p:nvPr>
        </p:nvSpPr>
        <p:spPr>
          <a:xfrm>
            <a:off x="0" y="1371600"/>
            <a:ext cx="12192000" cy="1143000"/>
          </a:xfrm>
        </p:spPr>
        <p:txBody>
          <a:bodyPr>
            <a:normAutofit fontScale="90000"/>
          </a:bodyPr>
          <a:lstStyle/>
          <a:p>
            <a:pPr algn="ctr" eaLnBrk="1" hangingPunct="1"/>
            <a:br>
              <a:rPr lang="en-US" altLang="en-US" sz="19100" dirty="0">
                <a:solidFill>
                  <a:srgbClr val="FF0000"/>
                </a:solidFill>
                <a:latin typeface="Times New Roman" panose="02020603050405020304" pitchFamily="18" charset="0"/>
                <a:cs typeface="Times New Roman" panose="02020603050405020304" pitchFamily="18" charset="0"/>
              </a:rPr>
            </a:br>
            <a:r>
              <a:rPr lang="en-US" altLang="en-US" sz="13300" dirty="0" err="1">
                <a:solidFill>
                  <a:srgbClr val="FF0000"/>
                </a:solidFill>
                <a:latin typeface="Times New Roman" panose="02020603050405020304" pitchFamily="18" charset="0"/>
                <a:cs typeface="Times New Roman" panose="02020603050405020304" pitchFamily="18" charset="0"/>
              </a:rPr>
              <a:t>Mẹ</a:t>
            </a:r>
            <a:r>
              <a:rPr lang="en-US" altLang="en-US" sz="13300" dirty="0">
                <a:solidFill>
                  <a:srgbClr val="FF0000"/>
                </a:solidFill>
                <a:latin typeface="Times New Roman" panose="02020603050405020304" pitchFamily="18" charset="0"/>
                <a:cs typeface="Times New Roman" panose="02020603050405020304" pitchFamily="18" charset="0"/>
              </a:rPr>
              <a:t> </a:t>
            </a:r>
            <a:r>
              <a:rPr lang="en-US" altLang="en-US" sz="13300" dirty="0" err="1">
                <a:solidFill>
                  <a:srgbClr val="FF0000"/>
                </a:solidFill>
                <a:latin typeface="Times New Roman" panose="02020603050405020304" pitchFamily="18" charset="0"/>
                <a:cs typeface="Times New Roman" panose="02020603050405020304" pitchFamily="18" charset="0"/>
              </a:rPr>
              <a:t>Ơi</a:t>
            </a:r>
            <a:r>
              <a:rPr lang="en-US" altLang="en-US" sz="13300" dirty="0">
                <a:solidFill>
                  <a:srgbClr val="FF0000"/>
                </a:solidFill>
                <a:latin typeface="Times New Roman" panose="02020603050405020304" pitchFamily="18" charset="0"/>
                <a:cs typeface="Times New Roman" panose="02020603050405020304" pitchFamily="18" charset="0"/>
              </a:rPr>
              <a:t> (3)</a:t>
            </a:r>
            <a:br>
              <a:rPr lang="en-US" altLang="en-US" sz="13300" dirty="0">
                <a:solidFill>
                  <a:srgbClr val="FF0000"/>
                </a:solidFill>
                <a:latin typeface="Times New Roman" panose="02020603050405020304" pitchFamily="18" charset="0"/>
                <a:cs typeface="Times New Roman" panose="02020603050405020304" pitchFamily="18" charset="0"/>
              </a:rPr>
            </a:br>
            <a:r>
              <a:rPr lang="en-US" altLang="en-US" sz="13300" dirty="0">
                <a:solidFill>
                  <a:srgbClr val="FF0000"/>
                </a:solidFill>
                <a:latin typeface="Times New Roman" panose="02020603050405020304" pitchFamily="18" charset="0"/>
                <a:cs typeface="Times New Roman" panose="02020603050405020304" pitchFamily="18" charset="0"/>
              </a:rPr>
              <a:t>(TH1-300)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CB68D6D-18E6-75C3-E5DE-A49C73902727}"/>
              </a:ext>
            </a:extLst>
          </p:cNvPr>
          <p:cNvSpPr>
            <a:spLocks noGrp="1" noChangeArrowheads="1"/>
          </p:cNvSpPr>
          <p:nvPr>
            <p:ph type="ctrTitle"/>
          </p:nvPr>
        </p:nvSpPr>
        <p:spPr>
          <a:xfrm>
            <a:off x="95003" y="0"/>
            <a:ext cx="11994078" cy="6858000"/>
          </a:xfrm>
        </p:spPr>
        <p:txBody>
          <a:bodyPr>
            <a:normAutofit/>
          </a:bodyPr>
          <a:lstStyle/>
          <a:p>
            <a:pPr algn="just"/>
            <a:r>
              <a:rPr lang="en-US" altLang="en-US" sz="8000" b="1" dirty="0">
                <a:solidFill>
                  <a:srgbClr val="FF0000"/>
                </a:solidFill>
                <a:latin typeface="Times New Roman" panose="02020603050405020304" pitchFamily="18" charset="0"/>
                <a:cs typeface="Times New Roman" panose="02020603050405020304" pitchFamily="18" charset="0"/>
              </a:rPr>
              <a:t>ĐK: </a:t>
            </a:r>
            <a:r>
              <a:rPr lang="en-US" altLang="en-US" sz="8000" b="1" dirty="0" err="1">
                <a:latin typeface="Times New Roman" panose="02020603050405020304" pitchFamily="18" charset="0"/>
                <a:cs typeface="Times New Roman" panose="02020603050405020304" pitchFamily="18" charset="0"/>
              </a:rPr>
              <a:t>Vào</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cung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thánh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cất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tiếng</a:t>
            </a:r>
            <a:r>
              <a:rPr lang="en-US" altLang="en-US" sz="8000" b="1" dirty="0">
                <a:latin typeface="Times New Roman" panose="02020603050405020304" pitchFamily="18" charset="0"/>
                <a:cs typeface="Times New Roman" panose="02020603050405020304" pitchFamily="18" charset="0"/>
              </a:rPr>
              <a:t> con </a:t>
            </a:r>
            <a:r>
              <a:rPr lang="en-US" altLang="en-US" sz="8000" b="1" dirty="0" err="1">
                <a:latin typeface="Times New Roman" panose="02020603050405020304" pitchFamily="18" charset="0"/>
                <a:cs typeface="Times New Roman" panose="02020603050405020304" pitchFamily="18" charset="0"/>
              </a:rPr>
              <a:t>ngợi</a:t>
            </a:r>
            <a:r>
              <a:rPr lang="en-US" altLang="en-US" sz="8000" b="1" dirty="0">
                <a:latin typeface="Times New Roman" panose="02020603050405020304" pitchFamily="18" charset="0"/>
                <a:cs typeface="Times New Roman" panose="02020603050405020304" pitchFamily="18" charset="0"/>
              </a:rPr>
              <a:t> ca </a:t>
            </a:r>
            <a:r>
              <a:rPr lang="en-US" altLang="en-US" sz="8000" b="1" dirty="0" err="1">
                <a:latin typeface="Times New Roman" panose="02020603050405020304" pitchFamily="18" charset="0"/>
                <a:cs typeface="Times New Roman" panose="02020603050405020304" pitchFamily="18" charset="0"/>
              </a:rPr>
              <a:t>ân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tình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bao la. </a:t>
            </a:r>
            <a:r>
              <a:rPr lang="en-US" altLang="en-US" sz="8000" b="1" dirty="0" err="1">
                <a:latin typeface="Times New Roman" panose="02020603050405020304" pitchFamily="18" charset="0"/>
                <a:cs typeface="Times New Roman" panose="02020603050405020304" pitchFamily="18" charset="0"/>
              </a:rPr>
              <a:t>Vào</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cung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thánh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tâm</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tư</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xiết</a:t>
            </a:r>
            <a:r>
              <a:rPr lang="en-US" altLang="en-US" sz="8000" b="1" dirty="0">
                <a:latin typeface="Times New Roman" panose="02020603050405020304" pitchFamily="18" charset="0"/>
                <a:cs typeface="Times New Roman" panose="02020603050405020304" pitchFamily="18" charset="0"/>
              </a:rPr>
              <a:t> bao </a:t>
            </a:r>
            <a:r>
              <a:rPr lang="en-US" altLang="en-US" sz="8000" b="1" dirty="0" err="1">
                <a:latin typeface="Times New Roman" panose="02020603050405020304" pitchFamily="18" charset="0"/>
                <a:cs typeface="Times New Roman" panose="02020603050405020304" pitchFamily="18" charset="0"/>
              </a:rPr>
              <a:t>mừng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vui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ân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tình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luôn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tràn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tuôn</a:t>
            </a:r>
            <a:r>
              <a:rPr lang="en-US" altLang="en-US" sz="8000" b="1" dirty="0">
                <a:latin typeface="Times New Roman" panose="02020603050405020304" pitchFamily="18" charset="0"/>
                <a:cs typeface="Times New Roman" panose="02020603050405020304" pitchFamily="18" charset="0"/>
              </a:rPr>
              <a:t>. </a:t>
            </a:r>
            <a:endParaRPr lang="en-US" altLang="en-US"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780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E366039-119B-9C14-4758-38F2393AAEBF}"/>
              </a:ext>
            </a:extLst>
          </p:cNvPr>
          <p:cNvSpPr>
            <a:spLocks noGrp="1" noChangeArrowheads="1"/>
          </p:cNvSpPr>
          <p:nvPr>
            <p:ph type="title"/>
          </p:nvPr>
        </p:nvSpPr>
        <p:spPr>
          <a:xfrm>
            <a:off x="0" y="0"/>
            <a:ext cx="12192000" cy="7010400"/>
          </a:xfrm>
        </p:spPr>
        <p:txBody>
          <a:bodyPr/>
          <a:lstStyle/>
          <a:p>
            <a:pPr algn="just" eaLnBrk="1" hangingPunct="1"/>
            <a:r>
              <a:rPr lang="en-US" altLang="en-US" sz="6600">
                <a:solidFill>
                  <a:srgbClr val="FF0000"/>
                </a:solidFill>
                <a:latin typeface="Times New Roman" panose="02020603050405020304" pitchFamily="18" charset="0"/>
                <a:cs typeface="Times New Roman" panose="02020603050405020304" pitchFamily="18" charset="0"/>
              </a:rPr>
              <a:t>ĐK: </a:t>
            </a:r>
            <a:r>
              <a:rPr lang="en-US" altLang="en-US" sz="6600">
                <a:latin typeface="Times New Roman" panose="02020603050405020304" pitchFamily="18" charset="0"/>
                <a:cs typeface="Times New Roman" panose="02020603050405020304" pitchFamily="18" charset="0"/>
              </a:rPr>
              <a:t>Mẹ ơi! Trước Nhan Mẹ con dâng về Mẹ. Một Tràng Hoa Mân Côi, và ngàn lời ca chan chứa tình yêu. Lời con tiếng ca hòa dâng lên Mẹ hiền. Tựa ngàn hoa thắm tươi xin dâng lên Mẹ thương yêu.</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1D02175-E7A2-755F-B486-140276219221}"/>
              </a:ext>
            </a:extLst>
          </p:cNvPr>
          <p:cNvSpPr>
            <a:spLocks noGrp="1" noChangeArrowheads="1"/>
          </p:cNvSpPr>
          <p:nvPr>
            <p:ph type="title"/>
          </p:nvPr>
        </p:nvSpPr>
        <p:spPr>
          <a:xfrm>
            <a:off x="0" y="2895600"/>
            <a:ext cx="12192000" cy="1143000"/>
          </a:xfrm>
        </p:spPr>
        <p:txBody>
          <a:bodyPr>
            <a:normAutofit fontScale="90000"/>
          </a:bodyPr>
          <a:lstStyle/>
          <a:p>
            <a:pPr algn="just" eaLnBrk="1" hangingPunct="1"/>
            <a:r>
              <a:rPr lang="en-US" altLang="en-US" sz="8000">
                <a:solidFill>
                  <a:srgbClr val="FF0000"/>
                </a:solidFill>
                <a:latin typeface="Times New Roman" panose="02020603050405020304" pitchFamily="18" charset="0"/>
                <a:cs typeface="Times New Roman" panose="02020603050405020304" pitchFamily="18" charset="0"/>
              </a:rPr>
              <a:t>1. </a:t>
            </a:r>
            <a:r>
              <a:rPr lang="en-US" altLang="en-US" sz="8000">
                <a:latin typeface="Times New Roman" panose="02020603050405020304" pitchFamily="18" charset="0"/>
                <a:cs typeface="Times New Roman" panose="02020603050405020304" pitchFamily="18" charset="0"/>
              </a:rPr>
              <a:t>Trong khi an vui con dâng lên Mẹ, tình yêu xin dâng trọn niềm trìu mến. Trong khi cô đơn xin dâng về Mẹ, đời những gian truân Mẹ sẽ ủi an.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0846690-0E92-E13F-A79D-B424EA694C41}"/>
              </a:ext>
            </a:extLst>
          </p:cNvPr>
          <p:cNvSpPr>
            <a:spLocks noGrp="1" noChangeArrowheads="1"/>
          </p:cNvSpPr>
          <p:nvPr>
            <p:ph type="title"/>
          </p:nvPr>
        </p:nvSpPr>
        <p:spPr>
          <a:xfrm>
            <a:off x="0" y="0"/>
            <a:ext cx="12192000" cy="7010400"/>
          </a:xfrm>
        </p:spPr>
        <p:txBody>
          <a:bodyPr/>
          <a:lstStyle/>
          <a:p>
            <a:pPr algn="just" eaLnBrk="1" hangingPunct="1"/>
            <a:r>
              <a:rPr lang="en-US" altLang="en-US" sz="6600">
                <a:solidFill>
                  <a:srgbClr val="FF0000"/>
                </a:solidFill>
                <a:latin typeface="Times New Roman" panose="02020603050405020304" pitchFamily="18" charset="0"/>
                <a:cs typeface="Times New Roman" panose="02020603050405020304" pitchFamily="18" charset="0"/>
              </a:rPr>
              <a:t>ĐK: </a:t>
            </a:r>
            <a:r>
              <a:rPr lang="en-US" altLang="en-US" sz="6600">
                <a:latin typeface="Times New Roman" panose="02020603050405020304" pitchFamily="18" charset="0"/>
                <a:cs typeface="Times New Roman" panose="02020603050405020304" pitchFamily="18" charset="0"/>
              </a:rPr>
              <a:t>Mẹ ơi! Trước Nhan Mẹ con dâng về Mẹ. Một Tràng Hoa Mân Côi, và ngàn lời ca chan chứa tình yêu. Lời con tiếng ca hòa dâng lên Mẹ hiền. Tựa ngàn hoa thắm tươi xin dâng lên Mẹ thương yêu.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FCAF-A7B2-1A7E-D287-4AABD115FC7D}"/>
              </a:ext>
            </a:extLst>
          </p:cNvPr>
          <p:cNvSpPr>
            <a:spLocks noGrp="1"/>
          </p:cNvSpPr>
          <p:nvPr>
            <p:ph type="ctrTitle"/>
          </p:nvPr>
        </p:nvSpPr>
        <p:spPr>
          <a:xfrm>
            <a:off x="106016" y="92765"/>
            <a:ext cx="11979967" cy="6652592"/>
          </a:xfrm>
        </p:spPr>
        <p:txBody>
          <a:bodyPr/>
          <a:lstStyle/>
          <a:p>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712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FCAF-A7B2-1A7E-D287-4AABD115FC7D}"/>
              </a:ext>
            </a:extLst>
          </p:cNvPr>
          <p:cNvSpPr>
            <a:spLocks noGrp="1"/>
          </p:cNvSpPr>
          <p:nvPr>
            <p:ph type="ctrTitle"/>
          </p:nvPr>
        </p:nvSpPr>
        <p:spPr>
          <a:xfrm>
            <a:off x="106016" y="92765"/>
            <a:ext cx="11979967" cy="6652592"/>
          </a:xfrm>
        </p:spPr>
        <p:txBody>
          <a:bodyPr/>
          <a:lstStyle/>
          <a:p>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21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FCAF-A7B2-1A7E-D287-4AABD115FC7D}"/>
              </a:ext>
            </a:extLst>
          </p:cNvPr>
          <p:cNvSpPr>
            <a:spLocks noGrp="1"/>
          </p:cNvSpPr>
          <p:nvPr>
            <p:ph type="ctrTitle"/>
          </p:nvPr>
        </p:nvSpPr>
        <p:spPr>
          <a:xfrm>
            <a:off x="106016" y="92765"/>
            <a:ext cx="11979967" cy="6652592"/>
          </a:xfrm>
        </p:spPr>
        <p:txBody>
          <a:bodyPr/>
          <a:lstStyle/>
          <a:p>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00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3AB4EC3-EFA6-5596-644E-B23CC4CA456B}"/>
              </a:ext>
            </a:extLst>
          </p:cNvPr>
          <p:cNvSpPr>
            <a:spLocks noGrp="1" noChangeArrowheads="1"/>
          </p:cNvSpPr>
          <p:nvPr>
            <p:ph type="title"/>
          </p:nvPr>
        </p:nvSpPr>
        <p:spPr>
          <a:xfrm>
            <a:off x="106877" y="118753"/>
            <a:ext cx="11946577" cy="6626431"/>
          </a:xfrm>
        </p:spPr>
        <p:txBody>
          <a:bodyPr>
            <a:normAutofit fontScale="90000"/>
          </a:bodyPr>
          <a:lstStyle/>
          <a:p>
            <a:pPr algn="just" eaLnBrk="1" hangingPunct="1"/>
            <a:r>
              <a:rPr lang="en-US" altLang="en-US" sz="8000" b="1" dirty="0">
                <a:solidFill>
                  <a:srgbClr val="FF0000"/>
                </a:solidFill>
                <a:latin typeface="Times New Roman" panose="02020603050405020304" pitchFamily="18" charset="0"/>
                <a:cs typeface="Times New Roman" panose="02020603050405020304" pitchFamily="18" charset="0"/>
              </a:rPr>
              <a:t>1.  </a:t>
            </a:r>
            <a:r>
              <a:rPr lang="en-US" altLang="en-US" sz="8000" b="1" dirty="0">
                <a:latin typeface="Times New Roman" panose="02020603050405020304" pitchFamily="18" charset="0"/>
                <a:cs typeface="Times New Roman" panose="02020603050405020304" pitchFamily="18" charset="0"/>
              </a:rPr>
              <a:t>Con </a:t>
            </a:r>
            <a:r>
              <a:rPr lang="en-US" altLang="en-US" sz="8000" b="1" dirty="0" err="1">
                <a:latin typeface="Times New Roman" panose="02020603050405020304" pitchFamily="18" charset="0"/>
                <a:cs typeface="Times New Roman" panose="02020603050405020304" pitchFamily="18" charset="0"/>
              </a:rPr>
              <a:t>hoài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mong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về</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nơi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nhà</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như</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nai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rừng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tìm</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đến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suối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trong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như</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hướng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dương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tìm</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ánh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mặt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trời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như</a:t>
            </a:r>
            <a:r>
              <a:rPr lang="en-US" altLang="en-US" sz="8000" b="1" dirty="0">
                <a:latin typeface="Times New Roman" panose="02020603050405020304" pitchFamily="18" charset="0"/>
                <a:cs typeface="Times New Roman" panose="02020603050405020304" pitchFamily="18" charset="0"/>
              </a:rPr>
              <a:t> con </a:t>
            </a:r>
            <a:r>
              <a:rPr lang="en-US" altLang="en-US" sz="8000" b="1" dirty="0" err="1">
                <a:latin typeface="Times New Roman" panose="02020603050405020304" pitchFamily="18" charset="0"/>
                <a:cs typeface="Times New Roman" panose="02020603050405020304" pitchFamily="18" charset="0"/>
              </a:rPr>
              <a:t>thơ</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ngóng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trông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mẹ</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hiền</a:t>
            </a:r>
            <a:r>
              <a:rPr lang="en-US" altLang="en-US" sz="8000" b="1"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CB68D6D-18E6-75C3-E5DE-A49C73902727}"/>
              </a:ext>
            </a:extLst>
          </p:cNvPr>
          <p:cNvSpPr>
            <a:spLocks noGrp="1" noChangeArrowheads="1"/>
          </p:cNvSpPr>
          <p:nvPr>
            <p:ph type="ctrTitle"/>
          </p:nvPr>
        </p:nvSpPr>
        <p:spPr>
          <a:xfrm>
            <a:off x="95003" y="0"/>
            <a:ext cx="11994078" cy="6858000"/>
          </a:xfrm>
        </p:spPr>
        <p:txBody>
          <a:bodyPr>
            <a:normAutofit/>
          </a:bodyPr>
          <a:lstStyle/>
          <a:p>
            <a:pPr algn="just"/>
            <a:r>
              <a:rPr lang="en-US" altLang="en-US" sz="8000" b="1" dirty="0">
                <a:solidFill>
                  <a:srgbClr val="FF0000"/>
                </a:solidFill>
                <a:latin typeface="Times New Roman" panose="02020603050405020304" pitchFamily="18" charset="0"/>
                <a:cs typeface="Times New Roman" panose="02020603050405020304" pitchFamily="18" charset="0"/>
              </a:rPr>
              <a:t>ĐK: </a:t>
            </a:r>
            <a:r>
              <a:rPr lang="en-US" altLang="en-US" sz="8000" b="1" dirty="0" err="1">
                <a:latin typeface="Times New Roman" panose="02020603050405020304" pitchFamily="18" charset="0"/>
                <a:cs typeface="Times New Roman" panose="02020603050405020304" pitchFamily="18" charset="0"/>
              </a:rPr>
              <a:t>Vào</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cung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thánh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cất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tiếng</a:t>
            </a:r>
            <a:r>
              <a:rPr lang="en-US" altLang="en-US" sz="8000" b="1" dirty="0">
                <a:latin typeface="Times New Roman" panose="02020603050405020304" pitchFamily="18" charset="0"/>
                <a:cs typeface="Times New Roman" panose="02020603050405020304" pitchFamily="18" charset="0"/>
              </a:rPr>
              <a:t> con </a:t>
            </a:r>
            <a:r>
              <a:rPr lang="en-US" altLang="en-US" sz="8000" b="1" dirty="0" err="1">
                <a:latin typeface="Times New Roman" panose="02020603050405020304" pitchFamily="18" charset="0"/>
                <a:cs typeface="Times New Roman" panose="02020603050405020304" pitchFamily="18" charset="0"/>
              </a:rPr>
              <a:t>ngợi</a:t>
            </a:r>
            <a:r>
              <a:rPr lang="en-US" altLang="en-US" sz="8000" b="1" dirty="0">
                <a:latin typeface="Times New Roman" panose="02020603050405020304" pitchFamily="18" charset="0"/>
                <a:cs typeface="Times New Roman" panose="02020603050405020304" pitchFamily="18" charset="0"/>
              </a:rPr>
              <a:t> ca </a:t>
            </a:r>
            <a:r>
              <a:rPr lang="en-US" altLang="en-US" sz="8000" b="1" dirty="0" err="1">
                <a:latin typeface="Times New Roman" panose="02020603050405020304" pitchFamily="18" charset="0"/>
                <a:cs typeface="Times New Roman" panose="02020603050405020304" pitchFamily="18" charset="0"/>
              </a:rPr>
              <a:t>ân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tình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bao la. </a:t>
            </a:r>
            <a:r>
              <a:rPr lang="en-US" altLang="en-US" sz="8000" b="1" dirty="0" err="1">
                <a:latin typeface="Times New Roman" panose="02020603050405020304" pitchFamily="18" charset="0"/>
                <a:cs typeface="Times New Roman" panose="02020603050405020304" pitchFamily="18" charset="0"/>
              </a:rPr>
              <a:t>Vào</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cung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thánh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tâm</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tư</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xiết</a:t>
            </a:r>
            <a:r>
              <a:rPr lang="en-US" altLang="en-US" sz="8000" b="1" dirty="0">
                <a:latin typeface="Times New Roman" panose="02020603050405020304" pitchFamily="18" charset="0"/>
                <a:cs typeface="Times New Roman" panose="02020603050405020304" pitchFamily="18" charset="0"/>
              </a:rPr>
              <a:t> bao </a:t>
            </a:r>
            <a:r>
              <a:rPr lang="en-US" altLang="en-US" sz="8000" b="1" dirty="0" err="1">
                <a:latin typeface="Times New Roman" panose="02020603050405020304" pitchFamily="18" charset="0"/>
                <a:cs typeface="Times New Roman" panose="02020603050405020304" pitchFamily="18" charset="0"/>
              </a:rPr>
              <a:t>mừng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vui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ân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tình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luôn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tràn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tuôn</a:t>
            </a:r>
            <a:r>
              <a:rPr lang="en-US" altLang="en-US" sz="8000" b="1" dirty="0">
                <a:latin typeface="Times New Roman" panose="02020603050405020304" pitchFamily="18" charset="0"/>
                <a:cs typeface="Times New Roman" panose="02020603050405020304" pitchFamily="18" charset="0"/>
              </a:rPr>
              <a:t>. </a:t>
            </a:r>
            <a:endParaRPr lang="en-US" altLang="en-US" sz="7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06050A7-9CF9-9E28-43E1-2BB07C9F4C6B}"/>
              </a:ext>
            </a:extLst>
          </p:cNvPr>
          <p:cNvSpPr>
            <a:spLocks noGrp="1" noChangeArrowheads="1"/>
          </p:cNvSpPr>
          <p:nvPr>
            <p:ph type="title"/>
          </p:nvPr>
        </p:nvSpPr>
        <p:spPr>
          <a:xfrm>
            <a:off x="106878" y="0"/>
            <a:ext cx="11994078" cy="6858000"/>
          </a:xfrm>
        </p:spPr>
        <p:txBody>
          <a:bodyPr>
            <a:normAutofit/>
          </a:bodyPr>
          <a:lstStyle/>
          <a:p>
            <a:pPr algn="just" eaLnBrk="1" hangingPunct="1"/>
            <a:r>
              <a:rPr lang="en-US" altLang="en-US" sz="8000" b="1" dirty="0">
                <a:solidFill>
                  <a:srgbClr val="FF0000"/>
                </a:solidFill>
                <a:latin typeface="Times New Roman" panose="02020603050405020304" pitchFamily="18" charset="0"/>
                <a:cs typeface="Times New Roman" panose="02020603050405020304" pitchFamily="18" charset="0"/>
              </a:rPr>
              <a:t>2. </a:t>
            </a:r>
            <a:r>
              <a:rPr lang="en-US" altLang="en-US" sz="8000" b="1" dirty="0" err="1">
                <a:latin typeface="Times New Roman" panose="02020603050405020304" pitchFamily="18" charset="0"/>
                <a:cs typeface="Times New Roman" panose="02020603050405020304" pitchFamily="18" charset="0"/>
              </a:rPr>
              <a:t>Một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ngày</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được</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ở</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trong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nhà</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đáng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quý</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bằng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cả</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suốt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mấy</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thu</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vui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sống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trong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tình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muôn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đời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cho</a:t>
            </a:r>
            <a:r>
              <a:rPr lang="en-US" altLang="en-US" sz="8000" b="1" dirty="0">
                <a:latin typeface="Times New Roman" panose="02020603050405020304" pitchFamily="18" charset="0"/>
                <a:cs typeface="Times New Roman" panose="02020603050405020304" pitchFamily="18" charset="0"/>
              </a:rPr>
              <a:t> an </a:t>
            </a:r>
            <a:r>
              <a:rPr lang="en-US" altLang="en-US" sz="8000" b="1" dirty="0" err="1">
                <a:latin typeface="Times New Roman" panose="02020603050405020304" pitchFamily="18" charset="0"/>
                <a:cs typeface="Times New Roman" panose="02020603050405020304" pitchFamily="18" charset="0"/>
              </a:rPr>
              <a:t>vui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suốt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trong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đời</a:t>
            </a:r>
            <a:r>
              <a:rPr lang="en-US" altLang="en-US" sz="8000" b="1" dirty="0">
                <a:latin typeface="Times New Roman" panose="02020603050405020304" pitchFamily="18" charset="0"/>
                <a:cs typeface="Times New Roman" panose="02020603050405020304" pitchFamily="18" charset="0"/>
              </a:rPr>
              <a:t> con.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CB68D6D-18E6-75C3-E5DE-A49C73902727}"/>
              </a:ext>
            </a:extLst>
          </p:cNvPr>
          <p:cNvSpPr>
            <a:spLocks noGrp="1" noChangeArrowheads="1"/>
          </p:cNvSpPr>
          <p:nvPr>
            <p:ph type="ctrTitle"/>
          </p:nvPr>
        </p:nvSpPr>
        <p:spPr>
          <a:xfrm>
            <a:off x="95003" y="0"/>
            <a:ext cx="11994078" cy="6858000"/>
          </a:xfrm>
        </p:spPr>
        <p:txBody>
          <a:bodyPr>
            <a:normAutofit/>
          </a:bodyPr>
          <a:lstStyle/>
          <a:p>
            <a:pPr algn="just"/>
            <a:r>
              <a:rPr lang="en-US" altLang="en-US" sz="8000" b="1" dirty="0">
                <a:solidFill>
                  <a:srgbClr val="FF0000"/>
                </a:solidFill>
                <a:latin typeface="Times New Roman" panose="02020603050405020304" pitchFamily="18" charset="0"/>
                <a:cs typeface="Times New Roman" panose="02020603050405020304" pitchFamily="18" charset="0"/>
              </a:rPr>
              <a:t>ĐK: </a:t>
            </a:r>
            <a:r>
              <a:rPr lang="en-US" altLang="en-US" sz="8000" b="1" dirty="0" err="1">
                <a:latin typeface="Times New Roman" panose="02020603050405020304" pitchFamily="18" charset="0"/>
                <a:cs typeface="Times New Roman" panose="02020603050405020304" pitchFamily="18" charset="0"/>
              </a:rPr>
              <a:t>Vào</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cung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thánh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cất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tiếng</a:t>
            </a:r>
            <a:r>
              <a:rPr lang="en-US" altLang="en-US" sz="8000" b="1" dirty="0">
                <a:latin typeface="Times New Roman" panose="02020603050405020304" pitchFamily="18" charset="0"/>
                <a:cs typeface="Times New Roman" panose="02020603050405020304" pitchFamily="18" charset="0"/>
              </a:rPr>
              <a:t> con </a:t>
            </a:r>
            <a:r>
              <a:rPr lang="en-US" altLang="en-US" sz="8000" b="1" dirty="0" err="1">
                <a:latin typeface="Times New Roman" panose="02020603050405020304" pitchFamily="18" charset="0"/>
                <a:cs typeface="Times New Roman" panose="02020603050405020304" pitchFamily="18" charset="0"/>
              </a:rPr>
              <a:t>ngợi</a:t>
            </a:r>
            <a:r>
              <a:rPr lang="en-US" altLang="en-US" sz="8000" b="1" dirty="0">
                <a:latin typeface="Times New Roman" panose="02020603050405020304" pitchFamily="18" charset="0"/>
                <a:cs typeface="Times New Roman" panose="02020603050405020304" pitchFamily="18" charset="0"/>
              </a:rPr>
              <a:t> ca </a:t>
            </a:r>
            <a:r>
              <a:rPr lang="en-US" altLang="en-US" sz="8000" b="1" dirty="0" err="1">
                <a:latin typeface="Times New Roman" panose="02020603050405020304" pitchFamily="18" charset="0"/>
                <a:cs typeface="Times New Roman" panose="02020603050405020304" pitchFamily="18" charset="0"/>
              </a:rPr>
              <a:t>ân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tình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bao la. </a:t>
            </a:r>
            <a:r>
              <a:rPr lang="en-US" altLang="en-US" sz="8000" b="1" dirty="0" err="1">
                <a:latin typeface="Times New Roman" panose="02020603050405020304" pitchFamily="18" charset="0"/>
                <a:cs typeface="Times New Roman" panose="02020603050405020304" pitchFamily="18" charset="0"/>
              </a:rPr>
              <a:t>Vào</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cung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thánh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tâm</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tư</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xiết</a:t>
            </a:r>
            <a:r>
              <a:rPr lang="en-US" altLang="en-US" sz="8000" b="1" dirty="0">
                <a:latin typeface="Times New Roman" panose="02020603050405020304" pitchFamily="18" charset="0"/>
                <a:cs typeface="Times New Roman" panose="02020603050405020304" pitchFamily="18" charset="0"/>
              </a:rPr>
              <a:t> bao </a:t>
            </a:r>
            <a:r>
              <a:rPr lang="en-US" altLang="en-US" sz="8000" b="1" dirty="0" err="1">
                <a:latin typeface="Times New Roman" panose="02020603050405020304" pitchFamily="18" charset="0"/>
                <a:cs typeface="Times New Roman" panose="02020603050405020304" pitchFamily="18" charset="0"/>
              </a:rPr>
              <a:t>mừng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vui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ân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tình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luôn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tràn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tuôn</a:t>
            </a:r>
            <a:r>
              <a:rPr lang="en-US" altLang="en-US" sz="8000" b="1" dirty="0">
                <a:latin typeface="Times New Roman" panose="02020603050405020304" pitchFamily="18" charset="0"/>
                <a:cs typeface="Times New Roman" panose="02020603050405020304" pitchFamily="18" charset="0"/>
              </a:rPr>
              <a:t>. </a:t>
            </a:r>
            <a:endParaRPr lang="en-US" altLang="en-US"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98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FCAF-A7B2-1A7E-D287-4AABD115FC7D}"/>
              </a:ext>
            </a:extLst>
          </p:cNvPr>
          <p:cNvSpPr>
            <a:spLocks noGrp="1"/>
          </p:cNvSpPr>
          <p:nvPr>
            <p:ph type="ctrTitle"/>
          </p:nvPr>
        </p:nvSpPr>
        <p:spPr>
          <a:xfrm>
            <a:off x="106016" y="1749287"/>
            <a:ext cx="11979967" cy="4996070"/>
          </a:xfrm>
        </p:spPr>
        <p:txBody>
          <a:bodyPr>
            <a:normAutofit fontScale="90000"/>
          </a:bodyPr>
          <a:lstStyle/>
          <a:p>
            <a:pPr algn="just"/>
            <a:br>
              <a:rPr lang="en-VN" sz="11500" u="sng" dirty="0">
                <a:solidFill>
                  <a:srgbClr val="FF0000"/>
                </a:solidFill>
                <a:latin typeface="Times New Roman" panose="02020603050405020304" pitchFamily="18" charset="0"/>
                <a:cs typeface="Times New Roman" panose="02020603050405020304" pitchFamily="18" charset="0"/>
              </a:rPr>
            </a:br>
            <a:r>
              <a:rPr lang="en-VN" sz="11500" dirty="0">
                <a:latin typeface="Times New Roman" panose="02020603050405020304" pitchFamily="18" charset="0"/>
                <a:cs typeface="Times New Roman" panose="02020603050405020304" pitchFamily="18" charset="0"/>
              </a:rPr>
              <a:t>Lạy Chúa là sức mạnh của con, con yêu mến Ngài.</a:t>
            </a:r>
          </a:p>
        </p:txBody>
      </p:sp>
      <p:sp>
        <p:nvSpPr>
          <p:cNvPr id="5" name="TextBox 4">
            <a:extLst>
              <a:ext uri="{FF2B5EF4-FFF2-40B4-BE49-F238E27FC236}">
                <a16:creationId xmlns:a16="http://schemas.microsoft.com/office/drawing/2014/main" id="{B5138CF1-EFCD-DE0C-ED70-6BCCBD73307A}"/>
              </a:ext>
            </a:extLst>
          </p:cNvPr>
          <p:cNvSpPr txBox="1"/>
          <p:nvPr/>
        </p:nvSpPr>
        <p:spPr>
          <a:xfrm>
            <a:off x="4311098" y="179627"/>
            <a:ext cx="6694004" cy="1569660"/>
          </a:xfrm>
          <a:prstGeom prst="rect">
            <a:avLst/>
          </a:prstGeom>
          <a:noFill/>
        </p:spPr>
        <p:txBody>
          <a:bodyPr wrap="square">
            <a:spAutoFit/>
          </a:bodyPr>
          <a:lstStyle/>
          <a:p>
            <a:r>
              <a:rPr lang="en-VN" sz="9600" u="sng" dirty="0">
                <a:solidFill>
                  <a:srgbClr val="FF0000"/>
                </a:solidFill>
                <a:latin typeface="Times New Roman" panose="02020603050405020304" pitchFamily="18" charset="0"/>
                <a:cs typeface="Times New Roman" panose="02020603050405020304" pitchFamily="18" charset="0"/>
              </a:rPr>
              <a:t>Đáp ca</a:t>
            </a:r>
            <a:endParaRPr lang="en-VN" dirty="0"/>
          </a:p>
        </p:txBody>
      </p:sp>
    </p:spTree>
    <p:extLst>
      <p:ext uri="{BB962C8B-B14F-4D97-AF65-F5344CB8AC3E}">
        <p14:creationId xmlns:p14="http://schemas.microsoft.com/office/powerpoint/2010/main" val="13932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FCAF-A7B2-1A7E-D287-4AABD115FC7D}"/>
              </a:ext>
            </a:extLst>
          </p:cNvPr>
          <p:cNvSpPr>
            <a:spLocks noGrp="1"/>
          </p:cNvSpPr>
          <p:nvPr>
            <p:ph type="ctrTitle"/>
          </p:nvPr>
        </p:nvSpPr>
        <p:spPr>
          <a:xfrm>
            <a:off x="106016" y="92765"/>
            <a:ext cx="11979967" cy="6652592"/>
          </a:xfrm>
        </p:spPr>
        <p:txBody>
          <a:bodyPr anchor="t">
            <a:normAutofit fontScale="90000"/>
          </a:bodyPr>
          <a:lstStyle/>
          <a:p>
            <a:pPr algn="just"/>
            <a:r>
              <a:rPr lang="en-VN" sz="8000" u="sng" dirty="0">
                <a:solidFill>
                  <a:srgbClr val="FF0000"/>
                </a:solidFill>
                <a:latin typeface="Times New Roman" panose="02020603050405020304" pitchFamily="18" charset="0"/>
                <a:cs typeface="Times New Roman" panose="02020603050405020304" pitchFamily="18" charset="0"/>
              </a:rPr>
              <a:t>Alleluia</a:t>
            </a:r>
            <a:br>
              <a:rPr lang="en-VN" sz="8000" dirty="0">
                <a:latin typeface="Times New Roman" panose="02020603050405020304" pitchFamily="18" charset="0"/>
                <a:cs typeface="Times New Roman" panose="02020603050405020304" pitchFamily="18" charset="0"/>
              </a:rPr>
            </a:br>
            <a:r>
              <a:rPr lang="en-VN" sz="8900" dirty="0">
                <a:latin typeface="Times New Roman" panose="02020603050405020304" pitchFamily="18" charset="0"/>
                <a:cs typeface="Times New Roman" panose="02020603050405020304" pitchFamily="18" charset="0"/>
              </a:rPr>
              <a:t>Chúa phán: “ai yêu mến thầy thì sẽ giữ lời thầy, cha thầy sẽ yêu mến người ấy, cha và thầy sẽ đến và ở lại trên người ấy”.</a:t>
            </a:r>
            <a:endParaRPr lang="en-V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1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B37C39D-D150-A4A7-EC04-4F6D2CFB774C}"/>
              </a:ext>
            </a:extLst>
          </p:cNvPr>
          <p:cNvSpPr>
            <a:spLocks noGrp="1" noChangeArrowheads="1"/>
          </p:cNvSpPr>
          <p:nvPr>
            <p:ph type="title"/>
          </p:nvPr>
        </p:nvSpPr>
        <p:spPr>
          <a:xfrm>
            <a:off x="266899" y="2514204"/>
            <a:ext cx="11658204" cy="1143000"/>
          </a:xfrm>
        </p:spPr>
        <p:txBody>
          <a:bodyPr>
            <a:normAutofit fontScale="90000"/>
          </a:bodyPr>
          <a:lstStyle/>
          <a:p>
            <a:pPr algn="ctr" eaLnBrk="1" hangingPunct="1">
              <a:defRPr/>
            </a:pPr>
            <a:r>
              <a:rPr lang="en-US" sz="8750" b="1" dirty="0">
                <a:solidFill>
                  <a:srgbClr val="FF0000"/>
                </a:solidFill>
                <a:latin typeface="Times New Roman" panose="02020603050405020304" pitchFamily="18" charset="0"/>
                <a:cs typeface="Times New Roman" panose="02020603050405020304" pitchFamily="18" charset="0"/>
              </a:rPr>
              <a:t> </a:t>
            </a:r>
            <a:r>
              <a:rPr lang="en-US" sz="8750" b="1" dirty="0" err="1">
                <a:solidFill>
                  <a:srgbClr val="FF0000"/>
                </a:solidFill>
                <a:latin typeface="Times New Roman" panose="02020603050405020304" pitchFamily="18" charset="0"/>
                <a:cs typeface="Times New Roman" panose="02020603050405020304" pitchFamily="18" charset="0"/>
              </a:rPr>
              <a:t>Lấy</a:t>
            </a:r>
            <a:r>
              <a:rPr lang="en-US" sz="8750" b="1" dirty="0">
                <a:solidFill>
                  <a:srgbClr val="FF0000"/>
                </a:solidFill>
                <a:latin typeface="Times New Roman" panose="02020603050405020304" pitchFamily="18" charset="0"/>
                <a:cs typeface="Times New Roman" panose="02020603050405020304" pitchFamily="18" charset="0"/>
              </a:rPr>
              <a:t> </a:t>
            </a:r>
            <a:r>
              <a:rPr lang="en-US" sz="8750" b="1" dirty="0" err="1">
                <a:solidFill>
                  <a:srgbClr val="FF0000"/>
                </a:solidFill>
                <a:latin typeface="Times New Roman" panose="02020603050405020304" pitchFamily="18" charset="0"/>
                <a:cs typeface="Times New Roman" panose="02020603050405020304" pitchFamily="18" charset="0"/>
              </a:rPr>
              <a:t>Gì</a:t>
            </a:r>
            <a:r>
              <a:rPr lang="en-US" sz="8750" b="1" dirty="0">
                <a:solidFill>
                  <a:srgbClr val="FF0000"/>
                </a:solidFill>
                <a:latin typeface="Times New Roman" panose="02020603050405020304" pitchFamily="18" charset="0"/>
                <a:cs typeface="Times New Roman" panose="02020603050405020304" pitchFamily="18" charset="0"/>
              </a:rPr>
              <a:t> </a:t>
            </a:r>
            <a:r>
              <a:rPr lang="en-US" sz="8750" b="1" dirty="0" err="1">
                <a:solidFill>
                  <a:srgbClr val="FF0000"/>
                </a:solidFill>
                <a:latin typeface="Times New Roman" panose="02020603050405020304" pitchFamily="18" charset="0"/>
                <a:cs typeface="Times New Roman" panose="02020603050405020304" pitchFamily="18" charset="0"/>
              </a:rPr>
              <a:t>Dâng</a:t>
            </a:r>
            <a:r>
              <a:rPr lang="en-US" sz="8750" b="1" dirty="0">
                <a:solidFill>
                  <a:srgbClr val="FF0000"/>
                </a:solidFill>
                <a:latin typeface="Times New Roman" panose="02020603050405020304" pitchFamily="18" charset="0"/>
                <a:cs typeface="Times New Roman" panose="02020603050405020304" pitchFamily="18" charset="0"/>
              </a:rPr>
              <a:t> </a:t>
            </a:r>
            <a:r>
              <a:rPr lang="en-US" sz="8750" b="1" dirty="0" err="1">
                <a:solidFill>
                  <a:srgbClr val="FF0000"/>
                </a:solidFill>
                <a:latin typeface="Times New Roman" panose="02020603050405020304" pitchFamily="18" charset="0"/>
                <a:cs typeface="Times New Roman" panose="02020603050405020304" pitchFamily="18" charset="0"/>
              </a:rPr>
              <a:t>Chúa</a:t>
            </a:r>
            <a:br>
              <a:rPr lang="en-US" sz="8750" b="1" dirty="0">
                <a:solidFill>
                  <a:srgbClr val="FF0000"/>
                </a:solidFill>
                <a:latin typeface="Times New Roman" panose="02020603050405020304" pitchFamily="18" charset="0"/>
                <a:cs typeface="Times New Roman" panose="02020603050405020304" pitchFamily="18" charset="0"/>
              </a:rPr>
            </a:br>
            <a:r>
              <a:rPr lang="en-US" sz="8750" b="1" dirty="0" err="1">
                <a:solidFill>
                  <a:srgbClr val="FF0000"/>
                </a:solidFill>
                <a:latin typeface="Times New Roman" panose="02020603050405020304" pitchFamily="18" charset="0"/>
                <a:cs typeface="Times New Roman" panose="02020603050405020304" pitchFamily="18" charset="0"/>
              </a:rPr>
              <a:t>Giấy</a:t>
            </a:r>
            <a:endParaRPr lang="en-US" sz="875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800</Words>
  <Application>Microsoft Macintosh PowerPoint</Application>
  <PresentationFormat>Widescreen</PresentationFormat>
  <Paragraphs>25</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NL : VÀO CUNG THÁNH (TH2-40)</vt:lpstr>
      <vt:lpstr>ĐK: Vào cung thánh cất tiếng con ngợi ca ân tình Chúa bao la. Vào cung thánh tâm tư xiết bao mừng vui, ân tình Chúa luôn tràn tuôn. </vt:lpstr>
      <vt:lpstr>1.  Con hoài mong về nơi nhà Chúa như nai rừng tìm đến suối trong như hướng dương tìm ánh mặt trời, như con thơ ngóng trông mẹ hiền.</vt:lpstr>
      <vt:lpstr>ĐK: Vào cung thánh cất tiếng con ngợi ca ân tình Chúa bao la. Vào cung thánh tâm tư xiết bao mừng vui, ân tình Chúa luôn tràn tuôn. </vt:lpstr>
      <vt:lpstr>2. Một ngày được ở trong nhà Chúa đáng quý bằng  cả suốt mấy thu vui sống trong tình Chúa muôn đời cho an vui suốt trong đời con.</vt:lpstr>
      <vt:lpstr>ĐK: Vào cung thánh cất tiếng con ngợi ca ân tình Chúa bao la. Vào cung thánh tâm tư xiết bao mừng vui, ân tình Chúa luôn tràn tuôn. </vt:lpstr>
      <vt:lpstr> Lạy Chúa là sức mạnh của con, con yêu mến Ngài.</vt:lpstr>
      <vt:lpstr>Alleluia Chúa phán: “ai yêu mến thầy thì sẽ giữ lời thầy, cha thầy sẽ yêu mến người ấy, cha và thầy sẽ đến và ở lại trên người ấy”.</vt:lpstr>
      <vt:lpstr> Lấy Gì Dâng Chúa Giấy</vt:lpstr>
      <vt:lpstr>1. Bàn tay con nhỏ bé biết lấy chi tiến dâng lên Ngài? Đọng trên tay giọt sương là công sức tháng năm miệt mài. Nguyện dâng lên Ngài đây những trái tim chứa chan tình yêu. Tình yêu đan kết lại tiến dâng về ngai Chúa chí tôn. </vt:lpstr>
      <vt:lpstr>ĐK. Xin nguyện dâng Chúa này đây bánh rượu thơm nồng. Xin nguyện dâng niềm vui, nỗi buồn, khát mong. Xin Ngài hiệp nhất đoàn con cái nên một với Ngài. Qua Mình và Máu chính lương thần dưỡng nuôi đoàn con.</vt:lpstr>
      <vt:lpstr>2. Này bánh miến rượu nho kính tiến lên Chúa Vua uy quyền. Ngài ơi xin nhận cho và thánh hóa lễ vật đơn hèn. Hiệp dâng chung rượu bánh để trở nên lễ dâng hiệp thông. Vì Chiên Con hiến mình đã trở thành hy lễ cứu độ. </vt:lpstr>
      <vt:lpstr>ĐK. Xin nguyện dâng Chúa này đây bánh rượu thơm nồng. Xin nguyện dâng niềm vui, nỗi buồn, khát mong. Xin Ngài hiệp nhất đoàn con cái nên một với Ngài. Qua Mình và Máu chính lương thần dưỡng nuôi đoàn con.</vt:lpstr>
      <vt:lpstr>Điều Răn Trọng Nhất</vt:lpstr>
      <vt:lpstr>1. Giữa đời trần gian, con có bao nhiêu là lề luật. Luật đời cần nhớ, và luật Chúa cũng phải lưu tâm. Làm con hoang mang, tựa lữ khách giữa đường nhiều ngã. Biết chọn lối nào, biết sống sao để giữ vẹn toàn.</vt:lpstr>
      <vt:lpstr>ĐK. Mến Chúa hết lòng, hết sức, hết cả linh hồn, là điều trọng nhất, suốt đời con hãy khắc ghi. Điều răn thứ hai cũng cao trọng, ghi sâu trong lòng: là yêu muôn người như thể yêu chính thân mình.</vt:lpstr>
      <vt:lpstr>4. Trí lòng nhỏ bé, con nghĩ suy bao nhiêu chuyện đời. Còn chuyện lòng mến, thì hồn trí con lại hay quên. Thời gian qua mau, ngày đã hết nhưng lòng chẳng yên. Biết chọn thế nào, mỗi phút qua, còn mãi muôn đời.</vt:lpstr>
      <vt:lpstr>ĐK. Mến Chúa hết lòng, hết sức, hết cả linh hồn, là điều trọng nhất, suốt đời con hãy khắc ghi. Điều răn thứ hai cũng cao trọng, ghi sâu trong lòng: là yêu muôn người như thể yêu chính thân mình.</vt:lpstr>
      <vt:lpstr> Mẹ Ơi (3) (TH1-300)</vt:lpstr>
      <vt:lpstr>ĐK: Mẹ ơi! Trước Nhan Mẹ con dâng về Mẹ. Một Tràng Hoa Mân Côi, và ngàn lời ca chan chứa tình yêu. Lời con tiếng ca hòa dâng lên Mẹ hiền. Tựa ngàn hoa thắm tươi xin dâng lên Mẹ thương yêu.</vt:lpstr>
      <vt:lpstr>1. Trong khi an vui con dâng lên Mẹ, tình yêu xin dâng trọn niềm trìu mến. Trong khi cô đơn xin dâng về Mẹ, đời những gian truân Mẹ sẽ ủi an.</vt:lpstr>
      <vt:lpstr>ĐK: Mẹ ơi! Trước Nhan Mẹ con dâng về Mẹ. Một Tràng Hoa Mân Côi, và ngàn lời ca chan chứa tình yêu. Lời con tiếng ca hòa dâng lên Mẹ hiền. Tựa ngàn hoa thắm tươi xin dâng lên Mẹ thương yêu.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Lạy Chúa là sức mạnh của con, con yêu mến Ngài.</dc:title>
  <dc:creator>Hiếu Bạch</dc:creator>
  <cp:lastModifiedBy>Hiếu Bạch</cp:lastModifiedBy>
  <cp:revision>2</cp:revision>
  <dcterms:created xsi:type="dcterms:W3CDTF">2023-10-25T13:30:10Z</dcterms:created>
  <dcterms:modified xsi:type="dcterms:W3CDTF">2023-10-25T14:30:38Z</dcterms:modified>
</cp:coreProperties>
</file>