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98" r:id="rId4"/>
    <p:sldId id="258" r:id="rId5"/>
    <p:sldId id="259" r:id="rId6"/>
    <p:sldId id="260" r:id="rId7"/>
    <p:sldId id="261" r:id="rId8"/>
    <p:sldId id="429" r:id="rId9"/>
    <p:sldId id="420" r:id="rId10"/>
    <p:sldId id="421" r:id="rId11"/>
    <p:sldId id="422" r:id="rId12"/>
    <p:sldId id="423" r:id="rId13"/>
    <p:sldId id="424" r:id="rId14"/>
    <p:sldId id="425" r:id="rId15"/>
    <p:sldId id="426" r:id="rId16"/>
    <p:sldId id="427" r:id="rId17"/>
    <p:sldId id="428" r:id="rId18"/>
    <p:sldId id="280" r:id="rId19"/>
    <p:sldId id="256" r:id="rId20"/>
    <p:sldId id="282" r:id="rId21"/>
    <p:sldId id="264" r:id="rId22"/>
    <p:sldId id="281" r:id="rId23"/>
    <p:sldId id="272" r:id="rId24"/>
    <p:sldId id="273" r:id="rId25"/>
    <p:sldId id="274" r:id="rId26"/>
    <p:sldId id="295" r:id="rId27"/>
    <p:sldId id="296" r:id="rId28"/>
    <p:sldId id="277" r:id="rId29"/>
    <p:sldId id="297" r:id="rId30"/>
    <p:sldId id="299" r:id="rId31"/>
    <p:sldId id="283" r:id="rId32"/>
    <p:sldId id="284" r:id="rId33"/>
    <p:sldId id="285" r:id="rId34"/>
    <p:sldId id="286" r:id="rId35"/>
    <p:sldId id="293" r:id="rId36"/>
    <p:sldId id="288" r:id="rId37"/>
    <p:sldId id="294" r:id="rId38"/>
    <p:sldId id="300" r:id="rId39"/>
    <p:sldId id="266" r:id="rId40"/>
    <p:sldId id="290" r:id="rId41"/>
    <p:sldId id="291" r:id="rId42"/>
    <p:sldId id="292" r:id="rId43"/>
    <p:sldId id="262" r:id="rId44"/>
    <p:sldId id="2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94" d="100"/>
          <a:sy n="94" d="100"/>
        </p:scale>
        <p:origin x="232"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D3BB-E521-2D49-8427-10D71A9669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A0DC83-2809-4241-9A32-E94747223C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90ACA6-2CB1-5F43-B6BF-01EE07527942}"/>
              </a:ext>
            </a:extLst>
          </p:cNvPr>
          <p:cNvSpPr>
            <a:spLocks noGrp="1"/>
          </p:cNvSpPr>
          <p:nvPr>
            <p:ph type="dt" sz="half" idx="10"/>
          </p:nvPr>
        </p:nvSpPr>
        <p:spPr/>
        <p:txBody>
          <a:bodyPr/>
          <a:lstStyle/>
          <a:p>
            <a:fld id="{811CCDED-AB58-5D4E-977F-9DC81C8B8A80}" type="datetimeFigureOut">
              <a:rPr lang="en-US" smtClean="0"/>
              <a:t>6/23/24</a:t>
            </a:fld>
            <a:endParaRPr lang="en-US"/>
          </a:p>
        </p:txBody>
      </p:sp>
      <p:sp>
        <p:nvSpPr>
          <p:cNvPr id="5" name="Footer Placeholder 4">
            <a:extLst>
              <a:ext uri="{FF2B5EF4-FFF2-40B4-BE49-F238E27FC236}">
                <a16:creationId xmlns:a16="http://schemas.microsoft.com/office/drawing/2014/main" id="{F02E30F1-2A2A-BA43-9E8F-D9F20D142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C8AE8-7B9D-694E-AFA5-AEBA12E44438}"/>
              </a:ext>
            </a:extLst>
          </p:cNvPr>
          <p:cNvSpPr>
            <a:spLocks noGrp="1"/>
          </p:cNvSpPr>
          <p:nvPr>
            <p:ph type="sldNum" sz="quarter" idx="12"/>
          </p:nvPr>
        </p:nvSpPr>
        <p:spPr/>
        <p:txBody>
          <a:bodyPr/>
          <a:lstStyle/>
          <a:p>
            <a:fld id="{C8800A1C-95E0-B44D-8840-43B50B54225C}" type="slidenum">
              <a:rPr lang="en-US" smtClean="0"/>
              <a:t>‹#›</a:t>
            </a:fld>
            <a:endParaRPr lang="en-US"/>
          </a:p>
        </p:txBody>
      </p:sp>
    </p:spTree>
    <p:extLst>
      <p:ext uri="{BB962C8B-B14F-4D97-AF65-F5344CB8AC3E}">
        <p14:creationId xmlns:p14="http://schemas.microsoft.com/office/powerpoint/2010/main" val="1469869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A6D8F-4620-4F44-8A4E-58F9F6470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48F8CD-DDF5-C440-9EF0-F698B89892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2915F-9FED-4E46-AE58-53AD287A3780}"/>
              </a:ext>
            </a:extLst>
          </p:cNvPr>
          <p:cNvSpPr>
            <a:spLocks noGrp="1"/>
          </p:cNvSpPr>
          <p:nvPr>
            <p:ph type="dt" sz="half" idx="10"/>
          </p:nvPr>
        </p:nvSpPr>
        <p:spPr/>
        <p:txBody>
          <a:bodyPr/>
          <a:lstStyle/>
          <a:p>
            <a:fld id="{811CCDED-AB58-5D4E-977F-9DC81C8B8A80}" type="datetimeFigureOut">
              <a:rPr lang="en-US" smtClean="0"/>
              <a:t>6/23/24</a:t>
            </a:fld>
            <a:endParaRPr lang="en-US"/>
          </a:p>
        </p:txBody>
      </p:sp>
      <p:sp>
        <p:nvSpPr>
          <p:cNvPr id="5" name="Footer Placeholder 4">
            <a:extLst>
              <a:ext uri="{FF2B5EF4-FFF2-40B4-BE49-F238E27FC236}">
                <a16:creationId xmlns:a16="http://schemas.microsoft.com/office/drawing/2014/main" id="{C1693758-5FE4-6147-967A-9076EA3C0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2F419-7D3E-8746-88A0-950146FFD6E2}"/>
              </a:ext>
            </a:extLst>
          </p:cNvPr>
          <p:cNvSpPr>
            <a:spLocks noGrp="1"/>
          </p:cNvSpPr>
          <p:nvPr>
            <p:ph type="sldNum" sz="quarter" idx="12"/>
          </p:nvPr>
        </p:nvSpPr>
        <p:spPr/>
        <p:txBody>
          <a:bodyPr/>
          <a:lstStyle/>
          <a:p>
            <a:fld id="{C8800A1C-95E0-B44D-8840-43B50B54225C}" type="slidenum">
              <a:rPr lang="en-US" smtClean="0"/>
              <a:t>‹#›</a:t>
            </a:fld>
            <a:endParaRPr lang="en-US"/>
          </a:p>
        </p:txBody>
      </p:sp>
    </p:spTree>
    <p:extLst>
      <p:ext uri="{BB962C8B-B14F-4D97-AF65-F5344CB8AC3E}">
        <p14:creationId xmlns:p14="http://schemas.microsoft.com/office/powerpoint/2010/main" val="219664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AB7C9E-6637-BE4A-AB51-4A9EB350B4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1C1295-454A-D14C-B75D-C57C16CE4F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C0EDBB-B49E-C14E-82A3-926C41E002D5}"/>
              </a:ext>
            </a:extLst>
          </p:cNvPr>
          <p:cNvSpPr>
            <a:spLocks noGrp="1"/>
          </p:cNvSpPr>
          <p:nvPr>
            <p:ph type="dt" sz="half" idx="10"/>
          </p:nvPr>
        </p:nvSpPr>
        <p:spPr/>
        <p:txBody>
          <a:bodyPr/>
          <a:lstStyle/>
          <a:p>
            <a:fld id="{811CCDED-AB58-5D4E-977F-9DC81C8B8A80}" type="datetimeFigureOut">
              <a:rPr lang="en-US" smtClean="0"/>
              <a:t>6/23/24</a:t>
            </a:fld>
            <a:endParaRPr lang="en-US"/>
          </a:p>
        </p:txBody>
      </p:sp>
      <p:sp>
        <p:nvSpPr>
          <p:cNvPr id="5" name="Footer Placeholder 4">
            <a:extLst>
              <a:ext uri="{FF2B5EF4-FFF2-40B4-BE49-F238E27FC236}">
                <a16:creationId xmlns:a16="http://schemas.microsoft.com/office/drawing/2014/main" id="{6FF3E943-29F7-D24A-A278-BDD41F038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E6F7D-2D00-1A4C-87A9-B64DD6E7F138}"/>
              </a:ext>
            </a:extLst>
          </p:cNvPr>
          <p:cNvSpPr>
            <a:spLocks noGrp="1"/>
          </p:cNvSpPr>
          <p:nvPr>
            <p:ph type="sldNum" sz="quarter" idx="12"/>
          </p:nvPr>
        </p:nvSpPr>
        <p:spPr/>
        <p:txBody>
          <a:bodyPr/>
          <a:lstStyle/>
          <a:p>
            <a:fld id="{C8800A1C-95E0-B44D-8840-43B50B54225C}" type="slidenum">
              <a:rPr lang="en-US" smtClean="0"/>
              <a:t>‹#›</a:t>
            </a:fld>
            <a:endParaRPr lang="en-US"/>
          </a:p>
        </p:txBody>
      </p:sp>
    </p:spTree>
    <p:extLst>
      <p:ext uri="{BB962C8B-B14F-4D97-AF65-F5344CB8AC3E}">
        <p14:creationId xmlns:p14="http://schemas.microsoft.com/office/powerpoint/2010/main" val="2638188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0C62-08D3-7843-AB19-A357E4B255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3BA403-F74C-DC42-8076-86438ACEB1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53170-09AF-8547-97B0-F8040FB0A12E}"/>
              </a:ext>
            </a:extLst>
          </p:cNvPr>
          <p:cNvSpPr>
            <a:spLocks noGrp="1"/>
          </p:cNvSpPr>
          <p:nvPr>
            <p:ph type="dt" sz="half" idx="10"/>
          </p:nvPr>
        </p:nvSpPr>
        <p:spPr/>
        <p:txBody>
          <a:bodyPr/>
          <a:lstStyle/>
          <a:p>
            <a:fld id="{811CCDED-AB58-5D4E-977F-9DC81C8B8A80}" type="datetimeFigureOut">
              <a:rPr lang="en-US" smtClean="0"/>
              <a:t>6/23/24</a:t>
            </a:fld>
            <a:endParaRPr lang="en-US"/>
          </a:p>
        </p:txBody>
      </p:sp>
      <p:sp>
        <p:nvSpPr>
          <p:cNvPr id="5" name="Footer Placeholder 4">
            <a:extLst>
              <a:ext uri="{FF2B5EF4-FFF2-40B4-BE49-F238E27FC236}">
                <a16:creationId xmlns:a16="http://schemas.microsoft.com/office/drawing/2014/main" id="{67202556-0D13-0F43-9CD6-0E4BEC27B4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CB81D6-ACD8-A844-AE66-9C96B58AE791}"/>
              </a:ext>
            </a:extLst>
          </p:cNvPr>
          <p:cNvSpPr>
            <a:spLocks noGrp="1"/>
          </p:cNvSpPr>
          <p:nvPr>
            <p:ph type="sldNum" sz="quarter" idx="12"/>
          </p:nvPr>
        </p:nvSpPr>
        <p:spPr/>
        <p:txBody>
          <a:bodyPr/>
          <a:lstStyle/>
          <a:p>
            <a:fld id="{C8800A1C-95E0-B44D-8840-43B50B54225C}" type="slidenum">
              <a:rPr lang="en-US" smtClean="0"/>
              <a:t>‹#›</a:t>
            </a:fld>
            <a:endParaRPr lang="en-US"/>
          </a:p>
        </p:txBody>
      </p:sp>
    </p:spTree>
    <p:extLst>
      <p:ext uri="{BB962C8B-B14F-4D97-AF65-F5344CB8AC3E}">
        <p14:creationId xmlns:p14="http://schemas.microsoft.com/office/powerpoint/2010/main" val="70200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69EE-AD31-FC49-8F27-9C40B0472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B4866B-857C-A344-9113-14ABA68F9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D37F8F-B758-0140-B899-ADF4556E89B1}"/>
              </a:ext>
            </a:extLst>
          </p:cNvPr>
          <p:cNvSpPr>
            <a:spLocks noGrp="1"/>
          </p:cNvSpPr>
          <p:nvPr>
            <p:ph type="dt" sz="half" idx="10"/>
          </p:nvPr>
        </p:nvSpPr>
        <p:spPr/>
        <p:txBody>
          <a:bodyPr/>
          <a:lstStyle/>
          <a:p>
            <a:fld id="{811CCDED-AB58-5D4E-977F-9DC81C8B8A80}" type="datetimeFigureOut">
              <a:rPr lang="en-US" smtClean="0"/>
              <a:t>6/23/24</a:t>
            </a:fld>
            <a:endParaRPr lang="en-US"/>
          </a:p>
        </p:txBody>
      </p:sp>
      <p:sp>
        <p:nvSpPr>
          <p:cNvPr id="5" name="Footer Placeholder 4">
            <a:extLst>
              <a:ext uri="{FF2B5EF4-FFF2-40B4-BE49-F238E27FC236}">
                <a16:creationId xmlns:a16="http://schemas.microsoft.com/office/drawing/2014/main" id="{2B6EF918-A372-1448-A45A-47CD14871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F460E-3ECE-0C4C-A70A-572B30006865}"/>
              </a:ext>
            </a:extLst>
          </p:cNvPr>
          <p:cNvSpPr>
            <a:spLocks noGrp="1"/>
          </p:cNvSpPr>
          <p:nvPr>
            <p:ph type="sldNum" sz="quarter" idx="12"/>
          </p:nvPr>
        </p:nvSpPr>
        <p:spPr/>
        <p:txBody>
          <a:bodyPr/>
          <a:lstStyle/>
          <a:p>
            <a:fld id="{C8800A1C-95E0-B44D-8840-43B50B54225C}" type="slidenum">
              <a:rPr lang="en-US" smtClean="0"/>
              <a:t>‹#›</a:t>
            </a:fld>
            <a:endParaRPr lang="en-US"/>
          </a:p>
        </p:txBody>
      </p:sp>
    </p:spTree>
    <p:extLst>
      <p:ext uri="{BB962C8B-B14F-4D97-AF65-F5344CB8AC3E}">
        <p14:creationId xmlns:p14="http://schemas.microsoft.com/office/powerpoint/2010/main" val="190806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3CE22-7182-DE44-B2EA-66B8C9B797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FAEC0-868E-9F4E-9C76-FA0BD6AB5C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2A18D1-9C69-734F-BD65-7AF6735745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488827-2EB7-2E4F-9811-6791F3D7E127}"/>
              </a:ext>
            </a:extLst>
          </p:cNvPr>
          <p:cNvSpPr>
            <a:spLocks noGrp="1"/>
          </p:cNvSpPr>
          <p:nvPr>
            <p:ph type="dt" sz="half" idx="10"/>
          </p:nvPr>
        </p:nvSpPr>
        <p:spPr/>
        <p:txBody>
          <a:bodyPr/>
          <a:lstStyle/>
          <a:p>
            <a:fld id="{811CCDED-AB58-5D4E-977F-9DC81C8B8A80}" type="datetimeFigureOut">
              <a:rPr lang="en-US" smtClean="0"/>
              <a:t>6/23/24</a:t>
            </a:fld>
            <a:endParaRPr lang="en-US"/>
          </a:p>
        </p:txBody>
      </p:sp>
      <p:sp>
        <p:nvSpPr>
          <p:cNvPr id="6" name="Footer Placeholder 5">
            <a:extLst>
              <a:ext uri="{FF2B5EF4-FFF2-40B4-BE49-F238E27FC236}">
                <a16:creationId xmlns:a16="http://schemas.microsoft.com/office/drawing/2014/main" id="{00493033-BA3C-E046-B7CE-BEA2EBB952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3EE11B-F192-2F42-84E6-98746FED7A22}"/>
              </a:ext>
            </a:extLst>
          </p:cNvPr>
          <p:cNvSpPr>
            <a:spLocks noGrp="1"/>
          </p:cNvSpPr>
          <p:nvPr>
            <p:ph type="sldNum" sz="quarter" idx="12"/>
          </p:nvPr>
        </p:nvSpPr>
        <p:spPr/>
        <p:txBody>
          <a:bodyPr/>
          <a:lstStyle/>
          <a:p>
            <a:fld id="{C8800A1C-95E0-B44D-8840-43B50B54225C}" type="slidenum">
              <a:rPr lang="en-US" smtClean="0"/>
              <a:t>‹#›</a:t>
            </a:fld>
            <a:endParaRPr lang="en-US"/>
          </a:p>
        </p:txBody>
      </p:sp>
    </p:spTree>
    <p:extLst>
      <p:ext uri="{BB962C8B-B14F-4D97-AF65-F5344CB8AC3E}">
        <p14:creationId xmlns:p14="http://schemas.microsoft.com/office/powerpoint/2010/main" val="2956011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8AE9-19D6-D246-B054-1F78A8D223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7FDFC1-7779-3540-AF26-9574862443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B618FE-865D-5A4C-AF26-4398EE2A8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1CE40C-F893-F747-94D7-E2A292B64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2CB991-747D-2342-BF2D-F762ED755F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7D2FE2-C603-AC4B-9E2E-AC43354F74EF}"/>
              </a:ext>
            </a:extLst>
          </p:cNvPr>
          <p:cNvSpPr>
            <a:spLocks noGrp="1"/>
          </p:cNvSpPr>
          <p:nvPr>
            <p:ph type="dt" sz="half" idx="10"/>
          </p:nvPr>
        </p:nvSpPr>
        <p:spPr/>
        <p:txBody>
          <a:bodyPr/>
          <a:lstStyle/>
          <a:p>
            <a:fld id="{811CCDED-AB58-5D4E-977F-9DC81C8B8A80}" type="datetimeFigureOut">
              <a:rPr lang="en-US" smtClean="0"/>
              <a:t>6/23/24</a:t>
            </a:fld>
            <a:endParaRPr lang="en-US"/>
          </a:p>
        </p:txBody>
      </p:sp>
      <p:sp>
        <p:nvSpPr>
          <p:cNvPr id="8" name="Footer Placeholder 7">
            <a:extLst>
              <a:ext uri="{FF2B5EF4-FFF2-40B4-BE49-F238E27FC236}">
                <a16:creationId xmlns:a16="http://schemas.microsoft.com/office/drawing/2014/main" id="{48747179-E51B-5A4E-BEAE-5F546766C8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3676D3-561F-B248-97E9-EE734523D47C}"/>
              </a:ext>
            </a:extLst>
          </p:cNvPr>
          <p:cNvSpPr>
            <a:spLocks noGrp="1"/>
          </p:cNvSpPr>
          <p:nvPr>
            <p:ph type="sldNum" sz="quarter" idx="12"/>
          </p:nvPr>
        </p:nvSpPr>
        <p:spPr/>
        <p:txBody>
          <a:bodyPr/>
          <a:lstStyle/>
          <a:p>
            <a:fld id="{C8800A1C-95E0-B44D-8840-43B50B54225C}" type="slidenum">
              <a:rPr lang="en-US" smtClean="0"/>
              <a:t>‹#›</a:t>
            </a:fld>
            <a:endParaRPr lang="en-US"/>
          </a:p>
        </p:txBody>
      </p:sp>
    </p:spTree>
    <p:extLst>
      <p:ext uri="{BB962C8B-B14F-4D97-AF65-F5344CB8AC3E}">
        <p14:creationId xmlns:p14="http://schemas.microsoft.com/office/powerpoint/2010/main" val="1269696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CB05-FB9C-6046-849E-AA2FFC2C90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FBD6A0-6912-4A43-A92F-580D9F7C23AE}"/>
              </a:ext>
            </a:extLst>
          </p:cNvPr>
          <p:cNvSpPr>
            <a:spLocks noGrp="1"/>
          </p:cNvSpPr>
          <p:nvPr>
            <p:ph type="dt" sz="half" idx="10"/>
          </p:nvPr>
        </p:nvSpPr>
        <p:spPr/>
        <p:txBody>
          <a:bodyPr/>
          <a:lstStyle/>
          <a:p>
            <a:fld id="{811CCDED-AB58-5D4E-977F-9DC81C8B8A80}" type="datetimeFigureOut">
              <a:rPr lang="en-US" smtClean="0"/>
              <a:t>6/23/24</a:t>
            </a:fld>
            <a:endParaRPr lang="en-US"/>
          </a:p>
        </p:txBody>
      </p:sp>
      <p:sp>
        <p:nvSpPr>
          <p:cNvPr id="4" name="Footer Placeholder 3">
            <a:extLst>
              <a:ext uri="{FF2B5EF4-FFF2-40B4-BE49-F238E27FC236}">
                <a16:creationId xmlns:a16="http://schemas.microsoft.com/office/drawing/2014/main" id="{D4F9B972-4981-C244-8FE0-80D128E369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F20B75-EBA3-E748-8E12-4BF4B7B1249D}"/>
              </a:ext>
            </a:extLst>
          </p:cNvPr>
          <p:cNvSpPr>
            <a:spLocks noGrp="1"/>
          </p:cNvSpPr>
          <p:nvPr>
            <p:ph type="sldNum" sz="quarter" idx="12"/>
          </p:nvPr>
        </p:nvSpPr>
        <p:spPr/>
        <p:txBody>
          <a:bodyPr/>
          <a:lstStyle/>
          <a:p>
            <a:fld id="{C8800A1C-95E0-B44D-8840-43B50B54225C}" type="slidenum">
              <a:rPr lang="en-US" smtClean="0"/>
              <a:t>‹#›</a:t>
            </a:fld>
            <a:endParaRPr lang="en-US"/>
          </a:p>
        </p:txBody>
      </p:sp>
    </p:spTree>
    <p:extLst>
      <p:ext uri="{BB962C8B-B14F-4D97-AF65-F5344CB8AC3E}">
        <p14:creationId xmlns:p14="http://schemas.microsoft.com/office/powerpoint/2010/main" val="1820727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328370-E8F5-6B41-AAA6-0BAFB846AADA}"/>
              </a:ext>
            </a:extLst>
          </p:cNvPr>
          <p:cNvSpPr>
            <a:spLocks noGrp="1"/>
          </p:cNvSpPr>
          <p:nvPr>
            <p:ph type="dt" sz="half" idx="10"/>
          </p:nvPr>
        </p:nvSpPr>
        <p:spPr/>
        <p:txBody>
          <a:bodyPr/>
          <a:lstStyle/>
          <a:p>
            <a:fld id="{811CCDED-AB58-5D4E-977F-9DC81C8B8A80}" type="datetimeFigureOut">
              <a:rPr lang="en-US" smtClean="0"/>
              <a:t>6/23/24</a:t>
            </a:fld>
            <a:endParaRPr lang="en-US"/>
          </a:p>
        </p:txBody>
      </p:sp>
      <p:sp>
        <p:nvSpPr>
          <p:cNvPr id="3" name="Footer Placeholder 2">
            <a:extLst>
              <a:ext uri="{FF2B5EF4-FFF2-40B4-BE49-F238E27FC236}">
                <a16:creationId xmlns:a16="http://schemas.microsoft.com/office/drawing/2014/main" id="{79FF30EF-204A-7A49-ABFC-B8E98CF717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A9D985-EC17-EF4B-A44C-C789806DD0BA}"/>
              </a:ext>
            </a:extLst>
          </p:cNvPr>
          <p:cNvSpPr>
            <a:spLocks noGrp="1"/>
          </p:cNvSpPr>
          <p:nvPr>
            <p:ph type="sldNum" sz="quarter" idx="12"/>
          </p:nvPr>
        </p:nvSpPr>
        <p:spPr/>
        <p:txBody>
          <a:bodyPr/>
          <a:lstStyle/>
          <a:p>
            <a:fld id="{C8800A1C-95E0-B44D-8840-43B50B54225C}" type="slidenum">
              <a:rPr lang="en-US" smtClean="0"/>
              <a:t>‹#›</a:t>
            </a:fld>
            <a:endParaRPr lang="en-US"/>
          </a:p>
        </p:txBody>
      </p:sp>
    </p:spTree>
    <p:extLst>
      <p:ext uri="{BB962C8B-B14F-4D97-AF65-F5344CB8AC3E}">
        <p14:creationId xmlns:p14="http://schemas.microsoft.com/office/powerpoint/2010/main" val="360511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0ADA-3513-6845-A903-287574FB4E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97E279-B4E2-D640-BF6B-219C4C61CC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BC105-CFDF-9C44-9DA5-2A5B0B01C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A4493-6F39-3349-9410-33EB2E3523BB}"/>
              </a:ext>
            </a:extLst>
          </p:cNvPr>
          <p:cNvSpPr>
            <a:spLocks noGrp="1"/>
          </p:cNvSpPr>
          <p:nvPr>
            <p:ph type="dt" sz="half" idx="10"/>
          </p:nvPr>
        </p:nvSpPr>
        <p:spPr/>
        <p:txBody>
          <a:bodyPr/>
          <a:lstStyle/>
          <a:p>
            <a:fld id="{811CCDED-AB58-5D4E-977F-9DC81C8B8A80}" type="datetimeFigureOut">
              <a:rPr lang="en-US" smtClean="0"/>
              <a:t>6/23/24</a:t>
            </a:fld>
            <a:endParaRPr lang="en-US"/>
          </a:p>
        </p:txBody>
      </p:sp>
      <p:sp>
        <p:nvSpPr>
          <p:cNvPr id="6" name="Footer Placeholder 5">
            <a:extLst>
              <a:ext uri="{FF2B5EF4-FFF2-40B4-BE49-F238E27FC236}">
                <a16:creationId xmlns:a16="http://schemas.microsoft.com/office/drawing/2014/main" id="{B112E210-A05C-A448-9025-D4379F103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C79BB-0FCC-1E43-8B78-3CB8FDCDBFC6}"/>
              </a:ext>
            </a:extLst>
          </p:cNvPr>
          <p:cNvSpPr>
            <a:spLocks noGrp="1"/>
          </p:cNvSpPr>
          <p:nvPr>
            <p:ph type="sldNum" sz="quarter" idx="12"/>
          </p:nvPr>
        </p:nvSpPr>
        <p:spPr/>
        <p:txBody>
          <a:bodyPr/>
          <a:lstStyle/>
          <a:p>
            <a:fld id="{C8800A1C-95E0-B44D-8840-43B50B54225C}" type="slidenum">
              <a:rPr lang="en-US" smtClean="0"/>
              <a:t>‹#›</a:t>
            </a:fld>
            <a:endParaRPr lang="en-US"/>
          </a:p>
        </p:txBody>
      </p:sp>
    </p:spTree>
    <p:extLst>
      <p:ext uri="{BB962C8B-B14F-4D97-AF65-F5344CB8AC3E}">
        <p14:creationId xmlns:p14="http://schemas.microsoft.com/office/powerpoint/2010/main" val="198118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B779-3625-7C4B-B01A-11EFC1077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7BAAD6-E07C-0D41-B58D-04E37BDEBD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C76164-AC54-8042-81BA-E4228A5FE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8377F-3137-6147-BE53-3CEFE028F033}"/>
              </a:ext>
            </a:extLst>
          </p:cNvPr>
          <p:cNvSpPr>
            <a:spLocks noGrp="1"/>
          </p:cNvSpPr>
          <p:nvPr>
            <p:ph type="dt" sz="half" idx="10"/>
          </p:nvPr>
        </p:nvSpPr>
        <p:spPr/>
        <p:txBody>
          <a:bodyPr/>
          <a:lstStyle/>
          <a:p>
            <a:fld id="{811CCDED-AB58-5D4E-977F-9DC81C8B8A80}" type="datetimeFigureOut">
              <a:rPr lang="en-US" smtClean="0"/>
              <a:t>6/23/24</a:t>
            </a:fld>
            <a:endParaRPr lang="en-US"/>
          </a:p>
        </p:txBody>
      </p:sp>
      <p:sp>
        <p:nvSpPr>
          <p:cNvPr id="6" name="Footer Placeholder 5">
            <a:extLst>
              <a:ext uri="{FF2B5EF4-FFF2-40B4-BE49-F238E27FC236}">
                <a16:creationId xmlns:a16="http://schemas.microsoft.com/office/drawing/2014/main" id="{EA45ACCD-E412-EF49-9B6C-4962EDCD3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851CD-256C-164E-AE09-D331BC9EDA72}"/>
              </a:ext>
            </a:extLst>
          </p:cNvPr>
          <p:cNvSpPr>
            <a:spLocks noGrp="1"/>
          </p:cNvSpPr>
          <p:nvPr>
            <p:ph type="sldNum" sz="quarter" idx="12"/>
          </p:nvPr>
        </p:nvSpPr>
        <p:spPr/>
        <p:txBody>
          <a:bodyPr/>
          <a:lstStyle/>
          <a:p>
            <a:fld id="{C8800A1C-95E0-B44D-8840-43B50B54225C}" type="slidenum">
              <a:rPr lang="en-US" smtClean="0"/>
              <a:t>‹#›</a:t>
            </a:fld>
            <a:endParaRPr lang="en-US"/>
          </a:p>
        </p:txBody>
      </p:sp>
    </p:spTree>
    <p:extLst>
      <p:ext uri="{BB962C8B-B14F-4D97-AF65-F5344CB8AC3E}">
        <p14:creationId xmlns:p14="http://schemas.microsoft.com/office/powerpoint/2010/main" val="426676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35886B-6D2D-594C-B6A3-9B84AA4F8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094EA3-A3E5-2A4F-902D-5179B3B71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6862C-C86E-574B-B5B9-D5BEF8123F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1CCDED-AB58-5D4E-977F-9DC81C8B8A80}" type="datetimeFigureOut">
              <a:rPr lang="en-US" smtClean="0"/>
              <a:t>6/23/24</a:t>
            </a:fld>
            <a:endParaRPr lang="en-US"/>
          </a:p>
        </p:txBody>
      </p:sp>
      <p:sp>
        <p:nvSpPr>
          <p:cNvPr id="5" name="Footer Placeholder 4">
            <a:extLst>
              <a:ext uri="{FF2B5EF4-FFF2-40B4-BE49-F238E27FC236}">
                <a16:creationId xmlns:a16="http://schemas.microsoft.com/office/drawing/2014/main" id="{386C4858-58C4-C840-9495-85527D55CE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0326A-1D81-3340-9DCF-902326080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00A1C-95E0-B44D-8840-43B50B54225C}" type="slidenum">
              <a:rPr lang="en-US" smtClean="0"/>
              <a:t>‹#›</a:t>
            </a:fld>
            <a:endParaRPr lang="en-US"/>
          </a:p>
        </p:txBody>
      </p:sp>
    </p:spTree>
    <p:extLst>
      <p:ext uri="{BB962C8B-B14F-4D97-AF65-F5344CB8AC3E}">
        <p14:creationId xmlns:p14="http://schemas.microsoft.com/office/powerpoint/2010/main" val="3707377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D859-CDC0-1B4A-A9D9-117D12C5026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78FBEBC-7783-7547-B946-8796DFDC5FB0}"/>
              </a:ext>
            </a:extLst>
          </p:cNvPr>
          <p:cNvPicPr>
            <a:picLocks noChangeAspect="1"/>
          </p:cNvPicPr>
          <p:nvPr/>
        </p:nvPicPr>
        <p:blipFill>
          <a:blip r:embed="rId2"/>
          <a:stretch>
            <a:fillRect/>
          </a:stretch>
        </p:blipFill>
        <p:spPr>
          <a:xfrm>
            <a:off x="-136478" y="-122830"/>
            <a:ext cx="12328478" cy="7096836"/>
          </a:xfrm>
          <a:prstGeom prst="rect">
            <a:avLst/>
          </a:prstGeom>
        </p:spPr>
      </p:pic>
    </p:spTree>
    <p:extLst>
      <p:ext uri="{BB962C8B-B14F-4D97-AF65-F5344CB8AC3E}">
        <p14:creationId xmlns:p14="http://schemas.microsoft.com/office/powerpoint/2010/main" val="3243586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44209F00-E197-4179-A36B-5EC5FF05C5F6}"/>
              </a:ext>
            </a:extLst>
          </p:cNvPr>
          <p:cNvSpPr>
            <a:spLocks noGrp="1" noChangeArrowheads="1"/>
          </p:cNvSpPr>
          <p:nvPr>
            <p:ph type="title"/>
          </p:nvPr>
        </p:nvSpPr>
        <p:spPr>
          <a:xfrm>
            <a:off x="304800" y="3733801"/>
            <a:ext cx="11582400" cy="2057399"/>
          </a:xfrm>
        </p:spPr>
        <p:txBody>
          <a:bodyPr>
            <a:normAutofit fontScale="90000"/>
          </a:bodyPr>
          <a:lstStyle/>
          <a:p>
            <a:pPr algn="just"/>
            <a:br>
              <a:rPr lang="en-US" altLang="en-US" sz="8000" b="1" dirty="0">
                <a:solidFill>
                  <a:srgbClr val="FF0000"/>
                </a:solidFill>
                <a:latin typeface="Times New Roman" panose="02020603050405020304" pitchFamily="18" charset="0"/>
              </a:rPr>
            </a:br>
            <a:r>
              <a:rPr lang="en-US" altLang="en-US" sz="8000" b="1" dirty="0">
                <a:solidFill>
                  <a:srgbClr val="92D050"/>
                </a:solidFill>
                <a:latin typeface="Times New Roman" panose="02020603050405020304" pitchFamily="18" charset="0"/>
              </a:rPr>
              <a:t>B. </a:t>
            </a:r>
            <a:r>
              <a:rPr lang="en-US" altLang="en-US" sz="8000" b="1" dirty="0">
                <a:solidFill>
                  <a:schemeClr val="tx1"/>
                </a:solidFill>
                <a:latin typeface="Times New Roman" panose="02020603050405020304" pitchFamily="18" charset="0"/>
              </a:rPr>
              <a:t>X</a:t>
            </a:r>
            <a:r>
              <a:rPr lang="vi-VN" altLang="en-US" sz="8000" b="1" dirty="0">
                <a:latin typeface="Times New Roman" panose="02020603050405020304" pitchFamily="18" charset="0"/>
              </a:rPr>
              <a:t>in Chúa Ki</a:t>
            </a:r>
            <a:r>
              <a:rPr lang="en-US" altLang="en-US" sz="8000" b="1" dirty="0">
                <a:latin typeface="Times New Roman" panose="02020603050405020304" pitchFamily="18" charset="0"/>
              </a:rPr>
              <a:t>-</a:t>
            </a:r>
            <a:r>
              <a:rPr lang="vi-VN" altLang="en-US" sz="8000" b="1" dirty="0">
                <a:latin typeface="Times New Roman" panose="02020603050405020304" pitchFamily="18" charset="0"/>
              </a:rPr>
              <a:t>tô thương xót chúng con</a:t>
            </a:r>
            <a:r>
              <a:rPr lang="en-US" altLang="en-US" sz="8000" b="1" dirty="0">
                <a:latin typeface="Times New Roman" panose="02020603050405020304" pitchFamily="18" charset="0"/>
              </a:rPr>
              <a:t>.</a:t>
            </a:r>
            <a:r>
              <a:rPr lang="vi-VN" altLang="en-US" sz="8000" b="1" dirty="0">
                <a:latin typeface="Times New Roman" panose="02020603050405020304" pitchFamily="18" charset="0"/>
              </a:rPr>
              <a:t> </a:t>
            </a:r>
            <a:endParaRPr lang="en-US" altLang="en-US" sz="8000" dirty="0"/>
          </a:p>
        </p:txBody>
      </p:sp>
      <p:sp>
        <p:nvSpPr>
          <p:cNvPr id="6" name="TextBox 5">
            <a:extLst>
              <a:ext uri="{FF2B5EF4-FFF2-40B4-BE49-F238E27FC236}">
                <a16:creationId xmlns:a16="http://schemas.microsoft.com/office/drawing/2014/main" id="{0547F2DB-02DF-4A40-AE2A-ADFDA31A5CDD}"/>
              </a:ext>
            </a:extLst>
          </p:cNvPr>
          <p:cNvSpPr txBox="1"/>
          <p:nvPr/>
        </p:nvSpPr>
        <p:spPr>
          <a:xfrm>
            <a:off x="304800" y="323433"/>
            <a:ext cx="11582400" cy="2800767"/>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a:t>
            </a:r>
            <a:r>
              <a:rPr kumimoji="0" lang="vi-VN" altLang="en-US" sz="8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X</a:t>
            </a:r>
            <a:r>
              <a:rPr kumimoji="0" lang="vi-VN"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in Chúa Ki</a:t>
            </a:r>
            <a:r>
              <a:rPr kumimoji="0" lang="en-US"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t>
            </a:r>
            <a:r>
              <a:rPr kumimoji="0" lang="vi-VN"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tô thương xót chúng con</a:t>
            </a:r>
            <a:r>
              <a:rPr kumimoji="0" lang="en-US"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t>
            </a:r>
            <a:r>
              <a:rPr kumimoji="0" lang="vi-VN"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 </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57345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63D752A6-B5A5-4CD7-9CA3-4C9177E4CF78}"/>
              </a:ext>
            </a:extLst>
          </p:cNvPr>
          <p:cNvSpPr>
            <a:spLocks noGrp="1" noChangeArrowheads="1"/>
          </p:cNvSpPr>
          <p:nvPr>
            <p:ph type="title"/>
          </p:nvPr>
        </p:nvSpPr>
        <p:spPr>
          <a:xfrm>
            <a:off x="406400" y="3276600"/>
            <a:ext cx="11379200" cy="2768601"/>
          </a:xfrm>
        </p:spPr>
        <p:txBody>
          <a:bodyPr>
            <a:normAutofit fontScale="90000"/>
          </a:bodyPr>
          <a:lstStyle/>
          <a:p>
            <a:pPr algn="just"/>
            <a:br>
              <a:rPr lang="en-US" altLang="en-US" sz="8000" b="1" dirty="0">
                <a:solidFill>
                  <a:srgbClr val="FF0000"/>
                </a:solidFill>
                <a:latin typeface="Times New Roman" panose="02020603050405020304" pitchFamily="18" charset="0"/>
              </a:rPr>
            </a:br>
            <a:r>
              <a:rPr lang="en-US" altLang="en-US" sz="8000" b="1" dirty="0">
                <a:solidFill>
                  <a:srgbClr val="92D050"/>
                </a:solidFill>
                <a:latin typeface="Times New Roman" panose="02020603050405020304" pitchFamily="18" charset="0"/>
              </a:rPr>
              <a:t>B.</a:t>
            </a:r>
            <a:r>
              <a:rPr lang="en-US" altLang="en-US" sz="8000" b="1" dirty="0">
                <a:solidFill>
                  <a:srgbClr val="FF0000"/>
                </a:solidFill>
                <a:latin typeface="Times New Roman" panose="02020603050405020304" pitchFamily="18" charset="0"/>
              </a:rPr>
              <a:t> </a:t>
            </a:r>
            <a:r>
              <a:rPr lang="en-US" altLang="en-US" sz="8800" b="1" dirty="0">
                <a:solidFill>
                  <a:schemeClr val="tx1"/>
                </a:solidFill>
                <a:latin typeface="Times New Roman" panose="02020603050405020304" pitchFamily="18" charset="0"/>
              </a:rPr>
              <a:t>X</a:t>
            </a:r>
            <a:r>
              <a:rPr lang="vi-VN" altLang="en-US" sz="8800" b="1" dirty="0">
                <a:solidFill>
                  <a:schemeClr val="tx1"/>
                </a:solidFill>
                <a:latin typeface="Times New Roman" panose="02020603050405020304" pitchFamily="18" charset="0"/>
              </a:rPr>
              <a:t>in Chúa thương xót chúng con</a:t>
            </a:r>
            <a:r>
              <a:rPr lang="en-US" altLang="en-US" sz="8800" b="1" dirty="0">
                <a:solidFill>
                  <a:schemeClr val="tx1"/>
                </a:solidFill>
                <a:latin typeface="Times New Roman" panose="02020603050405020304" pitchFamily="18" charset="0"/>
              </a:rPr>
              <a:t>.</a:t>
            </a:r>
            <a:endParaRPr lang="en-US" altLang="en-US" sz="8000" dirty="0">
              <a:solidFill>
                <a:schemeClr val="tx1"/>
              </a:solidFill>
            </a:endParaRPr>
          </a:p>
        </p:txBody>
      </p:sp>
      <p:sp>
        <p:nvSpPr>
          <p:cNvPr id="6" name="TextBox 5">
            <a:extLst>
              <a:ext uri="{FF2B5EF4-FFF2-40B4-BE49-F238E27FC236}">
                <a16:creationId xmlns:a16="http://schemas.microsoft.com/office/drawing/2014/main" id="{026221AB-3F5F-4AD1-955D-0E4D10BCC4B0}"/>
              </a:ext>
            </a:extLst>
          </p:cNvPr>
          <p:cNvSpPr txBox="1"/>
          <p:nvPr/>
        </p:nvSpPr>
        <p:spPr>
          <a:xfrm>
            <a:off x="406400" y="341055"/>
            <a:ext cx="11379200" cy="2554545"/>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en-US" sz="80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 X</a:t>
            </a:r>
            <a:r>
              <a:rPr kumimoji="0" lang="vi-VN" altLang="en-US" sz="80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in Chúa thương xót chúng  con</a:t>
            </a:r>
            <a:r>
              <a:rPr kumimoji="0" lang="en-US" altLang="en-US" sz="80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t>
            </a:r>
            <a:r>
              <a:rPr kumimoji="0" lang="vi-VN" altLang="en-US" sz="80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 </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62454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4D19C2D7-124A-4E69-8338-DA3144411E08}"/>
              </a:ext>
            </a:extLst>
          </p:cNvPr>
          <p:cNvSpPr>
            <a:spLocks noGrp="1" noChangeArrowheads="1"/>
          </p:cNvSpPr>
          <p:nvPr>
            <p:ph type="title"/>
          </p:nvPr>
        </p:nvSpPr>
        <p:spPr>
          <a:xfrm>
            <a:off x="0" y="2514600"/>
            <a:ext cx="11887200" cy="1143000"/>
          </a:xfrm>
        </p:spPr>
        <p:txBody>
          <a:bodyPr>
            <a:normAutofit fontScale="90000"/>
          </a:bodyPr>
          <a:lstStyle/>
          <a:p>
            <a:pPr algn="just" eaLnBrk="1" hangingPunct="1"/>
            <a:r>
              <a:rPr lang="vi-VN" altLang="en-US" sz="8000" b="1" dirty="0">
                <a:solidFill>
                  <a:schemeClr val="accent2"/>
                </a:solidFill>
                <a:latin typeface="Times New Roman" panose="02020603050405020304" pitchFamily="18" charset="0"/>
              </a:rPr>
              <a:t>A+B.</a:t>
            </a:r>
            <a:r>
              <a:rPr lang="en-US" altLang="en-US" sz="8000" b="1" dirty="0">
                <a:solidFill>
                  <a:schemeClr val="accent2"/>
                </a:solidFill>
                <a:latin typeface="Times New Roman" panose="02020603050405020304" pitchFamily="18" charset="0"/>
              </a:rPr>
              <a:t> </a:t>
            </a:r>
            <a:r>
              <a:rPr lang="en-US" altLang="en-US" sz="8000" b="1" dirty="0">
                <a:solidFill>
                  <a:schemeClr val="tx1"/>
                </a:solidFill>
                <a:latin typeface="Times New Roman" panose="02020603050405020304" pitchFamily="18" charset="0"/>
              </a:rPr>
              <a:t>V</a:t>
            </a:r>
            <a:r>
              <a:rPr lang="vi-VN" altLang="en-US" sz="8000" b="1" dirty="0">
                <a:solidFill>
                  <a:schemeClr val="tx1"/>
                </a:solidFill>
                <a:latin typeface="Times New Roman" panose="02020603050405020304" pitchFamily="18" charset="0"/>
              </a:rPr>
              <a:t>à bình an dưới thế      cho người thiện tâm</a:t>
            </a:r>
            <a:r>
              <a:rPr lang="en-US" altLang="en-US" sz="8000" b="1" dirty="0">
                <a:solidFill>
                  <a:schemeClr val="tx1"/>
                </a:solidFill>
                <a:latin typeface="Times New Roman" panose="02020603050405020304" pitchFamily="18" charset="0"/>
              </a:rPr>
              <a:t>.</a:t>
            </a:r>
            <a:endParaRPr lang="en-US" altLang="en-US" b="1" dirty="0">
              <a:solidFill>
                <a:schemeClr val="tx1"/>
              </a:solidFill>
              <a:latin typeface="Times New Roman" panose="02020603050405020304" pitchFamily="18" charset="0"/>
            </a:endParaRPr>
          </a:p>
        </p:txBody>
      </p:sp>
      <p:sp>
        <p:nvSpPr>
          <p:cNvPr id="6" name="TextBox 5">
            <a:extLst>
              <a:ext uri="{FF2B5EF4-FFF2-40B4-BE49-F238E27FC236}">
                <a16:creationId xmlns:a16="http://schemas.microsoft.com/office/drawing/2014/main" id="{17D38F9A-6CED-4041-BECC-4E3BACAF833C}"/>
              </a:ext>
            </a:extLst>
          </p:cNvPr>
          <p:cNvSpPr txBox="1"/>
          <p:nvPr/>
        </p:nvSpPr>
        <p:spPr>
          <a:xfrm>
            <a:off x="152400" y="4343400"/>
            <a:ext cx="11887200" cy="2554545"/>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vi-VN" altLang="en-US" sz="80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a:t>
            </a:r>
            <a:r>
              <a:rPr kumimoji="0" lang="en-US" altLang="en-US" sz="80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 C</a:t>
            </a:r>
            <a:r>
              <a:rPr kumimoji="0" lang="vi-VN" altLang="en-US" sz="80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húng con ca ngợi Chúa</a:t>
            </a:r>
            <a:r>
              <a:rPr kumimoji="0" lang="en-US" altLang="en-US" sz="80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t>
            </a:r>
            <a:r>
              <a:rPr kumimoji="0" lang="vi-VN" altLang="en-US" sz="80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19FE0A5C-570A-4D23-B910-A084DD8D3DEC}"/>
              </a:ext>
            </a:extLst>
          </p:cNvPr>
          <p:cNvSpPr txBox="1"/>
          <p:nvPr/>
        </p:nvSpPr>
        <p:spPr>
          <a:xfrm>
            <a:off x="381000" y="228600"/>
            <a:ext cx="11658600"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altLang="en-US" sz="4800" b="1" i="1" u="none" strike="noStrike" kern="1200" cap="none" spc="0" normalizeH="0" baseline="0" noProof="0" dirty="0">
                <a:ln>
                  <a:noFill/>
                </a:ln>
                <a:solidFill>
                  <a:srgbClr val="00B050"/>
                </a:solidFill>
                <a:effectLst/>
                <a:uLnTx/>
                <a:uFillTx/>
                <a:latin typeface="Times New Roman" panose="02020603050405020304" pitchFamily="18" charset="0"/>
                <a:ea typeface="+mn-ea"/>
                <a:cs typeface="+mn-cs"/>
              </a:rPr>
              <a:t>Vinh danh Thiên Chúa trên các tầng trời</a:t>
            </a:r>
            <a:r>
              <a:rPr kumimoji="0" lang="en-US" altLang="en-US" sz="4800" b="1" i="1" u="none" strike="noStrike" kern="1200" cap="none" spc="0" normalizeH="0" baseline="0" noProof="0" dirty="0">
                <a:ln>
                  <a:noFill/>
                </a:ln>
                <a:solidFill>
                  <a:srgbClr val="00B050"/>
                </a:solidFill>
                <a:effectLst/>
                <a:uLnTx/>
                <a:uFillTx/>
                <a:latin typeface="Times New Roman" panose="02020603050405020304" pitchFamily="18" charset="0"/>
                <a:ea typeface="+mn-ea"/>
                <a:cs typeface="+mn-cs"/>
              </a:rPr>
              <a:t>.</a:t>
            </a:r>
            <a:r>
              <a:rPr kumimoji="0" lang="vi-VN" altLang="en-US" sz="4800" b="1" i="1" u="none" strike="noStrike" kern="1200" cap="none" spc="0" normalizeH="0" baseline="0" noProof="0" dirty="0">
                <a:ln>
                  <a:noFill/>
                </a:ln>
                <a:solidFill>
                  <a:srgbClr val="00B050"/>
                </a:solidFill>
                <a:effectLst/>
                <a:uLnTx/>
                <a:uFillTx/>
                <a:latin typeface="Times New Roman" panose="02020603050405020304" pitchFamily="18" charset="0"/>
                <a:ea typeface="+mn-ea"/>
                <a:cs typeface="+mn-cs"/>
              </a:rPr>
              <a:t> </a:t>
            </a:r>
            <a:endParaRPr kumimoji="0" lang="en-US" sz="4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9167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2D56DEF-70E5-49C5-988F-A9C3507F99F6}"/>
              </a:ext>
            </a:extLst>
          </p:cNvPr>
          <p:cNvSpPr>
            <a:spLocks noGrp="1" noChangeArrowheads="1"/>
          </p:cNvSpPr>
          <p:nvPr>
            <p:ph type="title"/>
          </p:nvPr>
        </p:nvSpPr>
        <p:spPr>
          <a:xfrm>
            <a:off x="203200" y="177800"/>
            <a:ext cx="11785600" cy="6400800"/>
          </a:xfrm>
        </p:spPr>
        <p:txBody>
          <a:bodyPr/>
          <a:lstStyle/>
          <a:p>
            <a:pPr algn="just"/>
            <a:r>
              <a:rPr lang="vi-VN" altLang="en-US" sz="6400" b="1">
                <a:solidFill>
                  <a:srgbClr val="00B050"/>
                </a:solidFill>
                <a:latin typeface="Times New Roman" panose="02020603050405020304" pitchFamily="18" charset="0"/>
              </a:rPr>
              <a:t>B</a:t>
            </a:r>
            <a:r>
              <a:rPr lang="vi-VN" altLang="en-US" sz="6400" b="1">
                <a:latin typeface="Times New Roman" panose="02020603050405020304" pitchFamily="18" charset="0"/>
              </a:rPr>
              <a:t>.</a:t>
            </a:r>
            <a:r>
              <a:rPr lang="en-US" altLang="en-US" sz="6400" b="1">
                <a:latin typeface="Times New Roman" panose="02020603050405020304" pitchFamily="18" charset="0"/>
              </a:rPr>
              <a:t> C</a:t>
            </a:r>
            <a:r>
              <a:rPr lang="vi-VN" altLang="en-US" sz="6400" b="1">
                <a:latin typeface="Times New Roman" panose="02020603050405020304" pitchFamily="18" charset="0"/>
              </a:rPr>
              <a:t>húng con chúc tụng Chúa </a:t>
            </a:r>
            <a:br>
              <a:rPr lang="en-US" altLang="en-US" sz="6400" b="1">
                <a:latin typeface="Times New Roman" panose="02020603050405020304" pitchFamily="18" charset="0"/>
              </a:rPr>
            </a:br>
            <a:r>
              <a:rPr lang="vi-VN" altLang="en-US" sz="6400" b="1">
                <a:solidFill>
                  <a:srgbClr val="FF0000"/>
                </a:solidFill>
                <a:latin typeface="Times New Roman" panose="02020603050405020304" pitchFamily="18" charset="0"/>
              </a:rPr>
              <a:t>A.</a:t>
            </a:r>
            <a:r>
              <a:rPr lang="en-US" altLang="en-US" sz="6400" b="1">
                <a:solidFill>
                  <a:srgbClr val="FF0000"/>
                </a:solidFill>
                <a:latin typeface="Times New Roman" panose="02020603050405020304" pitchFamily="18" charset="0"/>
              </a:rPr>
              <a:t> C</a:t>
            </a:r>
            <a:r>
              <a:rPr lang="vi-VN" altLang="en-US" sz="6400" b="1">
                <a:solidFill>
                  <a:srgbClr val="FF0000"/>
                </a:solidFill>
                <a:latin typeface="Times New Roman" panose="02020603050405020304" pitchFamily="18" charset="0"/>
              </a:rPr>
              <a:t>húng con thờ lạy Chúa </a:t>
            </a:r>
            <a:br>
              <a:rPr lang="en-US" altLang="en-US" sz="6400" b="1">
                <a:solidFill>
                  <a:srgbClr val="FF0000"/>
                </a:solidFill>
                <a:latin typeface="Times New Roman" panose="02020603050405020304" pitchFamily="18" charset="0"/>
              </a:rPr>
            </a:br>
            <a:r>
              <a:rPr lang="vi-VN" altLang="en-US" sz="6400" b="1">
                <a:solidFill>
                  <a:srgbClr val="00B050"/>
                </a:solidFill>
                <a:latin typeface="Times New Roman" panose="02020603050405020304" pitchFamily="18" charset="0"/>
              </a:rPr>
              <a:t>B.</a:t>
            </a:r>
            <a:r>
              <a:rPr lang="vi-VN" altLang="en-US" sz="6400" b="1">
                <a:solidFill>
                  <a:schemeClr val="tx1"/>
                </a:solidFill>
                <a:latin typeface="Times New Roman" panose="02020603050405020304" pitchFamily="18" charset="0"/>
              </a:rPr>
              <a:t> </a:t>
            </a:r>
            <a:r>
              <a:rPr lang="en-US" altLang="en-US" sz="6400" b="1">
                <a:solidFill>
                  <a:schemeClr val="tx1"/>
                </a:solidFill>
                <a:latin typeface="Times New Roman" panose="02020603050405020304" pitchFamily="18" charset="0"/>
              </a:rPr>
              <a:t>C</a:t>
            </a:r>
            <a:r>
              <a:rPr lang="vi-VN" altLang="en-US" sz="6400" b="1">
                <a:latin typeface="Times New Roman" panose="02020603050405020304" pitchFamily="18" charset="0"/>
              </a:rPr>
              <a:t>húng </a:t>
            </a:r>
            <a:r>
              <a:rPr lang="vi-VN" altLang="en-US" sz="6400" b="1">
                <a:solidFill>
                  <a:schemeClr val="tx1"/>
                </a:solidFill>
                <a:latin typeface="Times New Roman" panose="02020603050405020304" pitchFamily="18" charset="0"/>
              </a:rPr>
              <a:t>con tôn vinh Chúa</a:t>
            </a:r>
            <a:br>
              <a:rPr lang="en-US" altLang="en-US" sz="6400" b="1">
                <a:solidFill>
                  <a:schemeClr val="tx1"/>
                </a:solidFill>
                <a:latin typeface="Times New Roman" panose="02020603050405020304" pitchFamily="18" charset="0"/>
              </a:rPr>
            </a:br>
            <a:r>
              <a:rPr lang="vi-VN" altLang="en-US" sz="6400" b="1">
                <a:solidFill>
                  <a:srgbClr val="FF0000"/>
                </a:solidFill>
                <a:latin typeface="Times New Roman" panose="02020603050405020304" pitchFamily="18" charset="0"/>
              </a:rPr>
              <a:t>A. Chúng con cảm tạ Chúa vì vinh quang cao cả Chúa</a:t>
            </a:r>
            <a:r>
              <a:rPr lang="en-US" altLang="en-US" sz="6400" b="1">
                <a:solidFill>
                  <a:srgbClr val="FF0000"/>
                </a:solidFill>
                <a:latin typeface="Times New Roman" panose="02020603050405020304" pitchFamily="18" charset="0"/>
              </a:rPr>
              <a:t>.</a:t>
            </a:r>
            <a:endParaRPr lang="en-US" altLang="en-US" sz="6400"/>
          </a:p>
        </p:txBody>
      </p:sp>
    </p:spTree>
    <p:extLst>
      <p:ext uri="{BB962C8B-B14F-4D97-AF65-F5344CB8AC3E}">
        <p14:creationId xmlns:p14="http://schemas.microsoft.com/office/powerpoint/2010/main" val="3790803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6136C5D6-94FC-476A-B03A-3BAB9F2E6E22}"/>
              </a:ext>
            </a:extLst>
          </p:cNvPr>
          <p:cNvSpPr>
            <a:spLocks noGrp="1" noChangeArrowheads="1"/>
          </p:cNvSpPr>
          <p:nvPr>
            <p:ph type="title"/>
          </p:nvPr>
        </p:nvSpPr>
        <p:spPr>
          <a:xfrm>
            <a:off x="228600" y="4419600"/>
            <a:ext cx="11734800" cy="533400"/>
          </a:xfrm>
        </p:spPr>
        <p:txBody>
          <a:bodyPr>
            <a:normAutofit fontScale="90000"/>
          </a:bodyPr>
          <a:lstStyle/>
          <a:p>
            <a:pPr algn="just" eaLnBrk="1" hangingPunct="1"/>
            <a:br>
              <a:rPr lang="en-US" altLang="en-US" sz="7200" b="1" dirty="0">
                <a:solidFill>
                  <a:schemeClr val="tx1"/>
                </a:solidFill>
                <a:latin typeface="Times New Roman" panose="02020603050405020304" pitchFamily="18" charset="0"/>
              </a:rPr>
            </a:br>
            <a:r>
              <a:rPr lang="vi-VN" altLang="en-US" sz="7200" b="1" dirty="0">
                <a:solidFill>
                  <a:schemeClr val="tx1"/>
                </a:solidFill>
                <a:latin typeface="Times New Roman" panose="02020603050405020304" pitchFamily="18" charset="0"/>
              </a:rPr>
              <a:t> </a:t>
            </a:r>
            <a:r>
              <a:rPr lang="vi-VN" altLang="en-US" sz="7200" b="1" dirty="0">
                <a:solidFill>
                  <a:srgbClr val="FF0000"/>
                </a:solidFill>
                <a:latin typeface="Times New Roman" panose="02020603050405020304" pitchFamily="18" charset="0"/>
              </a:rPr>
              <a:t>A</a:t>
            </a:r>
            <a:r>
              <a:rPr lang="en-US" altLang="en-US" sz="7200" b="1" dirty="0">
                <a:solidFill>
                  <a:srgbClr val="FF0000"/>
                </a:solidFill>
                <a:latin typeface="Times New Roman" panose="02020603050405020304" pitchFamily="18" charset="0"/>
              </a:rPr>
              <a:t>. L</a:t>
            </a:r>
            <a:r>
              <a:rPr lang="vi-VN" altLang="en-US" sz="7200" b="1" dirty="0">
                <a:solidFill>
                  <a:srgbClr val="FF0000"/>
                </a:solidFill>
                <a:latin typeface="Times New Roman" panose="02020603050405020304" pitchFamily="18" charset="0"/>
              </a:rPr>
              <a:t>ạy Con một Thiên Chúa</a:t>
            </a:r>
            <a:r>
              <a:rPr lang="en-US" altLang="en-US" sz="7200" b="1" dirty="0">
                <a:solidFill>
                  <a:srgbClr val="FF0000"/>
                </a:solidFill>
                <a:latin typeface="Times New Roman" panose="02020603050405020304" pitchFamily="18" charset="0"/>
              </a:rPr>
              <a:t> </a:t>
            </a:r>
            <a:r>
              <a:rPr lang="vi-VN" altLang="en-US" sz="7200" b="1" dirty="0">
                <a:solidFill>
                  <a:srgbClr val="FF0000"/>
                </a:solidFill>
                <a:latin typeface="Times New Roman" panose="02020603050405020304" pitchFamily="18" charset="0"/>
              </a:rPr>
              <a:t> </a:t>
            </a:r>
            <a:r>
              <a:rPr lang="vi-VN" altLang="en-US" sz="7200" b="1" u="sng" dirty="0">
                <a:solidFill>
                  <a:srgbClr val="0070C0"/>
                </a:solidFill>
                <a:latin typeface="Times New Roman" panose="02020603050405020304" pitchFamily="18" charset="0"/>
              </a:rPr>
              <a:t>Chúa Giêsu</a:t>
            </a:r>
            <a:r>
              <a:rPr lang="en-US" altLang="en-US" sz="7200" b="1" u="sng" dirty="0">
                <a:solidFill>
                  <a:srgbClr val="0070C0"/>
                </a:solidFill>
                <a:latin typeface="Times New Roman" panose="02020603050405020304" pitchFamily="18" charset="0"/>
              </a:rPr>
              <a:t> </a:t>
            </a:r>
            <a:r>
              <a:rPr lang="vi-VN" altLang="en-US" sz="7200" b="1" u="sng" dirty="0">
                <a:solidFill>
                  <a:srgbClr val="0070C0"/>
                </a:solidFill>
                <a:latin typeface="Times New Roman" panose="02020603050405020304" pitchFamily="18" charset="0"/>
              </a:rPr>
              <a:t>Ki</a:t>
            </a:r>
            <a:r>
              <a:rPr lang="en-US" altLang="en-US" sz="7200" b="1" u="sng" dirty="0">
                <a:solidFill>
                  <a:srgbClr val="0070C0"/>
                </a:solidFill>
                <a:latin typeface="Times New Roman" panose="02020603050405020304" pitchFamily="18" charset="0"/>
              </a:rPr>
              <a:t>-</a:t>
            </a:r>
            <a:r>
              <a:rPr lang="vi-VN" altLang="en-US" sz="7200" b="1" u="sng" dirty="0">
                <a:solidFill>
                  <a:srgbClr val="0070C0"/>
                </a:solidFill>
                <a:latin typeface="Times New Roman" panose="02020603050405020304" pitchFamily="18" charset="0"/>
              </a:rPr>
              <a:t>tô </a:t>
            </a:r>
            <a:r>
              <a:rPr lang="en-US" altLang="en-US" sz="7200" b="1" dirty="0">
                <a:latin typeface="Times New Roman" panose="02020603050405020304" pitchFamily="18" charset="0"/>
              </a:rPr>
              <a:t>(</a:t>
            </a:r>
            <a:r>
              <a:rPr lang="en-US" altLang="en-US" sz="7200" b="1" dirty="0" err="1">
                <a:latin typeface="Times New Roman" panose="02020603050405020304" pitchFamily="18" charset="0"/>
              </a:rPr>
              <a:t>cúi</a:t>
            </a:r>
            <a:r>
              <a:rPr lang="en-US" altLang="en-US" sz="7200" b="1" dirty="0">
                <a:latin typeface="Times New Roman" panose="02020603050405020304" pitchFamily="18" charset="0"/>
              </a:rPr>
              <a:t> </a:t>
            </a:r>
            <a:r>
              <a:rPr lang="en-US" altLang="en-US" sz="7200" b="1" dirty="0" err="1">
                <a:latin typeface="Times New Roman" panose="02020603050405020304" pitchFamily="18" charset="0"/>
              </a:rPr>
              <a:t>đầu</a:t>
            </a:r>
            <a:r>
              <a:rPr lang="en-US" altLang="en-US" sz="7200" b="1" dirty="0">
                <a:latin typeface="Times New Roman" panose="02020603050405020304" pitchFamily="18" charset="0"/>
              </a:rPr>
              <a:t>)</a:t>
            </a:r>
          </a:p>
        </p:txBody>
      </p:sp>
      <p:sp>
        <p:nvSpPr>
          <p:cNvPr id="6" name="TextBox 5">
            <a:extLst>
              <a:ext uri="{FF2B5EF4-FFF2-40B4-BE49-F238E27FC236}">
                <a16:creationId xmlns:a16="http://schemas.microsoft.com/office/drawing/2014/main" id="{A3A16934-BC7F-40E6-BB47-F0FD41ADCBAA}"/>
              </a:ext>
            </a:extLst>
          </p:cNvPr>
          <p:cNvSpPr txBox="1"/>
          <p:nvPr/>
        </p:nvSpPr>
        <p:spPr>
          <a:xfrm>
            <a:off x="228600" y="152400"/>
            <a:ext cx="11734800" cy="3416320"/>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vi-VN" altLang="en-US" sz="72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mn-cs"/>
              </a:rPr>
              <a:t>B</a:t>
            </a:r>
            <a:r>
              <a:rPr kumimoji="0" lang="vi-VN" altLang="en-US" sz="7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a:t>
            </a:r>
            <a:r>
              <a:rPr kumimoji="0" lang="en-US" altLang="en-US" sz="7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L</a:t>
            </a:r>
            <a:r>
              <a:rPr kumimoji="0" lang="vi-VN" altLang="en-US" sz="7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ạy Chúa là Thiên Chúa là vua trên trời là Chúa Cha toàn</a:t>
            </a:r>
            <a:r>
              <a:rPr kumimoji="0" lang="en-US" altLang="en-US" sz="7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vi-VN" altLang="en-US" sz="7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năng. </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7861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60E564E-601B-47FB-9023-DEE3ED0BEF63}"/>
              </a:ext>
            </a:extLst>
          </p:cNvPr>
          <p:cNvSpPr>
            <a:spLocks noGrp="1" noChangeArrowheads="1"/>
          </p:cNvSpPr>
          <p:nvPr>
            <p:ph type="title"/>
          </p:nvPr>
        </p:nvSpPr>
        <p:spPr>
          <a:xfrm>
            <a:off x="152400" y="275169"/>
            <a:ext cx="11811000" cy="3153832"/>
          </a:xfrm>
        </p:spPr>
        <p:txBody>
          <a:bodyPr/>
          <a:lstStyle/>
          <a:p>
            <a:pPr algn="just"/>
            <a:r>
              <a:rPr lang="vi-VN" altLang="en-US" sz="6400" b="1" dirty="0">
                <a:solidFill>
                  <a:srgbClr val="00B050"/>
                </a:solidFill>
                <a:latin typeface="Times New Roman" panose="02020603050405020304" pitchFamily="18" charset="0"/>
              </a:rPr>
              <a:t>B</a:t>
            </a:r>
            <a:r>
              <a:rPr lang="vi-VN" altLang="en-US" sz="6400" b="1" dirty="0">
                <a:solidFill>
                  <a:schemeClr val="tx1"/>
                </a:solidFill>
                <a:latin typeface="Times New Roman" panose="02020603050405020304" pitchFamily="18" charset="0"/>
              </a:rPr>
              <a:t>. </a:t>
            </a:r>
            <a:r>
              <a:rPr lang="en-US" altLang="en-US" sz="6400" b="1" dirty="0">
                <a:solidFill>
                  <a:schemeClr val="tx1"/>
                </a:solidFill>
                <a:latin typeface="Times New Roman" panose="02020603050405020304" pitchFamily="18" charset="0"/>
              </a:rPr>
              <a:t>L</a:t>
            </a:r>
            <a:r>
              <a:rPr lang="vi-VN" altLang="en-US" sz="6400" b="1" dirty="0">
                <a:solidFill>
                  <a:schemeClr val="tx1"/>
                </a:solidFill>
                <a:latin typeface="Times New Roman" panose="02020603050405020304" pitchFamily="18" charset="0"/>
              </a:rPr>
              <a:t>ạy Chúa là Thiên Chúa  là Chiên Thiên Chúa, là Con Đức Chúa Cha</a:t>
            </a:r>
            <a:r>
              <a:rPr lang="en-US" altLang="en-US" sz="6400" b="1" dirty="0">
                <a:solidFill>
                  <a:schemeClr val="tx1"/>
                </a:solidFill>
                <a:latin typeface="Times New Roman" panose="02020603050405020304" pitchFamily="18" charset="0"/>
              </a:rPr>
              <a:t>.</a:t>
            </a:r>
            <a:endParaRPr lang="en-US" altLang="en-US" sz="6400" dirty="0"/>
          </a:p>
        </p:txBody>
      </p:sp>
      <p:sp>
        <p:nvSpPr>
          <p:cNvPr id="8" name="TextBox 7">
            <a:extLst>
              <a:ext uri="{FF2B5EF4-FFF2-40B4-BE49-F238E27FC236}">
                <a16:creationId xmlns:a16="http://schemas.microsoft.com/office/drawing/2014/main" id="{DFD966D2-5BDF-4197-B05C-5E7CD1CCE760}"/>
              </a:ext>
            </a:extLst>
          </p:cNvPr>
          <p:cNvSpPr txBox="1"/>
          <p:nvPr/>
        </p:nvSpPr>
        <p:spPr>
          <a:xfrm>
            <a:off x="152400" y="4033897"/>
            <a:ext cx="11887200" cy="230832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altLang="en-US" sz="72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 Chúa xóa tội trần gian,</a:t>
            </a:r>
            <a:r>
              <a:rPr kumimoji="0" lang="en-US" altLang="en-US" sz="72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 </a:t>
            </a:r>
            <a:r>
              <a:rPr kumimoji="0" lang="vi-VN" altLang="en-US" sz="72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xin thương xót chúng con</a:t>
            </a:r>
            <a:r>
              <a:rPr kumimoji="0" lang="en-US" altLang="en-US" sz="72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t>
            </a: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270603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9D2E1BA-1153-40A3-B344-B1F182042991}"/>
              </a:ext>
            </a:extLst>
          </p:cNvPr>
          <p:cNvSpPr>
            <a:spLocks noGrp="1" noChangeArrowheads="1"/>
          </p:cNvSpPr>
          <p:nvPr>
            <p:ph type="title"/>
          </p:nvPr>
        </p:nvSpPr>
        <p:spPr>
          <a:xfrm>
            <a:off x="228600" y="3733800"/>
            <a:ext cx="11734800" cy="1143000"/>
          </a:xfrm>
        </p:spPr>
        <p:txBody>
          <a:bodyPr>
            <a:normAutofit fontScale="90000"/>
          </a:bodyPr>
          <a:lstStyle/>
          <a:p>
            <a:pPr algn="just" eaLnBrk="1" hangingPunct="1"/>
            <a:r>
              <a:rPr lang="vi-VN" altLang="en-US" sz="7200" b="1" dirty="0">
                <a:latin typeface="Times New Roman" panose="02020603050405020304" pitchFamily="18" charset="0"/>
              </a:rPr>
              <a:t> </a:t>
            </a:r>
            <a:br>
              <a:rPr lang="en-US" altLang="en-US" sz="7200" b="1" dirty="0">
                <a:latin typeface="Times New Roman" panose="02020603050405020304" pitchFamily="18" charset="0"/>
              </a:rPr>
            </a:br>
            <a:r>
              <a:rPr lang="vi-VN" altLang="en-US" sz="7200" b="1" dirty="0">
                <a:solidFill>
                  <a:srgbClr val="FF0000"/>
                </a:solidFill>
                <a:latin typeface="Times New Roman" panose="02020603050405020304" pitchFamily="18" charset="0"/>
              </a:rPr>
              <a:t>A. Chúa ngự bên hữu Đức Chúa Cha  xin thương xót chúng con</a:t>
            </a:r>
            <a:r>
              <a:rPr lang="en-US" altLang="en-US" sz="7200" b="1" dirty="0">
                <a:solidFill>
                  <a:srgbClr val="FF0000"/>
                </a:solidFill>
                <a:latin typeface="Times New Roman" panose="02020603050405020304" pitchFamily="18" charset="0"/>
              </a:rPr>
              <a:t>.</a:t>
            </a:r>
            <a:r>
              <a:rPr lang="vi-VN" altLang="en-US" sz="7200" b="1" dirty="0">
                <a:solidFill>
                  <a:srgbClr val="FF0000"/>
                </a:solidFill>
                <a:latin typeface="Times New Roman" panose="02020603050405020304" pitchFamily="18" charset="0"/>
              </a:rPr>
              <a:t> </a:t>
            </a:r>
            <a:endParaRPr lang="en-US" altLang="en-US" sz="7200" b="1" dirty="0">
              <a:solidFill>
                <a:srgbClr val="FF0000"/>
              </a:solidFill>
              <a:latin typeface="Times New Roman" panose="02020603050405020304" pitchFamily="18" charset="0"/>
            </a:endParaRPr>
          </a:p>
        </p:txBody>
      </p:sp>
      <p:sp>
        <p:nvSpPr>
          <p:cNvPr id="6" name="TextBox 5">
            <a:extLst>
              <a:ext uri="{FF2B5EF4-FFF2-40B4-BE49-F238E27FC236}">
                <a16:creationId xmlns:a16="http://schemas.microsoft.com/office/drawing/2014/main" id="{229A6FEA-CDEB-4D29-8B26-59508697D534}"/>
              </a:ext>
            </a:extLst>
          </p:cNvPr>
          <p:cNvSpPr txBox="1"/>
          <p:nvPr/>
        </p:nvSpPr>
        <p:spPr>
          <a:xfrm>
            <a:off x="228600" y="206276"/>
            <a:ext cx="11734800" cy="230832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vi-VN" altLang="en-US" sz="72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mn-cs"/>
              </a:rPr>
              <a:t>B</a:t>
            </a:r>
            <a:r>
              <a:rPr kumimoji="0" lang="vi-VN" altLang="en-US" sz="7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Chúa  xóa tội trần gian xin nhận lời chúng con cầu khẩn </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483306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B14557CD-47CB-42B5-9ADD-303766704E45}"/>
              </a:ext>
            </a:extLst>
          </p:cNvPr>
          <p:cNvSpPr>
            <a:spLocks noGrp="1" noChangeArrowheads="1"/>
          </p:cNvSpPr>
          <p:nvPr>
            <p:ph type="title"/>
          </p:nvPr>
        </p:nvSpPr>
        <p:spPr>
          <a:xfrm>
            <a:off x="152400" y="3429000"/>
            <a:ext cx="11887200" cy="1143000"/>
          </a:xfrm>
        </p:spPr>
        <p:txBody>
          <a:bodyPr>
            <a:normAutofit fontScale="90000"/>
          </a:bodyPr>
          <a:lstStyle/>
          <a:p>
            <a:pPr algn="just" eaLnBrk="1" hangingPunct="1"/>
            <a:br>
              <a:rPr lang="en-US" altLang="en-US" sz="5400" b="1" dirty="0">
                <a:solidFill>
                  <a:schemeClr val="tx1"/>
                </a:solidFill>
                <a:latin typeface="Times New Roman" panose="02020603050405020304" pitchFamily="18" charset="0"/>
              </a:rPr>
            </a:br>
            <a:br>
              <a:rPr lang="en-US" altLang="en-US" sz="5400" b="1" dirty="0">
                <a:solidFill>
                  <a:schemeClr val="tx1"/>
                </a:solidFill>
                <a:latin typeface="Times New Roman" panose="02020603050405020304" pitchFamily="18" charset="0"/>
              </a:rPr>
            </a:br>
            <a:r>
              <a:rPr kumimoji="0" lang="en-US" altLang="en-US" sz="5400" b="1" i="0" u="none" strike="noStrike" kern="0" cap="none" spc="0" normalizeH="0" baseline="0" noProof="0" dirty="0">
                <a:ln>
                  <a:noFill/>
                </a:ln>
                <a:solidFill>
                  <a:srgbClr val="00B0F0"/>
                </a:solidFill>
                <a:effectLst/>
                <a:uLnTx/>
                <a:uFillTx/>
                <a:latin typeface="Times New Roman" panose="02020603050405020304" pitchFamily="18" charset="0"/>
                <a:ea typeface="+mn-ea"/>
                <a:cs typeface="+mn-cs"/>
              </a:rPr>
              <a:t>A. </a:t>
            </a:r>
            <a:r>
              <a:rPr lang="en-US" altLang="en-US" sz="5400" b="1" dirty="0">
                <a:solidFill>
                  <a:schemeClr val="tx1"/>
                </a:solidFill>
                <a:latin typeface="Times New Roman" panose="02020603050405020304" pitchFamily="18" charset="0"/>
              </a:rPr>
              <a:t>C</a:t>
            </a:r>
            <a:r>
              <a:rPr lang="vi-VN" altLang="en-US" sz="5400" b="1" dirty="0">
                <a:solidFill>
                  <a:schemeClr val="tx1"/>
                </a:solidFill>
                <a:latin typeface="Times New Roman" panose="02020603050405020304" pitchFamily="18" charset="0"/>
              </a:rPr>
              <a:t>hỉ có Chúa là Đấng tối cao. </a:t>
            </a:r>
            <a:br>
              <a:rPr lang="vi-VN" altLang="en-US" sz="5400" b="1" dirty="0">
                <a:solidFill>
                  <a:schemeClr val="tx1"/>
                </a:solidFill>
                <a:latin typeface="Times New Roman" panose="02020603050405020304" pitchFamily="18" charset="0"/>
              </a:rPr>
            </a:br>
            <a:r>
              <a:rPr lang="en-US" altLang="en-US" sz="5400" b="1" dirty="0">
                <a:solidFill>
                  <a:srgbClr val="FF0000"/>
                </a:solidFill>
                <a:latin typeface="Times New Roman" panose="02020603050405020304" pitchFamily="18" charset="0"/>
              </a:rPr>
              <a:t>A+B .</a:t>
            </a:r>
            <a:r>
              <a:rPr lang="en-US" altLang="en-US" sz="5400" b="1" dirty="0">
                <a:solidFill>
                  <a:schemeClr val="tx1"/>
                </a:solidFill>
                <a:latin typeface="Times New Roman" panose="02020603050405020304" pitchFamily="18" charset="0"/>
              </a:rPr>
              <a:t> C</a:t>
            </a:r>
            <a:r>
              <a:rPr lang="vi-VN" altLang="en-US" sz="5400" b="1" dirty="0">
                <a:solidFill>
                  <a:schemeClr val="tx1"/>
                </a:solidFill>
                <a:latin typeface="Times New Roman" panose="02020603050405020304" pitchFamily="18" charset="0"/>
              </a:rPr>
              <a:t>ùng Đức Chúa Thánh Thần trong  vinh quang Đức Chúa Cha</a:t>
            </a:r>
            <a:r>
              <a:rPr lang="en-US" altLang="en-US" sz="5400" b="1" dirty="0">
                <a:solidFill>
                  <a:schemeClr val="tx1"/>
                </a:solidFill>
                <a:latin typeface="Times New Roman" panose="02020603050405020304" pitchFamily="18" charset="0"/>
              </a:rPr>
              <a:t>.</a:t>
            </a:r>
            <a:r>
              <a:rPr lang="vi-VN" altLang="en-US" sz="5400" b="1" dirty="0">
                <a:solidFill>
                  <a:schemeClr val="tx1"/>
                </a:solidFill>
                <a:latin typeface="Times New Roman" panose="02020603050405020304" pitchFamily="18" charset="0"/>
              </a:rPr>
              <a:t> </a:t>
            </a:r>
            <a:r>
              <a:rPr lang="vi-VN" altLang="en-US" sz="5400" b="1" dirty="0">
                <a:solidFill>
                  <a:srgbClr val="FF0000"/>
                </a:solidFill>
                <a:latin typeface="Times New Roman" panose="02020603050405020304" pitchFamily="18" charset="0"/>
              </a:rPr>
              <a:t>Amen</a:t>
            </a:r>
            <a:r>
              <a:rPr lang="en-US" altLang="en-US" sz="5400" b="1" dirty="0">
                <a:solidFill>
                  <a:srgbClr val="FF0000"/>
                </a:solidFill>
                <a:latin typeface="Times New Roman" panose="02020603050405020304" pitchFamily="18" charset="0"/>
              </a:rPr>
              <a:t>.</a:t>
            </a:r>
            <a:r>
              <a:rPr lang="vi-VN" altLang="en-US" sz="5400" b="1" dirty="0">
                <a:solidFill>
                  <a:srgbClr val="FF0000"/>
                </a:solidFill>
                <a:latin typeface="Times New Roman" panose="02020603050405020304" pitchFamily="18" charset="0"/>
              </a:rPr>
              <a:t>  </a:t>
            </a:r>
            <a:endParaRPr lang="en-US" altLang="en-US" sz="5400" b="1" dirty="0">
              <a:solidFill>
                <a:srgbClr val="FF0000"/>
              </a:solidFill>
              <a:latin typeface="Times New Roman" panose="02020603050405020304" pitchFamily="18" charset="0"/>
            </a:endParaRPr>
          </a:p>
        </p:txBody>
      </p:sp>
      <p:sp>
        <p:nvSpPr>
          <p:cNvPr id="6" name="TextBox 5">
            <a:extLst>
              <a:ext uri="{FF2B5EF4-FFF2-40B4-BE49-F238E27FC236}">
                <a16:creationId xmlns:a16="http://schemas.microsoft.com/office/drawing/2014/main" id="{0B66A8AC-7A63-4746-BCE1-3DB60ABD36FD}"/>
              </a:ext>
            </a:extLst>
          </p:cNvPr>
          <p:cNvSpPr txBox="1"/>
          <p:nvPr/>
        </p:nvSpPr>
        <p:spPr>
          <a:xfrm>
            <a:off x="152400" y="121146"/>
            <a:ext cx="11887200" cy="32316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6000" b="1" i="0" u="none" strike="noStrike" kern="0" cap="none" spc="0" normalizeH="0" baseline="0" noProof="0" dirty="0">
                <a:ln>
                  <a:noFill/>
                </a:ln>
                <a:solidFill>
                  <a:srgbClr val="00B050"/>
                </a:solidFill>
                <a:effectLst/>
                <a:uLnTx/>
                <a:uFillTx/>
                <a:latin typeface="Times New Roman" panose="02020603050405020304" pitchFamily="18" charset="0"/>
                <a:ea typeface="+mn-ea"/>
                <a:cs typeface="+mn-cs"/>
              </a:rPr>
              <a:t>B</a:t>
            </a:r>
            <a:r>
              <a:rPr kumimoji="0" lang="vi-VN" altLang="en-US" sz="60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Vì lạy </a:t>
            </a:r>
            <a:r>
              <a:rPr kumimoji="0" lang="vi-VN" altLang="en-US" sz="6000" b="1" i="0" u="sng" strike="noStrike" kern="0" cap="none" spc="0" normalizeH="0" baseline="0" noProof="0" dirty="0">
                <a:ln>
                  <a:noFill/>
                </a:ln>
                <a:solidFill>
                  <a:srgbClr val="0070C0"/>
                </a:solidFill>
                <a:effectLst/>
                <a:uLnTx/>
                <a:uFillTx/>
                <a:latin typeface="Times New Roman" panose="02020603050405020304" pitchFamily="18" charset="0"/>
                <a:ea typeface="+mn-ea"/>
                <a:cs typeface="+mn-cs"/>
              </a:rPr>
              <a:t>Chúa Giê su Ki tô</a:t>
            </a:r>
            <a:r>
              <a:rPr kumimoji="0" lang="vi-VN" altLang="en-US" sz="60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chỉ có Chúa  là Đấng thánh.</a:t>
            </a:r>
            <a:r>
              <a:rPr kumimoji="0" lang="en-US" altLang="en-US" sz="60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altLang="en-US" sz="60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mn-cs"/>
              </a:rPr>
              <a:t>Chỉ</a:t>
            </a:r>
            <a:r>
              <a:rPr kumimoji="0" lang="en-US" altLang="en-US" sz="60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altLang="en-US" sz="60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mn-cs"/>
              </a:rPr>
              <a:t>có</a:t>
            </a:r>
            <a:r>
              <a:rPr kumimoji="0" lang="en-US" altLang="en-US" sz="60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altLang="en-US" sz="60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mn-cs"/>
              </a:rPr>
              <a:t>Chúa</a:t>
            </a:r>
            <a:r>
              <a:rPr kumimoji="0" lang="en-US" altLang="en-US" sz="60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altLang="en-US" sz="60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mn-cs"/>
              </a:rPr>
              <a:t>là</a:t>
            </a:r>
            <a:r>
              <a:rPr kumimoji="0" lang="en-US" altLang="en-US" sz="60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altLang="en-US" sz="60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mn-cs"/>
              </a:rPr>
              <a:t>Chúa</a:t>
            </a:r>
            <a:r>
              <a:rPr kumimoji="0" lang="en-US" altLang="en-US" sz="60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5682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D859-CDC0-1B4A-A9D9-117D12C5026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78FBEBC-7783-7547-B946-8796DFDC5FB0}"/>
              </a:ext>
            </a:extLst>
          </p:cNvPr>
          <p:cNvPicPr>
            <a:picLocks noChangeAspect="1"/>
          </p:cNvPicPr>
          <p:nvPr/>
        </p:nvPicPr>
        <p:blipFill>
          <a:blip r:embed="rId2"/>
          <a:stretch>
            <a:fillRect/>
          </a:stretch>
        </p:blipFill>
        <p:spPr>
          <a:xfrm>
            <a:off x="-136478" y="-122830"/>
            <a:ext cx="12328478" cy="7096836"/>
          </a:xfrm>
          <a:prstGeom prst="rect">
            <a:avLst/>
          </a:prstGeom>
        </p:spPr>
      </p:pic>
    </p:spTree>
    <p:extLst>
      <p:ext uri="{BB962C8B-B14F-4D97-AF65-F5344CB8AC3E}">
        <p14:creationId xmlns:p14="http://schemas.microsoft.com/office/powerpoint/2010/main" val="3810358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D10908-CB90-BB4D-979B-75C70C368F96}"/>
              </a:ext>
            </a:extLst>
          </p:cNvPr>
          <p:cNvSpPr>
            <a:spLocks noGrp="1"/>
          </p:cNvSpPr>
          <p:nvPr>
            <p:ph type="subTitle" idx="1"/>
          </p:nvPr>
        </p:nvSpPr>
        <p:spPr>
          <a:xfrm>
            <a:off x="122830" y="162801"/>
            <a:ext cx="11914494" cy="6510953"/>
          </a:xfrm>
        </p:spPr>
        <p:txBody>
          <a:bodyPr>
            <a:normAutofit/>
          </a:bodyPr>
          <a:lstStyle/>
          <a:p>
            <a:r>
              <a:rPr lang="en-US" sz="4800" b="1" u="sng" dirty="0" err="1">
                <a:solidFill>
                  <a:srgbClr val="FF0000"/>
                </a:solidFill>
                <a:latin typeface="Times New Roman" panose="02020603050405020304" pitchFamily="18" charset="0"/>
                <a:cs typeface="Times New Roman" panose="02020603050405020304" pitchFamily="18" charset="0"/>
              </a:rPr>
              <a:t>Đáp</a:t>
            </a:r>
            <a:r>
              <a:rPr lang="en-US" sz="4800" b="1" u="sng" dirty="0">
                <a:solidFill>
                  <a:srgbClr val="FF0000"/>
                </a:solidFill>
                <a:latin typeface="Times New Roman" panose="02020603050405020304" pitchFamily="18" charset="0"/>
                <a:cs typeface="Times New Roman" panose="02020603050405020304" pitchFamily="18" charset="0"/>
              </a:rPr>
              <a:t> Ca</a:t>
            </a:r>
          </a:p>
          <a:p>
            <a:endParaRPr lang="en-US" sz="4800" b="1" u="sng" dirty="0">
              <a:solidFill>
                <a:srgbClr val="FF0000"/>
              </a:solidFill>
              <a:latin typeface="Times New Roman" panose="02020603050405020304" pitchFamily="18" charset="0"/>
              <a:cs typeface="Times New Roman" panose="02020603050405020304" pitchFamily="18" charset="0"/>
            </a:endParaRPr>
          </a:p>
          <a:p>
            <a:pPr algn="just"/>
            <a:r>
              <a:rPr lang="vi-VN" sz="11500" dirty="0">
                <a:latin typeface="+mj-lt"/>
              </a:rPr>
              <a:t>từ trong thai mẫu Chúa là đấng bảo vệ con.</a:t>
            </a:r>
            <a:endParaRPr lang="en-US" dirty="0">
              <a:latin typeface="+mj-lt"/>
            </a:endParaRPr>
          </a:p>
        </p:txBody>
      </p:sp>
    </p:spTree>
    <p:extLst>
      <p:ext uri="{BB962C8B-B14F-4D97-AF65-F5344CB8AC3E}">
        <p14:creationId xmlns:p14="http://schemas.microsoft.com/office/powerpoint/2010/main" val="128337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601D5DD-83AF-8F42-8E95-1B0FA96D4979}"/>
              </a:ext>
            </a:extLst>
          </p:cNvPr>
          <p:cNvSpPr>
            <a:spLocks noGrp="1" noChangeArrowheads="1"/>
          </p:cNvSpPr>
          <p:nvPr>
            <p:ph type="title"/>
          </p:nvPr>
        </p:nvSpPr>
        <p:spPr>
          <a:xfrm>
            <a:off x="0" y="2590800"/>
            <a:ext cx="12192000" cy="1143000"/>
          </a:xfrm>
        </p:spPr>
        <p:txBody>
          <a:bodyPr>
            <a:noAutofit/>
          </a:bodyPr>
          <a:lstStyle/>
          <a:p>
            <a:pPr algn="ctr">
              <a:defRPr/>
            </a:pPr>
            <a:r>
              <a:rPr lang="en-US" sz="6600" b="1" dirty="0">
                <a:solidFill>
                  <a:srgbClr val="FF0000"/>
                </a:solidFill>
                <a:latin typeface="Times New Roman" pitchFamily="18" charset="0"/>
                <a:cs typeface="Times New Roman" pitchFamily="18" charset="0"/>
              </a:rPr>
              <a:t>NGÀY VUI GIO AN CHÀO ĐỜI(GIẤY) </a:t>
            </a:r>
            <a:br>
              <a:rPr lang="en-US" sz="6600" b="1" dirty="0">
                <a:latin typeface="Times New Roman" pitchFamily="18" charset="0"/>
                <a:cs typeface="Times New Roman" pitchFamily="18" charset="0"/>
              </a:rPr>
            </a:br>
            <a:endParaRPr lang="en-US" sz="6600" b="1"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62888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D859-CDC0-1B4A-A9D9-117D12C5026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78FBEBC-7783-7547-B946-8796DFDC5FB0}"/>
              </a:ext>
            </a:extLst>
          </p:cNvPr>
          <p:cNvPicPr>
            <a:picLocks noChangeAspect="1"/>
          </p:cNvPicPr>
          <p:nvPr/>
        </p:nvPicPr>
        <p:blipFill>
          <a:blip r:embed="rId2"/>
          <a:stretch>
            <a:fillRect/>
          </a:stretch>
        </p:blipFill>
        <p:spPr>
          <a:xfrm>
            <a:off x="-136478" y="-122830"/>
            <a:ext cx="12328478" cy="7096836"/>
          </a:xfrm>
          <a:prstGeom prst="rect">
            <a:avLst/>
          </a:prstGeom>
        </p:spPr>
      </p:pic>
    </p:spTree>
    <p:extLst>
      <p:ext uri="{BB962C8B-B14F-4D97-AF65-F5344CB8AC3E}">
        <p14:creationId xmlns:p14="http://schemas.microsoft.com/office/powerpoint/2010/main" val="1245715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D10908-CB90-BB4D-979B-75C70C368F96}"/>
              </a:ext>
            </a:extLst>
          </p:cNvPr>
          <p:cNvSpPr>
            <a:spLocks noGrp="1"/>
          </p:cNvSpPr>
          <p:nvPr>
            <p:ph type="subTitle" idx="1"/>
          </p:nvPr>
        </p:nvSpPr>
        <p:spPr>
          <a:xfrm>
            <a:off x="122830" y="162801"/>
            <a:ext cx="11914494" cy="6510953"/>
          </a:xfrm>
        </p:spPr>
        <p:txBody>
          <a:bodyPr>
            <a:normAutofit/>
          </a:bodyPr>
          <a:lstStyle/>
          <a:p>
            <a:r>
              <a:rPr lang="en-US" sz="4800" b="1" u="sng" dirty="0">
                <a:solidFill>
                  <a:srgbClr val="FF0000"/>
                </a:solidFill>
                <a:latin typeface="Times New Roman" panose="02020603050405020304" pitchFamily="18" charset="0"/>
                <a:cs typeface="Times New Roman" panose="02020603050405020304" pitchFamily="18" charset="0"/>
              </a:rPr>
              <a:t>ALLELUIA</a:t>
            </a:r>
          </a:p>
          <a:p>
            <a:endParaRPr lang="en-US" sz="4800" b="1" u="sng" dirty="0">
              <a:solidFill>
                <a:srgbClr val="FF0000"/>
              </a:solidFill>
              <a:latin typeface="Times New Roman" panose="02020603050405020304" pitchFamily="18" charset="0"/>
              <a:cs typeface="Times New Roman" panose="02020603050405020304" pitchFamily="18" charset="0"/>
            </a:endParaRPr>
          </a:p>
          <a:p>
            <a:pPr algn="just"/>
            <a:r>
              <a:rPr lang="vi-VN" sz="8800" dirty="0">
                <a:latin typeface="+mj-lt"/>
              </a:rPr>
              <a:t>Gio-an đến để làm chứng ,và làm chứng về sự sáng, để mọi người, nhờ ông mà tin.</a:t>
            </a:r>
            <a:endParaRPr lang="en-US" dirty="0">
              <a:latin typeface="+mj-lt"/>
            </a:endParaRPr>
          </a:p>
        </p:txBody>
      </p:sp>
    </p:spTree>
    <p:extLst>
      <p:ext uri="{BB962C8B-B14F-4D97-AF65-F5344CB8AC3E}">
        <p14:creationId xmlns:p14="http://schemas.microsoft.com/office/powerpoint/2010/main" val="615192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D859-CDC0-1B4A-A9D9-117D12C5026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78FBEBC-7783-7547-B946-8796DFDC5FB0}"/>
              </a:ext>
            </a:extLst>
          </p:cNvPr>
          <p:cNvPicPr>
            <a:picLocks noChangeAspect="1"/>
          </p:cNvPicPr>
          <p:nvPr/>
        </p:nvPicPr>
        <p:blipFill>
          <a:blip r:embed="rId2"/>
          <a:stretch>
            <a:fillRect/>
          </a:stretch>
        </p:blipFill>
        <p:spPr>
          <a:xfrm>
            <a:off x="-136478" y="-122830"/>
            <a:ext cx="12328478" cy="7096836"/>
          </a:xfrm>
          <a:prstGeom prst="rect">
            <a:avLst/>
          </a:prstGeom>
        </p:spPr>
      </p:pic>
    </p:spTree>
    <p:extLst>
      <p:ext uri="{BB962C8B-B14F-4D97-AF65-F5344CB8AC3E}">
        <p14:creationId xmlns:p14="http://schemas.microsoft.com/office/powerpoint/2010/main" val="3826686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6391932-17CF-BF4A-AE0F-F53A0EBDCB97}"/>
              </a:ext>
            </a:extLst>
          </p:cNvPr>
          <p:cNvSpPr>
            <a:spLocks noGrp="1" noChangeArrowheads="1"/>
          </p:cNvSpPr>
          <p:nvPr>
            <p:ph type="title"/>
          </p:nvPr>
        </p:nvSpPr>
        <p:spPr>
          <a:xfrm>
            <a:off x="266899" y="2514204"/>
            <a:ext cx="11658204" cy="1143000"/>
          </a:xfrm>
        </p:spPr>
        <p:txBody>
          <a:bodyPr>
            <a:normAutofit fontScale="90000"/>
          </a:bodyPr>
          <a:lstStyle/>
          <a:p>
            <a:pPr algn="ctr" eaLnBrk="1" hangingPunct="1">
              <a:defRPr/>
            </a:pPr>
            <a:r>
              <a:rPr lang="en-US" sz="8750" b="1" dirty="0"/>
              <a:t> </a:t>
            </a:r>
            <a:r>
              <a:rPr lang="en-US" sz="8750" b="1" dirty="0">
                <a:solidFill>
                  <a:srgbClr val="FF0000"/>
                </a:solidFill>
              </a:rPr>
              <a:t>LỄ DÂNG TÌNH YÊU</a:t>
            </a:r>
            <a:br>
              <a:rPr lang="en-US" sz="8750" b="1" dirty="0">
                <a:solidFill>
                  <a:srgbClr val="FF0000"/>
                </a:solidFill>
              </a:rPr>
            </a:br>
            <a:r>
              <a:rPr lang="en-US" sz="8750" b="1" dirty="0">
                <a:solidFill>
                  <a:srgbClr val="FF0000"/>
                </a:solidFill>
              </a:rPr>
              <a:t>(Th2/ </a:t>
            </a:r>
            <a:r>
              <a:rPr lang="en-US" sz="8750" b="1" dirty="0" err="1">
                <a:solidFill>
                  <a:srgbClr val="FF0000"/>
                </a:solidFill>
              </a:rPr>
              <a:t>Tr</a:t>
            </a:r>
            <a:r>
              <a:rPr lang="en-US" sz="8750" b="1" dirty="0">
                <a:solidFill>
                  <a:srgbClr val="FF0000"/>
                </a:solidFill>
              </a:rPr>
              <a:t> 100)</a:t>
            </a:r>
          </a:p>
        </p:txBody>
      </p:sp>
    </p:spTree>
    <p:extLst>
      <p:ext uri="{BB962C8B-B14F-4D97-AF65-F5344CB8AC3E}">
        <p14:creationId xmlns:p14="http://schemas.microsoft.com/office/powerpoint/2010/main" val="839528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34BF762-4A7E-334F-84A6-F1E6D4A76E55}"/>
              </a:ext>
            </a:extLst>
          </p:cNvPr>
          <p:cNvSpPr>
            <a:spLocks noGrp="1" noChangeArrowheads="1"/>
          </p:cNvSpPr>
          <p:nvPr>
            <p:ph type="title"/>
          </p:nvPr>
        </p:nvSpPr>
        <p:spPr>
          <a:xfrm>
            <a:off x="95534" y="2674961"/>
            <a:ext cx="11969087" cy="1665027"/>
          </a:xfrm>
        </p:spPr>
        <p:txBody>
          <a:bodyPr>
            <a:noAutofit/>
          </a:bodyPr>
          <a:lstStyle/>
          <a:p>
            <a:pPr algn="just" eaLnBrk="1" hangingPunct="1"/>
            <a:r>
              <a:rPr lang="en-US" altLang="en-US" sz="7200" b="1" dirty="0">
                <a:solidFill>
                  <a:srgbClr val="FF0000"/>
                </a:solidFill>
                <a:latin typeface="Times New Roman" panose="02020603050405020304" pitchFamily="18" charset="0"/>
                <a:cs typeface="Times New Roman" panose="02020603050405020304" pitchFamily="18" charset="0"/>
              </a:rPr>
              <a:t>1.</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Nguyện</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dâng</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Chúa</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lễ</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vật</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tình</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yêu</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tựa</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hương</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ngát</a:t>
            </a:r>
            <a:r>
              <a:rPr lang="en-US" altLang="en-US" sz="7200" b="1" dirty="0">
                <a:latin typeface="Times New Roman" panose="02020603050405020304" pitchFamily="18" charset="0"/>
                <a:cs typeface="Times New Roman" panose="02020603050405020304" pitchFamily="18" charset="0"/>
              </a:rPr>
              <a:t> ban </a:t>
            </a:r>
            <a:r>
              <a:rPr lang="en-US" altLang="en-US" sz="7200" b="1" dirty="0" err="1">
                <a:latin typeface="Times New Roman" panose="02020603050405020304" pitchFamily="18" charset="0"/>
                <a:cs typeface="Times New Roman" panose="02020603050405020304" pitchFamily="18" charset="0"/>
              </a:rPr>
              <a:t>chiều</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tiến</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Chúa</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xin</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đời</a:t>
            </a:r>
            <a:r>
              <a:rPr lang="en-US" altLang="en-US" sz="7200" b="1" dirty="0">
                <a:latin typeface="Times New Roman" panose="02020603050405020304" pitchFamily="18" charset="0"/>
                <a:cs typeface="Times New Roman" panose="02020603050405020304" pitchFamily="18" charset="0"/>
              </a:rPr>
              <a:t> con </a:t>
            </a:r>
            <a:r>
              <a:rPr lang="en-US" altLang="en-US" sz="7200" b="1" dirty="0" err="1">
                <a:latin typeface="Times New Roman" panose="02020603050405020304" pitchFamily="18" charset="0"/>
                <a:cs typeface="Times New Roman" panose="02020603050405020304" pitchFamily="18" charset="0"/>
              </a:rPr>
              <a:t>nên</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như</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tấm</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bánh</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dâng</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cho</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tình</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Chúa</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luôn</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trong</a:t>
            </a:r>
            <a:r>
              <a:rPr lang="en-US" altLang="en-US" sz="7200" b="1" dirty="0">
                <a:latin typeface="Times New Roman" panose="02020603050405020304" pitchFamily="18" charset="0"/>
                <a:cs typeface="Times New Roman" panose="02020603050405020304" pitchFamily="18" charset="0"/>
              </a:rPr>
              <a:t> con </a:t>
            </a:r>
            <a:r>
              <a:rPr lang="en-US" altLang="en-US" sz="7200" b="1" dirty="0" err="1">
                <a:latin typeface="Times New Roman" panose="02020603050405020304" pitchFamily="18" charset="0"/>
                <a:cs typeface="Times New Roman" panose="02020603050405020304" pitchFamily="18" charset="0"/>
              </a:rPr>
              <a:t>mặn</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nồng</a:t>
            </a:r>
            <a:r>
              <a:rPr lang="en-US" altLang="en-US" sz="72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94368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E8BDB8-8E40-5D43-9431-32566B7FD144}"/>
              </a:ext>
            </a:extLst>
          </p:cNvPr>
          <p:cNvSpPr>
            <a:spLocks noGrp="1" noChangeArrowheads="1"/>
          </p:cNvSpPr>
          <p:nvPr>
            <p:ph type="title"/>
          </p:nvPr>
        </p:nvSpPr>
        <p:spPr>
          <a:xfrm>
            <a:off x="136478" y="1705970"/>
            <a:ext cx="11887200" cy="2866030"/>
          </a:xfrm>
        </p:spPr>
        <p:txBody>
          <a:bodyPr>
            <a:noAutofit/>
          </a:bodyPr>
          <a:lstStyle/>
          <a:p>
            <a:pPr algn="just" eaLnBrk="1" hangingPunct="1"/>
            <a:r>
              <a:rPr lang="en-US" altLang="en-US" sz="8000" b="1" dirty="0">
                <a:solidFill>
                  <a:srgbClr val="FF0000"/>
                </a:solidFill>
                <a:latin typeface="Times New Roman" panose="02020603050405020304" pitchFamily="18" charset="0"/>
                <a:cs typeface="Times New Roman" panose="02020603050405020304" pitchFamily="18" charset="0"/>
              </a:rPr>
              <a:t>ĐK:</a:t>
            </a:r>
            <a:r>
              <a:rPr lang="en-US" altLang="en-US" sz="8000" b="1" dirty="0">
                <a:latin typeface="Times New Roman" panose="02020603050405020304" pitchFamily="18" charset="0"/>
                <a:cs typeface="Times New Roman" panose="02020603050405020304" pitchFamily="18" charset="0"/>
              </a:rPr>
              <a:t> Xin </a:t>
            </a:r>
            <a:r>
              <a:rPr lang="en-US" altLang="en-US" sz="8000" b="1" dirty="0" err="1">
                <a:latin typeface="Times New Roman" panose="02020603050405020304" pitchFamily="18" charset="0"/>
                <a:cs typeface="Times New Roman" panose="02020603050405020304" pitchFamily="18" charset="0"/>
              </a:rPr>
              <a:t>dâng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ly</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rượu</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thơm</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xin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dâng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bánh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sạch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tinh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là</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khổ</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công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ngày</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đêm</a:t>
            </a:r>
            <a:r>
              <a:rPr lang="en-US" altLang="en-US" sz="8000" b="1" dirty="0">
                <a:latin typeface="Times New Roman" panose="02020603050405020304" pitchFamily="18" charset="0"/>
                <a:cs typeface="Times New Roman" panose="02020603050405020304" pitchFamily="18" charset="0"/>
              </a:rPr>
              <a:t> con </a:t>
            </a:r>
            <a:r>
              <a:rPr lang="en-US" altLang="en-US" sz="8000" b="1" dirty="0" err="1">
                <a:latin typeface="Times New Roman" panose="02020603050405020304" pitchFamily="18" charset="0"/>
                <a:cs typeface="Times New Roman" panose="02020603050405020304" pitchFamily="18" charset="0"/>
              </a:rPr>
              <a:t>vun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xới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Là</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giọt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nước</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mắt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với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mồ</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hôi</a:t>
            </a:r>
            <a:r>
              <a:rPr lang="en-US" altLang="en-US" sz="8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61406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34BF762-4A7E-334F-84A6-F1E6D4A76E55}"/>
              </a:ext>
            </a:extLst>
          </p:cNvPr>
          <p:cNvSpPr>
            <a:spLocks noGrp="1" noChangeArrowheads="1"/>
          </p:cNvSpPr>
          <p:nvPr>
            <p:ph type="title"/>
          </p:nvPr>
        </p:nvSpPr>
        <p:spPr>
          <a:xfrm>
            <a:off x="95534" y="2674961"/>
            <a:ext cx="11969087" cy="1665027"/>
          </a:xfrm>
        </p:spPr>
        <p:txBody>
          <a:bodyPr>
            <a:noAutofit/>
          </a:bodyPr>
          <a:lstStyle/>
          <a:p>
            <a:pPr algn="just"/>
            <a:r>
              <a:rPr lang="en-US" altLang="en-US" sz="7200" b="1" dirty="0">
                <a:solidFill>
                  <a:srgbClr val="FF0000"/>
                </a:solidFill>
                <a:latin typeface="Times New Roman" panose="02020603050405020304" pitchFamily="18" charset="0"/>
                <a:cs typeface="Times New Roman" panose="02020603050405020304" pitchFamily="18" charset="0"/>
              </a:rPr>
              <a:t>2.</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Hạt</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mưa</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đã</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rơi</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trên</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đồng</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nương</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để</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cây</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lúa</a:t>
            </a:r>
            <a:r>
              <a:rPr lang="en-US" altLang="en-US" sz="7200" b="1" dirty="0">
                <a:latin typeface="Times New Roman" panose="02020603050405020304" pitchFamily="18" charset="0"/>
                <a:cs typeface="Times New Roman" panose="02020603050405020304" pitchFamily="18" charset="0"/>
              </a:rPr>
              <a:t> sang </a:t>
            </a:r>
            <a:r>
              <a:rPr lang="en-US" altLang="en-US" sz="7200" b="1" dirty="0" err="1">
                <a:latin typeface="Times New Roman" panose="02020603050405020304" pitchFamily="18" charset="0"/>
                <a:cs typeface="Times New Roman" panose="02020603050405020304" pitchFamily="18" charset="0"/>
              </a:rPr>
              <a:t>mùa</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đơm</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trái</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Chúa</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làm</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cho</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mưa</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nắng</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mãi</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trên</a:t>
            </a:r>
            <a:r>
              <a:rPr lang="en-US" altLang="en-US" sz="7200" b="1" dirty="0">
                <a:latin typeface="Times New Roman" panose="02020603050405020304" pitchFamily="18" charset="0"/>
                <a:cs typeface="Times New Roman" panose="02020603050405020304" pitchFamily="18" charset="0"/>
              </a:rPr>
              <a:t> con, </a:t>
            </a:r>
            <a:r>
              <a:rPr lang="en-US" altLang="en-US" sz="7200" b="1" dirty="0" err="1">
                <a:latin typeface="Times New Roman" panose="02020603050405020304" pitchFamily="18" charset="0"/>
                <a:cs typeface="Times New Roman" panose="02020603050405020304" pitchFamily="18" charset="0"/>
              </a:rPr>
              <a:t>xin</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cảm</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mến</a:t>
            </a:r>
            <a:r>
              <a:rPr lang="en-US" altLang="en-US" sz="7200" b="1" dirty="0">
                <a:latin typeface="Times New Roman" panose="02020603050405020304" pitchFamily="18" charset="0"/>
                <a:cs typeface="Times New Roman" panose="02020603050405020304" pitchFamily="18" charset="0"/>
              </a:rPr>
              <a:t> tri </a:t>
            </a:r>
            <a:r>
              <a:rPr lang="en-US" altLang="en-US" sz="7200" b="1" dirty="0" err="1">
                <a:latin typeface="Times New Roman" panose="02020603050405020304" pitchFamily="18" charset="0"/>
                <a:cs typeface="Times New Roman" panose="02020603050405020304" pitchFamily="18" charset="0"/>
              </a:rPr>
              <a:t>ân</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trong</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mọi</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ngày</a:t>
            </a:r>
            <a:r>
              <a:rPr lang="en-US" altLang="en-US" sz="72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61260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E8BDB8-8E40-5D43-9431-32566B7FD144}"/>
              </a:ext>
            </a:extLst>
          </p:cNvPr>
          <p:cNvSpPr>
            <a:spLocks noGrp="1" noChangeArrowheads="1"/>
          </p:cNvSpPr>
          <p:nvPr>
            <p:ph type="title"/>
          </p:nvPr>
        </p:nvSpPr>
        <p:spPr>
          <a:xfrm>
            <a:off x="136478" y="1705970"/>
            <a:ext cx="11887200" cy="2866030"/>
          </a:xfrm>
        </p:spPr>
        <p:txBody>
          <a:bodyPr>
            <a:noAutofit/>
          </a:bodyPr>
          <a:lstStyle/>
          <a:p>
            <a:pPr algn="just" eaLnBrk="1" hangingPunct="1"/>
            <a:r>
              <a:rPr lang="en-US" altLang="en-US" sz="8000" b="1" dirty="0">
                <a:solidFill>
                  <a:srgbClr val="FF0000"/>
                </a:solidFill>
                <a:latin typeface="Times New Roman" panose="02020603050405020304" pitchFamily="18" charset="0"/>
                <a:cs typeface="Times New Roman" panose="02020603050405020304" pitchFamily="18" charset="0"/>
              </a:rPr>
              <a:t>ĐK:</a:t>
            </a:r>
            <a:r>
              <a:rPr lang="en-US" altLang="en-US" sz="8000" b="1" dirty="0">
                <a:latin typeface="Times New Roman" panose="02020603050405020304" pitchFamily="18" charset="0"/>
                <a:cs typeface="Times New Roman" panose="02020603050405020304" pitchFamily="18" charset="0"/>
              </a:rPr>
              <a:t> Xin </a:t>
            </a:r>
            <a:r>
              <a:rPr lang="en-US" altLang="en-US" sz="8000" b="1" dirty="0" err="1">
                <a:latin typeface="Times New Roman" panose="02020603050405020304" pitchFamily="18" charset="0"/>
                <a:cs typeface="Times New Roman" panose="02020603050405020304" pitchFamily="18" charset="0"/>
              </a:rPr>
              <a:t>dâng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ly</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rượu</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thơm</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xin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dâng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bánh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sạch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tinh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là</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khổ</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công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ngày</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đêm</a:t>
            </a:r>
            <a:r>
              <a:rPr lang="en-US" altLang="en-US" sz="8000" b="1" dirty="0">
                <a:latin typeface="Times New Roman" panose="02020603050405020304" pitchFamily="18" charset="0"/>
                <a:cs typeface="Times New Roman" panose="02020603050405020304" pitchFamily="18" charset="0"/>
              </a:rPr>
              <a:t> con </a:t>
            </a:r>
            <a:r>
              <a:rPr lang="en-US" altLang="en-US" sz="8000" b="1" dirty="0" err="1">
                <a:latin typeface="Times New Roman" panose="02020603050405020304" pitchFamily="18" charset="0"/>
                <a:cs typeface="Times New Roman" panose="02020603050405020304" pitchFamily="18" charset="0"/>
              </a:rPr>
              <a:t>vun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xới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Là</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giọt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nước</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mắt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với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mồ</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hôi</a:t>
            </a:r>
            <a:r>
              <a:rPr lang="en-US" altLang="en-US" sz="8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6786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89E258F1-1578-564A-8DA4-26FA745D5AFC}"/>
              </a:ext>
            </a:extLst>
          </p:cNvPr>
          <p:cNvSpPr>
            <a:spLocks noGrp="1" noChangeArrowheads="1"/>
          </p:cNvSpPr>
          <p:nvPr>
            <p:ph type="title"/>
          </p:nvPr>
        </p:nvSpPr>
        <p:spPr>
          <a:xfrm>
            <a:off x="163773" y="2729552"/>
            <a:ext cx="11887200" cy="1746914"/>
          </a:xfrm>
        </p:spPr>
        <p:txBody>
          <a:bodyPr>
            <a:noAutofit/>
          </a:bodyPr>
          <a:lstStyle/>
          <a:p>
            <a:pPr algn="just" eaLnBrk="1" hangingPunct="1"/>
            <a:r>
              <a:rPr lang="en-US" altLang="en-US" sz="7200" b="1" dirty="0">
                <a:solidFill>
                  <a:srgbClr val="FF0000"/>
                </a:solidFill>
                <a:latin typeface="Times New Roman" panose="02020603050405020304" pitchFamily="18" charset="0"/>
                <a:cs typeface="Times New Roman" panose="02020603050405020304" pitchFamily="18" charset="0"/>
              </a:rPr>
              <a:t>3.</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Đời</a:t>
            </a:r>
            <a:r>
              <a:rPr lang="en-US" altLang="en-US" sz="7200" b="1" dirty="0">
                <a:latin typeface="Times New Roman" panose="02020603050405020304" pitchFamily="18" charset="0"/>
                <a:cs typeface="Times New Roman" panose="02020603050405020304" pitchFamily="18" charset="0"/>
              </a:rPr>
              <a:t> con </a:t>
            </a:r>
            <a:r>
              <a:rPr lang="en-US" altLang="en-US" sz="7200" b="1" dirty="0" err="1">
                <a:latin typeface="Times New Roman" panose="02020603050405020304" pitchFamily="18" charset="0"/>
                <a:cs typeface="Times New Roman" panose="02020603050405020304" pitchFamily="18" charset="0"/>
              </a:rPr>
              <a:t>đa</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nhuốm</a:t>
            </a:r>
            <a:r>
              <a:rPr lang="en-US" altLang="en-US" sz="7200" b="1" dirty="0">
                <a:latin typeface="Times New Roman" panose="02020603050405020304" pitchFamily="18" charset="0"/>
                <a:cs typeface="Times New Roman" panose="02020603050405020304" pitchFamily="18" charset="0"/>
              </a:rPr>
              <a:t> bao </a:t>
            </a:r>
            <a:r>
              <a:rPr lang="en-US" altLang="en-US" sz="7200" b="1" dirty="0" err="1">
                <a:latin typeface="Times New Roman" panose="02020603050405020304" pitchFamily="18" charset="0"/>
                <a:cs typeface="Times New Roman" panose="02020603050405020304" pitchFamily="18" charset="0"/>
              </a:rPr>
              <a:t>khô</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đau</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niềm</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vui</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thiếu</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nhưng</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đầy</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nước</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mắt</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xin</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tình</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Chúa</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đưa</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tay</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dắt</a:t>
            </a:r>
            <a:r>
              <a:rPr lang="en-US" altLang="en-US" sz="7200" b="1" dirty="0">
                <a:latin typeface="Times New Roman" panose="02020603050405020304" pitchFamily="18" charset="0"/>
                <a:cs typeface="Times New Roman" panose="02020603050405020304" pitchFamily="18" charset="0"/>
              </a:rPr>
              <a:t> con </a:t>
            </a:r>
            <a:r>
              <a:rPr lang="en-US" altLang="en-US" sz="7200" b="1" dirty="0" err="1">
                <a:latin typeface="Times New Roman" panose="02020603050405020304" pitchFamily="18" charset="0"/>
                <a:cs typeface="Times New Roman" panose="02020603050405020304" pitchFamily="18" charset="0"/>
              </a:rPr>
              <a:t>đi</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trong</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tình</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Chúa</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môi</a:t>
            </a:r>
            <a:r>
              <a:rPr lang="en-US" altLang="en-US" sz="7200" b="1" dirty="0">
                <a:latin typeface="Times New Roman" panose="02020603050405020304" pitchFamily="18" charset="0"/>
                <a:cs typeface="Times New Roman" panose="02020603050405020304" pitchFamily="18" charset="0"/>
              </a:rPr>
              <a:t> con </a:t>
            </a:r>
            <a:r>
              <a:rPr lang="en-US" altLang="en-US" sz="7200" b="1" dirty="0" err="1">
                <a:latin typeface="Times New Roman" panose="02020603050405020304" pitchFamily="18" charset="0"/>
                <a:cs typeface="Times New Roman" panose="02020603050405020304" pitchFamily="18" charset="0"/>
              </a:rPr>
              <a:t>luôn</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rạng</a:t>
            </a:r>
            <a:r>
              <a:rPr lang="en-US" altLang="en-US" sz="7200" b="1" dirty="0">
                <a:latin typeface="Times New Roman" panose="02020603050405020304" pitchFamily="18" charset="0"/>
                <a:cs typeface="Times New Roman" panose="02020603050405020304" pitchFamily="18" charset="0"/>
              </a:rPr>
              <a:t> </a:t>
            </a:r>
            <a:r>
              <a:rPr lang="en-US" altLang="en-US" sz="7200" b="1" dirty="0" err="1">
                <a:latin typeface="Times New Roman" panose="02020603050405020304" pitchFamily="18" charset="0"/>
                <a:cs typeface="Times New Roman" panose="02020603050405020304" pitchFamily="18" charset="0"/>
              </a:rPr>
              <a:t>ngời</a:t>
            </a:r>
            <a:r>
              <a:rPr lang="en-US" altLang="en-US" sz="72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65666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6E8BDB8-8E40-5D43-9431-32566B7FD144}"/>
              </a:ext>
            </a:extLst>
          </p:cNvPr>
          <p:cNvSpPr>
            <a:spLocks noGrp="1" noChangeArrowheads="1"/>
          </p:cNvSpPr>
          <p:nvPr>
            <p:ph type="title"/>
          </p:nvPr>
        </p:nvSpPr>
        <p:spPr>
          <a:xfrm>
            <a:off x="136478" y="1705970"/>
            <a:ext cx="11887200" cy="2866030"/>
          </a:xfrm>
        </p:spPr>
        <p:txBody>
          <a:bodyPr>
            <a:noAutofit/>
          </a:bodyPr>
          <a:lstStyle/>
          <a:p>
            <a:pPr algn="just" eaLnBrk="1" hangingPunct="1"/>
            <a:r>
              <a:rPr lang="en-US" altLang="en-US" sz="8000" b="1" dirty="0">
                <a:solidFill>
                  <a:srgbClr val="FF0000"/>
                </a:solidFill>
                <a:latin typeface="Times New Roman" panose="02020603050405020304" pitchFamily="18" charset="0"/>
                <a:cs typeface="Times New Roman" panose="02020603050405020304" pitchFamily="18" charset="0"/>
              </a:rPr>
              <a:t>ĐK:</a:t>
            </a:r>
            <a:r>
              <a:rPr lang="en-US" altLang="en-US" sz="8000" b="1" dirty="0">
                <a:latin typeface="Times New Roman" panose="02020603050405020304" pitchFamily="18" charset="0"/>
                <a:cs typeface="Times New Roman" panose="02020603050405020304" pitchFamily="18" charset="0"/>
              </a:rPr>
              <a:t> Xin </a:t>
            </a:r>
            <a:r>
              <a:rPr lang="en-US" altLang="en-US" sz="8000" b="1" dirty="0" err="1">
                <a:latin typeface="Times New Roman" panose="02020603050405020304" pitchFamily="18" charset="0"/>
                <a:cs typeface="Times New Roman" panose="02020603050405020304" pitchFamily="18" charset="0"/>
              </a:rPr>
              <a:t>dâng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ly</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rượu</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thơm</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xin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dâng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bánh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sạch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tinh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là</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khổ</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công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ngày</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đêm</a:t>
            </a:r>
            <a:r>
              <a:rPr lang="en-US" altLang="en-US" sz="8000" b="1" dirty="0">
                <a:latin typeface="Times New Roman" panose="02020603050405020304" pitchFamily="18" charset="0"/>
                <a:cs typeface="Times New Roman" panose="02020603050405020304" pitchFamily="18" charset="0"/>
              </a:rPr>
              <a:t> con </a:t>
            </a:r>
            <a:r>
              <a:rPr lang="en-US" altLang="en-US" sz="8000" b="1" dirty="0" err="1">
                <a:latin typeface="Times New Roman" panose="02020603050405020304" pitchFamily="18" charset="0"/>
                <a:cs typeface="Times New Roman" panose="02020603050405020304" pitchFamily="18" charset="0"/>
              </a:rPr>
              <a:t>vun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xới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Là</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giọt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nước</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mắt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với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mồ</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hôi</a:t>
            </a:r>
            <a:r>
              <a:rPr lang="en-US" altLang="en-US" sz="8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7425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595CA3-9417-BB42-8B50-1B79C0038B5A}"/>
              </a:ext>
            </a:extLst>
          </p:cNvPr>
          <p:cNvSpPr>
            <a:spLocks noGrp="1" noChangeArrowheads="1"/>
          </p:cNvSpPr>
          <p:nvPr>
            <p:ph type="title"/>
          </p:nvPr>
        </p:nvSpPr>
        <p:spPr>
          <a:xfrm>
            <a:off x="0" y="2590800"/>
            <a:ext cx="12192000" cy="1143000"/>
          </a:xfrm>
        </p:spPr>
        <p:txBody>
          <a:bodyPr>
            <a:noAutofit/>
          </a:bodyPr>
          <a:lstStyle/>
          <a:p>
            <a:pPr algn="just">
              <a:defRPr/>
            </a:pPr>
            <a:r>
              <a:rPr lang="en-US" sz="7200" b="1" dirty="0">
                <a:solidFill>
                  <a:srgbClr val="FF0000"/>
                </a:solidFill>
                <a:latin typeface="Times New Roman" pitchFamily="18" charset="0"/>
                <a:cs typeface="Times New Roman" pitchFamily="18" charset="0"/>
              </a:rPr>
              <a:t>ĐK. </a:t>
            </a:r>
            <a:r>
              <a:rPr lang="en-US" sz="7200" b="1" dirty="0" err="1">
                <a:solidFill>
                  <a:schemeClr val="tx1">
                    <a:lumMod val="95000"/>
                    <a:lumOff val="5000"/>
                  </a:schemeClr>
                </a:solidFill>
                <a:latin typeface="Times New Roman" pitchFamily="18" charset="0"/>
                <a:cs typeface="Times New Roman" pitchFamily="18" charset="0"/>
              </a:rPr>
              <a:t>Gio</a:t>
            </a:r>
            <a:r>
              <a:rPr lang="en-US" sz="7200" b="1" dirty="0">
                <a:solidFill>
                  <a:schemeClr val="tx1">
                    <a:lumMod val="95000"/>
                    <a:lumOff val="5000"/>
                  </a:schemeClr>
                </a:solidFill>
                <a:latin typeface="Times New Roman" pitchFamily="18" charset="0"/>
                <a:cs typeface="Times New Roman" pitchFamily="18" charset="0"/>
              </a:rPr>
              <a:t>-an </a:t>
            </a:r>
            <a:r>
              <a:rPr lang="en-US" sz="7200" b="1" dirty="0" err="1">
                <a:solidFill>
                  <a:schemeClr val="tx1">
                    <a:lumMod val="95000"/>
                    <a:lumOff val="5000"/>
                  </a:schemeClr>
                </a:solidFill>
                <a:latin typeface="Times New Roman" pitchFamily="18" charset="0"/>
                <a:cs typeface="Times New Roman" pitchFamily="18" charset="0"/>
              </a:rPr>
              <a:t>chào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ngày</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vui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tươi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sáng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Gio</a:t>
            </a:r>
            <a:r>
              <a:rPr lang="en-US" sz="7200" b="1" dirty="0">
                <a:solidFill>
                  <a:schemeClr val="tx1">
                    <a:lumMod val="95000"/>
                    <a:lumOff val="5000"/>
                  </a:schemeClr>
                </a:solidFill>
                <a:latin typeface="Times New Roman" pitchFamily="18" charset="0"/>
                <a:cs typeface="Times New Roman" pitchFamily="18" charset="0"/>
              </a:rPr>
              <a:t>-an </a:t>
            </a:r>
            <a:r>
              <a:rPr lang="en-US" sz="7200" b="1" dirty="0" err="1">
                <a:solidFill>
                  <a:schemeClr val="tx1">
                    <a:lumMod val="95000"/>
                    <a:lumOff val="5000"/>
                  </a:schemeClr>
                </a:solidFill>
                <a:latin typeface="Times New Roman" pitchFamily="18" charset="0"/>
                <a:cs typeface="Times New Roman" pitchFamily="18" charset="0"/>
              </a:rPr>
              <a:t>chào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niềm</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vui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dâng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cao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Dâng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cao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trên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đồi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núi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Giu-đa</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Dâng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cao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trong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lòng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người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gần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xa</a:t>
            </a:r>
            <a:r>
              <a:rPr lang="en-US" sz="7200" b="1" dirty="0">
                <a:solidFill>
                  <a:schemeClr val="tx1">
                    <a:lumMod val="95000"/>
                    <a:lumOff val="5000"/>
                  </a:schemeClr>
                </a:solidFill>
                <a:latin typeface="Times New Roman" pitchFamily="18" charset="0"/>
                <a:cs typeface="Times New Roman" pitchFamily="18" charset="0"/>
              </a:rPr>
              <a:t>. </a:t>
            </a:r>
          </a:p>
        </p:txBody>
      </p:sp>
    </p:spTree>
    <p:extLst>
      <p:ext uri="{BB962C8B-B14F-4D97-AF65-F5344CB8AC3E}">
        <p14:creationId xmlns:p14="http://schemas.microsoft.com/office/powerpoint/2010/main" val="173514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D859-CDC0-1B4A-A9D9-117D12C5026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78FBEBC-7783-7547-B946-8796DFDC5FB0}"/>
              </a:ext>
            </a:extLst>
          </p:cNvPr>
          <p:cNvPicPr>
            <a:picLocks noChangeAspect="1"/>
          </p:cNvPicPr>
          <p:nvPr/>
        </p:nvPicPr>
        <p:blipFill>
          <a:blip r:embed="rId2"/>
          <a:stretch>
            <a:fillRect/>
          </a:stretch>
        </p:blipFill>
        <p:spPr>
          <a:xfrm>
            <a:off x="-136478" y="-122830"/>
            <a:ext cx="12328478" cy="7096836"/>
          </a:xfrm>
          <a:prstGeom prst="rect">
            <a:avLst/>
          </a:prstGeom>
        </p:spPr>
      </p:pic>
    </p:spTree>
    <p:extLst>
      <p:ext uri="{BB962C8B-B14F-4D97-AF65-F5344CB8AC3E}">
        <p14:creationId xmlns:p14="http://schemas.microsoft.com/office/powerpoint/2010/main" val="1088660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392451F1-D321-3B4D-B70D-E71552A67BBB}"/>
              </a:ext>
            </a:extLst>
          </p:cNvPr>
          <p:cNvSpPr>
            <a:spLocks noGrp="1" noChangeArrowheads="1"/>
          </p:cNvSpPr>
          <p:nvPr>
            <p:ph type="title"/>
          </p:nvPr>
        </p:nvSpPr>
        <p:spPr>
          <a:xfrm>
            <a:off x="1524000" y="2362200"/>
            <a:ext cx="9144000" cy="1143000"/>
          </a:xfrm>
        </p:spPr>
        <p:txBody>
          <a:bodyPr>
            <a:noAutofit/>
          </a:bodyPr>
          <a:lstStyle/>
          <a:p>
            <a:pPr algn="ctr" eaLnBrk="1" hangingPunct="1"/>
            <a:r>
              <a:rPr lang="en-US" altLang="en-US" sz="6000" b="1" dirty="0">
                <a:solidFill>
                  <a:srgbClr val="FF0000"/>
                </a:solidFill>
                <a:latin typeface="Times New Roman" panose="02020603050405020304" pitchFamily="18" charset="0"/>
                <a:cs typeface="Times New Roman" panose="02020603050405020304" pitchFamily="18" charset="0"/>
              </a:rPr>
              <a:t>CHÚA CẤT TIẾNG GỌI CON (TH1-330)</a:t>
            </a:r>
          </a:p>
        </p:txBody>
      </p:sp>
    </p:spTree>
    <p:extLst>
      <p:ext uri="{BB962C8B-B14F-4D97-AF65-F5344CB8AC3E}">
        <p14:creationId xmlns:p14="http://schemas.microsoft.com/office/powerpoint/2010/main" val="320957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1">
            <a:extLst>
              <a:ext uri="{FF2B5EF4-FFF2-40B4-BE49-F238E27FC236}">
                <a16:creationId xmlns:a16="http://schemas.microsoft.com/office/drawing/2014/main" id="{DABAFA30-DE0B-8B49-A646-9BF3846FC9E6}"/>
              </a:ext>
            </a:extLst>
          </p:cNvPr>
          <p:cNvSpPr txBox="1">
            <a:spLocks noChangeArrowheads="1"/>
          </p:cNvSpPr>
          <p:nvPr/>
        </p:nvSpPr>
        <p:spPr bwMode="auto">
          <a:xfrm>
            <a:off x="204716" y="0"/>
            <a:ext cx="11834884"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6600" b="1" dirty="0">
                <a:solidFill>
                  <a:srgbClr val="FF0000"/>
                </a:solidFill>
                <a:latin typeface="Times New Roman" panose="02020603050405020304" pitchFamily="18" charset="0"/>
                <a:cs typeface="Times New Roman" panose="02020603050405020304" pitchFamily="18" charset="0"/>
              </a:rPr>
              <a:t>1.</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Đời</a:t>
            </a:r>
            <a:r>
              <a:rPr lang="en-US" altLang="en-US" sz="6600" b="1" dirty="0">
                <a:latin typeface="Times New Roman" panose="02020603050405020304" pitchFamily="18" charset="0"/>
                <a:cs typeface="Times New Roman" panose="02020603050405020304" pitchFamily="18" charset="0"/>
              </a:rPr>
              <a:t> con </a:t>
            </a:r>
            <a:r>
              <a:rPr lang="en-US" altLang="en-US" sz="6600" b="1" dirty="0" err="1">
                <a:latin typeface="Times New Roman" panose="02020603050405020304" pitchFamily="18" charset="0"/>
                <a:cs typeface="Times New Roman" panose="02020603050405020304" pitchFamily="18" charset="0"/>
              </a:rPr>
              <a:t>Chúa</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ơi</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sao</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quá</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mọi</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hèn</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mà</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Chúa</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đã</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gọi</a:t>
            </a:r>
            <a:r>
              <a:rPr lang="en-US" altLang="en-US" sz="6600" b="1" dirty="0">
                <a:latin typeface="Times New Roman" panose="02020603050405020304" pitchFamily="18" charset="0"/>
                <a:cs typeface="Times New Roman" panose="02020603050405020304" pitchFamily="18" charset="0"/>
              </a:rPr>
              <a:t> con </a:t>
            </a:r>
            <a:r>
              <a:rPr lang="en-US" altLang="en-US" sz="6600" b="1" dirty="0" err="1">
                <a:latin typeface="Times New Roman" panose="02020603050405020304" pitchFamily="18" charset="0"/>
                <a:cs typeface="Times New Roman" panose="02020603050405020304" pitchFamily="18" charset="0"/>
              </a:rPr>
              <a:t>bước</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lên</a:t>
            </a:r>
            <a:r>
              <a:rPr lang="en-US" altLang="en-US" sz="6600" b="1" dirty="0">
                <a:latin typeface="Times New Roman" panose="02020603050405020304" pitchFamily="18" charset="0"/>
                <a:cs typeface="Times New Roman" panose="02020603050405020304" pitchFamily="18" charset="0"/>
              </a:rPr>
              <a:t>. Sai con </a:t>
            </a:r>
            <a:r>
              <a:rPr lang="en-US" altLang="en-US" sz="6600" b="1" dirty="0" err="1">
                <a:latin typeface="Times New Roman" panose="02020603050405020304" pitchFamily="18" charset="0"/>
                <a:cs typeface="Times New Roman" panose="02020603050405020304" pitchFamily="18" charset="0"/>
              </a:rPr>
              <a:t>đi</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tới</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cuộc</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đời</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trở</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nên</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như</a:t>
            </a:r>
            <a:r>
              <a:rPr lang="en-US" altLang="en-US" sz="6600" b="1" dirty="0">
                <a:latin typeface="Times New Roman" panose="02020603050405020304" pitchFamily="18" charset="0"/>
                <a:cs typeface="Times New Roman" panose="02020603050405020304" pitchFamily="18" charset="0"/>
              </a:rPr>
              <a:t> men </a:t>
            </a:r>
            <a:r>
              <a:rPr lang="en-US" altLang="en-US" sz="6600" b="1" dirty="0" err="1">
                <a:latin typeface="Times New Roman" panose="02020603050405020304" pitchFamily="18" charset="0"/>
                <a:cs typeface="Times New Roman" panose="02020603050405020304" pitchFamily="18" charset="0"/>
              </a:rPr>
              <a:t>giữa</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lòng</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người</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sai</a:t>
            </a:r>
            <a:r>
              <a:rPr lang="en-US" altLang="en-US" sz="6600" b="1" dirty="0">
                <a:latin typeface="Times New Roman" panose="02020603050405020304" pitchFamily="18" charset="0"/>
                <a:cs typeface="Times New Roman" panose="02020603050405020304" pitchFamily="18" charset="0"/>
              </a:rPr>
              <a:t> con </a:t>
            </a:r>
            <a:r>
              <a:rPr lang="en-US" altLang="en-US" sz="6600" b="1" dirty="0" err="1">
                <a:latin typeface="Times New Roman" panose="02020603050405020304" pitchFamily="18" charset="0"/>
                <a:cs typeface="Times New Roman" panose="02020603050405020304" pitchFamily="18" charset="0"/>
              </a:rPr>
              <a:t>đi</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làm</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muối</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đất</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làm</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muối</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đất</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ướp</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cho</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mặn</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nồng</a:t>
            </a:r>
            <a:r>
              <a:rPr lang="en-US" altLang="en-US" sz="6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542833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a:extLst>
              <a:ext uri="{FF2B5EF4-FFF2-40B4-BE49-F238E27FC236}">
                <a16:creationId xmlns:a16="http://schemas.microsoft.com/office/drawing/2014/main" id="{6F464984-7F21-594A-B2A4-591D169E0912}"/>
              </a:ext>
            </a:extLst>
          </p:cNvPr>
          <p:cNvSpPr txBox="1">
            <a:spLocks noChangeArrowheads="1"/>
          </p:cNvSpPr>
          <p:nvPr/>
        </p:nvSpPr>
        <p:spPr bwMode="auto">
          <a:xfrm>
            <a:off x="150125" y="0"/>
            <a:ext cx="11764371"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8000" b="1" dirty="0">
                <a:solidFill>
                  <a:srgbClr val="FF0000"/>
                </a:solidFill>
                <a:latin typeface="Times New Roman" panose="02020603050405020304" pitchFamily="18" charset="0"/>
                <a:cs typeface="Times New Roman" panose="02020603050405020304" pitchFamily="18" charset="0"/>
              </a:rPr>
              <a:t>ĐK:</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cất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tiếng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gọi</a:t>
            </a:r>
            <a:r>
              <a:rPr lang="en-US" altLang="en-US" sz="8000" b="1" dirty="0">
                <a:latin typeface="Times New Roman" panose="02020603050405020304" pitchFamily="18" charset="0"/>
                <a:cs typeface="Times New Roman" panose="02020603050405020304" pitchFamily="18" charset="0"/>
              </a:rPr>
              <a:t> con </a:t>
            </a:r>
            <a:r>
              <a:rPr lang="en-US" altLang="en-US" sz="8000" b="1" dirty="0" err="1">
                <a:latin typeface="Times New Roman" panose="02020603050405020304" pitchFamily="18" charset="0"/>
                <a:cs typeface="Times New Roman" panose="02020603050405020304" pitchFamily="18" charset="0"/>
              </a:rPr>
              <a:t>đi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làm</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chứng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nhân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nước</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trời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Phút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thánh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hiến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từ</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đây</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suốt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đời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không</a:t>
            </a:r>
            <a:r>
              <a:rPr lang="en-US" altLang="en-US" sz="8000" b="1" dirty="0">
                <a:latin typeface="Times New Roman" panose="02020603050405020304" pitchFamily="18" charset="0"/>
                <a:cs typeface="Times New Roman" panose="02020603050405020304" pitchFamily="18" charset="0"/>
              </a:rPr>
              <a:t> bao </a:t>
            </a:r>
            <a:r>
              <a:rPr lang="en-US" altLang="en-US" sz="8000" b="1" dirty="0" err="1">
                <a:latin typeface="Times New Roman" panose="02020603050405020304" pitchFamily="18" charset="0"/>
                <a:cs typeface="Times New Roman" panose="02020603050405020304" pitchFamily="18" charset="0"/>
              </a:rPr>
              <a:t>giờ</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đổi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thay</a:t>
            </a:r>
            <a:r>
              <a:rPr lang="en-US" altLang="en-US" sz="8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33315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C277DB1-9200-9E4E-9D6D-3C6D106DA72E}"/>
              </a:ext>
            </a:extLst>
          </p:cNvPr>
          <p:cNvSpPr>
            <a:spLocks noGrp="1" noChangeArrowheads="1"/>
          </p:cNvSpPr>
          <p:nvPr>
            <p:ph type="title"/>
          </p:nvPr>
        </p:nvSpPr>
        <p:spPr>
          <a:xfrm>
            <a:off x="109181" y="0"/>
            <a:ext cx="11969087" cy="6741994"/>
          </a:xfrm>
        </p:spPr>
        <p:txBody>
          <a:bodyPr>
            <a:normAutofit/>
          </a:bodyPr>
          <a:lstStyle/>
          <a:p>
            <a:pPr algn="just">
              <a:defRPr/>
            </a:pPr>
            <a:r>
              <a:rPr lang="en-US" sz="6600" b="1" kern="1200" dirty="0">
                <a:solidFill>
                  <a:srgbClr val="FF0000"/>
                </a:solidFill>
                <a:latin typeface="Times New Roman" pitchFamily="18" charset="0"/>
                <a:ea typeface="+mn-ea"/>
                <a:cs typeface="Times New Roman" pitchFamily="18" charset="0"/>
              </a:rPr>
              <a:t>2.</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Tình</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yêu</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Chúa</a:t>
            </a:r>
            <a:r>
              <a:rPr lang="en-US" sz="6600" b="1" kern="1200" dirty="0">
                <a:solidFill>
                  <a:schemeClr val="tx1"/>
                </a:solidFill>
                <a:latin typeface="Times New Roman" pitchFamily="18" charset="0"/>
                <a:ea typeface="+mn-ea"/>
                <a:cs typeface="Times New Roman" pitchFamily="18" charset="0"/>
              </a:rPr>
              <a:t> ban </a:t>
            </a:r>
            <a:r>
              <a:rPr lang="en-US" sz="6600" b="1" kern="1200" dirty="0" err="1">
                <a:solidFill>
                  <a:schemeClr val="tx1"/>
                </a:solidFill>
                <a:latin typeface="Times New Roman" pitchFamily="18" charset="0"/>
                <a:ea typeface="+mn-ea"/>
                <a:cs typeface="Times New Roman" pitchFamily="18" charset="0"/>
              </a:rPr>
              <a:t>sao</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quá</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nhiệm</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mầu</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đời</a:t>
            </a:r>
            <a:r>
              <a:rPr lang="en-US" sz="6600" b="1" kern="1200" dirty="0">
                <a:solidFill>
                  <a:schemeClr val="tx1"/>
                </a:solidFill>
                <a:latin typeface="Times New Roman" pitchFamily="18" charset="0"/>
                <a:ea typeface="+mn-ea"/>
                <a:cs typeface="Times New Roman" pitchFamily="18" charset="0"/>
              </a:rPr>
              <a:t> con </a:t>
            </a:r>
            <a:r>
              <a:rPr lang="en-US" sz="6600" b="1" kern="1200" dirty="0" err="1">
                <a:solidFill>
                  <a:schemeClr val="tx1"/>
                </a:solidFill>
                <a:latin typeface="Times New Roman" pitchFamily="18" charset="0"/>
                <a:ea typeface="+mn-ea"/>
                <a:cs typeface="Times New Roman" pitchFamily="18" charset="0"/>
              </a:rPr>
              <a:t>có</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gì</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dâng</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Chúa</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đâu</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đây</a:t>
            </a:r>
            <a:r>
              <a:rPr lang="en-US" sz="6600" b="1" kern="1200" dirty="0">
                <a:solidFill>
                  <a:schemeClr val="tx1"/>
                </a:solidFill>
                <a:latin typeface="Times New Roman" pitchFamily="18" charset="0"/>
                <a:ea typeface="+mn-ea"/>
                <a:cs typeface="Times New Roman" pitchFamily="18" charset="0"/>
              </a:rPr>
              <a:t> bao </a:t>
            </a:r>
            <a:r>
              <a:rPr lang="en-US" sz="6600" b="1" kern="1200" dirty="0" err="1">
                <a:solidFill>
                  <a:schemeClr val="tx1"/>
                </a:solidFill>
                <a:latin typeface="Times New Roman" pitchFamily="18" charset="0"/>
                <a:ea typeface="+mn-ea"/>
                <a:cs typeface="Times New Roman" pitchFamily="18" charset="0"/>
              </a:rPr>
              <a:t>mơ</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ước</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dạt</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dào</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niềm</a:t>
            </a:r>
            <a:r>
              <a:rPr lang="en-US" sz="6600" b="1" kern="1200" dirty="0">
                <a:solidFill>
                  <a:schemeClr val="tx1"/>
                </a:solidFill>
                <a:latin typeface="Times New Roman" pitchFamily="18" charset="0"/>
                <a:ea typeface="+mn-ea"/>
                <a:cs typeface="Times New Roman" pitchFamily="18" charset="0"/>
              </a:rPr>
              <a:t> tin </a:t>
            </a:r>
            <a:r>
              <a:rPr lang="en-US" sz="6600" b="1" kern="1200" dirty="0" err="1">
                <a:solidFill>
                  <a:schemeClr val="tx1"/>
                </a:solidFill>
                <a:latin typeface="Times New Roman" pitchFamily="18" charset="0"/>
                <a:ea typeface="+mn-ea"/>
                <a:cs typeface="Times New Roman" pitchFamily="18" charset="0"/>
              </a:rPr>
              <a:t>như</a:t>
            </a:r>
            <a:r>
              <a:rPr lang="en-US" sz="6600" b="1" kern="1200" dirty="0">
                <a:solidFill>
                  <a:schemeClr val="tx1"/>
                </a:solidFill>
                <a:latin typeface="Times New Roman" pitchFamily="18" charset="0"/>
                <a:ea typeface="+mn-ea"/>
                <a:cs typeface="Times New Roman" pitchFamily="18" charset="0"/>
              </a:rPr>
              <a:t> con </a:t>
            </a:r>
            <a:r>
              <a:rPr lang="en-US" sz="6600" b="1" kern="1200" dirty="0" err="1">
                <a:solidFill>
                  <a:schemeClr val="tx1"/>
                </a:solidFill>
                <a:latin typeface="Times New Roman" pitchFamily="18" charset="0"/>
                <a:ea typeface="+mn-ea"/>
                <a:cs typeface="Times New Roman" pitchFamily="18" charset="0"/>
              </a:rPr>
              <a:t>suối</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ngọt</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ngào</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đây</a:t>
            </a:r>
            <a:r>
              <a:rPr lang="en-US" sz="6600" b="1" kern="1200" dirty="0">
                <a:solidFill>
                  <a:schemeClr val="tx1"/>
                </a:solidFill>
                <a:latin typeface="Times New Roman" pitchFamily="18" charset="0"/>
                <a:ea typeface="+mn-ea"/>
                <a:cs typeface="Times New Roman" pitchFamily="18" charset="0"/>
              </a:rPr>
              <a:t> bao </a:t>
            </a:r>
            <a:r>
              <a:rPr lang="en-US" sz="6600" b="1" kern="1200" dirty="0" err="1">
                <a:solidFill>
                  <a:schemeClr val="tx1"/>
                </a:solidFill>
                <a:latin typeface="Times New Roman" pitchFamily="18" charset="0"/>
                <a:ea typeface="+mn-ea"/>
                <a:cs typeface="Times New Roman" pitchFamily="18" charset="0"/>
              </a:rPr>
              <a:t>tâm</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tình</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yêu</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dấu</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nguyện</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dâng</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Chúa</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mãi</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như</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lần</a:t>
            </a:r>
            <a:r>
              <a:rPr lang="en-US" sz="6600" b="1" kern="1200" dirty="0">
                <a:solidFill>
                  <a:schemeClr val="tx1"/>
                </a:solidFill>
                <a:latin typeface="Times New Roman" pitchFamily="18" charset="0"/>
                <a:ea typeface="+mn-ea"/>
                <a:cs typeface="Times New Roman" pitchFamily="18" charset="0"/>
              </a:rPr>
              <a:t> </a:t>
            </a:r>
            <a:r>
              <a:rPr lang="en-US" sz="6600" b="1" kern="1200" dirty="0" err="1">
                <a:solidFill>
                  <a:schemeClr val="tx1"/>
                </a:solidFill>
                <a:latin typeface="Times New Roman" pitchFamily="18" charset="0"/>
                <a:ea typeface="+mn-ea"/>
                <a:cs typeface="Times New Roman" pitchFamily="18" charset="0"/>
              </a:rPr>
              <a:t>đầu</a:t>
            </a:r>
            <a:r>
              <a:rPr lang="en-US" sz="6600" b="1" kern="1200" dirty="0">
                <a:solidFill>
                  <a:schemeClr val="tx1"/>
                </a:solidFill>
                <a:latin typeface="Times New Roman" pitchFamily="18" charset="0"/>
                <a:ea typeface="+mn-ea"/>
                <a:cs typeface="Times New Roman" pitchFamily="18" charset="0"/>
              </a:rPr>
              <a:t>.</a:t>
            </a:r>
          </a:p>
        </p:txBody>
      </p:sp>
    </p:spTree>
    <p:extLst>
      <p:ext uri="{BB962C8B-B14F-4D97-AF65-F5344CB8AC3E}">
        <p14:creationId xmlns:p14="http://schemas.microsoft.com/office/powerpoint/2010/main" val="1723992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a:extLst>
              <a:ext uri="{FF2B5EF4-FFF2-40B4-BE49-F238E27FC236}">
                <a16:creationId xmlns:a16="http://schemas.microsoft.com/office/drawing/2014/main" id="{6F464984-7F21-594A-B2A4-591D169E0912}"/>
              </a:ext>
            </a:extLst>
          </p:cNvPr>
          <p:cNvSpPr txBox="1">
            <a:spLocks noChangeArrowheads="1"/>
          </p:cNvSpPr>
          <p:nvPr/>
        </p:nvSpPr>
        <p:spPr bwMode="auto">
          <a:xfrm>
            <a:off x="150125" y="0"/>
            <a:ext cx="11764371"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8000" b="1" dirty="0">
                <a:solidFill>
                  <a:srgbClr val="FF0000"/>
                </a:solidFill>
                <a:latin typeface="Times New Roman" panose="02020603050405020304" pitchFamily="18" charset="0"/>
                <a:cs typeface="Times New Roman" panose="02020603050405020304" pitchFamily="18" charset="0"/>
              </a:rPr>
              <a:t>ĐK:</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cất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tiếng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gọi</a:t>
            </a:r>
            <a:r>
              <a:rPr lang="en-US" altLang="en-US" sz="8000" b="1" dirty="0">
                <a:latin typeface="Times New Roman" panose="02020603050405020304" pitchFamily="18" charset="0"/>
                <a:cs typeface="Times New Roman" panose="02020603050405020304" pitchFamily="18" charset="0"/>
              </a:rPr>
              <a:t> con </a:t>
            </a:r>
            <a:r>
              <a:rPr lang="en-US" altLang="en-US" sz="8000" b="1" dirty="0" err="1">
                <a:latin typeface="Times New Roman" panose="02020603050405020304" pitchFamily="18" charset="0"/>
                <a:cs typeface="Times New Roman" panose="02020603050405020304" pitchFamily="18" charset="0"/>
              </a:rPr>
              <a:t>đi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làm</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chứng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nhân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nước</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trời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Phút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thánh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hiến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từ</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đây</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suốt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đời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không</a:t>
            </a:r>
            <a:r>
              <a:rPr lang="en-US" altLang="en-US" sz="8000" b="1" dirty="0">
                <a:latin typeface="Times New Roman" panose="02020603050405020304" pitchFamily="18" charset="0"/>
                <a:cs typeface="Times New Roman" panose="02020603050405020304" pitchFamily="18" charset="0"/>
              </a:rPr>
              <a:t> bao </a:t>
            </a:r>
            <a:r>
              <a:rPr lang="en-US" altLang="en-US" sz="8000" b="1" dirty="0" err="1">
                <a:latin typeface="Times New Roman" panose="02020603050405020304" pitchFamily="18" charset="0"/>
                <a:cs typeface="Times New Roman" panose="02020603050405020304" pitchFamily="18" charset="0"/>
              </a:rPr>
              <a:t>giờ</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đổi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thay</a:t>
            </a:r>
            <a:r>
              <a:rPr lang="en-US" altLang="en-US" sz="8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39390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A84017F-EAB0-1749-A23C-86F560635A3E}"/>
              </a:ext>
            </a:extLst>
          </p:cNvPr>
          <p:cNvSpPr>
            <a:spLocks noGrp="1" noChangeArrowheads="1"/>
          </p:cNvSpPr>
          <p:nvPr>
            <p:ph type="title"/>
          </p:nvPr>
        </p:nvSpPr>
        <p:spPr>
          <a:xfrm>
            <a:off x="150125" y="272955"/>
            <a:ext cx="11750723" cy="6305266"/>
          </a:xfrm>
        </p:spPr>
        <p:txBody>
          <a:bodyPr>
            <a:normAutofit/>
          </a:bodyPr>
          <a:lstStyle/>
          <a:p>
            <a:pPr algn="just">
              <a:defRPr/>
            </a:pPr>
            <a:r>
              <a:rPr lang="en-US" sz="6000" b="1" kern="1200" dirty="0">
                <a:solidFill>
                  <a:srgbClr val="FF0000"/>
                </a:solidFill>
                <a:latin typeface="Times New Roman" pitchFamily="18" charset="0"/>
                <a:ea typeface="+mn-ea"/>
                <a:cs typeface="Times New Roman" pitchFamily="18" charset="0"/>
              </a:rPr>
              <a:t>3. </a:t>
            </a:r>
            <a:r>
              <a:rPr lang="en-US" sz="6000" b="1" kern="1200" dirty="0" err="1">
                <a:solidFill>
                  <a:schemeClr val="tx1"/>
                </a:solidFill>
                <a:latin typeface="Times New Roman" pitchFamily="18" charset="0"/>
                <a:ea typeface="+mn-ea"/>
                <a:cs typeface="Times New Roman" pitchFamily="18" charset="0"/>
              </a:rPr>
              <a:t>Từ</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đây</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trái</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tim</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chan</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chứa</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tình</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người</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đời</a:t>
            </a:r>
            <a:r>
              <a:rPr lang="en-US" sz="6000" b="1" kern="1200" dirty="0">
                <a:solidFill>
                  <a:schemeClr val="tx1"/>
                </a:solidFill>
                <a:latin typeface="Times New Roman" pitchFamily="18" charset="0"/>
                <a:ea typeface="+mn-ea"/>
                <a:cs typeface="Times New Roman" pitchFamily="18" charset="0"/>
              </a:rPr>
              <a:t>  con </a:t>
            </a:r>
            <a:r>
              <a:rPr lang="en-US" sz="6000" b="1" kern="1200" dirty="0" err="1">
                <a:solidFill>
                  <a:schemeClr val="tx1"/>
                </a:solidFill>
                <a:latin typeface="Times New Roman" pitchFamily="18" charset="0"/>
                <a:ea typeface="+mn-ea"/>
                <a:cs typeface="Times New Roman" pitchFamily="18" charset="0"/>
              </a:rPr>
              <a:t>sống</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là</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cho</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Chúa</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thôi</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yêu</a:t>
            </a:r>
            <a:r>
              <a:rPr lang="en-US" sz="6000" b="1" kern="1200" dirty="0">
                <a:solidFill>
                  <a:schemeClr val="tx1"/>
                </a:solidFill>
                <a:latin typeface="Times New Roman" pitchFamily="18" charset="0"/>
                <a:ea typeface="+mn-ea"/>
                <a:cs typeface="Times New Roman" pitchFamily="18" charset="0"/>
              </a:rPr>
              <a:t> con </a:t>
            </a:r>
            <a:r>
              <a:rPr lang="en-US" sz="6000" b="1" kern="1200" dirty="0" err="1">
                <a:solidFill>
                  <a:schemeClr val="tx1"/>
                </a:solidFill>
                <a:latin typeface="Times New Roman" pitchFamily="18" charset="0"/>
                <a:ea typeface="+mn-ea"/>
                <a:cs typeface="Times New Roman" pitchFamily="18" charset="0"/>
              </a:rPr>
              <a:t>nên</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Chúa</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gọi</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mời</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để</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nên</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chiên</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hy</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tế</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của</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người</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đây</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thân</a:t>
            </a:r>
            <a:r>
              <a:rPr lang="en-US" sz="6000" b="1" kern="1200" dirty="0">
                <a:solidFill>
                  <a:schemeClr val="tx1"/>
                </a:solidFill>
                <a:latin typeface="Times New Roman" pitchFamily="18" charset="0"/>
                <a:ea typeface="+mn-ea"/>
                <a:cs typeface="Times New Roman" pitchFamily="18" charset="0"/>
              </a:rPr>
              <a:t> con </a:t>
            </a:r>
            <a:r>
              <a:rPr lang="en-US" sz="6000" b="1" kern="1200" dirty="0" err="1">
                <a:solidFill>
                  <a:schemeClr val="tx1"/>
                </a:solidFill>
                <a:latin typeface="Times New Roman" pitchFamily="18" charset="0"/>
                <a:ea typeface="+mn-ea"/>
                <a:cs typeface="Times New Roman" pitchFamily="18" charset="0"/>
              </a:rPr>
              <a:t>đầy</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yếu</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đuối</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nhờ</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ơn</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thánh</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Chúa</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luôn</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cải</a:t>
            </a:r>
            <a:r>
              <a:rPr lang="en-US" sz="6000" b="1" kern="1200" dirty="0">
                <a:solidFill>
                  <a:schemeClr val="tx1"/>
                </a:solidFill>
                <a:latin typeface="Times New Roman" pitchFamily="18" charset="0"/>
                <a:ea typeface="+mn-ea"/>
                <a:cs typeface="Times New Roman" pitchFamily="18" charset="0"/>
              </a:rPr>
              <a:t> </a:t>
            </a:r>
            <a:r>
              <a:rPr lang="en-US" sz="6000" b="1" kern="1200" dirty="0" err="1">
                <a:solidFill>
                  <a:schemeClr val="tx1"/>
                </a:solidFill>
                <a:latin typeface="Times New Roman" pitchFamily="18" charset="0"/>
                <a:ea typeface="+mn-ea"/>
                <a:cs typeface="Times New Roman" pitchFamily="18" charset="0"/>
              </a:rPr>
              <a:t>hồi</a:t>
            </a:r>
            <a:r>
              <a:rPr lang="en-US" sz="6000" b="1" kern="1200" dirty="0">
                <a:solidFill>
                  <a:schemeClr val="tx1"/>
                </a:solidFill>
                <a:latin typeface="Times New Roman" pitchFamily="18" charset="0"/>
                <a:ea typeface="+mn-ea"/>
                <a:cs typeface="Times New Roman" pitchFamily="18" charset="0"/>
              </a:rPr>
              <a:t>.</a:t>
            </a:r>
          </a:p>
        </p:txBody>
      </p:sp>
    </p:spTree>
    <p:extLst>
      <p:ext uri="{BB962C8B-B14F-4D97-AF65-F5344CB8AC3E}">
        <p14:creationId xmlns:p14="http://schemas.microsoft.com/office/powerpoint/2010/main" val="3856960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Box 1">
            <a:extLst>
              <a:ext uri="{FF2B5EF4-FFF2-40B4-BE49-F238E27FC236}">
                <a16:creationId xmlns:a16="http://schemas.microsoft.com/office/drawing/2014/main" id="{6F464984-7F21-594A-B2A4-591D169E0912}"/>
              </a:ext>
            </a:extLst>
          </p:cNvPr>
          <p:cNvSpPr txBox="1">
            <a:spLocks noChangeArrowheads="1"/>
          </p:cNvSpPr>
          <p:nvPr/>
        </p:nvSpPr>
        <p:spPr bwMode="auto">
          <a:xfrm>
            <a:off x="150125" y="0"/>
            <a:ext cx="11764371"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8000" b="1" dirty="0">
                <a:solidFill>
                  <a:srgbClr val="FF0000"/>
                </a:solidFill>
                <a:latin typeface="Times New Roman" panose="02020603050405020304" pitchFamily="18" charset="0"/>
                <a:cs typeface="Times New Roman" panose="02020603050405020304" pitchFamily="18" charset="0"/>
              </a:rPr>
              <a:t>ĐK:</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Chúa</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cất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tiếng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gọi</a:t>
            </a:r>
            <a:r>
              <a:rPr lang="en-US" altLang="en-US" sz="8000" b="1" dirty="0">
                <a:latin typeface="Times New Roman" panose="02020603050405020304" pitchFamily="18" charset="0"/>
                <a:cs typeface="Times New Roman" panose="02020603050405020304" pitchFamily="18" charset="0"/>
              </a:rPr>
              <a:t> con </a:t>
            </a:r>
            <a:r>
              <a:rPr lang="en-US" altLang="en-US" sz="8000" b="1" dirty="0" err="1">
                <a:latin typeface="Times New Roman" panose="02020603050405020304" pitchFamily="18" charset="0"/>
                <a:cs typeface="Times New Roman" panose="02020603050405020304" pitchFamily="18" charset="0"/>
              </a:rPr>
              <a:t>đi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làm</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chứng</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nhân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nước</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trời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Phút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thánh</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hiến</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từ</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đây</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suốt</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đời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không</a:t>
            </a:r>
            <a:r>
              <a:rPr lang="en-US" altLang="en-US" sz="8000" b="1" dirty="0">
                <a:latin typeface="Times New Roman" panose="02020603050405020304" pitchFamily="18" charset="0"/>
                <a:cs typeface="Times New Roman" panose="02020603050405020304" pitchFamily="18" charset="0"/>
              </a:rPr>
              <a:t> bao </a:t>
            </a:r>
            <a:r>
              <a:rPr lang="en-US" altLang="en-US" sz="8000" b="1" dirty="0" err="1">
                <a:latin typeface="Times New Roman" panose="02020603050405020304" pitchFamily="18" charset="0"/>
                <a:cs typeface="Times New Roman" panose="02020603050405020304" pitchFamily="18" charset="0"/>
              </a:rPr>
              <a:t>giờ</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đổi</a:t>
            </a:r>
            <a:r>
              <a:rPr lang="en-US" altLang="en-US" sz="8000" b="1" dirty="0">
                <a:latin typeface="Times New Roman" panose="02020603050405020304" pitchFamily="18" charset="0"/>
                <a:cs typeface="Times New Roman" panose="02020603050405020304" pitchFamily="18" charset="0"/>
              </a:rPr>
              <a:t> </a:t>
            </a:r>
            <a:r>
              <a:rPr lang="en-US" altLang="en-US" sz="8000" b="1" dirty="0" err="1">
                <a:latin typeface="Times New Roman" panose="02020603050405020304" pitchFamily="18" charset="0"/>
                <a:cs typeface="Times New Roman" panose="02020603050405020304" pitchFamily="18" charset="0"/>
              </a:rPr>
              <a:t>thay</a:t>
            </a:r>
            <a:r>
              <a:rPr lang="en-US" altLang="en-US" sz="8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20845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D859-CDC0-1B4A-A9D9-117D12C5026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78FBEBC-7783-7547-B946-8796DFDC5FB0}"/>
              </a:ext>
            </a:extLst>
          </p:cNvPr>
          <p:cNvPicPr>
            <a:picLocks noChangeAspect="1"/>
          </p:cNvPicPr>
          <p:nvPr/>
        </p:nvPicPr>
        <p:blipFill>
          <a:blip r:embed="rId2"/>
          <a:stretch>
            <a:fillRect/>
          </a:stretch>
        </p:blipFill>
        <p:spPr>
          <a:xfrm>
            <a:off x="-136478" y="-122830"/>
            <a:ext cx="12328478" cy="7096836"/>
          </a:xfrm>
          <a:prstGeom prst="rect">
            <a:avLst/>
          </a:prstGeom>
        </p:spPr>
      </p:pic>
    </p:spTree>
    <p:extLst>
      <p:ext uri="{BB962C8B-B14F-4D97-AF65-F5344CB8AC3E}">
        <p14:creationId xmlns:p14="http://schemas.microsoft.com/office/powerpoint/2010/main" val="266646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0F6DFFB-76C6-2E4D-4086-39D689AEBB37}"/>
              </a:ext>
            </a:extLst>
          </p:cNvPr>
          <p:cNvSpPr>
            <a:spLocks noGrp="1" noChangeArrowheads="1"/>
          </p:cNvSpPr>
          <p:nvPr>
            <p:ph type="title"/>
          </p:nvPr>
        </p:nvSpPr>
        <p:spPr>
          <a:xfrm>
            <a:off x="0" y="2590800"/>
            <a:ext cx="12192000" cy="1143000"/>
          </a:xfrm>
        </p:spPr>
        <p:txBody>
          <a:bodyPr>
            <a:normAutofit fontScale="90000"/>
          </a:bodyPr>
          <a:lstStyle/>
          <a:p>
            <a:pPr algn="ctr"/>
            <a:r>
              <a:rPr lang="vi-VN" altLang="en-US" sz="8800" b="1" dirty="0">
                <a:solidFill>
                  <a:srgbClr val="FF0000"/>
                </a:solidFill>
                <a:latin typeface="Times New Roman" panose="02020603050405020304" pitchFamily="18" charset="0"/>
                <a:cs typeface="Times New Roman" panose="02020603050405020304" pitchFamily="18" charset="0"/>
              </a:rPr>
              <a:t>Hài Nhi tên  Gio an</a:t>
            </a:r>
            <a:br>
              <a:rPr lang="en-US" altLang="en-US" sz="8800" b="1" dirty="0">
                <a:solidFill>
                  <a:srgbClr val="FF0000"/>
                </a:solidFill>
                <a:latin typeface="Times New Roman" panose="02020603050405020304" pitchFamily="18" charset="0"/>
                <a:cs typeface="Times New Roman" panose="02020603050405020304" pitchFamily="18" charset="0"/>
              </a:rPr>
            </a:br>
            <a:r>
              <a:rPr lang="en-US" altLang="en-US" sz="8800" b="1" dirty="0">
                <a:solidFill>
                  <a:srgbClr val="FF0000"/>
                </a:solidFill>
                <a:latin typeface="Times New Roman" panose="02020603050405020304" pitchFamily="18" charset="0"/>
                <a:cs typeface="Times New Roman" panose="02020603050405020304" pitchFamily="18" charset="0"/>
              </a:rPr>
              <a:t>(</a:t>
            </a:r>
            <a:r>
              <a:rPr lang="en-US" altLang="en-US" sz="8800" b="1" dirty="0" err="1">
                <a:solidFill>
                  <a:srgbClr val="FF0000"/>
                </a:solidFill>
                <a:latin typeface="Times New Roman" panose="02020603050405020304" pitchFamily="18" charset="0"/>
                <a:cs typeface="Times New Roman" panose="02020603050405020304" pitchFamily="18" charset="0"/>
              </a:rPr>
              <a:t>giấy</a:t>
            </a:r>
            <a:r>
              <a:rPr lang="en-US" altLang="en-US" sz="8800" b="1" dirty="0">
                <a:solidFill>
                  <a:srgbClr val="FF0000"/>
                </a:solidFill>
                <a:latin typeface="Times New Roman" panose="02020603050405020304" pitchFamily="18" charset="0"/>
                <a:cs typeface="Times New Roman" panose="02020603050405020304" pitchFamily="18" charset="0"/>
              </a:rPr>
              <a:t>)</a:t>
            </a:r>
            <a:endParaRPr lang="en-US" altLang="en-US" sz="88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70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0F2C24E-F266-A649-8A72-1A5E77419316}"/>
              </a:ext>
            </a:extLst>
          </p:cNvPr>
          <p:cNvSpPr>
            <a:spLocks noGrp="1" noChangeArrowheads="1"/>
          </p:cNvSpPr>
          <p:nvPr>
            <p:ph type="title"/>
          </p:nvPr>
        </p:nvSpPr>
        <p:spPr>
          <a:xfrm>
            <a:off x="0" y="2819400"/>
            <a:ext cx="12192000" cy="1143000"/>
          </a:xfrm>
        </p:spPr>
        <p:txBody>
          <a:bodyPr>
            <a:noAutofit/>
          </a:bodyPr>
          <a:lstStyle/>
          <a:p>
            <a:pPr algn="just">
              <a:defRPr/>
            </a:pPr>
            <a:r>
              <a:rPr lang="en-US" sz="7200" b="1" dirty="0">
                <a:solidFill>
                  <a:srgbClr val="FF0000"/>
                </a:solidFill>
                <a:latin typeface="Times New Roman" pitchFamily="18" charset="0"/>
                <a:cs typeface="Times New Roman" pitchFamily="18" charset="0"/>
              </a:rPr>
              <a:t>1. </a:t>
            </a:r>
            <a:r>
              <a:rPr lang="en-US" sz="7200" b="1" dirty="0" err="1">
                <a:solidFill>
                  <a:schemeClr val="tx1">
                    <a:lumMod val="95000"/>
                    <a:lumOff val="5000"/>
                  </a:schemeClr>
                </a:solidFill>
                <a:latin typeface="Times New Roman" pitchFamily="18" charset="0"/>
                <a:cs typeface="Times New Roman" pitchFamily="18" charset="0"/>
              </a:rPr>
              <a:t>Hài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nhi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tiên</a:t>
            </a:r>
            <a:r>
              <a:rPr lang="en-US" sz="7200" b="1" dirty="0">
                <a:solidFill>
                  <a:schemeClr val="tx1">
                    <a:lumMod val="95000"/>
                    <a:lumOff val="5000"/>
                  </a:schemeClr>
                </a:solidFill>
                <a:latin typeface="Times New Roman" pitchFamily="18" charset="0"/>
                <a:cs typeface="Times New Roman" pitchFamily="18" charset="0"/>
              </a:rPr>
              <a:t> tri </a:t>
            </a:r>
            <a:r>
              <a:rPr lang="en-US" sz="7200" b="1" dirty="0" err="1">
                <a:solidFill>
                  <a:schemeClr val="tx1">
                    <a:lumMod val="95000"/>
                    <a:lumOff val="5000"/>
                  </a:schemeClr>
                </a:solidFill>
                <a:latin typeface="Times New Roman" pitchFamily="18" charset="0"/>
                <a:cs typeface="Times New Roman" pitchFamily="18" charset="0"/>
              </a:rPr>
              <a:t>tươi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xinh</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chào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Hồng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ân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cao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vời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muôn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người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chờ</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đón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Tiếng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đàn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hòa</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với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tiếng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lòng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hoan</a:t>
            </a:r>
            <a:r>
              <a:rPr lang="en-US" sz="7200" b="1" dirty="0">
                <a:solidFill>
                  <a:schemeClr val="tx1">
                    <a:lumMod val="95000"/>
                    <a:lumOff val="5000"/>
                  </a:schemeClr>
                </a:solidFill>
                <a:latin typeface="Times New Roman" pitchFamily="18" charset="0"/>
                <a:cs typeface="Times New Roman" pitchFamily="18" charset="0"/>
              </a:rPr>
              <a:t> ca. Ca </a:t>
            </a:r>
            <a:r>
              <a:rPr lang="en-US" sz="7200" b="1" dirty="0" err="1">
                <a:solidFill>
                  <a:schemeClr val="tx1">
                    <a:lumMod val="95000"/>
                    <a:lumOff val="5000"/>
                  </a:schemeClr>
                </a:solidFill>
                <a:latin typeface="Times New Roman" pitchFamily="18" charset="0"/>
                <a:cs typeface="Times New Roman" pitchFamily="18" charset="0"/>
              </a:rPr>
              <a:t>mừng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tình</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thương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Chúa</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Trời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bao</a:t>
            </a:r>
            <a:r>
              <a:rPr lang="en-US" sz="7200" b="1" dirty="0">
                <a:solidFill>
                  <a:schemeClr val="tx1">
                    <a:lumMod val="95000"/>
                    <a:lumOff val="5000"/>
                  </a:schemeClr>
                </a:solidFill>
                <a:latin typeface="Times New Roman" pitchFamily="18" charset="0"/>
                <a:cs typeface="Times New Roman" pitchFamily="18" charset="0"/>
              </a:rPr>
              <a:t> la.</a:t>
            </a:r>
          </a:p>
        </p:txBody>
      </p:sp>
    </p:spTree>
    <p:extLst>
      <p:ext uri="{BB962C8B-B14F-4D97-AF65-F5344CB8AC3E}">
        <p14:creationId xmlns:p14="http://schemas.microsoft.com/office/powerpoint/2010/main" val="644240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3D50346-5AC3-2E3E-8B0C-70A28CCF6892}"/>
              </a:ext>
            </a:extLst>
          </p:cNvPr>
          <p:cNvSpPr>
            <a:spLocks noGrp="1" noChangeArrowheads="1"/>
          </p:cNvSpPr>
          <p:nvPr>
            <p:ph type="title"/>
          </p:nvPr>
        </p:nvSpPr>
        <p:spPr>
          <a:xfrm>
            <a:off x="0" y="2590800"/>
            <a:ext cx="12192000" cy="1143000"/>
          </a:xfrm>
        </p:spPr>
        <p:txBody>
          <a:bodyPr>
            <a:normAutofit fontScale="90000"/>
          </a:bodyPr>
          <a:lstStyle/>
          <a:p>
            <a:pPr algn="just"/>
            <a:r>
              <a:rPr lang="vi-VN" altLang="en-US" sz="7200" b="1" dirty="0">
                <a:solidFill>
                  <a:srgbClr val="0070C0"/>
                </a:solidFill>
                <a:latin typeface="Times New Roman" panose="02020603050405020304" pitchFamily="18" charset="0"/>
                <a:cs typeface="Times New Roman" panose="02020603050405020304" pitchFamily="18" charset="0"/>
              </a:rPr>
              <a:t> </a:t>
            </a:r>
            <a:r>
              <a:rPr lang="en-US" altLang="en-US" sz="6400" b="1" dirty="0">
                <a:solidFill>
                  <a:srgbClr val="FF0000"/>
                </a:solidFill>
                <a:latin typeface="Times New Roman" panose="02020603050405020304" pitchFamily="18" charset="0"/>
                <a:cs typeface="Times New Roman" panose="02020603050405020304" pitchFamily="18" charset="0"/>
              </a:rPr>
              <a:t>ĐK. </a:t>
            </a:r>
            <a:r>
              <a:rPr lang="vi-VN" altLang="en-US" sz="6400" b="1" dirty="0">
                <a:latin typeface="Times New Roman" panose="02020603050405020304" pitchFamily="18" charset="0"/>
                <a:cs typeface="Times New Roman" panose="02020603050405020304" pitchFamily="18" charset="0"/>
              </a:rPr>
              <a:t>Một hài nhi tên Gio an  khi chưa vào đời , một người con được chúc phúc từ lòng Mẫ</a:t>
            </a:r>
            <a:r>
              <a:rPr lang="en-US" altLang="en-US" sz="6400" b="1" dirty="0">
                <a:latin typeface="Times New Roman" panose="02020603050405020304" pitchFamily="18" charset="0"/>
                <a:cs typeface="Times New Roman" panose="02020603050405020304" pitchFamily="18" charset="0"/>
              </a:rPr>
              <a:t>u </a:t>
            </a:r>
            <a:r>
              <a:rPr lang="en-US" altLang="en-US" sz="6400" b="1" dirty="0" err="1">
                <a:latin typeface="Times New Roman" panose="02020603050405020304" pitchFamily="18" charset="0"/>
                <a:cs typeface="Times New Roman" panose="02020603050405020304" pitchFamily="18" charset="0"/>
              </a:rPr>
              <a:t>thân</a:t>
            </a:r>
            <a:r>
              <a:rPr lang="vi-VN" altLang="en-US" sz="6400" b="1" dirty="0">
                <a:latin typeface="Times New Roman" panose="02020603050405020304" pitchFamily="18" charset="0"/>
                <a:cs typeface="Times New Roman" panose="02020603050405020304" pitchFamily="18" charset="0"/>
              </a:rPr>
              <a:t>, được Mẹ Chúa đến viếng thăm nên đã nhảy mừng</a:t>
            </a:r>
            <a:r>
              <a:rPr lang="en-US" altLang="en-US" sz="6400" b="1" dirty="0">
                <a:latin typeface="Times New Roman" panose="02020603050405020304" pitchFamily="18" charset="0"/>
                <a:cs typeface="Times New Roman" panose="02020603050405020304" pitchFamily="18" charset="0"/>
              </a:rPr>
              <a:t>. </a:t>
            </a:r>
            <a:r>
              <a:rPr lang="vi-VN" altLang="en-US" sz="6400" b="1" dirty="0">
                <a:latin typeface="Times New Roman" panose="02020603050405020304" pitchFamily="18" charset="0"/>
                <a:cs typeface="Times New Roman" panose="02020603050405020304" pitchFamily="18" charset="0"/>
              </a:rPr>
              <a:t> Loan báo cho đời được biết đấng cứu  tinh</a:t>
            </a:r>
            <a:endParaRPr lang="en-US" altLang="en-US" sz="6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83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E43C511-F8C9-C2C3-9121-EA2C057E6DED}"/>
              </a:ext>
            </a:extLst>
          </p:cNvPr>
          <p:cNvSpPr>
            <a:spLocks noGrp="1" noChangeArrowheads="1"/>
          </p:cNvSpPr>
          <p:nvPr>
            <p:ph type="title"/>
          </p:nvPr>
        </p:nvSpPr>
        <p:spPr>
          <a:xfrm>
            <a:off x="0" y="2590800"/>
            <a:ext cx="12192000" cy="1143000"/>
          </a:xfrm>
        </p:spPr>
        <p:txBody>
          <a:bodyPr>
            <a:normAutofit fontScale="90000"/>
          </a:bodyPr>
          <a:lstStyle/>
          <a:p>
            <a:pPr algn="just"/>
            <a:r>
              <a:rPr lang="vi-VN" altLang="en-US" sz="6600" b="1" dirty="0">
                <a:latin typeface="Times New Roman" panose="02020603050405020304" pitchFamily="18" charset="0"/>
                <a:cs typeface="Times New Roman" panose="02020603050405020304" pitchFamily="18" charset="0"/>
              </a:rPr>
              <a:t> 1.  Nà</a:t>
            </a:r>
            <a:r>
              <a:rPr lang="en-US" altLang="en-US" sz="6600" b="1" dirty="0">
                <a:latin typeface="Times New Roman" panose="02020603050405020304" pitchFamily="18" charset="0"/>
                <a:cs typeface="Times New Roman" panose="02020603050405020304" pitchFamily="18" charset="0"/>
              </a:rPr>
              <a:t>y </a:t>
            </a:r>
            <a:r>
              <a:rPr lang="en-US" altLang="en-US" sz="6600" b="1" dirty="0" err="1">
                <a:latin typeface="Times New Roman" panose="02020603050405020304" pitchFamily="18" charset="0"/>
                <a:cs typeface="Times New Roman" panose="02020603050405020304" pitchFamily="18" charset="0"/>
              </a:rPr>
              <a:t>trẻ</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sinh</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ra</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cả</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khắp</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núi</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đồi</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cất</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tiếng</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chúc</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mừng</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vì</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Chúa</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khoan</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nhân</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Trẻ</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ấy</a:t>
            </a:r>
            <a:r>
              <a:rPr lang="en-US" altLang="en-US" sz="6600" b="1" dirty="0">
                <a:latin typeface="Times New Roman" panose="02020603050405020304" pitchFamily="18" charset="0"/>
                <a:cs typeface="Times New Roman" panose="02020603050405020304" pitchFamily="18" charset="0"/>
              </a:rPr>
              <a:t> Gio-an </a:t>
            </a:r>
            <a:r>
              <a:rPr lang="en-US" altLang="en-US" sz="6600" b="1" dirty="0" err="1">
                <a:latin typeface="Times New Roman" panose="02020603050405020304" pitchFamily="18" charset="0"/>
                <a:cs typeface="Times New Roman" panose="02020603050405020304" pitchFamily="18" charset="0"/>
              </a:rPr>
              <a:t>thần</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sứ</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đã</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truyền</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Thật</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chính</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ơn</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lành</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của</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Chúa</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chí</a:t>
            </a:r>
            <a:r>
              <a:rPr lang="en-US" altLang="en-US" sz="6600" b="1" dirty="0">
                <a:latin typeface="Times New Roman" panose="02020603050405020304" pitchFamily="18" charset="0"/>
                <a:cs typeface="Times New Roman" panose="02020603050405020304" pitchFamily="18" charset="0"/>
              </a:rPr>
              <a:t> </a:t>
            </a:r>
            <a:r>
              <a:rPr lang="en-US" altLang="en-US" sz="6600" b="1" dirty="0" err="1">
                <a:latin typeface="Times New Roman" panose="02020603050405020304" pitchFamily="18" charset="0"/>
                <a:cs typeface="Times New Roman" panose="02020603050405020304" pitchFamily="18" charset="0"/>
              </a:rPr>
              <a:t>nhân</a:t>
            </a:r>
            <a:endParaRPr lang="en-US" alt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553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3D50346-5AC3-2E3E-8B0C-70A28CCF6892}"/>
              </a:ext>
            </a:extLst>
          </p:cNvPr>
          <p:cNvSpPr>
            <a:spLocks noGrp="1" noChangeArrowheads="1"/>
          </p:cNvSpPr>
          <p:nvPr>
            <p:ph type="title"/>
          </p:nvPr>
        </p:nvSpPr>
        <p:spPr>
          <a:xfrm>
            <a:off x="0" y="2590800"/>
            <a:ext cx="12192000" cy="1143000"/>
          </a:xfrm>
        </p:spPr>
        <p:txBody>
          <a:bodyPr>
            <a:normAutofit fontScale="90000"/>
          </a:bodyPr>
          <a:lstStyle/>
          <a:p>
            <a:pPr algn="just"/>
            <a:r>
              <a:rPr lang="vi-VN" altLang="en-US" sz="7200" b="1" dirty="0">
                <a:solidFill>
                  <a:srgbClr val="0070C0"/>
                </a:solidFill>
                <a:latin typeface="Times New Roman" panose="02020603050405020304" pitchFamily="18" charset="0"/>
                <a:cs typeface="Times New Roman" panose="02020603050405020304" pitchFamily="18" charset="0"/>
              </a:rPr>
              <a:t> </a:t>
            </a:r>
            <a:r>
              <a:rPr lang="en-US" altLang="en-US" sz="6400" b="1" dirty="0">
                <a:solidFill>
                  <a:srgbClr val="FF0000"/>
                </a:solidFill>
                <a:latin typeface="Times New Roman" panose="02020603050405020304" pitchFamily="18" charset="0"/>
                <a:cs typeface="Times New Roman" panose="02020603050405020304" pitchFamily="18" charset="0"/>
              </a:rPr>
              <a:t>ĐK. </a:t>
            </a:r>
            <a:r>
              <a:rPr lang="vi-VN" altLang="en-US" sz="6400" b="1" dirty="0">
                <a:latin typeface="Times New Roman" panose="02020603050405020304" pitchFamily="18" charset="0"/>
                <a:cs typeface="Times New Roman" panose="02020603050405020304" pitchFamily="18" charset="0"/>
              </a:rPr>
              <a:t>Một hài nhi tên Gio an  khi chưa vào đời , một người con được chúc phúc từ lòng Mẫ</a:t>
            </a:r>
            <a:r>
              <a:rPr lang="en-US" altLang="en-US" sz="6400" b="1" dirty="0">
                <a:latin typeface="Times New Roman" panose="02020603050405020304" pitchFamily="18" charset="0"/>
                <a:cs typeface="Times New Roman" panose="02020603050405020304" pitchFamily="18" charset="0"/>
              </a:rPr>
              <a:t>u </a:t>
            </a:r>
            <a:r>
              <a:rPr lang="en-US" altLang="en-US" sz="6400" b="1" dirty="0" err="1">
                <a:latin typeface="Times New Roman" panose="02020603050405020304" pitchFamily="18" charset="0"/>
                <a:cs typeface="Times New Roman" panose="02020603050405020304" pitchFamily="18" charset="0"/>
              </a:rPr>
              <a:t>thân</a:t>
            </a:r>
            <a:r>
              <a:rPr lang="vi-VN" altLang="en-US" sz="6400" b="1" dirty="0">
                <a:latin typeface="Times New Roman" panose="02020603050405020304" pitchFamily="18" charset="0"/>
                <a:cs typeface="Times New Roman" panose="02020603050405020304" pitchFamily="18" charset="0"/>
              </a:rPr>
              <a:t>, được Mẹ Chúa viếng thăm nên đã nhảy mừng</a:t>
            </a:r>
            <a:r>
              <a:rPr lang="en-US" altLang="en-US" sz="6400" b="1" dirty="0">
                <a:latin typeface="Times New Roman" panose="02020603050405020304" pitchFamily="18" charset="0"/>
                <a:cs typeface="Times New Roman" panose="02020603050405020304" pitchFamily="18" charset="0"/>
              </a:rPr>
              <a:t>. </a:t>
            </a:r>
            <a:r>
              <a:rPr lang="vi-VN" altLang="en-US" sz="6400" b="1" dirty="0">
                <a:latin typeface="Times New Roman" panose="02020603050405020304" pitchFamily="18" charset="0"/>
                <a:cs typeface="Times New Roman" panose="02020603050405020304" pitchFamily="18" charset="0"/>
              </a:rPr>
              <a:t> Loan báo cho đời được biết đấng cứu  tinh</a:t>
            </a:r>
            <a:endParaRPr lang="en-US" altLang="en-US" sz="6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35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D10908-CB90-BB4D-979B-75C70C368F96}"/>
              </a:ext>
            </a:extLst>
          </p:cNvPr>
          <p:cNvSpPr>
            <a:spLocks noGrp="1"/>
          </p:cNvSpPr>
          <p:nvPr>
            <p:ph type="subTitle" idx="1"/>
          </p:nvPr>
        </p:nvSpPr>
        <p:spPr>
          <a:xfrm>
            <a:off x="122830" y="162801"/>
            <a:ext cx="11914494" cy="6510953"/>
          </a:xfrm>
        </p:spPr>
        <p:txBody>
          <a:bodyPr/>
          <a:lstStyle/>
          <a:p>
            <a:endParaRPr lang="en-US"/>
          </a:p>
        </p:txBody>
      </p:sp>
    </p:spTree>
    <p:extLst>
      <p:ext uri="{BB962C8B-B14F-4D97-AF65-F5344CB8AC3E}">
        <p14:creationId xmlns:p14="http://schemas.microsoft.com/office/powerpoint/2010/main" val="28812863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D10908-CB90-BB4D-979B-75C70C368F96}"/>
              </a:ext>
            </a:extLst>
          </p:cNvPr>
          <p:cNvSpPr>
            <a:spLocks noGrp="1"/>
          </p:cNvSpPr>
          <p:nvPr>
            <p:ph type="subTitle" idx="1"/>
          </p:nvPr>
        </p:nvSpPr>
        <p:spPr>
          <a:xfrm>
            <a:off x="122830" y="162801"/>
            <a:ext cx="11914494" cy="6510953"/>
          </a:xfrm>
        </p:spPr>
        <p:txBody>
          <a:bodyPr/>
          <a:lstStyle/>
          <a:p>
            <a:endParaRPr lang="en-US"/>
          </a:p>
        </p:txBody>
      </p:sp>
    </p:spTree>
    <p:extLst>
      <p:ext uri="{BB962C8B-B14F-4D97-AF65-F5344CB8AC3E}">
        <p14:creationId xmlns:p14="http://schemas.microsoft.com/office/powerpoint/2010/main" val="343407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8595CA3-9417-BB42-8B50-1B79C0038B5A}"/>
              </a:ext>
            </a:extLst>
          </p:cNvPr>
          <p:cNvSpPr>
            <a:spLocks noGrp="1" noChangeArrowheads="1"/>
          </p:cNvSpPr>
          <p:nvPr>
            <p:ph type="title"/>
          </p:nvPr>
        </p:nvSpPr>
        <p:spPr>
          <a:xfrm>
            <a:off x="0" y="2590800"/>
            <a:ext cx="12192000" cy="1143000"/>
          </a:xfrm>
        </p:spPr>
        <p:txBody>
          <a:bodyPr>
            <a:noAutofit/>
          </a:bodyPr>
          <a:lstStyle/>
          <a:p>
            <a:pPr algn="just">
              <a:defRPr/>
            </a:pPr>
            <a:r>
              <a:rPr lang="en-US" sz="7200" b="1" dirty="0">
                <a:solidFill>
                  <a:srgbClr val="FF0000"/>
                </a:solidFill>
                <a:latin typeface="Times New Roman" pitchFamily="18" charset="0"/>
                <a:cs typeface="Times New Roman" pitchFamily="18" charset="0"/>
              </a:rPr>
              <a:t>ĐK. </a:t>
            </a:r>
            <a:r>
              <a:rPr lang="en-US" sz="7200" b="1" dirty="0" err="1">
                <a:solidFill>
                  <a:schemeClr val="tx1">
                    <a:lumMod val="95000"/>
                    <a:lumOff val="5000"/>
                  </a:schemeClr>
                </a:solidFill>
                <a:latin typeface="Times New Roman" pitchFamily="18" charset="0"/>
                <a:cs typeface="Times New Roman" pitchFamily="18" charset="0"/>
              </a:rPr>
              <a:t>Gio</a:t>
            </a:r>
            <a:r>
              <a:rPr lang="en-US" sz="7200" b="1" dirty="0">
                <a:solidFill>
                  <a:schemeClr val="tx1">
                    <a:lumMod val="95000"/>
                    <a:lumOff val="5000"/>
                  </a:schemeClr>
                </a:solidFill>
                <a:latin typeface="Times New Roman" pitchFamily="18" charset="0"/>
                <a:cs typeface="Times New Roman" pitchFamily="18" charset="0"/>
              </a:rPr>
              <a:t>-an </a:t>
            </a:r>
            <a:r>
              <a:rPr lang="en-US" sz="7200" b="1" dirty="0" err="1">
                <a:solidFill>
                  <a:schemeClr val="tx1">
                    <a:lumMod val="95000"/>
                    <a:lumOff val="5000"/>
                  </a:schemeClr>
                </a:solidFill>
                <a:latin typeface="Times New Roman" pitchFamily="18" charset="0"/>
                <a:cs typeface="Times New Roman" pitchFamily="18" charset="0"/>
              </a:rPr>
              <a:t>chào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ngày</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vui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tươi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sáng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Gio</a:t>
            </a:r>
            <a:r>
              <a:rPr lang="en-US" sz="7200" b="1" dirty="0">
                <a:solidFill>
                  <a:schemeClr val="tx1">
                    <a:lumMod val="95000"/>
                    <a:lumOff val="5000"/>
                  </a:schemeClr>
                </a:solidFill>
                <a:latin typeface="Times New Roman" pitchFamily="18" charset="0"/>
                <a:cs typeface="Times New Roman" pitchFamily="18" charset="0"/>
              </a:rPr>
              <a:t>-an </a:t>
            </a:r>
            <a:r>
              <a:rPr lang="en-US" sz="7200" b="1" dirty="0" err="1">
                <a:solidFill>
                  <a:schemeClr val="tx1">
                    <a:lumMod val="95000"/>
                    <a:lumOff val="5000"/>
                  </a:schemeClr>
                </a:solidFill>
                <a:latin typeface="Times New Roman" pitchFamily="18" charset="0"/>
                <a:cs typeface="Times New Roman" pitchFamily="18" charset="0"/>
              </a:rPr>
              <a:t>chào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niềm</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vui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dâng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cao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Dâng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cao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trên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đồi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núi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Giu-đa</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Dâng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cao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trong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lòng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người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gần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xa</a:t>
            </a:r>
            <a:r>
              <a:rPr lang="en-US" sz="7200" b="1" dirty="0">
                <a:solidFill>
                  <a:schemeClr val="tx1">
                    <a:lumMod val="95000"/>
                    <a:lumOff val="5000"/>
                  </a:schemeClr>
                </a:solidFill>
                <a:latin typeface="Times New Roman" pitchFamily="18" charset="0"/>
                <a:cs typeface="Times New Roman" pitchFamily="18" charset="0"/>
              </a:rPr>
              <a:t>. </a:t>
            </a:r>
          </a:p>
        </p:txBody>
      </p:sp>
    </p:spTree>
    <p:extLst>
      <p:ext uri="{BB962C8B-B14F-4D97-AF65-F5344CB8AC3E}">
        <p14:creationId xmlns:p14="http://schemas.microsoft.com/office/powerpoint/2010/main" val="343454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A4D2610-4E03-954F-A9FB-DD93C5EC0118}"/>
              </a:ext>
            </a:extLst>
          </p:cNvPr>
          <p:cNvSpPr>
            <a:spLocks noGrp="1" noChangeArrowheads="1"/>
          </p:cNvSpPr>
          <p:nvPr>
            <p:ph type="title"/>
          </p:nvPr>
        </p:nvSpPr>
        <p:spPr>
          <a:xfrm>
            <a:off x="0" y="2971800"/>
            <a:ext cx="12192000" cy="1143000"/>
          </a:xfrm>
        </p:spPr>
        <p:txBody>
          <a:bodyPr>
            <a:noAutofit/>
          </a:bodyPr>
          <a:lstStyle/>
          <a:p>
            <a:pPr algn="just" eaLnBrk="1" hangingPunct="1">
              <a:defRPr/>
            </a:pPr>
            <a:r>
              <a:rPr lang="en-US" sz="7200" b="1" dirty="0">
                <a:solidFill>
                  <a:srgbClr val="FF0000"/>
                </a:solidFill>
                <a:latin typeface="Times New Roman" pitchFamily="18" charset="0"/>
                <a:cs typeface="Times New Roman" pitchFamily="18" charset="0"/>
              </a:rPr>
              <a:t>2</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Người</a:t>
            </a:r>
            <a:r>
              <a:rPr lang="en-US" sz="7200" b="1" dirty="0">
                <a:solidFill>
                  <a:schemeClr val="tx1">
                    <a:lumMod val="95000"/>
                    <a:lumOff val="5000"/>
                  </a:schemeClr>
                </a:solidFill>
                <a:latin typeface="Times New Roman" pitchFamily="18" charset="0"/>
                <a:cs typeface="Times New Roman" pitchFamily="18" charset="0"/>
              </a:rPr>
              <a:t> con song </a:t>
            </a:r>
            <a:r>
              <a:rPr lang="en-US" sz="7200" b="1" dirty="0" err="1">
                <a:solidFill>
                  <a:schemeClr val="tx1">
                    <a:lumMod val="95000"/>
                    <a:lumOff val="5000"/>
                  </a:schemeClr>
                </a:solidFill>
                <a:latin typeface="Times New Roman" pitchFamily="18" charset="0"/>
                <a:cs typeface="Times New Roman" pitchFamily="18" charset="0"/>
              </a:rPr>
              <a:t>thân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bao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năm</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mong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chờ</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Người</a:t>
            </a:r>
            <a:r>
              <a:rPr lang="en-US" sz="7200" b="1" dirty="0">
                <a:solidFill>
                  <a:schemeClr val="tx1">
                    <a:lumMod val="95000"/>
                    <a:lumOff val="5000"/>
                  </a:schemeClr>
                </a:solidFill>
                <a:latin typeface="Times New Roman" pitchFamily="18" charset="0"/>
                <a:cs typeface="Times New Roman" pitchFamily="18" charset="0"/>
              </a:rPr>
              <a:t> con </a:t>
            </a:r>
            <a:r>
              <a:rPr lang="en-US" sz="7200" b="1" dirty="0" err="1">
                <a:solidFill>
                  <a:schemeClr val="tx1">
                    <a:lumMod val="95000"/>
                    <a:lumOff val="5000"/>
                  </a:schemeClr>
                </a:solidFill>
                <a:latin typeface="Times New Roman" pitchFamily="18" charset="0"/>
                <a:cs typeface="Times New Roman" pitchFamily="18" charset="0"/>
              </a:rPr>
              <a:t>cao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vời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hơn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người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trần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thế</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Đến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rồi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ngài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đến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sáng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ngời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quê</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hương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Quê</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nghèo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bừng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lên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ánh</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hồng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đêm</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sương</a:t>
            </a:r>
            <a:r>
              <a:rPr lang="en-US" sz="7200" b="1" dirty="0">
                <a:solidFill>
                  <a:schemeClr val="tx1">
                    <a:lumMod val="95000"/>
                    <a:lumOff val="5000"/>
                  </a:schemeClr>
                </a:solidFill>
                <a:latin typeface="Times New Roman" pitchFamily="18" charset="0"/>
                <a:cs typeface="Times New Roman" pitchFamily="18" charset="0"/>
              </a:rPr>
              <a:t>.</a:t>
            </a:r>
            <a:r>
              <a:rPr lang="en-US" sz="7200" b="1" dirty="0">
                <a:solidFill>
                  <a:srgbClr val="FF0000"/>
                </a:solidFill>
                <a:latin typeface="Times New Roman" pitchFamily="18" charset="0"/>
                <a:cs typeface="Times New Roman" pitchFamily="18" charset="0"/>
              </a:rPr>
              <a:t> </a:t>
            </a:r>
            <a:endParaRPr lang="en-US" sz="7200" b="1"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9558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DCFDA6C-C7E5-0246-8500-31095EC37F60}"/>
              </a:ext>
            </a:extLst>
          </p:cNvPr>
          <p:cNvSpPr>
            <a:spLocks noGrp="1" noChangeArrowheads="1"/>
          </p:cNvSpPr>
          <p:nvPr>
            <p:ph type="title"/>
          </p:nvPr>
        </p:nvSpPr>
        <p:spPr>
          <a:xfrm>
            <a:off x="0" y="2590800"/>
            <a:ext cx="12192000" cy="1143000"/>
          </a:xfrm>
        </p:spPr>
        <p:txBody>
          <a:bodyPr>
            <a:noAutofit/>
          </a:bodyPr>
          <a:lstStyle/>
          <a:p>
            <a:pPr algn="just">
              <a:defRPr/>
            </a:pPr>
            <a:r>
              <a:rPr lang="en-US" sz="7200" b="1" dirty="0">
                <a:solidFill>
                  <a:srgbClr val="FF0000"/>
                </a:solidFill>
                <a:latin typeface="Times New Roman" pitchFamily="18" charset="0"/>
                <a:cs typeface="Times New Roman" pitchFamily="18" charset="0"/>
              </a:rPr>
              <a:t>ĐK. </a:t>
            </a:r>
            <a:r>
              <a:rPr lang="en-US" sz="7200" b="1" dirty="0" err="1">
                <a:solidFill>
                  <a:schemeClr val="tx1">
                    <a:lumMod val="95000"/>
                    <a:lumOff val="5000"/>
                  </a:schemeClr>
                </a:solidFill>
                <a:latin typeface="Times New Roman" pitchFamily="18" charset="0"/>
                <a:cs typeface="Times New Roman" pitchFamily="18" charset="0"/>
              </a:rPr>
              <a:t>Gio</a:t>
            </a:r>
            <a:r>
              <a:rPr lang="en-US" sz="7200" b="1" dirty="0">
                <a:solidFill>
                  <a:schemeClr val="tx1">
                    <a:lumMod val="95000"/>
                    <a:lumOff val="5000"/>
                  </a:schemeClr>
                </a:solidFill>
                <a:latin typeface="Times New Roman" pitchFamily="18" charset="0"/>
                <a:cs typeface="Times New Roman" pitchFamily="18" charset="0"/>
              </a:rPr>
              <a:t>-an </a:t>
            </a:r>
            <a:r>
              <a:rPr lang="en-US" sz="7200" b="1" dirty="0" err="1">
                <a:solidFill>
                  <a:schemeClr val="tx1">
                    <a:lumMod val="95000"/>
                    <a:lumOff val="5000"/>
                  </a:schemeClr>
                </a:solidFill>
                <a:latin typeface="Times New Roman" pitchFamily="18" charset="0"/>
                <a:cs typeface="Times New Roman" pitchFamily="18" charset="0"/>
              </a:rPr>
              <a:t>chào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ngày</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vui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tươi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sáng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Gio</a:t>
            </a:r>
            <a:r>
              <a:rPr lang="en-US" sz="7200" b="1" dirty="0">
                <a:solidFill>
                  <a:schemeClr val="tx1">
                    <a:lumMod val="95000"/>
                    <a:lumOff val="5000"/>
                  </a:schemeClr>
                </a:solidFill>
                <a:latin typeface="Times New Roman" pitchFamily="18" charset="0"/>
                <a:cs typeface="Times New Roman" pitchFamily="18" charset="0"/>
              </a:rPr>
              <a:t>-an </a:t>
            </a:r>
            <a:r>
              <a:rPr lang="en-US" sz="7200" b="1" dirty="0" err="1">
                <a:solidFill>
                  <a:schemeClr val="tx1">
                    <a:lumMod val="95000"/>
                    <a:lumOff val="5000"/>
                  </a:schemeClr>
                </a:solidFill>
                <a:latin typeface="Times New Roman" pitchFamily="18" charset="0"/>
                <a:cs typeface="Times New Roman" pitchFamily="18" charset="0"/>
              </a:rPr>
              <a:t>chào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niềm</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vui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dâng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cao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Dâng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cao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trên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đồi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núi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Giu-đa</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Dâng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cao</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trong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lòng</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người</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gần</a:t>
            </a:r>
            <a:r>
              <a:rPr lang="en-US" sz="7200" b="1" dirty="0">
                <a:solidFill>
                  <a:schemeClr val="tx1">
                    <a:lumMod val="95000"/>
                    <a:lumOff val="5000"/>
                  </a:schemeClr>
                </a:solidFill>
                <a:latin typeface="Times New Roman" pitchFamily="18" charset="0"/>
                <a:cs typeface="Times New Roman" pitchFamily="18" charset="0"/>
              </a:rPr>
              <a:t> </a:t>
            </a:r>
            <a:r>
              <a:rPr lang="en-US" sz="7200" b="1" dirty="0" err="1">
                <a:solidFill>
                  <a:schemeClr val="tx1">
                    <a:lumMod val="95000"/>
                    <a:lumOff val="5000"/>
                  </a:schemeClr>
                </a:solidFill>
                <a:latin typeface="Times New Roman" pitchFamily="18" charset="0"/>
                <a:cs typeface="Times New Roman" pitchFamily="18" charset="0"/>
              </a:rPr>
              <a:t>xa</a:t>
            </a:r>
            <a:r>
              <a:rPr lang="en-US" sz="7200" b="1" dirty="0">
                <a:solidFill>
                  <a:schemeClr val="tx1">
                    <a:lumMod val="95000"/>
                    <a:lumOff val="5000"/>
                  </a:schemeClr>
                </a:solidFill>
                <a:latin typeface="Times New Roman" pitchFamily="18" charset="0"/>
                <a:cs typeface="Times New Roman" pitchFamily="18" charset="0"/>
              </a:rPr>
              <a:t>. </a:t>
            </a:r>
          </a:p>
        </p:txBody>
      </p:sp>
    </p:spTree>
    <p:extLst>
      <p:ext uri="{BB962C8B-B14F-4D97-AF65-F5344CB8AC3E}">
        <p14:creationId xmlns:p14="http://schemas.microsoft.com/office/powerpoint/2010/main" val="318284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D859-CDC0-1B4A-A9D9-117D12C5026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78FBEBC-7783-7547-B946-8796DFDC5FB0}"/>
              </a:ext>
            </a:extLst>
          </p:cNvPr>
          <p:cNvPicPr>
            <a:picLocks noChangeAspect="1"/>
          </p:cNvPicPr>
          <p:nvPr/>
        </p:nvPicPr>
        <p:blipFill>
          <a:blip r:embed="rId2"/>
          <a:stretch>
            <a:fillRect/>
          </a:stretch>
        </p:blipFill>
        <p:spPr>
          <a:xfrm>
            <a:off x="-136478" y="-122830"/>
            <a:ext cx="12328478" cy="7096836"/>
          </a:xfrm>
          <a:prstGeom prst="rect">
            <a:avLst/>
          </a:prstGeom>
        </p:spPr>
      </p:pic>
    </p:spTree>
    <p:extLst>
      <p:ext uri="{BB962C8B-B14F-4D97-AF65-F5344CB8AC3E}">
        <p14:creationId xmlns:p14="http://schemas.microsoft.com/office/powerpoint/2010/main" val="111810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B55605A6-AEC0-4824-96E3-20455C348188}"/>
              </a:ext>
            </a:extLst>
          </p:cNvPr>
          <p:cNvSpPr>
            <a:spLocks noGrp="1" noChangeArrowheads="1"/>
          </p:cNvSpPr>
          <p:nvPr>
            <p:ph type="title"/>
          </p:nvPr>
        </p:nvSpPr>
        <p:spPr>
          <a:xfrm>
            <a:off x="304800" y="3200400"/>
            <a:ext cx="11684000" cy="1143000"/>
          </a:xfrm>
        </p:spPr>
        <p:txBody>
          <a:bodyPr>
            <a:normAutofit fontScale="90000"/>
          </a:bodyPr>
          <a:lstStyle/>
          <a:p>
            <a:pPr algn="just" eaLnBrk="1" hangingPunct="1"/>
            <a:r>
              <a:rPr lang="en-US" altLang="en-US" sz="6400" b="1" dirty="0">
                <a:solidFill>
                  <a:srgbClr val="FF0000"/>
                </a:solidFill>
                <a:latin typeface="Times New Roman" panose="02020603050405020304" pitchFamily="18" charset="0"/>
              </a:rPr>
              <a:t> </a:t>
            </a:r>
            <a:r>
              <a:rPr lang="en-US" altLang="en-US" sz="8000" b="1" dirty="0">
                <a:solidFill>
                  <a:srgbClr val="FF0000"/>
                </a:solidFill>
                <a:latin typeface="Times New Roman" panose="02020603050405020304" pitchFamily="18" charset="0"/>
              </a:rPr>
              <a:t> </a:t>
            </a:r>
            <a:br>
              <a:rPr lang="en-US" altLang="en-US" b="1" dirty="0">
                <a:solidFill>
                  <a:srgbClr val="FF0000"/>
                </a:solidFill>
                <a:latin typeface="Times New Roman" panose="02020603050405020304" pitchFamily="18" charset="0"/>
              </a:rPr>
            </a:br>
            <a:br>
              <a:rPr lang="en-US" altLang="en-US" sz="8800" b="1" dirty="0">
                <a:solidFill>
                  <a:srgbClr val="FF0000"/>
                </a:solidFill>
                <a:latin typeface="Times New Roman" panose="02020603050405020304" pitchFamily="18" charset="0"/>
              </a:rPr>
            </a:br>
            <a:r>
              <a:rPr lang="en-US" altLang="en-US" sz="8800" b="1" dirty="0">
                <a:solidFill>
                  <a:srgbClr val="92D050"/>
                </a:solidFill>
                <a:latin typeface="Times New Roman" panose="02020603050405020304" pitchFamily="18" charset="0"/>
              </a:rPr>
              <a:t>B</a:t>
            </a:r>
            <a:r>
              <a:rPr lang="en-US" altLang="en-US" sz="8800" b="1" dirty="0">
                <a:solidFill>
                  <a:srgbClr val="FF0000"/>
                </a:solidFill>
                <a:latin typeface="Times New Roman" panose="02020603050405020304" pitchFamily="18" charset="0"/>
              </a:rPr>
              <a:t>. </a:t>
            </a:r>
            <a:r>
              <a:rPr lang="en-US" altLang="en-US" sz="8800" b="1" dirty="0">
                <a:solidFill>
                  <a:schemeClr val="tx1"/>
                </a:solidFill>
                <a:latin typeface="Times New Roman" panose="02020603050405020304" pitchFamily="18" charset="0"/>
              </a:rPr>
              <a:t>X</a:t>
            </a:r>
            <a:r>
              <a:rPr lang="vi-VN" altLang="en-US" sz="8800" b="1" dirty="0">
                <a:latin typeface="Times New Roman" panose="02020603050405020304" pitchFamily="18" charset="0"/>
              </a:rPr>
              <a:t>in Chúa thương xót chúng con</a:t>
            </a:r>
            <a:r>
              <a:rPr lang="en-US" altLang="en-US" sz="8800" b="1" dirty="0">
                <a:latin typeface="Times New Roman" panose="02020603050405020304" pitchFamily="18" charset="0"/>
              </a:rPr>
              <a:t>.</a:t>
            </a:r>
            <a:endParaRPr lang="en-US" altLang="en-US" sz="7200" b="1" dirty="0">
              <a:solidFill>
                <a:srgbClr val="00B0F0"/>
              </a:solidFill>
              <a:latin typeface="Times New Roman" panose="02020603050405020304" pitchFamily="18" charset="0"/>
            </a:endParaRPr>
          </a:p>
        </p:txBody>
      </p:sp>
      <p:sp>
        <p:nvSpPr>
          <p:cNvPr id="6" name="TextBox 5">
            <a:extLst>
              <a:ext uri="{FF2B5EF4-FFF2-40B4-BE49-F238E27FC236}">
                <a16:creationId xmlns:a16="http://schemas.microsoft.com/office/drawing/2014/main" id="{E28C6866-B533-4155-ACD2-3B49BEB82BE6}"/>
              </a:ext>
            </a:extLst>
          </p:cNvPr>
          <p:cNvSpPr txBox="1"/>
          <p:nvPr/>
        </p:nvSpPr>
        <p:spPr>
          <a:xfrm>
            <a:off x="304800" y="152400"/>
            <a:ext cx="11582400" cy="2800767"/>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 </a:t>
            </a:r>
            <a:r>
              <a:rPr kumimoji="0" lang="vi-VN"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X</a:t>
            </a:r>
            <a:r>
              <a:rPr kumimoji="0" lang="en-US"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in </a:t>
            </a:r>
            <a:r>
              <a:rPr kumimoji="0" lang="vi-VN"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Chúa thương xót</a:t>
            </a:r>
            <a:r>
              <a:rPr kumimoji="0" lang="en-US"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 </a:t>
            </a:r>
            <a:r>
              <a:rPr kumimoji="0" lang="vi-VN"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chúng con</a:t>
            </a:r>
            <a:r>
              <a:rPr kumimoji="0" lang="en-US"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a:t>
            </a:r>
            <a:r>
              <a:rPr kumimoji="0" lang="vi-VN" altLang="en-US" sz="8800" b="1" i="0" u="none" strike="noStrike" kern="0" cap="none" spc="0" normalizeH="0" baseline="0" noProof="0" dirty="0">
                <a:ln>
                  <a:noFill/>
                </a:ln>
                <a:solidFill>
                  <a:srgbClr val="FF0000"/>
                </a:solidFill>
                <a:effectLst/>
                <a:uLnTx/>
                <a:uFillTx/>
                <a:latin typeface="Times New Roman" panose="02020603050405020304" pitchFamily="18" charset="0"/>
                <a:ea typeface="+mn-ea"/>
                <a:cs typeface="+mn-cs"/>
              </a:rPr>
              <a:t> </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657934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1096</Words>
  <Application>Microsoft Macintosh PowerPoint</Application>
  <PresentationFormat>Widescreen</PresentationFormat>
  <Paragraphs>48</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Times New Roman</vt:lpstr>
      <vt:lpstr>Office Theme</vt:lpstr>
      <vt:lpstr>PowerPoint Presentation</vt:lpstr>
      <vt:lpstr>NGÀY VUI GIO AN CHÀO ĐỜI(GIẤY)  </vt:lpstr>
      <vt:lpstr>ĐK. Gio-an chào đời ngày vui tươi sáng. Gio-an chào đời niềm vui dâng cao. Dâng cao trên đồi núi Giu-đa. Dâng cao trong lòng người gần xa. </vt:lpstr>
      <vt:lpstr>1. Hài nhi tiên tri tươi xinh chào đời. Hồng ân cao vời muôn người chờ đón. Tiếng đàn hòa với tiếng lòng hoan ca. Ca mừng tình thương Chúa Trời bao la.</vt:lpstr>
      <vt:lpstr>ĐK. Gio-an chào đời ngày vui tươi sáng. Gio-an chào đời niềm vui dâng cao. Dâng cao trên đồi núi Giu-đa. Dâng cao trong lòng người gần xa. </vt:lpstr>
      <vt:lpstr>2. Người con song thân bao năm mong chờ. Người con cao vời hơn người trần thế. Đến rồi ngài đến sáng ngời quê hương. Quê nghèo bừng lên ánh hồng đêm sương. </vt:lpstr>
      <vt:lpstr>ĐK. Gio-an chào đời ngày vui tươi sáng. Gio-an chào đời niềm vui dâng cao. Dâng cao trên đồi núi Giu-đa. Dâng cao trong lòng người gần xa. </vt:lpstr>
      <vt:lpstr>PowerPoint Presentation</vt:lpstr>
      <vt:lpstr>    B. Xin Chúa thương xót chúng con.</vt:lpstr>
      <vt:lpstr> B. Xin Chúa Ki-tô thương xót chúng con. </vt:lpstr>
      <vt:lpstr> B. Xin Chúa thương xót chúng con.</vt:lpstr>
      <vt:lpstr>A+B. Và bình an dưới thế      cho người thiện tâm.</vt:lpstr>
      <vt:lpstr>B. Chúng con chúc tụng Chúa  A. Chúng con thờ lạy Chúa  B. Chúng con tôn vinh Chúa A. Chúng con cảm tạ Chúa vì vinh quang cao cả Chúa.</vt:lpstr>
      <vt:lpstr>  A. Lạy Con một Thiên Chúa  Chúa Giêsu Ki-tô (cúi đầu)</vt:lpstr>
      <vt:lpstr>B. Lạy Chúa là Thiên Chúa  là Chiên Thiên Chúa, là Con Đức Chúa Cha.</vt:lpstr>
      <vt:lpstr>  A. Chúa ngự bên hữu Đức Chúa Cha  xin thương xót chúng con. </vt:lpstr>
      <vt:lpstr>  A. Chỉ có Chúa là Đấng tối cao.  A+B . Cùng Đức Chúa Thánh Thần trong  vinh quang Đức Chúa Cha. Amen.  </vt:lpstr>
      <vt:lpstr>PowerPoint Presentation</vt:lpstr>
      <vt:lpstr>PowerPoint Presentation</vt:lpstr>
      <vt:lpstr>PowerPoint Presentation</vt:lpstr>
      <vt:lpstr>PowerPoint Presentation</vt:lpstr>
      <vt:lpstr>PowerPoint Presentation</vt:lpstr>
      <vt:lpstr> LỄ DÂNG TÌNH YÊU (Th2/ Tr 100)</vt:lpstr>
      <vt:lpstr>1. Nguyện dâng Chúa lễ vật tình yêu, tựa hương ngát ban chiều tiến Chúa, xin đời con nên như tấm bánh dâng, cho tình Chúa luôn trong con mặn nồng.</vt:lpstr>
      <vt:lpstr>ĐK: Xin dâng Chúa ly rượu thơm, xin dâng Chúa bánh sạch tinh là khổ công ngày đêm con vun xới. Là giọt nước mắt với mồ hôi.</vt:lpstr>
      <vt:lpstr>2. Hạt mưa đã rơi trên đồng nương để cây lúa sang mùa đơm trái Chúa làm cho mưa nắng mãi trên con, xin cảm mến tri ân trong mọi ngày.</vt:lpstr>
      <vt:lpstr>ĐK: Xin dâng Chúa ly rượu thơm, xin dâng Chúa bánh sạch tinh là khổ công ngày đêm con vun xới. Là giọt nước mắt với mồ hôi.</vt:lpstr>
      <vt:lpstr>3. Đời con đã nhuốm bao khổ đau niềm vui thiếu nhưng đầy nước mắt, xin tình Chúa đưa tay dắt con đi trong tình Chúa môi con luôn rạng ngời.</vt:lpstr>
      <vt:lpstr>ĐK: Xin dâng Chúa ly rượu thơm, xin dâng Chúa bánh sạch tinh là khổ công ngày đêm con vun xới. Là giọt nước mắt với mồ hôi.</vt:lpstr>
      <vt:lpstr>PowerPoint Presentation</vt:lpstr>
      <vt:lpstr>CHÚA CẤT TIẾNG GỌI CON (TH1-330)</vt:lpstr>
      <vt:lpstr>PowerPoint Presentation</vt:lpstr>
      <vt:lpstr>PowerPoint Presentation</vt:lpstr>
      <vt:lpstr>2.  Tình yêu Chúa ban sao quá nhiệm mầu đời con có  gì dâng Chúa đâu, đây bao mơ ước dạt dào niềm tin như con suối ngọt ngào đây bao tâm tình yêu dấu nguyện dâng Chúa mãi như lần đầu.</vt:lpstr>
      <vt:lpstr>PowerPoint Presentation</vt:lpstr>
      <vt:lpstr>3. Từ đây trái  tim chan chứa tình người đời  con sống là cho Chúa thôi yêu con nên Chúa gọi mời để nên chiên hy tế của người đây thân con đầy yếu  đuối nhờ ơn thánh Chúa luôn cải hồi.</vt:lpstr>
      <vt:lpstr>PowerPoint Presentation</vt:lpstr>
      <vt:lpstr>PowerPoint Presentation</vt:lpstr>
      <vt:lpstr>Hài Nhi tên  Gio an (giấy)</vt:lpstr>
      <vt:lpstr> ĐK. Một hài nhi tên Gio an  khi chưa vào đời , một người con được chúc phúc từ lòng Mẫu thân, được Mẹ Chúa đến viếng thăm nên đã nhảy mừng.  Loan báo cho đời được biết đấng cứu  tinh</vt:lpstr>
      <vt:lpstr> 1.  Này trẻ sinh ra cả khắp núi đồi, cất tiếng chúc mừng vì Chúa khoan nhân. Trẻ ấy Gio-an thần sứ đã truyền. Thật chính ơn lành của Chúa chí nhân</vt:lpstr>
      <vt:lpstr> ĐK. Một hài nhi tên Gio an  khi chưa vào đời , một người con được chúc phúc từ lòng Mẫu thân, được Mẹ Chúa viếng thăm nên đã nhảy mừng.  Loan báo cho đời được biết đấng cứu  tinh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Hiếu Bạch</dc:creator>
  <cp:lastModifiedBy>Hiếu Bạch</cp:lastModifiedBy>
  <cp:revision>3</cp:revision>
  <dcterms:created xsi:type="dcterms:W3CDTF">2024-06-23T11:05:36Z</dcterms:created>
  <dcterms:modified xsi:type="dcterms:W3CDTF">2024-06-23T11:46:38Z</dcterms:modified>
</cp:coreProperties>
</file>