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E37BAD4-9C30-4905-A71C-4EA5FAE4B673}" type="datetimeFigureOut">
              <a:rPr lang="en-US" smtClean="0"/>
              <a:t>03/12/2023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379EB-B240-4ECE-AAB6-E4E660466448}" type="slidenum">
              <a:rPr lang="en-US" smtClean="0"/>
              <a:t>‹#›</a:t>
            </a:fld>
            <a:endParaRPr lang="en-US"/>
          </a:p>
        </p:txBody>
      </p:sp>
    </p:spTree>
    <p:extLst>
      <p:ext uri="{BB962C8B-B14F-4D97-AF65-F5344CB8AC3E}">
        <p14:creationId xmlns:p14="http://schemas.microsoft.com/office/powerpoint/2010/main" val="517251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2E37BAD4-9C30-4905-A71C-4EA5FAE4B673}" type="datetimeFigureOut">
              <a:rPr lang="en-US" smtClean="0"/>
              <a:t>03/12/2023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379EB-B240-4ECE-AAB6-E4E660466448}" type="slidenum">
              <a:rPr lang="en-US" smtClean="0"/>
              <a:t>‹#›</a:t>
            </a:fld>
            <a:endParaRPr lang="en-US"/>
          </a:p>
        </p:txBody>
      </p:sp>
    </p:spTree>
    <p:extLst>
      <p:ext uri="{BB962C8B-B14F-4D97-AF65-F5344CB8AC3E}">
        <p14:creationId xmlns:p14="http://schemas.microsoft.com/office/powerpoint/2010/main" val="1041380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2E37BAD4-9C30-4905-A71C-4EA5FAE4B673}" type="datetimeFigureOut">
              <a:rPr lang="en-US" smtClean="0"/>
              <a:t>03/12/2023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379EB-B240-4ECE-AAB6-E4E660466448}" type="slidenum">
              <a:rPr lang="en-US" smtClean="0"/>
              <a:t>‹#›</a:t>
            </a:fld>
            <a:endParaRPr lang="en-US"/>
          </a:p>
        </p:txBody>
      </p:sp>
    </p:spTree>
    <p:extLst>
      <p:ext uri="{BB962C8B-B14F-4D97-AF65-F5344CB8AC3E}">
        <p14:creationId xmlns:p14="http://schemas.microsoft.com/office/powerpoint/2010/main" val="372765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2E37BAD4-9C30-4905-A71C-4EA5FAE4B673}" type="datetimeFigureOut">
              <a:rPr lang="en-US" smtClean="0"/>
              <a:t>03/12/2023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379EB-B240-4ECE-AAB6-E4E660466448}" type="slidenum">
              <a:rPr lang="en-US" smtClean="0"/>
              <a:t>‹#›</a:t>
            </a:fld>
            <a:endParaRPr lang="en-US"/>
          </a:p>
        </p:txBody>
      </p:sp>
    </p:spTree>
    <p:extLst>
      <p:ext uri="{BB962C8B-B14F-4D97-AF65-F5344CB8AC3E}">
        <p14:creationId xmlns:p14="http://schemas.microsoft.com/office/powerpoint/2010/main" val="3234434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37BAD4-9C30-4905-A71C-4EA5FAE4B673}" type="datetimeFigureOut">
              <a:rPr lang="en-US" smtClean="0"/>
              <a:t>03/12/2023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379EB-B240-4ECE-AAB6-E4E660466448}" type="slidenum">
              <a:rPr lang="en-US" smtClean="0"/>
              <a:t>‹#›</a:t>
            </a:fld>
            <a:endParaRPr lang="en-US"/>
          </a:p>
        </p:txBody>
      </p:sp>
    </p:spTree>
    <p:extLst>
      <p:ext uri="{BB962C8B-B14F-4D97-AF65-F5344CB8AC3E}">
        <p14:creationId xmlns:p14="http://schemas.microsoft.com/office/powerpoint/2010/main" val="2216515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2E37BAD4-9C30-4905-A71C-4EA5FAE4B673}" type="datetimeFigureOut">
              <a:rPr lang="en-US" smtClean="0"/>
              <a:t>03/12/2023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379EB-B240-4ECE-AAB6-E4E660466448}" type="slidenum">
              <a:rPr lang="en-US" smtClean="0"/>
              <a:t>‹#›</a:t>
            </a:fld>
            <a:endParaRPr lang="en-US"/>
          </a:p>
        </p:txBody>
      </p:sp>
    </p:spTree>
    <p:extLst>
      <p:ext uri="{BB962C8B-B14F-4D97-AF65-F5344CB8AC3E}">
        <p14:creationId xmlns:p14="http://schemas.microsoft.com/office/powerpoint/2010/main" val="3617349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2E37BAD4-9C30-4905-A71C-4EA5FAE4B673}" type="datetimeFigureOut">
              <a:rPr lang="en-US" smtClean="0"/>
              <a:t>03/12/2023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9379EB-B240-4ECE-AAB6-E4E660466448}" type="slidenum">
              <a:rPr lang="en-US" smtClean="0"/>
              <a:t>‹#›</a:t>
            </a:fld>
            <a:endParaRPr lang="en-US"/>
          </a:p>
        </p:txBody>
      </p:sp>
    </p:spTree>
    <p:extLst>
      <p:ext uri="{BB962C8B-B14F-4D97-AF65-F5344CB8AC3E}">
        <p14:creationId xmlns:p14="http://schemas.microsoft.com/office/powerpoint/2010/main" val="2726709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E37BAD4-9C30-4905-A71C-4EA5FAE4B673}" type="datetimeFigureOut">
              <a:rPr lang="en-US" smtClean="0"/>
              <a:t>03/12/2023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9379EB-B240-4ECE-AAB6-E4E660466448}" type="slidenum">
              <a:rPr lang="en-US" smtClean="0"/>
              <a:t>‹#›</a:t>
            </a:fld>
            <a:endParaRPr lang="en-US"/>
          </a:p>
        </p:txBody>
      </p:sp>
    </p:spTree>
    <p:extLst>
      <p:ext uri="{BB962C8B-B14F-4D97-AF65-F5344CB8AC3E}">
        <p14:creationId xmlns:p14="http://schemas.microsoft.com/office/powerpoint/2010/main" val="2123923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37BAD4-9C30-4905-A71C-4EA5FAE4B673}" type="datetimeFigureOut">
              <a:rPr lang="en-US" smtClean="0"/>
              <a:t>03/12/2023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9379EB-B240-4ECE-AAB6-E4E660466448}" type="slidenum">
              <a:rPr lang="en-US" smtClean="0"/>
              <a:t>‹#›</a:t>
            </a:fld>
            <a:endParaRPr lang="en-US"/>
          </a:p>
        </p:txBody>
      </p:sp>
    </p:spTree>
    <p:extLst>
      <p:ext uri="{BB962C8B-B14F-4D97-AF65-F5344CB8AC3E}">
        <p14:creationId xmlns:p14="http://schemas.microsoft.com/office/powerpoint/2010/main" val="247030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37BAD4-9C30-4905-A71C-4EA5FAE4B673}" type="datetimeFigureOut">
              <a:rPr lang="en-US" smtClean="0"/>
              <a:t>03/12/2023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379EB-B240-4ECE-AAB6-E4E660466448}" type="slidenum">
              <a:rPr lang="en-US" smtClean="0"/>
              <a:t>‹#›</a:t>
            </a:fld>
            <a:endParaRPr lang="en-US"/>
          </a:p>
        </p:txBody>
      </p:sp>
    </p:spTree>
    <p:extLst>
      <p:ext uri="{BB962C8B-B14F-4D97-AF65-F5344CB8AC3E}">
        <p14:creationId xmlns:p14="http://schemas.microsoft.com/office/powerpoint/2010/main" val="3365073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37BAD4-9C30-4905-A71C-4EA5FAE4B673}" type="datetimeFigureOut">
              <a:rPr lang="en-US" smtClean="0"/>
              <a:t>03/12/2023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379EB-B240-4ECE-AAB6-E4E660466448}" type="slidenum">
              <a:rPr lang="en-US" smtClean="0"/>
              <a:t>‹#›</a:t>
            </a:fld>
            <a:endParaRPr lang="en-US"/>
          </a:p>
        </p:txBody>
      </p:sp>
    </p:spTree>
    <p:extLst>
      <p:ext uri="{BB962C8B-B14F-4D97-AF65-F5344CB8AC3E}">
        <p14:creationId xmlns:p14="http://schemas.microsoft.com/office/powerpoint/2010/main" val="4017455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37BAD4-9C30-4905-A71C-4EA5FAE4B673}" type="datetimeFigureOut">
              <a:rPr lang="en-US" smtClean="0"/>
              <a:t>03/12/2023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9379EB-B240-4ECE-AAB6-E4E660466448}" type="slidenum">
              <a:rPr lang="en-US" smtClean="0"/>
              <a:t>‹#›</a:t>
            </a:fld>
            <a:endParaRPr lang="en-US"/>
          </a:p>
        </p:txBody>
      </p:sp>
    </p:spTree>
    <p:extLst>
      <p:ext uri="{BB962C8B-B14F-4D97-AF65-F5344CB8AC3E}">
        <p14:creationId xmlns:p14="http://schemas.microsoft.com/office/powerpoint/2010/main" val="2176508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lgn="just">
              <a:buNone/>
            </a:pPr>
            <a:r>
              <a:rPr lang="vi-VN" sz="7200" dirty="0">
                <a:latin typeface="Times New Roman" panose="02020603050405020304" pitchFamily="18" charset="0"/>
                <a:cs typeface="Times New Roman" panose="02020603050405020304" pitchFamily="18" charset="0"/>
              </a:rPr>
              <a:t>Lạy Chúa Giêsu, con tin thật Chúa đang ngự trong Bí Tích Thánh Thể. Chúa là Thiên Chúa thật và là người thật, đã trở nên thần lương nuôi sống chúng con trên đường về quê trời.</a:t>
            </a:r>
            <a:endParaRPr lang="en-US"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5736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lgn="just">
              <a:buNone/>
            </a:pPr>
            <a:r>
              <a:rPr lang="vi-VN" sz="6000" dirty="0">
                <a:latin typeface="Times New Roman" panose="02020603050405020304" pitchFamily="18" charset="0"/>
                <a:cs typeface="Times New Roman" panose="02020603050405020304" pitchFamily="18" charset="0"/>
              </a:rPr>
              <a:t>Chúa muốn ở trong con, và con cũng ước ao rước Chúa vào lòng, để được ở lại trong Chúa. Nhưng con biết, mình còn nhiều tội lỗi, chẳng đáng Chúa đến thăm.Xin Chúa tẩy sạch tâm lòng con, để con nên trong trắng. Xin Chúa mở rộng hồn con, để con đừng từ chối Chúa điều gì.</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347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indent="0" algn="just">
              <a:buNone/>
            </a:pPr>
            <a:r>
              <a:rPr lang="vi-VN" sz="7200" dirty="0">
                <a:latin typeface="Times New Roman" panose="02020603050405020304" pitchFamily="18" charset="0"/>
                <a:cs typeface="Times New Roman" panose="02020603050405020304" pitchFamily="18" charset="0"/>
              </a:rPr>
              <a:t>Lạy Chúa Giêsu, con yêu mến Chúa lắm, xin Chúa mau đến với con. Lạy Mẹ Maria và Thánh Cả Giuse, xin giúp con dọn mình xứng đáng đón rước Chúa Giêsu. Amen!</a:t>
            </a:r>
            <a:endParaRPr lang="en-US"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3258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Words>
  <Application>Microsoft Office PowerPoint</Application>
  <PresentationFormat>Widescreen</PresentationFormat>
  <Paragraphs>3</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cp:revision>
  <dcterms:created xsi:type="dcterms:W3CDTF">2023-12-03T11:38:39Z</dcterms:created>
  <dcterms:modified xsi:type="dcterms:W3CDTF">2023-12-03T11:38:56Z</dcterms:modified>
</cp:coreProperties>
</file>