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Candal"/>
      <p:regular r:id="rId32"/>
    </p:embeddedFont>
    <p:embeddedFont>
      <p:font typeface="Roboto"/>
      <p:regular r:id="rId33"/>
      <p:bold r:id="rId34"/>
      <p:italic r:id="rId35"/>
      <p:boldItalic r:id="rId36"/>
    </p:embeddedFont>
    <p:embeddedFont>
      <p:font typeface="Cabin"/>
      <p:regular r:id="rId37"/>
      <p:bold r:id="rId38"/>
      <p:italic r:id="rId39"/>
      <p:boldItalic r:id="rId40"/>
    </p:embeddedFont>
    <p:embeddedFont>
      <p:font typeface="Anaheim"/>
      <p:regular r:id="rId41"/>
    </p:embeddedFont>
    <p:embeddedFont>
      <p:font typeface="DM Sans"/>
      <p:regular r:id="rId42"/>
      <p:bold r:id="rId43"/>
      <p:italic r:id="rId44"/>
      <p:boldItalic r:id="rId45"/>
    </p:embeddedFont>
    <p:embeddedFont>
      <p:font typeface="Calistoga"/>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abin-boldItalic.fntdata"/><Relationship Id="rId20" Type="http://schemas.openxmlformats.org/officeDocument/2006/relationships/slide" Target="slides/slide16.xml"/><Relationship Id="rId42" Type="http://schemas.openxmlformats.org/officeDocument/2006/relationships/font" Target="fonts/DMSans-regular.fntdata"/><Relationship Id="rId41" Type="http://schemas.openxmlformats.org/officeDocument/2006/relationships/font" Target="fonts/Anaheim-regular.fntdata"/><Relationship Id="rId22" Type="http://schemas.openxmlformats.org/officeDocument/2006/relationships/slide" Target="slides/slide18.xml"/><Relationship Id="rId44" Type="http://schemas.openxmlformats.org/officeDocument/2006/relationships/font" Target="fonts/DMSans-italic.fntdata"/><Relationship Id="rId21" Type="http://schemas.openxmlformats.org/officeDocument/2006/relationships/slide" Target="slides/slide17.xml"/><Relationship Id="rId43" Type="http://schemas.openxmlformats.org/officeDocument/2006/relationships/font" Target="fonts/DMSans-bold.fntdata"/><Relationship Id="rId24" Type="http://schemas.openxmlformats.org/officeDocument/2006/relationships/slide" Target="slides/slide20.xml"/><Relationship Id="rId46" Type="http://schemas.openxmlformats.org/officeDocument/2006/relationships/font" Target="fonts/Calistoga-regular.fntdata"/><Relationship Id="rId23" Type="http://schemas.openxmlformats.org/officeDocument/2006/relationships/slide" Target="slides/slide19.xml"/><Relationship Id="rId45" Type="http://schemas.openxmlformats.org/officeDocument/2006/relationships/font" Target="fonts/DM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font" Target="fonts/Candal-regular.fntdata"/><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Cabin-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Cabin-italic.fntdata"/><Relationship Id="rId16" Type="http://schemas.openxmlformats.org/officeDocument/2006/relationships/slide" Target="slides/slide12.xml"/><Relationship Id="rId38" Type="http://schemas.openxmlformats.org/officeDocument/2006/relationships/font" Target="fonts/Cabin-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537a6422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537a6422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ac9dc243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ac9dc243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4d8174f1b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4d8174f1b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ac2ace772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ac2ace772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ac2ace772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ac2ace772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ac1bdc70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ac1bdc70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ac9dc243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2ac9dc243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2acb232d8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2acb232d8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ac1bdc732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ac1bdc732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4d8174f1b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4d8174f1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2ac2ace772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2ac2ace772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c3855e31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c3855e31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4d8174f1b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24d8174f1b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ac2ace7723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2ac2ace7723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ac2ace7723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2ac2ace7723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ac2ace7723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2ac2ace7723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ac2ace772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ac2ace7723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2ac2ace772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2ac2ace772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2ac2ace7723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2ac2ace7723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20a4e0e9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20a4e0e9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6c5f5bb6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6c5f5bb6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bece2706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bece2706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72da5697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72da5697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405f5ad5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405f5ad5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503c4cd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503c4cd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ac2ace772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ac2ace772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4d8174f1b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4d8174f1b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6457250" y="-494288"/>
            <a:ext cx="3230275" cy="1950275"/>
          </a:xfrm>
          <a:custGeom>
            <a:rect b="b" l="l" r="r" t="t"/>
            <a:pathLst>
              <a:path extrusionOk="0" h="78011" w="129211">
                <a:moveTo>
                  <a:pt x="304" y="2749"/>
                </a:moveTo>
                <a:cubicBezTo>
                  <a:pt x="-912" y="8423"/>
                  <a:pt x="8275" y="29905"/>
                  <a:pt x="21380" y="36795"/>
                </a:cubicBezTo>
                <a:cubicBezTo>
                  <a:pt x="34485" y="43685"/>
                  <a:pt x="67047" y="37876"/>
                  <a:pt x="78936" y="44091"/>
                </a:cubicBezTo>
                <a:cubicBezTo>
                  <a:pt x="90825" y="50306"/>
                  <a:pt x="85961" y="69086"/>
                  <a:pt x="92716" y="74085"/>
                </a:cubicBezTo>
                <a:cubicBezTo>
                  <a:pt x="99471" y="79084"/>
                  <a:pt x="113522" y="79489"/>
                  <a:pt x="119467" y="74085"/>
                </a:cubicBezTo>
                <a:cubicBezTo>
                  <a:pt x="125412" y="68681"/>
                  <a:pt x="131086" y="53143"/>
                  <a:pt x="128384" y="41659"/>
                </a:cubicBezTo>
                <a:cubicBezTo>
                  <a:pt x="125682" y="30175"/>
                  <a:pt x="119873" y="11666"/>
                  <a:pt x="103255" y="5181"/>
                </a:cubicBezTo>
                <a:cubicBezTo>
                  <a:pt x="86637" y="-1304"/>
                  <a:pt x="45835" y="3154"/>
                  <a:pt x="28676" y="2749"/>
                </a:cubicBezTo>
                <a:cubicBezTo>
                  <a:pt x="11518" y="2344"/>
                  <a:pt x="1520" y="-2925"/>
                  <a:pt x="304" y="2749"/>
                </a:cubicBezTo>
                <a:close/>
              </a:path>
            </a:pathLst>
          </a:custGeom>
          <a:noFill/>
          <a:ln cap="flat" cmpd="sng" w="38100">
            <a:solidFill>
              <a:schemeClr val="dk2"/>
            </a:solidFill>
            <a:prstDash val="solid"/>
            <a:round/>
            <a:headEnd len="med" w="med" type="none"/>
            <a:tailEnd len="med" w="med" type="none"/>
          </a:ln>
        </p:spPr>
      </p:sp>
      <p:sp>
        <p:nvSpPr>
          <p:cNvPr id="11" name="Google Shape;11;p2"/>
          <p:cNvSpPr txBox="1"/>
          <p:nvPr>
            <p:ph type="ctrTitle"/>
          </p:nvPr>
        </p:nvSpPr>
        <p:spPr>
          <a:xfrm>
            <a:off x="1155125" y="1519800"/>
            <a:ext cx="2997000" cy="2103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b="1"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p:nvPr/>
        </p:nvSpPr>
        <p:spPr>
          <a:xfrm>
            <a:off x="-915926" y="-534200"/>
            <a:ext cx="2950627" cy="2392751"/>
          </a:xfrm>
          <a:custGeom>
            <a:rect b="b" l="l" r="r" t="t"/>
            <a:pathLst>
              <a:path extrusionOk="0" h="108564" w="133876">
                <a:moveTo>
                  <a:pt x="18339" y="104037"/>
                </a:moveTo>
                <a:cubicBezTo>
                  <a:pt x="25649" y="109575"/>
                  <a:pt x="38645" y="108910"/>
                  <a:pt x="46250" y="107581"/>
                </a:cubicBezTo>
                <a:cubicBezTo>
                  <a:pt x="53855" y="106252"/>
                  <a:pt x="60353" y="102412"/>
                  <a:pt x="63971" y="96062"/>
                </a:cubicBezTo>
                <a:cubicBezTo>
                  <a:pt x="67589" y="89712"/>
                  <a:pt x="64709" y="76939"/>
                  <a:pt x="67958" y="69481"/>
                </a:cubicBezTo>
                <a:cubicBezTo>
                  <a:pt x="71207" y="62024"/>
                  <a:pt x="75785" y="55157"/>
                  <a:pt x="83464" y="51317"/>
                </a:cubicBezTo>
                <a:cubicBezTo>
                  <a:pt x="91143" y="47478"/>
                  <a:pt x="106279" y="49324"/>
                  <a:pt x="114032" y="46444"/>
                </a:cubicBezTo>
                <a:cubicBezTo>
                  <a:pt x="121785" y="43564"/>
                  <a:pt x="126732" y="38543"/>
                  <a:pt x="129981" y="34039"/>
                </a:cubicBezTo>
                <a:cubicBezTo>
                  <a:pt x="133230" y="29535"/>
                  <a:pt x="133304" y="23997"/>
                  <a:pt x="133525" y="19419"/>
                </a:cubicBezTo>
                <a:cubicBezTo>
                  <a:pt x="133747" y="14841"/>
                  <a:pt x="134485" y="9672"/>
                  <a:pt x="131310" y="6571"/>
                </a:cubicBezTo>
                <a:cubicBezTo>
                  <a:pt x="128135" y="3470"/>
                  <a:pt x="125551" y="1846"/>
                  <a:pt x="114475" y="812"/>
                </a:cubicBezTo>
                <a:cubicBezTo>
                  <a:pt x="103400" y="-222"/>
                  <a:pt x="80658" y="-74"/>
                  <a:pt x="64857" y="369"/>
                </a:cubicBezTo>
                <a:cubicBezTo>
                  <a:pt x="49056" y="812"/>
                  <a:pt x="30153" y="-591"/>
                  <a:pt x="19668" y="3470"/>
                </a:cubicBezTo>
                <a:cubicBezTo>
                  <a:pt x="9183" y="7531"/>
                  <a:pt x="4827" y="12921"/>
                  <a:pt x="1947" y="24735"/>
                </a:cubicBezTo>
                <a:cubicBezTo>
                  <a:pt x="-933" y="36549"/>
                  <a:pt x="-342" y="61137"/>
                  <a:pt x="2390" y="74354"/>
                </a:cubicBezTo>
                <a:cubicBezTo>
                  <a:pt x="5122" y="87571"/>
                  <a:pt x="11029" y="98499"/>
                  <a:pt x="18339" y="104037"/>
                </a:cubicBezTo>
                <a:close/>
              </a:path>
            </a:pathLst>
          </a:custGeom>
          <a:solidFill>
            <a:schemeClr val="dk2"/>
          </a:solidFill>
          <a:ln>
            <a:noFill/>
          </a:ln>
        </p:spPr>
      </p:sp>
      <p:sp>
        <p:nvSpPr>
          <p:cNvPr id="13" name="Google Shape;13;p2"/>
          <p:cNvSpPr/>
          <p:nvPr/>
        </p:nvSpPr>
        <p:spPr>
          <a:xfrm>
            <a:off x="7730409" y="4179197"/>
            <a:ext cx="1774275" cy="1140225"/>
          </a:xfrm>
          <a:custGeom>
            <a:rect b="b" l="l" r="r" t="t"/>
            <a:pathLst>
              <a:path extrusionOk="0" h="45609" w="70971">
                <a:moveTo>
                  <a:pt x="50519" y="45572"/>
                </a:moveTo>
                <a:cubicBezTo>
                  <a:pt x="40625" y="45646"/>
                  <a:pt x="13896" y="43653"/>
                  <a:pt x="5774" y="41142"/>
                </a:cubicBezTo>
                <a:cubicBezTo>
                  <a:pt x="-2348" y="38632"/>
                  <a:pt x="88" y="33389"/>
                  <a:pt x="1786" y="30509"/>
                </a:cubicBezTo>
                <a:cubicBezTo>
                  <a:pt x="3484" y="27629"/>
                  <a:pt x="10868" y="25267"/>
                  <a:pt x="15963" y="23864"/>
                </a:cubicBezTo>
                <a:cubicBezTo>
                  <a:pt x="21058" y="22461"/>
                  <a:pt x="27851" y="24529"/>
                  <a:pt x="32355" y="22092"/>
                </a:cubicBezTo>
                <a:cubicBezTo>
                  <a:pt x="36859" y="19655"/>
                  <a:pt x="39664" y="12715"/>
                  <a:pt x="42987" y="9244"/>
                </a:cubicBezTo>
                <a:cubicBezTo>
                  <a:pt x="46310" y="5774"/>
                  <a:pt x="48451" y="2451"/>
                  <a:pt x="52291" y="1269"/>
                </a:cubicBezTo>
                <a:cubicBezTo>
                  <a:pt x="56131" y="88"/>
                  <a:pt x="62924" y="-1168"/>
                  <a:pt x="66025" y="2155"/>
                </a:cubicBezTo>
                <a:cubicBezTo>
                  <a:pt x="69126" y="5478"/>
                  <a:pt x="71046" y="14781"/>
                  <a:pt x="70898" y="21205"/>
                </a:cubicBezTo>
                <a:cubicBezTo>
                  <a:pt x="70750" y="27629"/>
                  <a:pt x="68536" y="36638"/>
                  <a:pt x="65139" y="40699"/>
                </a:cubicBezTo>
                <a:cubicBezTo>
                  <a:pt x="61743" y="44760"/>
                  <a:pt x="60413" y="45498"/>
                  <a:pt x="50519" y="45572"/>
                </a:cubicBezTo>
                <a:close/>
              </a:path>
            </a:pathLst>
          </a:custGeom>
          <a:solidFill>
            <a:schemeClr val="dk2"/>
          </a:solidFill>
          <a:ln>
            <a:noFill/>
          </a:ln>
        </p:spPr>
      </p:sp>
      <p:sp>
        <p:nvSpPr>
          <p:cNvPr id="14" name="Google Shape;14;p2"/>
          <p:cNvSpPr/>
          <p:nvPr/>
        </p:nvSpPr>
        <p:spPr>
          <a:xfrm>
            <a:off x="-425734" y="3033522"/>
            <a:ext cx="1977975" cy="2388150"/>
          </a:xfrm>
          <a:custGeom>
            <a:rect b="b" l="l" r="r" t="t"/>
            <a:pathLst>
              <a:path extrusionOk="0" h="95526" w="79119">
                <a:moveTo>
                  <a:pt x="6396" y="3773"/>
                </a:moveTo>
                <a:cubicBezTo>
                  <a:pt x="9733" y="229"/>
                  <a:pt x="15330" y="-435"/>
                  <a:pt x="21015" y="229"/>
                </a:cubicBezTo>
                <a:cubicBezTo>
                  <a:pt x="26700" y="894"/>
                  <a:pt x="36617" y="2987"/>
                  <a:pt x="40508" y="7760"/>
                </a:cubicBezTo>
                <a:cubicBezTo>
                  <a:pt x="44399" y="12533"/>
                  <a:pt x="45445" y="19839"/>
                  <a:pt x="44361" y="28868"/>
                </a:cubicBezTo>
                <a:cubicBezTo>
                  <a:pt x="43277" y="37898"/>
                  <a:pt x="34135" y="54500"/>
                  <a:pt x="34002" y="61937"/>
                </a:cubicBezTo>
                <a:cubicBezTo>
                  <a:pt x="33869" y="69374"/>
                  <a:pt x="36662" y="71949"/>
                  <a:pt x="43565" y="73492"/>
                </a:cubicBezTo>
                <a:cubicBezTo>
                  <a:pt x="50468" y="75035"/>
                  <a:pt x="70022" y="68566"/>
                  <a:pt x="75419" y="71197"/>
                </a:cubicBezTo>
                <a:cubicBezTo>
                  <a:pt x="80817" y="73828"/>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cap="flat" cmpd="sng" w="38100">
            <a:solidFill>
              <a:schemeClr val="dk2"/>
            </a:solidFill>
            <a:prstDash val="solid"/>
            <a:round/>
            <a:headEnd len="med" w="med" type="none"/>
            <a:tailEnd len="med" w="med" type="none"/>
          </a:ln>
        </p:spPr>
      </p:sp>
      <p:sp>
        <p:nvSpPr>
          <p:cNvPr id="15" name="Google Shape;1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1284000" y="1288250"/>
            <a:ext cx="6576000" cy="19707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73" name="Google Shape;73;p11"/>
          <p:cNvSpPr/>
          <p:nvPr/>
        </p:nvSpPr>
        <p:spPr>
          <a:xfrm>
            <a:off x="-568724" y="4052549"/>
            <a:ext cx="1818675" cy="1427275"/>
          </a:xfrm>
          <a:custGeom>
            <a:rect b="b" l="l" r="r" t="t"/>
            <a:pathLst>
              <a:path extrusionOk="0" h="57091" w="72747">
                <a:moveTo>
                  <a:pt x="51932" y="52717"/>
                </a:moveTo>
                <a:cubicBezTo>
                  <a:pt x="57066" y="50015"/>
                  <a:pt x="70171" y="45962"/>
                  <a:pt x="72198" y="40558"/>
                </a:cubicBezTo>
                <a:cubicBezTo>
                  <a:pt x="74225" y="35154"/>
                  <a:pt x="68821" y="24886"/>
                  <a:pt x="64092" y="20292"/>
                </a:cubicBezTo>
                <a:cubicBezTo>
                  <a:pt x="59363" y="15698"/>
                  <a:pt x="48420" y="15563"/>
                  <a:pt x="43826" y="12996"/>
                </a:cubicBezTo>
                <a:cubicBezTo>
                  <a:pt x="39232" y="10429"/>
                  <a:pt x="42205" y="6916"/>
                  <a:pt x="36530" y="4889"/>
                </a:cubicBezTo>
                <a:cubicBezTo>
                  <a:pt x="30856" y="2862"/>
                  <a:pt x="15589" y="-1731"/>
                  <a:pt x="9779" y="836"/>
                </a:cubicBezTo>
                <a:cubicBezTo>
                  <a:pt x="3969" y="3403"/>
                  <a:pt x="2618" y="12726"/>
                  <a:pt x="1672" y="20292"/>
                </a:cubicBezTo>
                <a:cubicBezTo>
                  <a:pt x="726" y="27858"/>
                  <a:pt x="-2516" y="40152"/>
                  <a:pt x="4104" y="46232"/>
                </a:cubicBezTo>
                <a:cubicBezTo>
                  <a:pt x="10724" y="52312"/>
                  <a:pt x="33423" y="55689"/>
                  <a:pt x="41394" y="56770"/>
                </a:cubicBezTo>
                <a:cubicBezTo>
                  <a:pt x="49365" y="57851"/>
                  <a:pt x="46798" y="55419"/>
                  <a:pt x="51932" y="52717"/>
                </a:cubicBezTo>
                <a:close/>
              </a:path>
            </a:pathLst>
          </a:custGeom>
          <a:solidFill>
            <a:schemeClr val="dk2"/>
          </a:solidFill>
          <a:ln>
            <a:noFill/>
          </a:ln>
        </p:spPr>
      </p:sp>
      <p:sp>
        <p:nvSpPr>
          <p:cNvPr id="74" name="Google Shape;74;p11"/>
          <p:cNvSpPr/>
          <p:nvPr/>
        </p:nvSpPr>
        <p:spPr>
          <a:xfrm>
            <a:off x="6629714" y="-1017090"/>
            <a:ext cx="2960725" cy="1913000"/>
          </a:xfrm>
          <a:custGeom>
            <a:rect b="b" l="l" r="r" t="t"/>
            <a:pathLst>
              <a:path extrusionOk="0" h="76520" w="118429">
                <a:moveTo>
                  <a:pt x="1511" y="15554"/>
                </a:moveTo>
                <a:cubicBezTo>
                  <a:pt x="-2812" y="24471"/>
                  <a:pt x="3268" y="48385"/>
                  <a:pt x="11239" y="58518"/>
                </a:cubicBezTo>
                <a:cubicBezTo>
                  <a:pt x="19210" y="68651"/>
                  <a:pt x="38531" y="75677"/>
                  <a:pt x="49339" y="76352"/>
                </a:cubicBezTo>
                <a:cubicBezTo>
                  <a:pt x="60148" y="77028"/>
                  <a:pt x="68524" y="65543"/>
                  <a:pt x="76090" y="62571"/>
                </a:cubicBezTo>
                <a:cubicBezTo>
                  <a:pt x="83656" y="59599"/>
                  <a:pt x="87979" y="61085"/>
                  <a:pt x="94734" y="58518"/>
                </a:cubicBezTo>
                <a:cubicBezTo>
                  <a:pt x="101489" y="55951"/>
                  <a:pt x="113650" y="53249"/>
                  <a:pt x="116622" y="47169"/>
                </a:cubicBezTo>
                <a:cubicBezTo>
                  <a:pt x="119594" y="41089"/>
                  <a:pt x="119053" y="29740"/>
                  <a:pt x="112568" y="22039"/>
                </a:cubicBezTo>
                <a:cubicBezTo>
                  <a:pt x="106083" y="14338"/>
                  <a:pt x="90276" y="3800"/>
                  <a:pt x="77711" y="963"/>
                </a:cubicBezTo>
                <a:cubicBezTo>
                  <a:pt x="65146" y="-1874"/>
                  <a:pt x="49879" y="2584"/>
                  <a:pt x="37179" y="5016"/>
                </a:cubicBezTo>
                <a:cubicBezTo>
                  <a:pt x="24479" y="7448"/>
                  <a:pt x="5834" y="6637"/>
                  <a:pt x="1511" y="15554"/>
                </a:cubicBezTo>
                <a:close/>
              </a:path>
            </a:pathLst>
          </a:custGeom>
          <a:solidFill>
            <a:schemeClr val="dk2"/>
          </a:solidFill>
          <a:ln>
            <a:noFill/>
          </a:ln>
        </p:spPr>
      </p:sp>
      <p:sp>
        <p:nvSpPr>
          <p:cNvPr id="75" name="Google Shape;75;p11"/>
          <p:cNvSpPr/>
          <p:nvPr/>
        </p:nvSpPr>
        <p:spPr>
          <a:xfrm>
            <a:off x="-366042" y="-491027"/>
            <a:ext cx="2860875" cy="1346425"/>
          </a:xfrm>
          <a:custGeom>
            <a:rect b="b" l="l" r="r" t="t"/>
            <a:pathLst>
              <a:path extrusionOk="0" h="53857" w="114435">
                <a:moveTo>
                  <a:pt x="51" y="35043"/>
                </a:moveTo>
                <a:cubicBezTo>
                  <a:pt x="-354" y="43420"/>
                  <a:pt x="20587" y="53013"/>
                  <a:pt x="30855" y="53688"/>
                </a:cubicBezTo>
                <a:cubicBezTo>
                  <a:pt x="41123" y="54364"/>
                  <a:pt x="48554" y="42474"/>
                  <a:pt x="61659" y="39096"/>
                </a:cubicBezTo>
                <a:cubicBezTo>
                  <a:pt x="74764" y="35718"/>
                  <a:pt x="101381" y="36935"/>
                  <a:pt x="109487" y="33422"/>
                </a:cubicBezTo>
                <a:cubicBezTo>
                  <a:pt x="117593" y="29909"/>
                  <a:pt x="113810" y="23154"/>
                  <a:pt x="110297" y="18020"/>
                </a:cubicBezTo>
                <a:cubicBezTo>
                  <a:pt x="106784" y="12886"/>
                  <a:pt x="101245" y="5050"/>
                  <a:pt x="88410" y="2618"/>
                </a:cubicBezTo>
                <a:cubicBezTo>
                  <a:pt x="75575" y="186"/>
                  <a:pt x="48014" y="-1976"/>
                  <a:pt x="33287" y="3428"/>
                </a:cubicBezTo>
                <a:cubicBezTo>
                  <a:pt x="18561" y="8832"/>
                  <a:pt x="456" y="26666"/>
                  <a:pt x="51" y="35043"/>
                </a:cubicBezTo>
                <a:close/>
              </a:path>
            </a:pathLst>
          </a:custGeom>
          <a:noFill/>
          <a:ln cap="flat" cmpd="sng" w="38100">
            <a:solidFill>
              <a:schemeClr val="dk2"/>
            </a:solidFill>
            <a:prstDash val="solid"/>
            <a:round/>
            <a:headEnd len="med" w="med" type="none"/>
            <a:tailEnd len="med" w="med" type="none"/>
          </a:ln>
        </p:spPr>
      </p:sp>
      <p:sp>
        <p:nvSpPr>
          <p:cNvPr id="76" name="Google Shape;76;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7" name="Shape 77"/>
        <p:cNvGrpSpPr/>
        <p:nvPr/>
      </p:nvGrpSpPr>
      <p:grpSpPr>
        <a:xfrm>
          <a:off x="0" y="0"/>
          <a:ext cx="0" cy="0"/>
          <a:chOff x="0" y="0"/>
          <a:chExt cx="0" cy="0"/>
        </a:xfrm>
      </p:grpSpPr>
      <p:sp>
        <p:nvSpPr>
          <p:cNvPr id="78" name="Google Shape;78;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9" name="Shape 79"/>
        <p:cNvGrpSpPr/>
        <p:nvPr/>
      </p:nvGrpSpPr>
      <p:grpSpPr>
        <a:xfrm>
          <a:off x="0" y="0"/>
          <a:ext cx="0" cy="0"/>
          <a:chOff x="0" y="0"/>
          <a:chExt cx="0" cy="0"/>
        </a:xfrm>
      </p:grpSpPr>
      <p:sp>
        <p:nvSpPr>
          <p:cNvPr id="80" name="Google Shape;80;p13"/>
          <p:cNvSpPr/>
          <p:nvPr/>
        </p:nvSpPr>
        <p:spPr>
          <a:xfrm>
            <a:off x="-535104" y="2733312"/>
            <a:ext cx="1456125" cy="2986950"/>
          </a:xfrm>
          <a:custGeom>
            <a:rect b="b" l="l" r="r" t="t"/>
            <a:pathLst>
              <a:path extrusionOk="0" h="119478" w="58245">
                <a:moveTo>
                  <a:pt x="50617" y="116610"/>
                </a:moveTo>
                <a:cubicBezTo>
                  <a:pt x="56819" y="111884"/>
                  <a:pt x="59478" y="95344"/>
                  <a:pt x="57706" y="88256"/>
                </a:cubicBezTo>
                <a:cubicBezTo>
                  <a:pt x="55934" y="81168"/>
                  <a:pt x="43677" y="79692"/>
                  <a:pt x="39985" y="74080"/>
                </a:cubicBezTo>
                <a:cubicBezTo>
                  <a:pt x="36293" y="68469"/>
                  <a:pt x="35999" y="62709"/>
                  <a:pt x="35556" y="54587"/>
                </a:cubicBezTo>
                <a:cubicBezTo>
                  <a:pt x="35113" y="46465"/>
                  <a:pt x="37771" y="33765"/>
                  <a:pt x="37328" y="25347"/>
                </a:cubicBezTo>
                <a:cubicBezTo>
                  <a:pt x="36885" y="16930"/>
                  <a:pt x="37033" y="8217"/>
                  <a:pt x="32898" y="4082"/>
                </a:cubicBezTo>
                <a:cubicBezTo>
                  <a:pt x="28763" y="-53"/>
                  <a:pt x="17834" y="-643"/>
                  <a:pt x="12518" y="538"/>
                </a:cubicBezTo>
                <a:cubicBezTo>
                  <a:pt x="7202" y="1719"/>
                  <a:pt x="2920" y="1276"/>
                  <a:pt x="1000" y="11170"/>
                </a:cubicBezTo>
                <a:cubicBezTo>
                  <a:pt x="-920" y="21064"/>
                  <a:pt x="409" y="45136"/>
                  <a:pt x="1000" y="59903"/>
                </a:cubicBezTo>
                <a:cubicBezTo>
                  <a:pt x="1591" y="74671"/>
                  <a:pt x="1295" y="90324"/>
                  <a:pt x="4544" y="99775"/>
                </a:cubicBezTo>
                <a:cubicBezTo>
                  <a:pt x="7793" y="109226"/>
                  <a:pt x="12814" y="113804"/>
                  <a:pt x="20493" y="116610"/>
                </a:cubicBezTo>
                <a:cubicBezTo>
                  <a:pt x="28172" y="119416"/>
                  <a:pt x="44415" y="121336"/>
                  <a:pt x="50617" y="116610"/>
                </a:cubicBezTo>
                <a:close/>
              </a:path>
            </a:pathLst>
          </a:custGeom>
          <a:solidFill>
            <a:schemeClr val="dk2"/>
          </a:solidFill>
          <a:ln>
            <a:noFill/>
          </a:ln>
        </p:spPr>
      </p:sp>
      <p:sp>
        <p:nvSpPr>
          <p:cNvPr id="81" name="Google Shape;81;p13"/>
          <p:cNvSpPr/>
          <p:nvPr/>
        </p:nvSpPr>
        <p:spPr>
          <a:xfrm>
            <a:off x="7726361" y="-434723"/>
            <a:ext cx="1963375" cy="1777875"/>
          </a:xfrm>
          <a:custGeom>
            <a:rect b="b" l="l" r="r" t="t"/>
            <a:pathLst>
              <a:path extrusionOk="0" h="71115" w="78535">
                <a:moveTo>
                  <a:pt x="3720" y="8529"/>
                </a:moveTo>
                <a:cubicBezTo>
                  <a:pt x="1653" y="13550"/>
                  <a:pt x="-2187" y="25955"/>
                  <a:pt x="1948" y="30680"/>
                </a:cubicBezTo>
                <a:cubicBezTo>
                  <a:pt x="6083" y="35406"/>
                  <a:pt x="23214" y="30827"/>
                  <a:pt x="28530" y="36882"/>
                </a:cubicBezTo>
                <a:cubicBezTo>
                  <a:pt x="33846" y="42937"/>
                  <a:pt x="28087" y="61839"/>
                  <a:pt x="33846" y="67008"/>
                </a:cubicBezTo>
                <a:cubicBezTo>
                  <a:pt x="39605" y="72177"/>
                  <a:pt x="55702" y="72324"/>
                  <a:pt x="63086" y="67894"/>
                </a:cubicBezTo>
                <a:cubicBezTo>
                  <a:pt x="70470" y="63464"/>
                  <a:pt x="77262" y="50763"/>
                  <a:pt x="78148" y="40426"/>
                </a:cubicBezTo>
                <a:cubicBezTo>
                  <a:pt x="79034" y="30089"/>
                  <a:pt x="79035" y="12515"/>
                  <a:pt x="68402" y="5870"/>
                </a:cubicBezTo>
                <a:cubicBezTo>
                  <a:pt x="57770" y="-775"/>
                  <a:pt x="25133" y="111"/>
                  <a:pt x="14353" y="554"/>
                </a:cubicBezTo>
                <a:cubicBezTo>
                  <a:pt x="3573" y="997"/>
                  <a:pt x="5788" y="3508"/>
                  <a:pt x="3720" y="8529"/>
                </a:cubicBezTo>
                <a:close/>
              </a:path>
            </a:pathLst>
          </a:custGeom>
          <a:solidFill>
            <a:schemeClr val="dk2"/>
          </a:solidFill>
          <a:ln>
            <a:noFill/>
          </a:ln>
        </p:spPr>
      </p:sp>
      <p:sp>
        <p:nvSpPr>
          <p:cNvPr id="82" name="Google Shape;82;p13"/>
          <p:cNvSpPr/>
          <p:nvPr/>
        </p:nvSpPr>
        <p:spPr>
          <a:xfrm>
            <a:off x="-334117" y="-394575"/>
            <a:ext cx="1053100" cy="1040650"/>
          </a:xfrm>
          <a:custGeom>
            <a:rect b="b" l="l" r="r" t="t"/>
            <a:pathLst>
              <a:path extrusionOk="0" h="41626" w="42124">
                <a:moveTo>
                  <a:pt x="1846" y="19327"/>
                </a:moveTo>
                <a:cubicBezTo>
                  <a:pt x="4504" y="25972"/>
                  <a:pt x="13808" y="40887"/>
                  <a:pt x="20453" y="41478"/>
                </a:cubicBezTo>
                <a:cubicBezTo>
                  <a:pt x="27098" y="42069"/>
                  <a:pt x="40094" y="29221"/>
                  <a:pt x="41718" y="22871"/>
                </a:cubicBezTo>
                <a:cubicBezTo>
                  <a:pt x="43343" y="16521"/>
                  <a:pt x="36402" y="6922"/>
                  <a:pt x="30200" y="3378"/>
                </a:cubicBezTo>
                <a:cubicBezTo>
                  <a:pt x="23998" y="-166"/>
                  <a:pt x="9231" y="-1052"/>
                  <a:pt x="4505" y="1606"/>
                </a:cubicBezTo>
                <a:cubicBezTo>
                  <a:pt x="-221" y="4264"/>
                  <a:pt x="-812" y="12682"/>
                  <a:pt x="1846" y="19327"/>
                </a:cubicBezTo>
                <a:close/>
              </a:path>
            </a:pathLst>
          </a:custGeom>
          <a:noFill/>
          <a:ln cap="flat" cmpd="sng" w="38100">
            <a:solidFill>
              <a:schemeClr val="dk2"/>
            </a:solidFill>
            <a:prstDash val="solid"/>
            <a:round/>
            <a:headEnd len="med" w="med" type="none"/>
            <a:tailEnd len="med" w="med" type="none"/>
          </a:ln>
        </p:spPr>
      </p:sp>
      <p:sp>
        <p:nvSpPr>
          <p:cNvPr id="83" name="Google Shape;83;p13"/>
          <p:cNvSpPr/>
          <p:nvPr/>
        </p:nvSpPr>
        <p:spPr>
          <a:xfrm rot="1742699">
            <a:off x="8348933" y="4265271"/>
            <a:ext cx="577429" cy="668304"/>
          </a:xfrm>
          <a:custGeom>
            <a:rect b="b" l="l" r="r" t="t"/>
            <a:pathLst>
              <a:path extrusionOk="0" h="26733" w="26604">
                <a:moveTo>
                  <a:pt x="24869" y="2192"/>
                </a:moveTo>
                <a:cubicBezTo>
                  <a:pt x="21251" y="346"/>
                  <a:pt x="5450" y="-1500"/>
                  <a:pt x="1832" y="2192"/>
                </a:cubicBezTo>
                <a:cubicBezTo>
                  <a:pt x="-1786" y="5884"/>
                  <a:pt x="1020" y="20577"/>
                  <a:pt x="3161" y="24343"/>
                </a:cubicBezTo>
                <a:cubicBezTo>
                  <a:pt x="5302" y="28109"/>
                  <a:pt x="11283" y="26632"/>
                  <a:pt x="14679" y="24786"/>
                </a:cubicBezTo>
                <a:cubicBezTo>
                  <a:pt x="18076" y="22940"/>
                  <a:pt x="21842" y="17034"/>
                  <a:pt x="23540" y="13268"/>
                </a:cubicBezTo>
                <a:cubicBezTo>
                  <a:pt x="25238" y="9502"/>
                  <a:pt x="28487" y="4038"/>
                  <a:pt x="24869" y="2192"/>
                </a:cubicBezTo>
                <a:close/>
              </a:path>
            </a:pathLst>
          </a:custGeom>
          <a:solidFill>
            <a:schemeClr val="dk2"/>
          </a:solidFill>
          <a:ln>
            <a:noFill/>
          </a:ln>
        </p:spPr>
      </p:sp>
      <p:sp>
        <p:nvSpPr>
          <p:cNvPr id="84" name="Google Shape;84;p13"/>
          <p:cNvSpPr txBox="1"/>
          <p:nvPr>
            <p:ph type="title"/>
          </p:nvPr>
        </p:nvSpPr>
        <p:spPr>
          <a:xfrm>
            <a:off x="921013" y="2013258"/>
            <a:ext cx="3517200" cy="630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p:txBody>
      </p:sp>
      <p:sp>
        <p:nvSpPr>
          <p:cNvPr id="85" name="Google Shape;85;p13"/>
          <p:cNvSpPr txBox="1"/>
          <p:nvPr>
            <p:ph idx="2" type="title"/>
          </p:nvPr>
        </p:nvSpPr>
        <p:spPr>
          <a:xfrm>
            <a:off x="921013" y="3538600"/>
            <a:ext cx="3517200" cy="630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p:txBody>
      </p:sp>
      <p:sp>
        <p:nvSpPr>
          <p:cNvPr id="86" name="Google Shape;86;p13"/>
          <p:cNvSpPr txBox="1"/>
          <p:nvPr>
            <p:ph hasCustomPrompt="1" idx="3" type="title"/>
          </p:nvPr>
        </p:nvSpPr>
        <p:spPr>
          <a:xfrm>
            <a:off x="921013" y="1590006"/>
            <a:ext cx="878700" cy="62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4" type="title"/>
          </p:nvPr>
        </p:nvSpPr>
        <p:spPr>
          <a:xfrm>
            <a:off x="921013" y="3127500"/>
            <a:ext cx="878700" cy="62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5" type="title"/>
          </p:nvPr>
        </p:nvSpPr>
        <p:spPr>
          <a:xfrm>
            <a:off x="720000" y="474850"/>
            <a:ext cx="77040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9" name="Google Shape;89;p13"/>
          <p:cNvSpPr txBox="1"/>
          <p:nvPr>
            <p:ph idx="6" type="title"/>
          </p:nvPr>
        </p:nvSpPr>
        <p:spPr>
          <a:xfrm>
            <a:off x="4706688" y="2013258"/>
            <a:ext cx="3516300" cy="630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p:txBody>
      </p:sp>
      <p:sp>
        <p:nvSpPr>
          <p:cNvPr id="90" name="Google Shape;90;p13"/>
          <p:cNvSpPr txBox="1"/>
          <p:nvPr>
            <p:ph idx="7" type="title"/>
          </p:nvPr>
        </p:nvSpPr>
        <p:spPr>
          <a:xfrm>
            <a:off x="4706688" y="3538600"/>
            <a:ext cx="3516300" cy="630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p:txBody>
      </p:sp>
      <p:sp>
        <p:nvSpPr>
          <p:cNvPr id="91" name="Google Shape;91;p13"/>
          <p:cNvSpPr txBox="1"/>
          <p:nvPr>
            <p:ph hasCustomPrompt="1" idx="8" type="title"/>
          </p:nvPr>
        </p:nvSpPr>
        <p:spPr>
          <a:xfrm>
            <a:off x="4706688" y="1590006"/>
            <a:ext cx="878700" cy="62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p:nvPr>
            <p:ph hasCustomPrompt="1" idx="9" type="title"/>
          </p:nvPr>
        </p:nvSpPr>
        <p:spPr>
          <a:xfrm>
            <a:off x="4706688" y="3127500"/>
            <a:ext cx="878700" cy="62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94" name="Shape 94"/>
        <p:cNvGrpSpPr/>
        <p:nvPr/>
      </p:nvGrpSpPr>
      <p:grpSpPr>
        <a:xfrm>
          <a:off x="0" y="0"/>
          <a:ext cx="0" cy="0"/>
          <a:chOff x="0" y="0"/>
          <a:chExt cx="0" cy="0"/>
        </a:xfrm>
      </p:grpSpPr>
      <p:sp>
        <p:nvSpPr>
          <p:cNvPr id="95" name="Google Shape;95;p14"/>
          <p:cNvSpPr/>
          <p:nvPr/>
        </p:nvSpPr>
        <p:spPr>
          <a:xfrm>
            <a:off x="-536318" y="-201404"/>
            <a:ext cx="2335175" cy="1986500"/>
          </a:xfrm>
          <a:custGeom>
            <a:rect b="b" l="l" r="r" t="t"/>
            <a:pathLst>
              <a:path extrusionOk="0" h="79460" w="93407">
                <a:moveTo>
                  <a:pt x="6811" y="67460"/>
                </a:moveTo>
                <a:cubicBezTo>
                  <a:pt x="9269" y="74834"/>
                  <a:pt x="10976" y="75995"/>
                  <a:pt x="16643" y="77702"/>
                </a:cubicBezTo>
                <a:cubicBezTo>
                  <a:pt x="22310" y="79409"/>
                  <a:pt x="35283" y="80502"/>
                  <a:pt x="40814" y="77702"/>
                </a:cubicBezTo>
                <a:cubicBezTo>
                  <a:pt x="46345" y="74903"/>
                  <a:pt x="47642" y="67801"/>
                  <a:pt x="49827" y="60905"/>
                </a:cubicBezTo>
                <a:cubicBezTo>
                  <a:pt x="52012" y="54009"/>
                  <a:pt x="50852" y="42469"/>
                  <a:pt x="53924" y="36324"/>
                </a:cubicBezTo>
                <a:cubicBezTo>
                  <a:pt x="56997" y="30179"/>
                  <a:pt x="62800" y="26492"/>
                  <a:pt x="68262" y="24034"/>
                </a:cubicBezTo>
                <a:cubicBezTo>
                  <a:pt x="73724" y="21576"/>
                  <a:pt x="82533" y="23898"/>
                  <a:pt x="86698" y="21576"/>
                </a:cubicBezTo>
                <a:cubicBezTo>
                  <a:pt x="90863" y="19255"/>
                  <a:pt x="92843" y="13314"/>
                  <a:pt x="93253" y="10105"/>
                </a:cubicBezTo>
                <a:cubicBezTo>
                  <a:pt x="93663" y="6896"/>
                  <a:pt x="93253" y="3823"/>
                  <a:pt x="89156" y="2321"/>
                </a:cubicBezTo>
                <a:cubicBezTo>
                  <a:pt x="85059" y="819"/>
                  <a:pt x="76934" y="1433"/>
                  <a:pt x="68672" y="1092"/>
                </a:cubicBezTo>
                <a:cubicBezTo>
                  <a:pt x="60410" y="751"/>
                  <a:pt x="50442" y="-273"/>
                  <a:pt x="39585" y="273"/>
                </a:cubicBezTo>
                <a:cubicBezTo>
                  <a:pt x="28729" y="819"/>
                  <a:pt x="9815" y="-1161"/>
                  <a:pt x="3533" y="4370"/>
                </a:cubicBezTo>
                <a:cubicBezTo>
                  <a:pt x="-2749" y="9901"/>
                  <a:pt x="1349" y="22942"/>
                  <a:pt x="1895" y="33457"/>
                </a:cubicBezTo>
                <a:cubicBezTo>
                  <a:pt x="2441" y="43972"/>
                  <a:pt x="4353" y="60086"/>
                  <a:pt x="6811" y="67460"/>
                </a:cubicBezTo>
                <a:close/>
              </a:path>
            </a:pathLst>
          </a:custGeom>
          <a:solidFill>
            <a:schemeClr val="dk2"/>
          </a:solidFill>
          <a:ln>
            <a:noFill/>
          </a:ln>
        </p:spPr>
      </p:sp>
      <p:sp>
        <p:nvSpPr>
          <p:cNvPr id="96" name="Google Shape;96;p14"/>
          <p:cNvSpPr/>
          <p:nvPr/>
        </p:nvSpPr>
        <p:spPr>
          <a:xfrm>
            <a:off x="8737328" y="790958"/>
            <a:ext cx="1317375" cy="3466475"/>
          </a:xfrm>
          <a:custGeom>
            <a:rect b="b" l="l" r="r" t="t"/>
            <a:pathLst>
              <a:path extrusionOk="0" h="138659" w="52695">
                <a:moveTo>
                  <a:pt x="24952" y="235"/>
                </a:moveTo>
                <a:cubicBezTo>
                  <a:pt x="19831" y="781"/>
                  <a:pt x="10546" y="3444"/>
                  <a:pt x="6517" y="10067"/>
                </a:cubicBezTo>
                <a:cubicBezTo>
                  <a:pt x="2489" y="16690"/>
                  <a:pt x="1123" y="27479"/>
                  <a:pt x="781" y="39974"/>
                </a:cubicBezTo>
                <a:cubicBezTo>
                  <a:pt x="440" y="52469"/>
                  <a:pt x="4536" y="70426"/>
                  <a:pt x="4468" y="85038"/>
                </a:cubicBezTo>
                <a:cubicBezTo>
                  <a:pt x="4400" y="99650"/>
                  <a:pt x="-1472" y="118837"/>
                  <a:pt x="372" y="127645"/>
                </a:cubicBezTo>
                <a:cubicBezTo>
                  <a:pt x="2216" y="136453"/>
                  <a:pt x="9863" y="136726"/>
                  <a:pt x="15530" y="137887"/>
                </a:cubicBezTo>
                <a:cubicBezTo>
                  <a:pt x="21197" y="139048"/>
                  <a:pt x="28571" y="139389"/>
                  <a:pt x="34375" y="134609"/>
                </a:cubicBezTo>
                <a:cubicBezTo>
                  <a:pt x="40179" y="129829"/>
                  <a:pt x="47553" y="124572"/>
                  <a:pt x="50352" y="109209"/>
                </a:cubicBezTo>
                <a:cubicBezTo>
                  <a:pt x="53152" y="93846"/>
                  <a:pt x="53357" y="59502"/>
                  <a:pt x="51172" y="42432"/>
                </a:cubicBezTo>
                <a:cubicBezTo>
                  <a:pt x="48987" y="25362"/>
                  <a:pt x="41612" y="13823"/>
                  <a:pt x="37242" y="6790"/>
                </a:cubicBezTo>
                <a:cubicBezTo>
                  <a:pt x="32872" y="-243"/>
                  <a:pt x="30073" y="-311"/>
                  <a:pt x="24952" y="235"/>
                </a:cubicBezTo>
                <a:close/>
              </a:path>
            </a:pathLst>
          </a:custGeom>
          <a:solidFill>
            <a:schemeClr val="dk2"/>
          </a:solidFill>
          <a:ln>
            <a:noFill/>
          </a:ln>
        </p:spPr>
      </p:sp>
      <p:sp>
        <p:nvSpPr>
          <p:cNvPr id="97" name="Google Shape;97;p14"/>
          <p:cNvSpPr/>
          <p:nvPr/>
        </p:nvSpPr>
        <p:spPr>
          <a:xfrm>
            <a:off x="88997" y="4644549"/>
            <a:ext cx="3526200" cy="680925"/>
          </a:xfrm>
          <a:custGeom>
            <a:rect b="b" l="l" r="r" t="t"/>
            <a:pathLst>
              <a:path extrusionOk="0" h="27237" w="141048">
                <a:moveTo>
                  <a:pt x="24708" y="25939"/>
                </a:moveTo>
                <a:cubicBezTo>
                  <a:pt x="45670" y="27168"/>
                  <a:pt x="108419" y="27919"/>
                  <a:pt x="127537" y="26349"/>
                </a:cubicBezTo>
                <a:cubicBezTo>
                  <a:pt x="146655" y="24779"/>
                  <a:pt x="140100" y="20614"/>
                  <a:pt x="139417" y="16517"/>
                </a:cubicBezTo>
                <a:cubicBezTo>
                  <a:pt x="138734" y="12420"/>
                  <a:pt x="133545" y="4431"/>
                  <a:pt x="123440" y="1768"/>
                </a:cubicBezTo>
                <a:cubicBezTo>
                  <a:pt x="113335" y="-895"/>
                  <a:pt x="92304" y="129"/>
                  <a:pt x="78785" y="539"/>
                </a:cubicBezTo>
                <a:cubicBezTo>
                  <a:pt x="65266" y="949"/>
                  <a:pt x="52429" y="3748"/>
                  <a:pt x="42324" y="4226"/>
                </a:cubicBezTo>
                <a:cubicBezTo>
                  <a:pt x="32219" y="4704"/>
                  <a:pt x="24640" y="3066"/>
                  <a:pt x="18153" y="3407"/>
                </a:cubicBezTo>
                <a:cubicBezTo>
                  <a:pt x="11667" y="3749"/>
                  <a:pt x="6136" y="3680"/>
                  <a:pt x="3405" y="6275"/>
                </a:cubicBezTo>
                <a:cubicBezTo>
                  <a:pt x="674" y="8870"/>
                  <a:pt x="-1784" y="15698"/>
                  <a:pt x="1766" y="18975"/>
                </a:cubicBezTo>
                <a:cubicBezTo>
                  <a:pt x="5317" y="22252"/>
                  <a:pt x="3746" y="24710"/>
                  <a:pt x="24708" y="25939"/>
                </a:cubicBezTo>
                <a:close/>
              </a:path>
            </a:pathLst>
          </a:custGeom>
          <a:noFill/>
          <a:ln cap="flat" cmpd="sng" w="38100">
            <a:solidFill>
              <a:schemeClr val="dk2"/>
            </a:solidFill>
            <a:prstDash val="solid"/>
            <a:round/>
            <a:headEnd len="med" w="med" type="none"/>
            <a:tailEnd len="med" w="med" type="none"/>
          </a:ln>
        </p:spPr>
      </p:sp>
      <p:sp>
        <p:nvSpPr>
          <p:cNvPr id="98" name="Google Shape;98;p14"/>
          <p:cNvSpPr/>
          <p:nvPr/>
        </p:nvSpPr>
        <p:spPr>
          <a:xfrm>
            <a:off x="991350" y="618743"/>
            <a:ext cx="581800" cy="504425"/>
          </a:xfrm>
          <a:custGeom>
            <a:rect b="b" l="l" r="r" t="t"/>
            <a:pathLst>
              <a:path extrusionOk="0" h="20177" w="23272">
                <a:moveTo>
                  <a:pt x="22765" y="2001"/>
                </a:moveTo>
                <a:cubicBezTo>
                  <a:pt x="20738" y="-836"/>
                  <a:pt x="6012" y="-431"/>
                  <a:pt x="2499" y="2001"/>
                </a:cubicBezTo>
                <a:cubicBezTo>
                  <a:pt x="-1014" y="4433"/>
                  <a:pt x="-338" y="13756"/>
                  <a:pt x="1689" y="16593"/>
                </a:cubicBezTo>
                <a:cubicBezTo>
                  <a:pt x="3716" y="19430"/>
                  <a:pt x="11146" y="21456"/>
                  <a:pt x="14659" y="19024"/>
                </a:cubicBezTo>
                <a:cubicBezTo>
                  <a:pt x="18172" y="16592"/>
                  <a:pt x="24792" y="4838"/>
                  <a:pt x="22765" y="2001"/>
                </a:cubicBezTo>
                <a:close/>
              </a:path>
            </a:pathLst>
          </a:custGeom>
          <a:solidFill>
            <a:schemeClr val="dk2"/>
          </a:solidFill>
          <a:ln>
            <a:noFill/>
          </a:ln>
        </p:spPr>
      </p:sp>
      <p:sp>
        <p:nvSpPr>
          <p:cNvPr id="99" name="Google Shape;99;p14"/>
          <p:cNvSpPr txBox="1"/>
          <p:nvPr>
            <p:ph type="title"/>
          </p:nvPr>
        </p:nvSpPr>
        <p:spPr>
          <a:xfrm>
            <a:off x="1795150" y="2646750"/>
            <a:ext cx="5553600" cy="79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00" name="Google Shape;100;p14"/>
          <p:cNvSpPr txBox="1"/>
          <p:nvPr>
            <p:ph hasCustomPrompt="1" idx="2" type="title"/>
          </p:nvPr>
        </p:nvSpPr>
        <p:spPr>
          <a:xfrm>
            <a:off x="3941100" y="1222337"/>
            <a:ext cx="1261800" cy="1134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6000"/>
              <a:buFont typeface="Libre Franklin Black"/>
              <a:buNone/>
              <a:defRPr b="1" sz="6000">
                <a:solidFill>
                  <a:schemeClr val="accent4"/>
                </a:solidFill>
              </a:defRPr>
            </a:lvl1pPr>
            <a:lvl2pPr lvl="1" rtl="0" algn="r">
              <a:spcBef>
                <a:spcPts val="0"/>
              </a:spcBef>
              <a:spcAft>
                <a:spcPts val="0"/>
              </a:spcAft>
              <a:buClr>
                <a:schemeClr val="lt1"/>
              </a:buClr>
              <a:buSzPts val="6000"/>
              <a:buNone/>
              <a:defRPr sz="6000">
                <a:solidFill>
                  <a:schemeClr val="lt1"/>
                </a:solidFill>
              </a:defRPr>
            </a:lvl2pPr>
            <a:lvl3pPr lvl="2" rtl="0" algn="r">
              <a:spcBef>
                <a:spcPts val="0"/>
              </a:spcBef>
              <a:spcAft>
                <a:spcPts val="0"/>
              </a:spcAft>
              <a:buClr>
                <a:schemeClr val="lt1"/>
              </a:buClr>
              <a:buSzPts val="6000"/>
              <a:buNone/>
              <a:defRPr sz="6000">
                <a:solidFill>
                  <a:schemeClr val="lt1"/>
                </a:solidFill>
              </a:defRPr>
            </a:lvl3pPr>
            <a:lvl4pPr lvl="3" rtl="0" algn="r">
              <a:spcBef>
                <a:spcPts val="0"/>
              </a:spcBef>
              <a:spcAft>
                <a:spcPts val="0"/>
              </a:spcAft>
              <a:buClr>
                <a:schemeClr val="lt1"/>
              </a:buClr>
              <a:buSzPts val="6000"/>
              <a:buNone/>
              <a:defRPr sz="6000">
                <a:solidFill>
                  <a:schemeClr val="lt1"/>
                </a:solidFill>
              </a:defRPr>
            </a:lvl4pPr>
            <a:lvl5pPr lvl="4" rtl="0" algn="r">
              <a:spcBef>
                <a:spcPts val="0"/>
              </a:spcBef>
              <a:spcAft>
                <a:spcPts val="0"/>
              </a:spcAft>
              <a:buClr>
                <a:schemeClr val="lt1"/>
              </a:buClr>
              <a:buSzPts val="6000"/>
              <a:buNone/>
              <a:defRPr sz="6000">
                <a:solidFill>
                  <a:schemeClr val="lt1"/>
                </a:solidFill>
              </a:defRPr>
            </a:lvl5pPr>
            <a:lvl6pPr lvl="5" rtl="0" algn="r">
              <a:spcBef>
                <a:spcPts val="0"/>
              </a:spcBef>
              <a:spcAft>
                <a:spcPts val="0"/>
              </a:spcAft>
              <a:buClr>
                <a:schemeClr val="lt1"/>
              </a:buClr>
              <a:buSzPts val="6000"/>
              <a:buNone/>
              <a:defRPr sz="6000">
                <a:solidFill>
                  <a:schemeClr val="lt1"/>
                </a:solidFill>
              </a:defRPr>
            </a:lvl6pPr>
            <a:lvl7pPr lvl="6" rtl="0" algn="r">
              <a:spcBef>
                <a:spcPts val="0"/>
              </a:spcBef>
              <a:spcAft>
                <a:spcPts val="0"/>
              </a:spcAft>
              <a:buClr>
                <a:schemeClr val="lt1"/>
              </a:buClr>
              <a:buSzPts val="6000"/>
              <a:buNone/>
              <a:defRPr sz="6000">
                <a:solidFill>
                  <a:schemeClr val="lt1"/>
                </a:solidFill>
              </a:defRPr>
            </a:lvl7pPr>
            <a:lvl8pPr lvl="7" rtl="0" algn="r">
              <a:spcBef>
                <a:spcPts val="0"/>
              </a:spcBef>
              <a:spcAft>
                <a:spcPts val="0"/>
              </a:spcAft>
              <a:buClr>
                <a:schemeClr val="lt1"/>
              </a:buClr>
              <a:buSzPts val="6000"/>
              <a:buNone/>
              <a:defRPr sz="6000">
                <a:solidFill>
                  <a:schemeClr val="lt1"/>
                </a:solidFill>
              </a:defRPr>
            </a:lvl8pPr>
            <a:lvl9pPr lvl="8" rtl="0" algn="r">
              <a:spcBef>
                <a:spcPts val="0"/>
              </a:spcBef>
              <a:spcAft>
                <a:spcPts val="0"/>
              </a:spcAft>
              <a:buClr>
                <a:schemeClr val="lt1"/>
              </a:buClr>
              <a:buSzPts val="6000"/>
              <a:buNone/>
              <a:defRPr sz="6000">
                <a:solidFill>
                  <a:schemeClr val="lt1"/>
                </a:solidFill>
              </a:defRPr>
            </a:lvl9pPr>
          </a:lstStyle>
          <a:p>
            <a:r>
              <a:t>xx%</a:t>
            </a:r>
          </a:p>
        </p:txBody>
      </p:sp>
      <p:sp>
        <p:nvSpPr>
          <p:cNvPr id="101" name="Google Shape;10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02" name="Shape 102"/>
        <p:cNvGrpSpPr/>
        <p:nvPr/>
      </p:nvGrpSpPr>
      <p:grpSpPr>
        <a:xfrm>
          <a:off x="0" y="0"/>
          <a:ext cx="0" cy="0"/>
          <a:chOff x="0" y="0"/>
          <a:chExt cx="0" cy="0"/>
        </a:xfrm>
      </p:grpSpPr>
      <p:sp>
        <p:nvSpPr>
          <p:cNvPr id="103" name="Google Shape;103;p15"/>
          <p:cNvSpPr/>
          <p:nvPr/>
        </p:nvSpPr>
        <p:spPr>
          <a:xfrm>
            <a:off x="4319744" y="-209115"/>
            <a:ext cx="5506975" cy="1533325"/>
          </a:xfrm>
          <a:custGeom>
            <a:rect b="b" l="l" r="r" t="t"/>
            <a:pathLst>
              <a:path extrusionOk="0" h="61333" w="220279">
                <a:moveTo>
                  <a:pt x="9107" y="4268"/>
                </a:moveTo>
                <a:cubicBezTo>
                  <a:pt x="1869" y="7204"/>
                  <a:pt x="-1682" y="14101"/>
                  <a:pt x="913" y="19836"/>
                </a:cubicBezTo>
                <a:cubicBezTo>
                  <a:pt x="3508" y="25572"/>
                  <a:pt x="5352" y="36018"/>
                  <a:pt x="24675" y="38681"/>
                </a:cubicBezTo>
                <a:cubicBezTo>
                  <a:pt x="43998" y="41344"/>
                  <a:pt x="93364" y="35813"/>
                  <a:pt x="116852" y="35813"/>
                </a:cubicBezTo>
                <a:cubicBezTo>
                  <a:pt x="140340" y="35813"/>
                  <a:pt x="154748" y="35062"/>
                  <a:pt x="165604" y="38681"/>
                </a:cubicBezTo>
                <a:cubicBezTo>
                  <a:pt x="176461" y="42300"/>
                  <a:pt x="174344" y="54249"/>
                  <a:pt x="181991" y="57526"/>
                </a:cubicBezTo>
                <a:cubicBezTo>
                  <a:pt x="189638" y="60804"/>
                  <a:pt x="205137" y="63535"/>
                  <a:pt x="211487" y="58346"/>
                </a:cubicBezTo>
                <a:cubicBezTo>
                  <a:pt x="217837" y="53157"/>
                  <a:pt x="220842" y="35541"/>
                  <a:pt x="220091" y="26391"/>
                </a:cubicBezTo>
                <a:cubicBezTo>
                  <a:pt x="219340" y="17242"/>
                  <a:pt x="216472" y="7819"/>
                  <a:pt x="206981" y="3449"/>
                </a:cubicBezTo>
                <a:cubicBezTo>
                  <a:pt x="197490" y="-921"/>
                  <a:pt x="190252" y="376"/>
                  <a:pt x="163145" y="171"/>
                </a:cubicBezTo>
                <a:cubicBezTo>
                  <a:pt x="136038" y="-34"/>
                  <a:pt x="70012" y="1537"/>
                  <a:pt x="44339" y="2220"/>
                </a:cubicBezTo>
                <a:cubicBezTo>
                  <a:pt x="18666" y="2903"/>
                  <a:pt x="16345" y="1332"/>
                  <a:pt x="9107" y="4268"/>
                </a:cubicBezTo>
                <a:close/>
              </a:path>
            </a:pathLst>
          </a:custGeom>
          <a:solidFill>
            <a:schemeClr val="dk2"/>
          </a:solidFill>
          <a:ln>
            <a:noFill/>
          </a:ln>
        </p:spPr>
      </p:sp>
      <p:sp>
        <p:nvSpPr>
          <p:cNvPr id="104" name="Google Shape;104;p15"/>
          <p:cNvSpPr/>
          <p:nvPr/>
        </p:nvSpPr>
        <p:spPr>
          <a:xfrm>
            <a:off x="-471505" y="4446915"/>
            <a:ext cx="2704825" cy="825075"/>
          </a:xfrm>
          <a:custGeom>
            <a:rect b="b" l="l" r="r" t="t"/>
            <a:pathLst>
              <a:path extrusionOk="0" h="33003" w="108193">
                <a:moveTo>
                  <a:pt x="15" y="18522"/>
                </a:moveTo>
                <a:cubicBezTo>
                  <a:pt x="-258" y="13538"/>
                  <a:pt x="3156" y="4866"/>
                  <a:pt x="9847" y="2053"/>
                </a:cubicBezTo>
                <a:cubicBezTo>
                  <a:pt x="16538" y="-760"/>
                  <a:pt x="31765" y="-473"/>
                  <a:pt x="40163" y="1644"/>
                </a:cubicBezTo>
                <a:cubicBezTo>
                  <a:pt x="48561" y="3761"/>
                  <a:pt x="53409" y="13183"/>
                  <a:pt x="60237" y="14753"/>
                </a:cubicBezTo>
                <a:cubicBezTo>
                  <a:pt x="67065" y="16323"/>
                  <a:pt x="74644" y="11271"/>
                  <a:pt x="81131" y="11066"/>
                </a:cubicBezTo>
                <a:cubicBezTo>
                  <a:pt x="87618" y="10861"/>
                  <a:pt x="94651" y="11271"/>
                  <a:pt x="99157" y="13524"/>
                </a:cubicBezTo>
                <a:cubicBezTo>
                  <a:pt x="103664" y="15777"/>
                  <a:pt x="107965" y="21718"/>
                  <a:pt x="108170" y="24586"/>
                </a:cubicBezTo>
                <a:cubicBezTo>
                  <a:pt x="108375" y="27454"/>
                  <a:pt x="107282" y="29502"/>
                  <a:pt x="100386" y="30731"/>
                </a:cubicBezTo>
                <a:cubicBezTo>
                  <a:pt x="93490" y="31960"/>
                  <a:pt x="81609" y="31755"/>
                  <a:pt x="66792" y="31960"/>
                </a:cubicBezTo>
                <a:cubicBezTo>
                  <a:pt x="51975" y="32165"/>
                  <a:pt x="22616" y="34200"/>
                  <a:pt x="11486" y="31960"/>
                </a:cubicBezTo>
                <a:cubicBezTo>
                  <a:pt x="357" y="29720"/>
                  <a:pt x="288" y="23507"/>
                  <a:pt x="15" y="18522"/>
                </a:cubicBezTo>
                <a:close/>
              </a:path>
            </a:pathLst>
          </a:custGeom>
          <a:solidFill>
            <a:schemeClr val="dk2"/>
          </a:solidFill>
          <a:ln>
            <a:noFill/>
          </a:ln>
        </p:spPr>
      </p:sp>
      <p:sp>
        <p:nvSpPr>
          <p:cNvPr id="105" name="Google Shape;105;p15"/>
          <p:cNvSpPr/>
          <p:nvPr/>
        </p:nvSpPr>
        <p:spPr>
          <a:xfrm>
            <a:off x="7151342" y="4304828"/>
            <a:ext cx="2701925" cy="1393825"/>
          </a:xfrm>
          <a:custGeom>
            <a:rect b="b" l="l" r="r" t="t"/>
            <a:pathLst>
              <a:path extrusionOk="0" h="55753" w="108077">
                <a:moveTo>
                  <a:pt x="20367" y="54786"/>
                </a:moveTo>
                <a:cubicBezTo>
                  <a:pt x="4154" y="53030"/>
                  <a:pt x="506" y="47491"/>
                  <a:pt x="101" y="39384"/>
                </a:cubicBezTo>
                <a:cubicBezTo>
                  <a:pt x="-304" y="31278"/>
                  <a:pt x="7802" y="11687"/>
                  <a:pt x="17935" y="6147"/>
                </a:cubicBezTo>
                <a:cubicBezTo>
                  <a:pt x="28068" y="608"/>
                  <a:pt x="49145" y="7093"/>
                  <a:pt x="60899" y="6147"/>
                </a:cubicBezTo>
                <a:cubicBezTo>
                  <a:pt x="72653" y="5201"/>
                  <a:pt x="80895" y="-1418"/>
                  <a:pt x="88461" y="473"/>
                </a:cubicBezTo>
                <a:cubicBezTo>
                  <a:pt x="96027" y="2365"/>
                  <a:pt x="104809" y="9255"/>
                  <a:pt x="106295" y="17496"/>
                </a:cubicBezTo>
                <a:cubicBezTo>
                  <a:pt x="107781" y="25738"/>
                  <a:pt x="111699" y="43707"/>
                  <a:pt x="97378" y="49922"/>
                </a:cubicBezTo>
                <a:cubicBezTo>
                  <a:pt x="83057" y="56137"/>
                  <a:pt x="36580" y="56542"/>
                  <a:pt x="20367" y="54786"/>
                </a:cubicBezTo>
                <a:close/>
              </a:path>
            </a:pathLst>
          </a:custGeom>
          <a:noFill/>
          <a:ln cap="flat" cmpd="sng" w="38100">
            <a:solidFill>
              <a:schemeClr val="dk2"/>
            </a:solidFill>
            <a:prstDash val="solid"/>
            <a:round/>
            <a:headEnd len="med" w="med" type="none"/>
            <a:tailEnd len="med" w="med" type="none"/>
          </a:ln>
        </p:spPr>
      </p:sp>
      <p:sp>
        <p:nvSpPr>
          <p:cNvPr id="106" name="Google Shape;106;p15"/>
          <p:cNvSpPr/>
          <p:nvPr/>
        </p:nvSpPr>
        <p:spPr>
          <a:xfrm>
            <a:off x="7605015" y="868054"/>
            <a:ext cx="1029975" cy="613050"/>
          </a:xfrm>
          <a:custGeom>
            <a:rect b="b" l="l" r="r" t="t"/>
            <a:pathLst>
              <a:path extrusionOk="0" h="24522" w="41199">
                <a:moveTo>
                  <a:pt x="41131" y="13916"/>
                </a:moveTo>
                <a:cubicBezTo>
                  <a:pt x="41401" y="10268"/>
                  <a:pt x="34781" y="4729"/>
                  <a:pt x="28161" y="2567"/>
                </a:cubicBezTo>
                <a:cubicBezTo>
                  <a:pt x="21541" y="405"/>
                  <a:pt x="5058" y="-675"/>
                  <a:pt x="1410" y="946"/>
                </a:cubicBezTo>
                <a:cubicBezTo>
                  <a:pt x="-2238" y="2567"/>
                  <a:pt x="2085" y="8377"/>
                  <a:pt x="6273" y="12295"/>
                </a:cubicBezTo>
                <a:cubicBezTo>
                  <a:pt x="10461" y="16213"/>
                  <a:pt x="20729" y="24185"/>
                  <a:pt x="26539" y="24455"/>
                </a:cubicBezTo>
                <a:cubicBezTo>
                  <a:pt x="32349" y="24725"/>
                  <a:pt x="40861" y="17564"/>
                  <a:pt x="41131" y="13916"/>
                </a:cubicBezTo>
                <a:close/>
              </a:path>
            </a:pathLst>
          </a:custGeom>
          <a:solidFill>
            <a:schemeClr val="dk2"/>
          </a:solidFill>
          <a:ln>
            <a:noFill/>
          </a:ln>
        </p:spPr>
      </p:sp>
      <p:sp>
        <p:nvSpPr>
          <p:cNvPr id="107" name="Google Shape;107;p15"/>
          <p:cNvSpPr txBox="1"/>
          <p:nvPr>
            <p:ph type="title"/>
          </p:nvPr>
        </p:nvSpPr>
        <p:spPr>
          <a:xfrm>
            <a:off x="713225" y="2278340"/>
            <a:ext cx="4406100" cy="1527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08" name="Google Shape;108;p15"/>
          <p:cNvSpPr txBox="1"/>
          <p:nvPr>
            <p:ph hasCustomPrompt="1" idx="2" type="title"/>
          </p:nvPr>
        </p:nvSpPr>
        <p:spPr>
          <a:xfrm>
            <a:off x="713222" y="1337860"/>
            <a:ext cx="1261800" cy="1134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6000"/>
              <a:buFont typeface="Libre Franklin Black"/>
              <a:buNone/>
              <a:defRPr b="1" sz="6000">
                <a:solidFill>
                  <a:schemeClr val="accent4"/>
                </a:solidFill>
              </a:defRPr>
            </a:lvl1pPr>
            <a:lvl2pPr lvl="1" rtl="0" algn="r">
              <a:spcBef>
                <a:spcPts val="0"/>
              </a:spcBef>
              <a:spcAft>
                <a:spcPts val="0"/>
              </a:spcAft>
              <a:buClr>
                <a:schemeClr val="lt1"/>
              </a:buClr>
              <a:buSzPts val="6000"/>
              <a:buNone/>
              <a:defRPr sz="6000">
                <a:solidFill>
                  <a:schemeClr val="lt1"/>
                </a:solidFill>
              </a:defRPr>
            </a:lvl2pPr>
            <a:lvl3pPr lvl="2" rtl="0" algn="r">
              <a:spcBef>
                <a:spcPts val="0"/>
              </a:spcBef>
              <a:spcAft>
                <a:spcPts val="0"/>
              </a:spcAft>
              <a:buClr>
                <a:schemeClr val="lt1"/>
              </a:buClr>
              <a:buSzPts val="6000"/>
              <a:buNone/>
              <a:defRPr sz="6000">
                <a:solidFill>
                  <a:schemeClr val="lt1"/>
                </a:solidFill>
              </a:defRPr>
            </a:lvl3pPr>
            <a:lvl4pPr lvl="3" rtl="0" algn="r">
              <a:spcBef>
                <a:spcPts val="0"/>
              </a:spcBef>
              <a:spcAft>
                <a:spcPts val="0"/>
              </a:spcAft>
              <a:buClr>
                <a:schemeClr val="lt1"/>
              </a:buClr>
              <a:buSzPts val="6000"/>
              <a:buNone/>
              <a:defRPr sz="6000">
                <a:solidFill>
                  <a:schemeClr val="lt1"/>
                </a:solidFill>
              </a:defRPr>
            </a:lvl4pPr>
            <a:lvl5pPr lvl="4" rtl="0" algn="r">
              <a:spcBef>
                <a:spcPts val="0"/>
              </a:spcBef>
              <a:spcAft>
                <a:spcPts val="0"/>
              </a:spcAft>
              <a:buClr>
                <a:schemeClr val="lt1"/>
              </a:buClr>
              <a:buSzPts val="6000"/>
              <a:buNone/>
              <a:defRPr sz="6000">
                <a:solidFill>
                  <a:schemeClr val="lt1"/>
                </a:solidFill>
              </a:defRPr>
            </a:lvl5pPr>
            <a:lvl6pPr lvl="5" rtl="0" algn="r">
              <a:spcBef>
                <a:spcPts val="0"/>
              </a:spcBef>
              <a:spcAft>
                <a:spcPts val="0"/>
              </a:spcAft>
              <a:buClr>
                <a:schemeClr val="lt1"/>
              </a:buClr>
              <a:buSzPts val="6000"/>
              <a:buNone/>
              <a:defRPr sz="6000">
                <a:solidFill>
                  <a:schemeClr val="lt1"/>
                </a:solidFill>
              </a:defRPr>
            </a:lvl6pPr>
            <a:lvl7pPr lvl="6" rtl="0" algn="r">
              <a:spcBef>
                <a:spcPts val="0"/>
              </a:spcBef>
              <a:spcAft>
                <a:spcPts val="0"/>
              </a:spcAft>
              <a:buClr>
                <a:schemeClr val="lt1"/>
              </a:buClr>
              <a:buSzPts val="6000"/>
              <a:buNone/>
              <a:defRPr sz="6000">
                <a:solidFill>
                  <a:schemeClr val="lt1"/>
                </a:solidFill>
              </a:defRPr>
            </a:lvl7pPr>
            <a:lvl8pPr lvl="7" rtl="0" algn="r">
              <a:spcBef>
                <a:spcPts val="0"/>
              </a:spcBef>
              <a:spcAft>
                <a:spcPts val="0"/>
              </a:spcAft>
              <a:buClr>
                <a:schemeClr val="lt1"/>
              </a:buClr>
              <a:buSzPts val="6000"/>
              <a:buNone/>
              <a:defRPr sz="6000">
                <a:solidFill>
                  <a:schemeClr val="lt1"/>
                </a:solidFill>
              </a:defRPr>
            </a:lvl8pPr>
            <a:lvl9pPr lvl="8" rtl="0" algn="r">
              <a:spcBef>
                <a:spcPts val="0"/>
              </a:spcBef>
              <a:spcAft>
                <a:spcPts val="0"/>
              </a:spcAft>
              <a:buClr>
                <a:schemeClr val="lt1"/>
              </a:buClr>
              <a:buSzPts val="6000"/>
              <a:buNone/>
              <a:defRPr sz="6000">
                <a:solidFill>
                  <a:schemeClr val="lt1"/>
                </a:solidFill>
              </a:defRPr>
            </a:lvl9pPr>
          </a:lstStyle>
          <a:p>
            <a:r>
              <a:t>xx%</a:t>
            </a:r>
          </a:p>
        </p:txBody>
      </p:sp>
      <p:sp>
        <p:nvSpPr>
          <p:cNvPr id="109" name="Google Shape;109;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110" name="Shape 110"/>
        <p:cNvGrpSpPr/>
        <p:nvPr/>
      </p:nvGrpSpPr>
      <p:grpSpPr>
        <a:xfrm>
          <a:off x="0" y="0"/>
          <a:ext cx="0" cy="0"/>
          <a:chOff x="0" y="0"/>
          <a:chExt cx="0" cy="0"/>
        </a:xfrm>
      </p:grpSpPr>
      <p:sp>
        <p:nvSpPr>
          <p:cNvPr id="111" name="Google Shape;111;p16"/>
          <p:cNvSpPr/>
          <p:nvPr/>
        </p:nvSpPr>
        <p:spPr>
          <a:xfrm>
            <a:off x="-354050" y="3362913"/>
            <a:ext cx="1591050" cy="2007021"/>
          </a:xfrm>
          <a:custGeom>
            <a:rect b="b" l="l" r="r" t="t"/>
            <a:pathLst>
              <a:path extrusionOk="0" h="96503" w="76502">
                <a:moveTo>
                  <a:pt x="58843" y="95908"/>
                </a:moveTo>
                <a:cubicBezTo>
                  <a:pt x="68948" y="94474"/>
                  <a:pt x="72635" y="92631"/>
                  <a:pt x="74820" y="86895"/>
                </a:cubicBezTo>
                <a:cubicBezTo>
                  <a:pt x="77005" y="81160"/>
                  <a:pt x="77962" y="68801"/>
                  <a:pt x="71953" y="61495"/>
                </a:cubicBezTo>
                <a:cubicBezTo>
                  <a:pt x="65945" y="54189"/>
                  <a:pt x="44846" y="50160"/>
                  <a:pt x="38769" y="43059"/>
                </a:cubicBezTo>
                <a:cubicBezTo>
                  <a:pt x="32692" y="35958"/>
                  <a:pt x="37403" y="25033"/>
                  <a:pt x="35491" y="18888"/>
                </a:cubicBezTo>
                <a:cubicBezTo>
                  <a:pt x="33579" y="12743"/>
                  <a:pt x="31395" y="9261"/>
                  <a:pt x="27298" y="6188"/>
                </a:cubicBezTo>
                <a:cubicBezTo>
                  <a:pt x="23201" y="3116"/>
                  <a:pt x="15281" y="-1459"/>
                  <a:pt x="10911" y="453"/>
                </a:cubicBezTo>
                <a:cubicBezTo>
                  <a:pt x="6541" y="2365"/>
                  <a:pt x="2785" y="4276"/>
                  <a:pt x="1078" y="17659"/>
                </a:cubicBezTo>
                <a:cubicBezTo>
                  <a:pt x="-629" y="31042"/>
                  <a:pt x="55" y="67982"/>
                  <a:pt x="669" y="80750"/>
                </a:cubicBezTo>
                <a:cubicBezTo>
                  <a:pt x="1284" y="93518"/>
                  <a:pt x="2512" y="91811"/>
                  <a:pt x="4765" y="94269"/>
                </a:cubicBezTo>
                <a:cubicBezTo>
                  <a:pt x="7018" y="96727"/>
                  <a:pt x="5175" y="95225"/>
                  <a:pt x="14188" y="95498"/>
                </a:cubicBezTo>
                <a:cubicBezTo>
                  <a:pt x="23201" y="95771"/>
                  <a:pt x="48738" y="97342"/>
                  <a:pt x="58843" y="95908"/>
                </a:cubicBezTo>
                <a:close/>
              </a:path>
            </a:pathLst>
          </a:custGeom>
          <a:solidFill>
            <a:schemeClr val="dk2"/>
          </a:solidFill>
          <a:ln>
            <a:noFill/>
          </a:ln>
        </p:spPr>
      </p:sp>
      <p:sp>
        <p:nvSpPr>
          <p:cNvPr id="112" name="Google Shape;112;p16"/>
          <p:cNvSpPr/>
          <p:nvPr/>
        </p:nvSpPr>
        <p:spPr>
          <a:xfrm>
            <a:off x="7664103" y="-289061"/>
            <a:ext cx="2143725" cy="1657125"/>
          </a:xfrm>
          <a:custGeom>
            <a:rect b="b" l="l" r="r" t="t"/>
            <a:pathLst>
              <a:path extrusionOk="0" h="66285" w="85749">
                <a:moveTo>
                  <a:pt x="12655" y="2838"/>
                </a:moveTo>
                <a:cubicBezTo>
                  <a:pt x="7602" y="8027"/>
                  <a:pt x="-1820" y="22435"/>
                  <a:pt x="365" y="32745"/>
                </a:cubicBezTo>
                <a:cubicBezTo>
                  <a:pt x="2550" y="43055"/>
                  <a:pt x="16206" y="60330"/>
                  <a:pt x="25765" y="64700"/>
                </a:cubicBezTo>
                <a:cubicBezTo>
                  <a:pt x="35324" y="69070"/>
                  <a:pt x="51029" y="63402"/>
                  <a:pt x="57720" y="58964"/>
                </a:cubicBezTo>
                <a:cubicBezTo>
                  <a:pt x="64411" y="54526"/>
                  <a:pt x="62294" y="41895"/>
                  <a:pt x="65913" y="38071"/>
                </a:cubicBezTo>
                <a:cubicBezTo>
                  <a:pt x="69532" y="34247"/>
                  <a:pt x="76156" y="39982"/>
                  <a:pt x="79433" y="36022"/>
                </a:cubicBezTo>
                <a:cubicBezTo>
                  <a:pt x="82711" y="32062"/>
                  <a:pt x="86261" y="19498"/>
                  <a:pt x="85578" y="14309"/>
                </a:cubicBezTo>
                <a:cubicBezTo>
                  <a:pt x="84895" y="9120"/>
                  <a:pt x="84486" y="7004"/>
                  <a:pt x="75336" y="4887"/>
                </a:cubicBezTo>
                <a:cubicBezTo>
                  <a:pt x="66187" y="2770"/>
                  <a:pt x="41128" y="1951"/>
                  <a:pt x="30681" y="1609"/>
                </a:cubicBezTo>
                <a:cubicBezTo>
                  <a:pt x="20234" y="1268"/>
                  <a:pt x="17708" y="-2351"/>
                  <a:pt x="12655" y="2838"/>
                </a:cubicBezTo>
                <a:close/>
              </a:path>
            </a:pathLst>
          </a:custGeom>
          <a:noFill/>
          <a:ln cap="flat" cmpd="sng" w="38100">
            <a:solidFill>
              <a:schemeClr val="dk2"/>
            </a:solidFill>
            <a:prstDash val="solid"/>
            <a:round/>
            <a:headEnd len="med" w="med" type="none"/>
            <a:tailEnd len="med" w="med" type="none"/>
          </a:ln>
        </p:spPr>
      </p:sp>
      <p:sp>
        <p:nvSpPr>
          <p:cNvPr id="113" name="Google Shape;113;p16"/>
          <p:cNvSpPr/>
          <p:nvPr/>
        </p:nvSpPr>
        <p:spPr>
          <a:xfrm>
            <a:off x="844518" y="4102443"/>
            <a:ext cx="945184" cy="955271"/>
          </a:xfrm>
          <a:custGeom>
            <a:rect b="b" l="l" r="r" t="t"/>
            <a:pathLst>
              <a:path extrusionOk="0" h="45932" w="45447">
                <a:moveTo>
                  <a:pt x="10843" y="169"/>
                </a:moveTo>
                <a:cubicBezTo>
                  <a:pt x="4898" y="-506"/>
                  <a:pt x="-912" y="5033"/>
                  <a:pt x="304" y="8276"/>
                </a:cubicBezTo>
                <a:cubicBezTo>
                  <a:pt x="1520" y="11519"/>
                  <a:pt x="14221" y="13680"/>
                  <a:pt x="18139" y="19625"/>
                </a:cubicBezTo>
                <a:cubicBezTo>
                  <a:pt x="22057" y="25570"/>
                  <a:pt x="19355" y="40431"/>
                  <a:pt x="23813" y="43944"/>
                </a:cubicBezTo>
                <a:cubicBezTo>
                  <a:pt x="28272" y="47457"/>
                  <a:pt x="42863" y="45970"/>
                  <a:pt x="44890" y="40701"/>
                </a:cubicBezTo>
                <a:cubicBezTo>
                  <a:pt x="46917" y="35432"/>
                  <a:pt x="41648" y="19084"/>
                  <a:pt x="35973" y="12329"/>
                </a:cubicBezTo>
                <a:cubicBezTo>
                  <a:pt x="30299" y="5574"/>
                  <a:pt x="16788" y="845"/>
                  <a:pt x="10843" y="169"/>
                </a:cubicBezTo>
                <a:close/>
              </a:path>
            </a:pathLst>
          </a:custGeom>
          <a:solidFill>
            <a:schemeClr val="dk2"/>
          </a:solidFill>
          <a:ln>
            <a:noFill/>
          </a:ln>
        </p:spPr>
      </p:sp>
      <p:sp>
        <p:nvSpPr>
          <p:cNvPr id="114" name="Google Shape;114;p16"/>
          <p:cNvSpPr txBox="1"/>
          <p:nvPr>
            <p:ph type="title"/>
          </p:nvPr>
        </p:nvSpPr>
        <p:spPr>
          <a:xfrm>
            <a:off x="4345596" y="2635891"/>
            <a:ext cx="35640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15" name="Google Shape;115;p16"/>
          <p:cNvSpPr txBox="1"/>
          <p:nvPr>
            <p:ph hasCustomPrompt="1" idx="2" type="title"/>
          </p:nvPr>
        </p:nvSpPr>
        <p:spPr>
          <a:xfrm>
            <a:off x="4345596" y="1718609"/>
            <a:ext cx="1261800" cy="1134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6000"/>
              <a:buFont typeface="Libre Franklin Black"/>
              <a:buNone/>
              <a:defRPr b="1" sz="6000">
                <a:solidFill>
                  <a:schemeClr val="accent4"/>
                </a:solidFill>
              </a:defRPr>
            </a:lvl1pPr>
            <a:lvl2pPr lvl="1" rtl="0" algn="r">
              <a:spcBef>
                <a:spcPts val="0"/>
              </a:spcBef>
              <a:spcAft>
                <a:spcPts val="0"/>
              </a:spcAft>
              <a:buClr>
                <a:schemeClr val="lt1"/>
              </a:buClr>
              <a:buSzPts val="6000"/>
              <a:buNone/>
              <a:defRPr sz="6000">
                <a:solidFill>
                  <a:schemeClr val="lt1"/>
                </a:solidFill>
              </a:defRPr>
            </a:lvl2pPr>
            <a:lvl3pPr lvl="2" rtl="0" algn="r">
              <a:spcBef>
                <a:spcPts val="0"/>
              </a:spcBef>
              <a:spcAft>
                <a:spcPts val="0"/>
              </a:spcAft>
              <a:buClr>
                <a:schemeClr val="lt1"/>
              </a:buClr>
              <a:buSzPts val="6000"/>
              <a:buNone/>
              <a:defRPr sz="6000">
                <a:solidFill>
                  <a:schemeClr val="lt1"/>
                </a:solidFill>
              </a:defRPr>
            </a:lvl3pPr>
            <a:lvl4pPr lvl="3" rtl="0" algn="r">
              <a:spcBef>
                <a:spcPts val="0"/>
              </a:spcBef>
              <a:spcAft>
                <a:spcPts val="0"/>
              </a:spcAft>
              <a:buClr>
                <a:schemeClr val="lt1"/>
              </a:buClr>
              <a:buSzPts val="6000"/>
              <a:buNone/>
              <a:defRPr sz="6000">
                <a:solidFill>
                  <a:schemeClr val="lt1"/>
                </a:solidFill>
              </a:defRPr>
            </a:lvl4pPr>
            <a:lvl5pPr lvl="4" rtl="0" algn="r">
              <a:spcBef>
                <a:spcPts val="0"/>
              </a:spcBef>
              <a:spcAft>
                <a:spcPts val="0"/>
              </a:spcAft>
              <a:buClr>
                <a:schemeClr val="lt1"/>
              </a:buClr>
              <a:buSzPts val="6000"/>
              <a:buNone/>
              <a:defRPr sz="6000">
                <a:solidFill>
                  <a:schemeClr val="lt1"/>
                </a:solidFill>
              </a:defRPr>
            </a:lvl5pPr>
            <a:lvl6pPr lvl="5" rtl="0" algn="r">
              <a:spcBef>
                <a:spcPts val="0"/>
              </a:spcBef>
              <a:spcAft>
                <a:spcPts val="0"/>
              </a:spcAft>
              <a:buClr>
                <a:schemeClr val="lt1"/>
              </a:buClr>
              <a:buSzPts val="6000"/>
              <a:buNone/>
              <a:defRPr sz="6000">
                <a:solidFill>
                  <a:schemeClr val="lt1"/>
                </a:solidFill>
              </a:defRPr>
            </a:lvl6pPr>
            <a:lvl7pPr lvl="6" rtl="0" algn="r">
              <a:spcBef>
                <a:spcPts val="0"/>
              </a:spcBef>
              <a:spcAft>
                <a:spcPts val="0"/>
              </a:spcAft>
              <a:buClr>
                <a:schemeClr val="lt1"/>
              </a:buClr>
              <a:buSzPts val="6000"/>
              <a:buNone/>
              <a:defRPr sz="6000">
                <a:solidFill>
                  <a:schemeClr val="lt1"/>
                </a:solidFill>
              </a:defRPr>
            </a:lvl7pPr>
            <a:lvl8pPr lvl="7" rtl="0" algn="r">
              <a:spcBef>
                <a:spcPts val="0"/>
              </a:spcBef>
              <a:spcAft>
                <a:spcPts val="0"/>
              </a:spcAft>
              <a:buClr>
                <a:schemeClr val="lt1"/>
              </a:buClr>
              <a:buSzPts val="6000"/>
              <a:buNone/>
              <a:defRPr sz="6000">
                <a:solidFill>
                  <a:schemeClr val="lt1"/>
                </a:solidFill>
              </a:defRPr>
            </a:lvl8pPr>
            <a:lvl9pPr lvl="8" rtl="0" algn="r">
              <a:spcBef>
                <a:spcPts val="0"/>
              </a:spcBef>
              <a:spcAft>
                <a:spcPts val="0"/>
              </a:spcAft>
              <a:buClr>
                <a:schemeClr val="lt1"/>
              </a:buClr>
              <a:buSzPts val="6000"/>
              <a:buNone/>
              <a:defRPr sz="6000">
                <a:solidFill>
                  <a:schemeClr val="lt1"/>
                </a:solidFill>
              </a:defRPr>
            </a:lvl9pPr>
          </a:lstStyle>
          <a:p>
            <a:r>
              <a:t>xx%</a:t>
            </a:r>
          </a:p>
        </p:txBody>
      </p:sp>
      <p:sp>
        <p:nvSpPr>
          <p:cNvPr id="116" name="Google Shape;11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7" name="Shape 117"/>
        <p:cNvGrpSpPr/>
        <p:nvPr/>
      </p:nvGrpSpPr>
      <p:grpSpPr>
        <a:xfrm>
          <a:off x="0" y="0"/>
          <a:ext cx="0" cy="0"/>
          <a:chOff x="0" y="0"/>
          <a:chExt cx="0" cy="0"/>
        </a:xfrm>
      </p:grpSpPr>
      <p:sp>
        <p:nvSpPr>
          <p:cNvPr id="118" name="Google Shape;118;p17"/>
          <p:cNvSpPr/>
          <p:nvPr/>
        </p:nvSpPr>
        <p:spPr>
          <a:xfrm>
            <a:off x="7620000" y="3984374"/>
            <a:ext cx="1940450" cy="1436875"/>
          </a:xfrm>
          <a:custGeom>
            <a:rect b="b" l="l" r="r" t="t"/>
            <a:pathLst>
              <a:path extrusionOk="0" h="57475" w="77618">
                <a:moveTo>
                  <a:pt x="12970" y="53823"/>
                </a:moveTo>
                <a:cubicBezTo>
                  <a:pt x="1081" y="51661"/>
                  <a:pt x="0" y="46933"/>
                  <a:pt x="0" y="42474"/>
                </a:cubicBezTo>
                <a:cubicBezTo>
                  <a:pt x="0" y="38016"/>
                  <a:pt x="6620" y="29774"/>
                  <a:pt x="12970" y="27072"/>
                </a:cubicBezTo>
                <a:cubicBezTo>
                  <a:pt x="19320" y="24370"/>
                  <a:pt x="32561" y="30179"/>
                  <a:pt x="38100" y="26261"/>
                </a:cubicBezTo>
                <a:cubicBezTo>
                  <a:pt x="43639" y="22343"/>
                  <a:pt x="41342" y="7481"/>
                  <a:pt x="46206" y="3563"/>
                </a:cubicBezTo>
                <a:cubicBezTo>
                  <a:pt x="51070" y="-355"/>
                  <a:pt x="62419" y="-1435"/>
                  <a:pt x="67283" y="2753"/>
                </a:cubicBezTo>
                <a:cubicBezTo>
                  <a:pt x="72147" y="6941"/>
                  <a:pt x="74714" y="19911"/>
                  <a:pt x="75389" y="28693"/>
                </a:cubicBezTo>
                <a:cubicBezTo>
                  <a:pt x="76065" y="37475"/>
                  <a:pt x="81739" y="51256"/>
                  <a:pt x="71336" y="55444"/>
                </a:cubicBezTo>
                <a:cubicBezTo>
                  <a:pt x="60933" y="59632"/>
                  <a:pt x="24859" y="55985"/>
                  <a:pt x="12970" y="53823"/>
                </a:cubicBezTo>
                <a:close/>
              </a:path>
            </a:pathLst>
          </a:custGeom>
          <a:solidFill>
            <a:schemeClr val="dk2"/>
          </a:solidFill>
          <a:ln>
            <a:noFill/>
          </a:ln>
        </p:spPr>
      </p:sp>
      <p:sp>
        <p:nvSpPr>
          <p:cNvPr id="119" name="Google Shape;119;p17"/>
          <p:cNvSpPr/>
          <p:nvPr/>
        </p:nvSpPr>
        <p:spPr>
          <a:xfrm>
            <a:off x="-735274" y="-472125"/>
            <a:ext cx="2863347" cy="1405850"/>
          </a:xfrm>
          <a:custGeom>
            <a:rect b="b" l="l" r="r" t="t"/>
            <a:pathLst>
              <a:path extrusionOk="0" h="56234" w="135913">
                <a:moveTo>
                  <a:pt x="5902" y="53742"/>
                </a:moveTo>
                <a:cubicBezTo>
                  <a:pt x="11171" y="58471"/>
                  <a:pt x="27924" y="55634"/>
                  <a:pt x="35085" y="52121"/>
                </a:cubicBezTo>
                <a:cubicBezTo>
                  <a:pt x="42246" y="48608"/>
                  <a:pt x="38733" y="35909"/>
                  <a:pt x="48866" y="32666"/>
                </a:cubicBezTo>
                <a:cubicBezTo>
                  <a:pt x="58999" y="29424"/>
                  <a:pt x="82102" y="33207"/>
                  <a:pt x="95883" y="32666"/>
                </a:cubicBezTo>
                <a:cubicBezTo>
                  <a:pt x="109664" y="32126"/>
                  <a:pt x="125877" y="33071"/>
                  <a:pt x="131551" y="29423"/>
                </a:cubicBezTo>
                <a:cubicBezTo>
                  <a:pt x="137226" y="25775"/>
                  <a:pt x="138036" y="15643"/>
                  <a:pt x="129930" y="10779"/>
                </a:cubicBezTo>
                <a:cubicBezTo>
                  <a:pt x="121824" y="5915"/>
                  <a:pt x="97099" y="1186"/>
                  <a:pt x="82913" y="240"/>
                </a:cubicBezTo>
                <a:cubicBezTo>
                  <a:pt x="68727" y="-706"/>
                  <a:pt x="58053" y="1186"/>
                  <a:pt x="44813" y="5104"/>
                </a:cubicBezTo>
                <a:cubicBezTo>
                  <a:pt x="31573" y="9022"/>
                  <a:pt x="9956" y="15643"/>
                  <a:pt x="3471" y="23749"/>
                </a:cubicBezTo>
                <a:cubicBezTo>
                  <a:pt x="-3014" y="31855"/>
                  <a:pt x="633" y="49013"/>
                  <a:pt x="5902" y="53742"/>
                </a:cubicBezTo>
                <a:close/>
              </a:path>
            </a:pathLst>
          </a:custGeom>
          <a:noFill/>
          <a:ln cap="flat" cmpd="sng" w="38100">
            <a:solidFill>
              <a:schemeClr val="dk2"/>
            </a:solidFill>
            <a:prstDash val="solid"/>
            <a:round/>
            <a:headEnd len="med" w="med" type="none"/>
            <a:tailEnd len="med" w="med" type="none"/>
          </a:ln>
        </p:spPr>
      </p:sp>
      <p:sp>
        <p:nvSpPr>
          <p:cNvPr id="120" name="Google Shape;120;p17"/>
          <p:cNvSpPr txBox="1"/>
          <p:nvPr>
            <p:ph type="title"/>
          </p:nvPr>
        </p:nvSpPr>
        <p:spPr>
          <a:xfrm>
            <a:off x="720000" y="474850"/>
            <a:ext cx="7704000" cy="114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2" name="Shape 122"/>
        <p:cNvGrpSpPr/>
        <p:nvPr/>
      </p:nvGrpSpPr>
      <p:grpSpPr>
        <a:xfrm>
          <a:off x="0" y="0"/>
          <a:ext cx="0" cy="0"/>
          <a:chOff x="0" y="0"/>
          <a:chExt cx="0" cy="0"/>
        </a:xfrm>
      </p:grpSpPr>
      <p:sp>
        <p:nvSpPr>
          <p:cNvPr id="123" name="Google Shape;123;p18"/>
          <p:cNvSpPr/>
          <p:nvPr/>
        </p:nvSpPr>
        <p:spPr>
          <a:xfrm>
            <a:off x="7622752" y="-332499"/>
            <a:ext cx="2289625" cy="2220500"/>
          </a:xfrm>
          <a:custGeom>
            <a:rect b="b" l="l" r="r" t="t"/>
            <a:pathLst>
              <a:path extrusionOk="0" h="88820" w="91585">
                <a:moveTo>
                  <a:pt x="8807" y="1140"/>
                </a:moveTo>
                <a:cubicBezTo>
                  <a:pt x="-3488" y="4518"/>
                  <a:pt x="-109" y="25459"/>
                  <a:pt x="3133" y="32755"/>
                </a:cubicBezTo>
                <a:cubicBezTo>
                  <a:pt x="6376" y="40051"/>
                  <a:pt x="22723" y="36944"/>
                  <a:pt x="28262" y="44915"/>
                </a:cubicBezTo>
                <a:cubicBezTo>
                  <a:pt x="33801" y="52886"/>
                  <a:pt x="30695" y="73558"/>
                  <a:pt x="36369" y="80583"/>
                </a:cubicBezTo>
                <a:cubicBezTo>
                  <a:pt x="42044" y="87609"/>
                  <a:pt x="53257" y="90986"/>
                  <a:pt x="62309" y="87068"/>
                </a:cubicBezTo>
                <a:cubicBezTo>
                  <a:pt x="71361" y="83150"/>
                  <a:pt x="88249" y="69504"/>
                  <a:pt x="90681" y="57074"/>
                </a:cubicBezTo>
                <a:cubicBezTo>
                  <a:pt x="93113" y="44644"/>
                  <a:pt x="90547" y="21811"/>
                  <a:pt x="76901" y="12489"/>
                </a:cubicBezTo>
                <a:cubicBezTo>
                  <a:pt x="63255" y="3167"/>
                  <a:pt x="21102" y="-2238"/>
                  <a:pt x="8807" y="1140"/>
                </a:cubicBezTo>
                <a:close/>
              </a:path>
            </a:pathLst>
          </a:custGeom>
          <a:solidFill>
            <a:schemeClr val="dk2"/>
          </a:solidFill>
          <a:ln>
            <a:noFill/>
          </a:ln>
        </p:spPr>
      </p:sp>
      <p:sp>
        <p:nvSpPr>
          <p:cNvPr id="124" name="Google Shape;124;p18"/>
          <p:cNvSpPr/>
          <p:nvPr/>
        </p:nvSpPr>
        <p:spPr>
          <a:xfrm>
            <a:off x="-731302" y="2550019"/>
            <a:ext cx="1562675" cy="3151375"/>
          </a:xfrm>
          <a:custGeom>
            <a:rect b="b" l="l" r="r" t="t"/>
            <a:pathLst>
              <a:path extrusionOk="0" h="126055" w="62507">
                <a:moveTo>
                  <a:pt x="51139" y="122546"/>
                </a:moveTo>
                <a:cubicBezTo>
                  <a:pt x="59651" y="119574"/>
                  <a:pt x="62083" y="109981"/>
                  <a:pt x="62488" y="103901"/>
                </a:cubicBezTo>
                <a:cubicBezTo>
                  <a:pt x="62893" y="97821"/>
                  <a:pt x="56679" y="92552"/>
                  <a:pt x="53571" y="86067"/>
                </a:cubicBezTo>
                <a:cubicBezTo>
                  <a:pt x="50464" y="79582"/>
                  <a:pt x="45059" y="74042"/>
                  <a:pt x="43843" y="64990"/>
                </a:cubicBezTo>
                <a:cubicBezTo>
                  <a:pt x="42627" y="55938"/>
                  <a:pt x="46140" y="40941"/>
                  <a:pt x="46275" y="31754"/>
                </a:cubicBezTo>
                <a:cubicBezTo>
                  <a:pt x="46410" y="22567"/>
                  <a:pt x="46681" y="15001"/>
                  <a:pt x="44654" y="9867"/>
                </a:cubicBezTo>
                <a:cubicBezTo>
                  <a:pt x="42628" y="4733"/>
                  <a:pt x="39926" y="1896"/>
                  <a:pt x="34116" y="950"/>
                </a:cubicBezTo>
                <a:cubicBezTo>
                  <a:pt x="28307" y="4"/>
                  <a:pt x="15472" y="-1617"/>
                  <a:pt x="9797" y="4193"/>
                </a:cubicBezTo>
                <a:cubicBezTo>
                  <a:pt x="4123" y="10003"/>
                  <a:pt x="745" y="23378"/>
                  <a:pt x="69" y="35808"/>
                </a:cubicBezTo>
                <a:cubicBezTo>
                  <a:pt x="-607" y="48238"/>
                  <a:pt x="3852" y="64450"/>
                  <a:pt x="5743" y="78771"/>
                </a:cubicBezTo>
                <a:cubicBezTo>
                  <a:pt x="7635" y="93092"/>
                  <a:pt x="3852" y="114439"/>
                  <a:pt x="11418" y="121735"/>
                </a:cubicBezTo>
                <a:cubicBezTo>
                  <a:pt x="18984" y="129031"/>
                  <a:pt x="42627" y="125518"/>
                  <a:pt x="51139" y="122546"/>
                </a:cubicBezTo>
                <a:close/>
              </a:path>
            </a:pathLst>
          </a:custGeom>
          <a:noFill/>
          <a:ln cap="flat" cmpd="sng" w="38100">
            <a:solidFill>
              <a:schemeClr val="dk2"/>
            </a:solidFill>
            <a:prstDash val="solid"/>
            <a:round/>
            <a:headEnd len="med" w="med" type="none"/>
            <a:tailEnd len="med" w="med" type="none"/>
          </a:ln>
        </p:spPr>
      </p:sp>
      <p:sp>
        <p:nvSpPr>
          <p:cNvPr id="125" name="Google Shape;125;p18"/>
          <p:cNvSpPr txBox="1"/>
          <p:nvPr>
            <p:ph type="title"/>
          </p:nvPr>
        </p:nvSpPr>
        <p:spPr>
          <a:xfrm>
            <a:off x="720000" y="474850"/>
            <a:ext cx="77040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 name="Google Shape;12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2_1">
    <p:spTree>
      <p:nvGrpSpPr>
        <p:cNvPr id="127" name="Shape 127"/>
        <p:cNvGrpSpPr/>
        <p:nvPr/>
      </p:nvGrpSpPr>
      <p:grpSpPr>
        <a:xfrm>
          <a:off x="0" y="0"/>
          <a:ext cx="0" cy="0"/>
          <a:chOff x="0" y="0"/>
          <a:chExt cx="0" cy="0"/>
        </a:xfrm>
      </p:grpSpPr>
      <p:sp>
        <p:nvSpPr>
          <p:cNvPr id="128" name="Google Shape;128;p19"/>
          <p:cNvSpPr/>
          <p:nvPr/>
        </p:nvSpPr>
        <p:spPr>
          <a:xfrm>
            <a:off x="7844839" y="3069703"/>
            <a:ext cx="1606775" cy="2169200"/>
          </a:xfrm>
          <a:custGeom>
            <a:rect b="b" l="l" r="r" t="t"/>
            <a:pathLst>
              <a:path extrusionOk="0" h="86768" w="64271">
                <a:moveTo>
                  <a:pt x="6574" y="85738"/>
                </a:moveTo>
                <a:cubicBezTo>
                  <a:pt x="-595" y="83826"/>
                  <a:pt x="-664" y="78022"/>
                  <a:pt x="838" y="74267"/>
                </a:cubicBezTo>
                <a:cubicBezTo>
                  <a:pt x="2340" y="70512"/>
                  <a:pt x="9783" y="65664"/>
                  <a:pt x="15587" y="63206"/>
                </a:cubicBezTo>
                <a:cubicBezTo>
                  <a:pt x="21391" y="60748"/>
                  <a:pt x="31633" y="62864"/>
                  <a:pt x="35661" y="59518"/>
                </a:cubicBezTo>
                <a:cubicBezTo>
                  <a:pt x="39690" y="56172"/>
                  <a:pt x="39963" y="50027"/>
                  <a:pt x="39758" y="43131"/>
                </a:cubicBezTo>
                <a:cubicBezTo>
                  <a:pt x="39553" y="36235"/>
                  <a:pt x="34227" y="24969"/>
                  <a:pt x="34432" y="18141"/>
                </a:cubicBezTo>
                <a:cubicBezTo>
                  <a:pt x="34637" y="11313"/>
                  <a:pt x="37368" y="4349"/>
                  <a:pt x="40987" y="2164"/>
                </a:cubicBezTo>
                <a:cubicBezTo>
                  <a:pt x="44606" y="-21"/>
                  <a:pt x="52390" y="-2275"/>
                  <a:pt x="56145" y="5031"/>
                </a:cubicBezTo>
                <a:cubicBezTo>
                  <a:pt x="59900" y="12337"/>
                  <a:pt x="62631" y="33162"/>
                  <a:pt x="63519" y="45999"/>
                </a:cubicBezTo>
                <a:cubicBezTo>
                  <a:pt x="64407" y="58836"/>
                  <a:pt x="64749" y="75428"/>
                  <a:pt x="61471" y="82051"/>
                </a:cubicBezTo>
                <a:cubicBezTo>
                  <a:pt x="58194" y="88674"/>
                  <a:pt x="53004" y="85124"/>
                  <a:pt x="43854" y="85738"/>
                </a:cubicBezTo>
                <a:cubicBezTo>
                  <a:pt x="34705" y="86353"/>
                  <a:pt x="13743" y="87650"/>
                  <a:pt x="6574" y="85738"/>
                </a:cubicBezTo>
                <a:close/>
              </a:path>
            </a:pathLst>
          </a:custGeom>
          <a:solidFill>
            <a:schemeClr val="dk2"/>
          </a:solidFill>
          <a:ln>
            <a:noFill/>
          </a:ln>
        </p:spPr>
      </p:sp>
      <p:sp>
        <p:nvSpPr>
          <p:cNvPr id="129" name="Google Shape;129;p19"/>
          <p:cNvSpPr/>
          <p:nvPr/>
        </p:nvSpPr>
        <p:spPr>
          <a:xfrm>
            <a:off x="-361277" y="-262230"/>
            <a:ext cx="1529675" cy="1268925"/>
          </a:xfrm>
          <a:custGeom>
            <a:rect b="b" l="l" r="r" t="t"/>
            <a:pathLst>
              <a:path extrusionOk="0" h="50757" w="61187">
                <a:moveTo>
                  <a:pt x="6667" y="42034"/>
                </a:moveTo>
                <a:cubicBezTo>
                  <a:pt x="9535" y="49954"/>
                  <a:pt x="14929" y="50159"/>
                  <a:pt x="18548" y="50637"/>
                </a:cubicBezTo>
                <a:cubicBezTo>
                  <a:pt x="22167" y="51115"/>
                  <a:pt x="25444" y="49340"/>
                  <a:pt x="28380" y="44902"/>
                </a:cubicBezTo>
                <a:cubicBezTo>
                  <a:pt x="31316" y="40464"/>
                  <a:pt x="31999" y="27968"/>
                  <a:pt x="36164" y="24008"/>
                </a:cubicBezTo>
                <a:cubicBezTo>
                  <a:pt x="40329" y="20048"/>
                  <a:pt x="49273" y="23326"/>
                  <a:pt x="53370" y="21141"/>
                </a:cubicBezTo>
                <a:cubicBezTo>
                  <a:pt x="57467" y="18956"/>
                  <a:pt x="60131" y="13562"/>
                  <a:pt x="60745" y="10899"/>
                </a:cubicBezTo>
                <a:cubicBezTo>
                  <a:pt x="61360" y="8236"/>
                  <a:pt x="61973" y="6460"/>
                  <a:pt x="57057" y="5163"/>
                </a:cubicBezTo>
                <a:cubicBezTo>
                  <a:pt x="52141" y="3866"/>
                  <a:pt x="40534" y="3456"/>
                  <a:pt x="31248" y="3115"/>
                </a:cubicBezTo>
                <a:cubicBezTo>
                  <a:pt x="21962" y="2774"/>
                  <a:pt x="5438" y="-3371"/>
                  <a:pt x="1341" y="3115"/>
                </a:cubicBezTo>
                <a:cubicBezTo>
                  <a:pt x="-2756" y="9602"/>
                  <a:pt x="3799" y="34114"/>
                  <a:pt x="6667" y="42034"/>
                </a:cubicBezTo>
                <a:close/>
              </a:path>
            </a:pathLst>
          </a:custGeom>
          <a:noFill/>
          <a:ln cap="flat" cmpd="sng" w="38100">
            <a:solidFill>
              <a:schemeClr val="dk2"/>
            </a:solidFill>
            <a:prstDash val="solid"/>
            <a:round/>
            <a:headEnd len="med" w="med" type="none"/>
            <a:tailEnd len="med" w="med" type="none"/>
          </a:ln>
        </p:spPr>
      </p:sp>
      <p:sp>
        <p:nvSpPr>
          <p:cNvPr id="130" name="Google Shape;130;p19"/>
          <p:cNvSpPr txBox="1"/>
          <p:nvPr>
            <p:ph type="title"/>
          </p:nvPr>
        </p:nvSpPr>
        <p:spPr>
          <a:xfrm>
            <a:off x="713225" y="474850"/>
            <a:ext cx="77175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 name="Google Shape;131;p19"/>
          <p:cNvSpPr txBox="1"/>
          <p:nvPr>
            <p:ph idx="1" type="subTitle"/>
          </p:nvPr>
        </p:nvSpPr>
        <p:spPr>
          <a:xfrm>
            <a:off x="3417898" y="1773875"/>
            <a:ext cx="2308200" cy="239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 name="Google Shape;132;p19"/>
          <p:cNvSpPr txBox="1"/>
          <p:nvPr>
            <p:ph idx="2" type="subTitle"/>
          </p:nvPr>
        </p:nvSpPr>
        <p:spPr>
          <a:xfrm>
            <a:off x="6061922" y="1774050"/>
            <a:ext cx="2307600" cy="23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 name="Google Shape;133;p19"/>
          <p:cNvSpPr txBox="1"/>
          <p:nvPr>
            <p:ph idx="3" type="subTitle"/>
          </p:nvPr>
        </p:nvSpPr>
        <p:spPr>
          <a:xfrm>
            <a:off x="774475" y="1773875"/>
            <a:ext cx="2307600" cy="239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4" name="Google Shape;13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5" name="Shape 135"/>
        <p:cNvGrpSpPr/>
        <p:nvPr/>
      </p:nvGrpSpPr>
      <p:grpSpPr>
        <a:xfrm>
          <a:off x="0" y="0"/>
          <a:ext cx="0" cy="0"/>
          <a:chOff x="0" y="0"/>
          <a:chExt cx="0" cy="0"/>
        </a:xfrm>
      </p:grpSpPr>
      <p:sp>
        <p:nvSpPr>
          <p:cNvPr id="136" name="Google Shape;136;p20"/>
          <p:cNvSpPr/>
          <p:nvPr/>
        </p:nvSpPr>
        <p:spPr>
          <a:xfrm>
            <a:off x="6611765" y="4321816"/>
            <a:ext cx="2957350" cy="942800"/>
          </a:xfrm>
          <a:custGeom>
            <a:rect b="b" l="l" r="r" t="t"/>
            <a:pathLst>
              <a:path extrusionOk="0" h="37712" w="118294">
                <a:moveTo>
                  <a:pt x="10203" y="36854"/>
                </a:moveTo>
                <a:cubicBezTo>
                  <a:pt x="2081" y="35008"/>
                  <a:pt x="-207" y="30061"/>
                  <a:pt x="14" y="25867"/>
                </a:cubicBezTo>
                <a:cubicBezTo>
                  <a:pt x="236" y="21673"/>
                  <a:pt x="2672" y="13684"/>
                  <a:pt x="11532" y="11690"/>
                </a:cubicBezTo>
                <a:cubicBezTo>
                  <a:pt x="20393" y="9697"/>
                  <a:pt x="41806" y="14349"/>
                  <a:pt x="53177" y="13906"/>
                </a:cubicBezTo>
                <a:cubicBezTo>
                  <a:pt x="64548" y="13463"/>
                  <a:pt x="72744" y="11247"/>
                  <a:pt x="79758" y="9032"/>
                </a:cubicBezTo>
                <a:cubicBezTo>
                  <a:pt x="86773" y="6817"/>
                  <a:pt x="89800" y="1501"/>
                  <a:pt x="95264" y="615"/>
                </a:cubicBezTo>
                <a:cubicBezTo>
                  <a:pt x="100728" y="-271"/>
                  <a:pt x="108776" y="-862"/>
                  <a:pt x="112542" y="3716"/>
                </a:cubicBezTo>
                <a:cubicBezTo>
                  <a:pt x="116308" y="8294"/>
                  <a:pt x="119483" y="22692"/>
                  <a:pt x="117858" y="28082"/>
                </a:cubicBezTo>
                <a:cubicBezTo>
                  <a:pt x="116234" y="33472"/>
                  <a:pt x="107816" y="34654"/>
                  <a:pt x="102795" y="36057"/>
                </a:cubicBezTo>
                <a:cubicBezTo>
                  <a:pt x="97774" y="37460"/>
                  <a:pt x="96740" y="36352"/>
                  <a:pt x="87732" y="36500"/>
                </a:cubicBezTo>
                <a:cubicBezTo>
                  <a:pt x="78724" y="36648"/>
                  <a:pt x="61668" y="36884"/>
                  <a:pt x="48746" y="36943"/>
                </a:cubicBezTo>
                <a:cubicBezTo>
                  <a:pt x="35825" y="37002"/>
                  <a:pt x="18325" y="38700"/>
                  <a:pt x="10203" y="36854"/>
                </a:cubicBezTo>
                <a:close/>
              </a:path>
            </a:pathLst>
          </a:custGeom>
          <a:solidFill>
            <a:schemeClr val="dk2"/>
          </a:solidFill>
          <a:ln>
            <a:noFill/>
          </a:ln>
        </p:spPr>
      </p:sp>
      <p:sp>
        <p:nvSpPr>
          <p:cNvPr id="137" name="Google Shape;137;p20"/>
          <p:cNvSpPr/>
          <p:nvPr/>
        </p:nvSpPr>
        <p:spPr>
          <a:xfrm>
            <a:off x="-323724" y="-138940"/>
            <a:ext cx="1910175" cy="1819950"/>
          </a:xfrm>
          <a:custGeom>
            <a:rect b="b" l="l" r="r" t="t"/>
            <a:pathLst>
              <a:path extrusionOk="0" h="72798" w="76407">
                <a:moveTo>
                  <a:pt x="543" y="53315"/>
                </a:moveTo>
                <a:cubicBezTo>
                  <a:pt x="1503" y="59414"/>
                  <a:pt x="2685" y="65794"/>
                  <a:pt x="6303" y="68644"/>
                </a:cubicBezTo>
                <a:cubicBezTo>
                  <a:pt x="9921" y="71494"/>
                  <a:pt x="18339" y="75378"/>
                  <a:pt x="22252" y="70416"/>
                </a:cubicBezTo>
                <a:cubicBezTo>
                  <a:pt x="26165" y="65454"/>
                  <a:pt x="26091" y="44411"/>
                  <a:pt x="29783" y="38873"/>
                </a:cubicBezTo>
                <a:cubicBezTo>
                  <a:pt x="33475" y="33335"/>
                  <a:pt x="41007" y="40113"/>
                  <a:pt x="44403" y="37189"/>
                </a:cubicBezTo>
                <a:cubicBezTo>
                  <a:pt x="47800" y="34265"/>
                  <a:pt x="45510" y="24563"/>
                  <a:pt x="50162" y="21329"/>
                </a:cubicBezTo>
                <a:cubicBezTo>
                  <a:pt x="54814" y="18095"/>
                  <a:pt x="68400" y="21004"/>
                  <a:pt x="72313" y="17785"/>
                </a:cubicBezTo>
                <a:cubicBezTo>
                  <a:pt x="76227" y="14566"/>
                  <a:pt x="78516" y="4938"/>
                  <a:pt x="73643" y="2014"/>
                </a:cubicBezTo>
                <a:cubicBezTo>
                  <a:pt x="68770" y="-910"/>
                  <a:pt x="51862" y="405"/>
                  <a:pt x="43075" y="242"/>
                </a:cubicBezTo>
                <a:cubicBezTo>
                  <a:pt x="34288" y="79"/>
                  <a:pt x="27569" y="-498"/>
                  <a:pt x="20923" y="1038"/>
                </a:cubicBezTo>
                <a:cubicBezTo>
                  <a:pt x="14278" y="2574"/>
                  <a:pt x="6599" y="4287"/>
                  <a:pt x="3202" y="9456"/>
                </a:cubicBezTo>
                <a:cubicBezTo>
                  <a:pt x="-195" y="14625"/>
                  <a:pt x="986" y="24740"/>
                  <a:pt x="543" y="32050"/>
                </a:cubicBezTo>
                <a:cubicBezTo>
                  <a:pt x="100" y="39360"/>
                  <a:pt x="-417" y="47216"/>
                  <a:pt x="543" y="53315"/>
                </a:cubicBezTo>
                <a:close/>
              </a:path>
            </a:pathLst>
          </a:custGeom>
          <a:solidFill>
            <a:schemeClr val="dk2"/>
          </a:solidFill>
          <a:ln>
            <a:noFill/>
          </a:ln>
        </p:spPr>
      </p:sp>
      <p:sp>
        <p:nvSpPr>
          <p:cNvPr id="138" name="Google Shape;138;p20"/>
          <p:cNvSpPr/>
          <p:nvPr/>
        </p:nvSpPr>
        <p:spPr>
          <a:xfrm>
            <a:off x="7983766" y="-124867"/>
            <a:ext cx="1526925" cy="1251975"/>
          </a:xfrm>
          <a:custGeom>
            <a:rect b="b" l="l" r="r" t="t"/>
            <a:pathLst>
              <a:path extrusionOk="0" h="50079" w="61077">
                <a:moveTo>
                  <a:pt x="2284" y="2160"/>
                </a:moveTo>
                <a:cubicBezTo>
                  <a:pt x="-1482" y="4597"/>
                  <a:pt x="69" y="12423"/>
                  <a:pt x="3170" y="15007"/>
                </a:cubicBezTo>
                <a:cubicBezTo>
                  <a:pt x="6271" y="17591"/>
                  <a:pt x="16461" y="15524"/>
                  <a:pt x="20891" y="17665"/>
                </a:cubicBezTo>
                <a:cubicBezTo>
                  <a:pt x="25321" y="19806"/>
                  <a:pt x="27758" y="23129"/>
                  <a:pt x="29751" y="27855"/>
                </a:cubicBezTo>
                <a:cubicBezTo>
                  <a:pt x="31745" y="32581"/>
                  <a:pt x="30858" y="42327"/>
                  <a:pt x="32852" y="46019"/>
                </a:cubicBezTo>
                <a:cubicBezTo>
                  <a:pt x="34846" y="49711"/>
                  <a:pt x="37578" y="50154"/>
                  <a:pt x="41713" y="50006"/>
                </a:cubicBezTo>
                <a:cubicBezTo>
                  <a:pt x="45848" y="49858"/>
                  <a:pt x="54487" y="49489"/>
                  <a:pt x="57662" y="45133"/>
                </a:cubicBezTo>
                <a:cubicBezTo>
                  <a:pt x="60837" y="40777"/>
                  <a:pt x="61354" y="30956"/>
                  <a:pt x="60763" y="23868"/>
                </a:cubicBezTo>
                <a:cubicBezTo>
                  <a:pt x="60172" y="16780"/>
                  <a:pt x="59951" y="6516"/>
                  <a:pt x="54118" y="2603"/>
                </a:cubicBezTo>
                <a:cubicBezTo>
                  <a:pt x="48285" y="-1310"/>
                  <a:pt x="34403" y="462"/>
                  <a:pt x="25764" y="388"/>
                </a:cubicBezTo>
                <a:cubicBezTo>
                  <a:pt x="17125" y="314"/>
                  <a:pt x="6050" y="-276"/>
                  <a:pt x="2284" y="2160"/>
                </a:cubicBezTo>
                <a:close/>
              </a:path>
            </a:pathLst>
          </a:custGeom>
          <a:noFill/>
          <a:ln cap="flat" cmpd="sng" w="38100">
            <a:solidFill>
              <a:schemeClr val="dk2"/>
            </a:solidFill>
            <a:prstDash val="solid"/>
            <a:round/>
            <a:headEnd len="med" w="med" type="none"/>
            <a:tailEnd len="med" w="med" type="none"/>
          </a:ln>
        </p:spPr>
      </p:sp>
      <p:sp>
        <p:nvSpPr>
          <p:cNvPr id="139" name="Google Shape;139;p20"/>
          <p:cNvSpPr txBox="1"/>
          <p:nvPr>
            <p:ph idx="1" type="subTitle"/>
          </p:nvPr>
        </p:nvSpPr>
        <p:spPr>
          <a:xfrm>
            <a:off x="4300075" y="2082625"/>
            <a:ext cx="4058700" cy="2129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 name="Google Shape;140;p20"/>
          <p:cNvSpPr txBox="1"/>
          <p:nvPr>
            <p:ph type="title"/>
          </p:nvPr>
        </p:nvSpPr>
        <p:spPr>
          <a:xfrm>
            <a:off x="4300075" y="931175"/>
            <a:ext cx="4058700" cy="1249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601307" y="-155629"/>
            <a:ext cx="3139000" cy="1962050"/>
          </a:xfrm>
          <a:custGeom>
            <a:rect b="b" l="l" r="r" t="t"/>
            <a:pathLst>
              <a:path extrusionOk="0" h="78482" w="125560">
                <a:moveTo>
                  <a:pt x="4559" y="55401"/>
                </a:moveTo>
                <a:cubicBezTo>
                  <a:pt x="7513" y="63154"/>
                  <a:pt x="11205" y="68617"/>
                  <a:pt x="18293" y="72235"/>
                </a:cubicBezTo>
                <a:cubicBezTo>
                  <a:pt x="25381" y="75853"/>
                  <a:pt x="40296" y="80949"/>
                  <a:pt x="47089" y="77109"/>
                </a:cubicBezTo>
                <a:cubicBezTo>
                  <a:pt x="53882" y="73270"/>
                  <a:pt x="53956" y="57246"/>
                  <a:pt x="59051" y="49198"/>
                </a:cubicBezTo>
                <a:cubicBezTo>
                  <a:pt x="64146" y="41150"/>
                  <a:pt x="70422" y="32585"/>
                  <a:pt x="77658" y="28819"/>
                </a:cubicBezTo>
                <a:cubicBezTo>
                  <a:pt x="84894" y="25053"/>
                  <a:pt x="94936" y="27859"/>
                  <a:pt x="102467" y="26604"/>
                </a:cubicBezTo>
                <a:cubicBezTo>
                  <a:pt x="109998" y="25349"/>
                  <a:pt x="119154" y="24611"/>
                  <a:pt x="122846" y="21288"/>
                </a:cubicBezTo>
                <a:cubicBezTo>
                  <a:pt x="126538" y="17965"/>
                  <a:pt x="125652" y="10065"/>
                  <a:pt x="124618" y="6668"/>
                </a:cubicBezTo>
                <a:cubicBezTo>
                  <a:pt x="123584" y="3272"/>
                  <a:pt x="124840" y="1869"/>
                  <a:pt x="116644" y="909"/>
                </a:cubicBezTo>
                <a:cubicBezTo>
                  <a:pt x="108448" y="-51"/>
                  <a:pt x="92426" y="688"/>
                  <a:pt x="75443" y="909"/>
                </a:cubicBezTo>
                <a:cubicBezTo>
                  <a:pt x="58461" y="1131"/>
                  <a:pt x="27228" y="-1897"/>
                  <a:pt x="14749" y="2238"/>
                </a:cubicBezTo>
                <a:cubicBezTo>
                  <a:pt x="2271" y="6373"/>
                  <a:pt x="2270" y="16858"/>
                  <a:pt x="572" y="25718"/>
                </a:cubicBezTo>
                <a:cubicBezTo>
                  <a:pt x="-1126" y="34579"/>
                  <a:pt x="1606" y="47648"/>
                  <a:pt x="4559" y="55401"/>
                </a:cubicBezTo>
                <a:close/>
              </a:path>
            </a:pathLst>
          </a:custGeom>
          <a:solidFill>
            <a:schemeClr val="dk2"/>
          </a:solidFill>
          <a:ln>
            <a:noFill/>
          </a:ln>
        </p:spPr>
      </p:sp>
      <p:sp>
        <p:nvSpPr>
          <p:cNvPr id="18" name="Google Shape;18;p3"/>
          <p:cNvSpPr/>
          <p:nvPr/>
        </p:nvSpPr>
        <p:spPr>
          <a:xfrm>
            <a:off x="5519200" y="2699049"/>
            <a:ext cx="4216309" cy="2697964"/>
          </a:xfrm>
          <a:custGeom>
            <a:rect b="b" l="l" r="r" t="t"/>
            <a:pathLst>
              <a:path extrusionOk="0" h="121571" w="189988">
                <a:moveTo>
                  <a:pt x="123018" y="120026"/>
                </a:moveTo>
                <a:cubicBezTo>
                  <a:pt x="99169" y="120026"/>
                  <a:pt x="37588" y="123054"/>
                  <a:pt x="17135" y="120470"/>
                </a:cubicBezTo>
                <a:cubicBezTo>
                  <a:pt x="-3318" y="117886"/>
                  <a:pt x="1112" y="109247"/>
                  <a:pt x="300" y="104521"/>
                </a:cubicBezTo>
                <a:cubicBezTo>
                  <a:pt x="-512" y="99795"/>
                  <a:pt x="374" y="94996"/>
                  <a:pt x="12262" y="92116"/>
                </a:cubicBezTo>
                <a:cubicBezTo>
                  <a:pt x="24150" y="89236"/>
                  <a:pt x="57893" y="90935"/>
                  <a:pt x="71627" y="87243"/>
                </a:cubicBezTo>
                <a:cubicBezTo>
                  <a:pt x="85361" y="83551"/>
                  <a:pt x="85213" y="74174"/>
                  <a:pt x="94664" y="69965"/>
                </a:cubicBezTo>
                <a:cubicBezTo>
                  <a:pt x="104115" y="65756"/>
                  <a:pt x="120360" y="66494"/>
                  <a:pt x="128334" y="61990"/>
                </a:cubicBezTo>
                <a:cubicBezTo>
                  <a:pt x="136309" y="57486"/>
                  <a:pt x="138450" y="52391"/>
                  <a:pt x="142511" y="42940"/>
                </a:cubicBezTo>
                <a:cubicBezTo>
                  <a:pt x="146572" y="33489"/>
                  <a:pt x="146645" y="11190"/>
                  <a:pt x="152700" y="5283"/>
                </a:cubicBezTo>
                <a:cubicBezTo>
                  <a:pt x="158755" y="-624"/>
                  <a:pt x="172858" y="-3577"/>
                  <a:pt x="178839" y="7499"/>
                </a:cubicBezTo>
                <a:cubicBezTo>
                  <a:pt x="184820" y="18575"/>
                  <a:pt x="187256" y="54016"/>
                  <a:pt x="188585" y="71737"/>
                </a:cubicBezTo>
                <a:cubicBezTo>
                  <a:pt x="189914" y="89458"/>
                  <a:pt x="191539" y="105702"/>
                  <a:pt x="186813" y="113824"/>
                </a:cubicBezTo>
                <a:cubicBezTo>
                  <a:pt x="182088" y="121946"/>
                  <a:pt x="170865" y="119436"/>
                  <a:pt x="160232" y="120470"/>
                </a:cubicBezTo>
                <a:cubicBezTo>
                  <a:pt x="149600" y="121504"/>
                  <a:pt x="146868" y="120026"/>
                  <a:pt x="123018" y="120026"/>
                </a:cubicBezTo>
                <a:close/>
              </a:path>
            </a:pathLst>
          </a:custGeom>
          <a:solidFill>
            <a:schemeClr val="dk2"/>
          </a:solidFill>
          <a:ln>
            <a:noFill/>
          </a:ln>
        </p:spPr>
      </p:sp>
      <p:sp>
        <p:nvSpPr>
          <p:cNvPr id="19" name="Google Shape;19;p3"/>
          <p:cNvSpPr/>
          <p:nvPr/>
        </p:nvSpPr>
        <p:spPr>
          <a:xfrm>
            <a:off x="6734132" y="-272368"/>
            <a:ext cx="2843175" cy="801175"/>
          </a:xfrm>
          <a:custGeom>
            <a:rect b="b" l="l" r="r" t="t"/>
            <a:pathLst>
              <a:path extrusionOk="0" h="32047" w="113727">
                <a:moveTo>
                  <a:pt x="7525" y="2921"/>
                </a:moveTo>
                <a:cubicBezTo>
                  <a:pt x="-5766" y="7174"/>
                  <a:pt x="1471" y="20982"/>
                  <a:pt x="7082" y="25781"/>
                </a:cubicBezTo>
                <a:cubicBezTo>
                  <a:pt x="12694" y="30580"/>
                  <a:pt x="28568" y="32972"/>
                  <a:pt x="41194" y="31717"/>
                </a:cubicBezTo>
                <a:cubicBezTo>
                  <a:pt x="53820" y="30462"/>
                  <a:pt x="72796" y="19578"/>
                  <a:pt x="82838" y="18249"/>
                </a:cubicBezTo>
                <a:cubicBezTo>
                  <a:pt x="92880" y="16920"/>
                  <a:pt x="96719" y="23448"/>
                  <a:pt x="101445" y="23743"/>
                </a:cubicBezTo>
                <a:cubicBezTo>
                  <a:pt x="106171" y="24038"/>
                  <a:pt x="109494" y="23565"/>
                  <a:pt x="111192" y="20021"/>
                </a:cubicBezTo>
                <a:cubicBezTo>
                  <a:pt x="112890" y="16477"/>
                  <a:pt x="115696" y="5771"/>
                  <a:pt x="111635" y="2478"/>
                </a:cubicBezTo>
                <a:cubicBezTo>
                  <a:pt x="107574" y="-815"/>
                  <a:pt x="104178" y="188"/>
                  <a:pt x="86826" y="262"/>
                </a:cubicBezTo>
                <a:cubicBezTo>
                  <a:pt x="69474" y="336"/>
                  <a:pt x="20816" y="-1332"/>
                  <a:pt x="7525" y="2921"/>
                </a:cubicBezTo>
                <a:close/>
              </a:path>
            </a:pathLst>
          </a:custGeom>
          <a:noFill/>
          <a:ln cap="flat" cmpd="sng" w="38100">
            <a:solidFill>
              <a:schemeClr val="dk2"/>
            </a:solidFill>
            <a:prstDash val="solid"/>
            <a:round/>
            <a:headEnd len="med" w="med" type="none"/>
            <a:tailEnd len="med" w="med" type="none"/>
          </a:ln>
        </p:spPr>
      </p:sp>
      <p:sp>
        <p:nvSpPr>
          <p:cNvPr id="20" name="Google Shape;20;p3"/>
          <p:cNvSpPr/>
          <p:nvPr/>
        </p:nvSpPr>
        <p:spPr>
          <a:xfrm>
            <a:off x="-432846" y="4121336"/>
            <a:ext cx="1329675" cy="1576050"/>
          </a:xfrm>
          <a:custGeom>
            <a:rect b="b" l="l" r="r" t="t"/>
            <a:pathLst>
              <a:path extrusionOk="0" h="63042" w="53187">
                <a:moveTo>
                  <a:pt x="25289" y="63038"/>
                </a:moveTo>
                <a:cubicBezTo>
                  <a:pt x="31935" y="63186"/>
                  <a:pt x="41977" y="59493"/>
                  <a:pt x="46555" y="55063"/>
                </a:cubicBezTo>
                <a:cubicBezTo>
                  <a:pt x="51133" y="50633"/>
                  <a:pt x="54397" y="41684"/>
                  <a:pt x="52757" y="36456"/>
                </a:cubicBezTo>
                <a:cubicBezTo>
                  <a:pt x="51118" y="31229"/>
                  <a:pt x="40484" y="29073"/>
                  <a:pt x="36718" y="23698"/>
                </a:cubicBezTo>
                <a:cubicBezTo>
                  <a:pt x="32952" y="18323"/>
                  <a:pt x="33618" y="8119"/>
                  <a:pt x="30162" y="4205"/>
                </a:cubicBezTo>
                <a:cubicBezTo>
                  <a:pt x="26707" y="292"/>
                  <a:pt x="20652" y="-447"/>
                  <a:pt x="15985" y="217"/>
                </a:cubicBezTo>
                <a:cubicBezTo>
                  <a:pt x="11319" y="882"/>
                  <a:pt x="4747" y="2743"/>
                  <a:pt x="2163" y="8192"/>
                </a:cubicBezTo>
                <a:cubicBezTo>
                  <a:pt x="-421" y="13641"/>
                  <a:pt x="-273" y="25248"/>
                  <a:pt x="480" y="32912"/>
                </a:cubicBezTo>
                <a:cubicBezTo>
                  <a:pt x="1233" y="40576"/>
                  <a:pt x="2547" y="49156"/>
                  <a:pt x="6682" y="54177"/>
                </a:cubicBezTo>
                <a:cubicBezTo>
                  <a:pt x="10817" y="59198"/>
                  <a:pt x="18644" y="62890"/>
                  <a:pt x="25289" y="63038"/>
                </a:cubicBezTo>
                <a:close/>
              </a:path>
            </a:pathLst>
          </a:custGeom>
          <a:noFill/>
          <a:ln cap="flat" cmpd="sng" w="38100">
            <a:solidFill>
              <a:schemeClr val="dk2"/>
            </a:solidFill>
            <a:prstDash val="solid"/>
            <a:round/>
            <a:headEnd len="med" w="med" type="none"/>
            <a:tailEnd len="med" w="med" type="none"/>
          </a:ln>
        </p:spPr>
      </p:sp>
      <p:sp>
        <p:nvSpPr>
          <p:cNvPr id="21" name="Google Shape;21;p3"/>
          <p:cNvSpPr/>
          <p:nvPr/>
        </p:nvSpPr>
        <p:spPr>
          <a:xfrm rot="-511727">
            <a:off x="1244137" y="636895"/>
            <a:ext cx="485005" cy="377009"/>
          </a:xfrm>
          <a:custGeom>
            <a:rect b="b" l="l" r="r" t="t"/>
            <a:pathLst>
              <a:path extrusionOk="0" h="15081" w="19401">
                <a:moveTo>
                  <a:pt x="13586" y="0"/>
                </a:moveTo>
                <a:cubicBezTo>
                  <a:pt x="10780" y="0"/>
                  <a:pt x="4726" y="2585"/>
                  <a:pt x="2511" y="3988"/>
                </a:cubicBezTo>
                <a:cubicBezTo>
                  <a:pt x="296" y="5391"/>
                  <a:pt x="-296" y="6572"/>
                  <a:pt x="295" y="8418"/>
                </a:cubicBezTo>
                <a:cubicBezTo>
                  <a:pt x="886" y="10264"/>
                  <a:pt x="3618" y="14989"/>
                  <a:pt x="6055" y="15063"/>
                </a:cubicBezTo>
                <a:cubicBezTo>
                  <a:pt x="8492" y="15137"/>
                  <a:pt x="12700" y="10707"/>
                  <a:pt x="14915" y="8861"/>
                </a:cubicBezTo>
                <a:cubicBezTo>
                  <a:pt x="17130" y="7015"/>
                  <a:pt x="19567" y="5465"/>
                  <a:pt x="19345" y="3988"/>
                </a:cubicBezTo>
                <a:cubicBezTo>
                  <a:pt x="19124" y="2511"/>
                  <a:pt x="16392" y="0"/>
                  <a:pt x="13586" y="0"/>
                </a:cubicBezTo>
                <a:close/>
              </a:path>
            </a:pathLst>
          </a:custGeom>
          <a:solidFill>
            <a:schemeClr val="dk2"/>
          </a:solidFill>
          <a:ln>
            <a:noFill/>
          </a:ln>
        </p:spPr>
      </p:sp>
      <p:sp>
        <p:nvSpPr>
          <p:cNvPr id="22" name="Google Shape;22;p3"/>
          <p:cNvSpPr txBox="1"/>
          <p:nvPr>
            <p:ph hasCustomPrompt="1" type="title"/>
          </p:nvPr>
        </p:nvSpPr>
        <p:spPr>
          <a:xfrm>
            <a:off x="2034438" y="1644688"/>
            <a:ext cx="1617000" cy="900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6000"/>
              <a:buFont typeface="Libre Franklin Black"/>
              <a:buNone/>
              <a:defRPr b="1" sz="6000">
                <a:solidFill>
                  <a:schemeClr val="accent4"/>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txBox="1"/>
          <p:nvPr>
            <p:ph idx="2" type="title"/>
          </p:nvPr>
        </p:nvSpPr>
        <p:spPr>
          <a:xfrm>
            <a:off x="1178425" y="2597325"/>
            <a:ext cx="3329100" cy="901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sz="38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p:txBody>
      </p:sp>
      <p:sp>
        <p:nvSpPr>
          <p:cNvPr id="24" name="Google Shape;2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42" name="Shape 142"/>
        <p:cNvGrpSpPr/>
        <p:nvPr/>
      </p:nvGrpSpPr>
      <p:grpSpPr>
        <a:xfrm>
          <a:off x="0" y="0"/>
          <a:ext cx="0" cy="0"/>
          <a:chOff x="0" y="0"/>
          <a:chExt cx="0" cy="0"/>
        </a:xfrm>
      </p:grpSpPr>
      <p:sp>
        <p:nvSpPr>
          <p:cNvPr id="143" name="Google Shape;143;p21"/>
          <p:cNvSpPr/>
          <p:nvPr/>
        </p:nvSpPr>
        <p:spPr>
          <a:xfrm>
            <a:off x="6811651" y="4059410"/>
            <a:ext cx="3049275" cy="1245275"/>
          </a:xfrm>
          <a:custGeom>
            <a:rect b="b" l="l" r="r" t="t"/>
            <a:pathLst>
              <a:path extrusionOk="0" h="49811" w="121971">
                <a:moveTo>
                  <a:pt x="15947" y="49592"/>
                </a:moveTo>
                <a:cubicBezTo>
                  <a:pt x="584" y="48909"/>
                  <a:pt x="3656" y="49620"/>
                  <a:pt x="1608" y="44676"/>
                </a:cubicBezTo>
                <a:cubicBezTo>
                  <a:pt x="-440" y="39733"/>
                  <a:pt x="-1259" y="27374"/>
                  <a:pt x="3657" y="19931"/>
                </a:cubicBezTo>
                <a:cubicBezTo>
                  <a:pt x="8573" y="12489"/>
                  <a:pt x="19224" y="676"/>
                  <a:pt x="31105" y="21"/>
                </a:cubicBezTo>
                <a:cubicBezTo>
                  <a:pt x="42986" y="-634"/>
                  <a:pt x="63265" y="14565"/>
                  <a:pt x="74941" y="15999"/>
                </a:cubicBezTo>
                <a:cubicBezTo>
                  <a:pt x="86617" y="17433"/>
                  <a:pt x="93854" y="8692"/>
                  <a:pt x="101160" y="8624"/>
                </a:cubicBezTo>
                <a:cubicBezTo>
                  <a:pt x="108466" y="8556"/>
                  <a:pt x="115362" y="10536"/>
                  <a:pt x="118776" y="15589"/>
                </a:cubicBezTo>
                <a:cubicBezTo>
                  <a:pt x="122190" y="20642"/>
                  <a:pt x="122327" y="33684"/>
                  <a:pt x="121644" y="38941"/>
                </a:cubicBezTo>
                <a:cubicBezTo>
                  <a:pt x="120961" y="44199"/>
                  <a:pt x="119322" y="45495"/>
                  <a:pt x="114679" y="47134"/>
                </a:cubicBezTo>
                <a:cubicBezTo>
                  <a:pt x="110036" y="48773"/>
                  <a:pt x="110241" y="48363"/>
                  <a:pt x="93786" y="48773"/>
                </a:cubicBezTo>
                <a:cubicBezTo>
                  <a:pt x="77331" y="49183"/>
                  <a:pt x="31310" y="50275"/>
                  <a:pt x="15947" y="49592"/>
                </a:cubicBezTo>
                <a:close/>
              </a:path>
            </a:pathLst>
          </a:custGeom>
          <a:solidFill>
            <a:schemeClr val="dk2"/>
          </a:solidFill>
          <a:ln>
            <a:noFill/>
          </a:ln>
        </p:spPr>
      </p:sp>
      <p:sp>
        <p:nvSpPr>
          <p:cNvPr id="144" name="Google Shape;144;p21"/>
          <p:cNvSpPr/>
          <p:nvPr/>
        </p:nvSpPr>
        <p:spPr>
          <a:xfrm>
            <a:off x="-380875" y="3530610"/>
            <a:ext cx="1182325" cy="1715900"/>
          </a:xfrm>
          <a:custGeom>
            <a:rect b="b" l="l" r="r" t="t"/>
            <a:pathLst>
              <a:path extrusionOk="0" h="68636" w="47293">
                <a:moveTo>
                  <a:pt x="35719" y="66482"/>
                </a:moveTo>
                <a:cubicBezTo>
                  <a:pt x="41455" y="64843"/>
                  <a:pt x="44254" y="61771"/>
                  <a:pt x="45961" y="57060"/>
                </a:cubicBezTo>
                <a:cubicBezTo>
                  <a:pt x="47668" y="52349"/>
                  <a:pt x="47805" y="43268"/>
                  <a:pt x="45961" y="38215"/>
                </a:cubicBezTo>
                <a:cubicBezTo>
                  <a:pt x="44118" y="33162"/>
                  <a:pt x="37153" y="31251"/>
                  <a:pt x="34900" y="26744"/>
                </a:cubicBezTo>
                <a:cubicBezTo>
                  <a:pt x="32647" y="22238"/>
                  <a:pt x="34285" y="15273"/>
                  <a:pt x="32441" y="11176"/>
                </a:cubicBezTo>
                <a:cubicBezTo>
                  <a:pt x="30597" y="7079"/>
                  <a:pt x="27252" y="3938"/>
                  <a:pt x="23838" y="2163"/>
                </a:cubicBezTo>
                <a:cubicBezTo>
                  <a:pt x="20424" y="388"/>
                  <a:pt x="15713" y="-705"/>
                  <a:pt x="11958" y="524"/>
                </a:cubicBezTo>
                <a:cubicBezTo>
                  <a:pt x="8203" y="1753"/>
                  <a:pt x="3081" y="1821"/>
                  <a:pt x="1306" y="9537"/>
                </a:cubicBezTo>
                <a:cubicBezTo>
                  <a:pt x="-469" y="17253"/>
                  <a:pt x="-401" y="37259"/>
                  <a:pt x="1306" y="46818"/>
                </a:cubicBezTo>
                <a:cubicBezTo>
                  <a:pt x="3013" y="56377"/>
                  <a:pt x="5813" y="63615"/>
                  <a:pt x="11548" y="66892"/>
                </a:cubicBezTo>
                <a:cubicBezTo>
                  <a:pt x="17284" y="70169"/>
                  <a:pt x="29984" y="68121"/>
                  <a:pt x="35719" y="66482"/>
                </a:cubicBezTo>
                <a:close/>
              </a:path>
            </a:pathLst>
          </a:custGeom>
          <a:noFill/>
          <a:ln cap="flat" cmpd="sng" w="38100">
            <a:solidFill>
              <a:schemeClr val="dk2"/>
            </a:solidFill>
            <a:prstDash val="solid"/>
            <a:round/>
            <a:headEnd len="med" w="med" type="none"/>
            <a:tailEnd len="med" w="med" type="none"/>
          </a:ln>
        </p:spPr>
      </p:sp>
      <p:sp>
        <p:nvSpPr>
          <p:cNvPr id="145" name="Google Shape;145;p21"/>
          <p:cNvSpPr/>
          <p:nvPr/>
        </p:nvSpPr>
        <p:spPr>
          <a:xfrm>
            <a:off x="6985843" y="-388841"/>
            <a:ext cx="2839975" cy="941100"/>
          </a:xfrm>
          <a:custGeom>
            <a:rect b="b" l="l" r="r" t="t"/>
            <a:pathLst>
              <a:path extrusionOk="0" h="37644" w="113599">
                <a:moveTo>
                  <a:pt x="5100" y="963"/>
                </a:moveTo>
                <a:cubicBezTo>
                  <a:pt x="-5708" y="3935"/>
                  <a:pt x="4019" y="18932"/>
                  <a:pt x="11585" y="22850"/>
                </a:cubicBezTo>
                <a:cubicBezTo>
                  <a:pt x="19151" y="26768"/>
                  <a:pt x="38742" y="22174"/>
                  <a:pt x="50496" y="24471"/>
                </a:cubicBezTo>
                <a:cubicBezTo>
                  <a:pt x="62250" y="26768"/>
                  <a:pt x="72113" y="35145"/>
                  <a:pt x="82111" y="36631"/>
                </a:cubicBezTo>
                <a:cubicBezTo>
                  <a:pt x="92109" y="38117"/>
                  <a:pt x="106025" y="37712"/>
                  <a:pt x="110483" y="33388"/>
                </a:cubicBezTo>
                <a:cubicBezTo>
                  <a:pt x="114942" y="29065"/>
                  <a:pt x="114537" y="15419"/>
                  <a:pt x="108862" y="10690"/>
                </a:cubicBezTo>
                <a:cubicBezTo>
                  <a:pt x="103188" y="5961"/>
                  <a:pt x="93730" y="6637"/>
                  <a:pt x="76436" y="5016"/>
                </a:cubicBezTo>
                <a:cubicBezTo>
                  <a:pt x="59142" y="3395"/>
                  <a:pt x="15909" y="-2009"/>
                  <a:pt x="5100" y="963"/>
                </a:cubicBezTo>
                <a:close/>
              </a:path>
            </a:pathLst>
          </a:custGeom>
          <a:noFill/>
          <a:ln cap="flat" cmpd="sng" w="38100">
            <a:solidFill>
              <a:schemeClr val="dk2"/>
            </a:solidFill>
            <a:prstDash val="solid"/>
            <a:round/>
            <a:headEnd len="med" w="med" type="none"/>
            <a:tailEnd len="med" w="med" type="none"/>
          </a:ln>
        </p:spPr>
      </p:sp>
      <p:sp>
        <p:nvSpPr>
          <p:cNvPr id="146" name="Google Shape;146;p21"/>
          <p:cNvSpPr/>
          <p:nvPr/>
        </p:nvSpPr>
        <p:spPr>
          <a:xfrm>
            <a:off x="8635932" y="3084218"/>
            <a:ext cx="679450" cy="1065650"/>
          </a:xfrm>
          <a:custGeom>
            <a:rect b="b" l="l" r="r" t="t"/>
            <a:pathLst>
              <a:path extrusionOk="0" h="42626" w="27178">
                <a:moveTo>
                  <a:pt x="25025" y="1469"/>
                </a:moveTo>
                <a:cubicBezTo>
                  <a:pt x="21377" y="-1233"/>
                  <a:pt x="7866" y="-152"/>
                  <a:pt x="3948" y="6333"/>
                </a:cubicBezTo>
                <a:cubicBezTo>
                  <a:pt x="30" y="12818"/>
                  <a:pt x="-1186" y="35246"/>
                  <a:pt x="1516" y="40380"/>
                </a:cubicBezTo>
                <a:cubicBezTo>
                  <a:pt x="4218" y="45514"/>
                  <a:pt x="16108" y="40109"/>
                  <a:pt x="20161" y="37137"/>
                </a:cubicBezTo>
                <a:cubicBezTo>
                  <a:pt x="24214" y="34165"/>
                  <a:pt x="25024" y="28491"/>
                  <a:pt x="25835" y="22546"/>
                </a:cubicBezTo>
                <a:cubicBezTo>
                  <a:pt x="26646" y="16601"/>
                  <a:pt x="28673" y="4171"/>
                  <a:pt x="25025" y="1469"/>
                </a:cubicBezTo>
                <a:close/>
              </a:path>
            </a:pathLst>
          </a:custGeom>
          <a:solidFill>
            <a:schemeClr val="dk2"/>
          </a:solidFill>
          <a:ln>
            <a:noFill/>
          </a:ln>
        </p:spPr>
      </p:sp>
      <p:sp>
        <p:nvSpPr>
          <p:cNvPr id="147" name="Google Shape;147;p21"/>
          <p:cNvSpPr txBox="1"/>
          <p:nvPr>
            <p:ph idx="1" type="subTitle"/>
          </p:nvPr>
        </p:nvSpPr>
        <p:spPr>
          <a:xfrm>
            <a:off x="901300" y="1679675"/>
            <a:ext cx="4936500" cy="2565000"/>
          </a:xfrm>
          <a:prstGeom prst="rect">
            <a:avLst/>
          </a:prstGeom>
        </p:spPr>
        <p:txBody>
          <a:bodyPr anchorCtr="0" anchor="t" bIns="91425" lIns="91425" spcFirstLastPara="1" rIns="91425" wrap="square" tIns="91425">
            <a:noAutofit/>
          </a:bodyPr>
          <a:lstStyle>
            <a:lvl1pPr lvl="0" rtl="0">
              <a:spcBef>
                <a:spcPts val="1000"/>
              </a:spcBef>
              <a:spcAft>
                <a:spcPts val="0"/>
              </a:spcAft>
              <a:buClr>
                <a:schemeClr val="accent4"/>
              </a:buClr>
              <a:buSzPts val="1400"/>
              <a:buFont typeface="Candal"/>
              <a:buAutoNum type="arabicPeriod"/>
              <a:defRPr sz="1600"/>
            </a:lvl1pPr>
            <a:lvl2pPr lvl="1" rtl="0" algn="ctr">
              <a:lnSpc>
                <a:spcPct val="100000"/>
              </a:lnSpc>
              <a:spcBef>
                <a:spcPts val="1000"/>
              </a:spcBef>
              <a:spcAft>
                <a:spcPts val="0"/>
              </a:spcAft>
              <a:buSzPts val="1400"/>
              <a:buAutoNum type="alphaLcPeriod"/>
              <a:defRPr/>
            </a:lvl2pPr>
            <a:lvl3pPr lvl="2" rtl="0" algn="ctr">
              <a:lnSpc>
                <a:spcPct val="100000"/>
              </a:lnSpc>
              <a:spcBef>
                <a:spcPts val="1600"/>
              </a:spcBef>
              <a:spcAft>
                <a:spcPts val="0"/>
              </a:spcAft>
              <a:buSzPts val="1400"/>
              <a:buAutoNum type="romanLcPeriod"/>
              <a:defRPr/>
            </a:lvl3pPr>
            <a:lvl4pPr lvl="3" rtl="0" algn="ctr">
              <a:lnSpc>
                <a:spcPct val="100000"/>
              </a:lnSpc>
              <a:spcBef>
                <a:spcPts val="1600"/>
              </a:spcBef>
              <a:spcAft>
                <a:spcPts val="0"/>
              </a:spcAft>
              <a:buSzPts val="1400"/>
              <a:buAutoNum type="arabicPeriod"/>
              <a:defRPr/>
            </a:lvl4pPr>
            <a:lvl5pPr lvl="4" rtl="0" algn="ctr">
              <a:lnSpc>
                <a:spcPct val="100000"/>
              </a:lnSpc>
              <a:spcBef>
                <a:spcPts val="1600"/>
              </a:spcBef>
              <a:spcAft>
                <a:spcPts val="0"/>
              </a:spcAft>
              <a:buSzPts val="1400"/>
              <a:buAutoNum type="alphaLcPeriod"/>
              <a:defRPr/>
            </a:lvl5pPr>
            <a:lvl6pPr lvl="5" rtl="0" algn="ctr">
              <a:lnSpc>
                <a:spcPct val="100000"/>
              </a:lnSpc>
              <a:spcBef>
                <a:spcPts val="1600"/>
              </a:spcBef>
              <a:spcAft>
                <a:spcPts val="0"/>
              </a:spcAft>
              <a:buSzPts val="1400"/>
              <a:buAutoNum type="romanLcPeriod"/>
              <a:defRPr/>
            </a:lvl6pPr>
            <a:lvl7pPr lvl="6" rtl="0" algn="ctr">
              <a:lnSpc>
                <a:spcPct val="100000"/>
              </a:lnSpc>
              <a:spcBef>
                <a:spcPts val="1600"/>
              </a:spcBef>
              <a:spcAft>
                <a:spcPts val="0"/>
              </a:spcAft>
              <a:buSzPts val="1400"/>
              <a:buAutoNum type="arabicPeriod"/>
              <a:defRPr/>
            </a:lvl7pPr>
            <a:lvl8pPr lvl="7" rtl="0" algn="ctr">
              <a:lnSpc>
                <a:spcPct val="100000"/>
              </a:lnSpc>
              <a:spcBef>
                <a:spcPts val="1600"/>
              </a:spcBef>
              <a:spcAft>
                <a:spcPts val="0"/>
              </a:spcAft>
              <a:buSzPts val="1400"/>
              <a:buAutoNum type="alphaLcPeriod"/>
              <a:defRPr/>
            </a:lvl8pPr>
            <a:lvl9pPr lvl="8" rtl="0" algn="ctr">
              <a:lnSpc>
                <a:spcPct val="100000"/>
              </a:lnSpc>
              <a:spcBef>
                <a:spcPts val="1600"/>
              </a:spcBef>
              <a:spcAft>
                <a:spcPts val="1600"/>
              </a:spcAft>
              <a:buSzPts val="1400"/>
              <a:buAutoNum type="romanLcPeriod"/>
              <a:defRPr/>
            </a:lvl9pPr>
          </a:lstStyle>
          <a:p/>
        </p:txBody>
      </p:sp>
      <p:sp>
        <p:nvSpPr>
          <p:cNvPr id="148" name="Google Shape;148;p21"/>
          <p:cNvSpPr txBox="1"/>
          <p:nvPr>
            <p:ph type="title"/>
          </p:nvPr>
        </p:nvSpPr>
        <p:spPr>
          <a:xfrm>
            <a:off x="713225" y="474850"/>
            <a:ext cx="77175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150" name="Shape 150"/>
        <p:cNvGrpSpPr/>
        <p:nvPr/>
      </p:nvGrpSpPr>
      <p:grpSpPr>
        <a:xfrm>
          <a:off x="0" y="0"/>
          <a:ext cx="0" cy="0"/>
          <a:chOff x="0" y="0"/>
          <a:chExt cx="0" cy="0"/>
        </a:xfrm>
      </p:grpSpPr>
      <p:sp>
        <p:nvSpPr>
          <p:cNvPr id="151" name="Google Shape;151;p22"/>
          <p:cNvSpPr txBox="1"/>
          <p:nvPr>
            <p:ph idx="1" type="subTitle"/>
          </p:nvPr>
        </p:nvSpPr>
        <p:spPr>
          <a:xfrm>
            <a:off x="713225" y="1286875"/>
            <a:ext cx="4936500" cy="3252600"/>
          </a:xfrm>
          <a:prstGeom prst="rect">
            <a:avLst/>
          </a:prstGeom>
        </p:spPr>
        <p:txBody>
          <a:bodyPr anchorCtr="0" anchor="t" bIns="91425" lIns="91425" spcFirstLastPara="1" rIns="91425" wrap="square" tIns="91425">
            <a:noAutofit/>
          </a:bodyPr>
          <a:lstStyle>
            <a:lvl1pPr lvl="0" rtl="0">
              <a:spcBef>
                <a:spcPts val="1000"/>
              </a:spcBef>
              <a:spcAft>
                <a:spcPts val="0"/>
              </a:spcAft>
              <a:buClr>
                <a:schemeClr val="accent4"/>
              </a:buClr>
              <a:buSzPts val="1400"/>
              <a:buFont typeface="Candal"/>
              <a:buChar char="●"/>
              <a:defRPr sz="1600"/>
            </a:lvl1pPr>
            <a:lvl2pPr lvl="1" rtl="0" algn="ctr">
              <a:lnSpc>
                <a:spcPct val="100000"/>
              </a:lnSpc>
              <a:spcBef>
                <a:spcPts val="10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52" name="Google Shape;152;p22"/>
          <p:cNvSpPr txBox="1"/>
          <p:nvPr>
            <p:ph type="title"/>
          </p:nvPr>
        </p:nvSpPr>
        <p:spPr>
          <a:xfrm>
            <a:off x="713225" y="474850"/>
            <a:ext cx="77175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22"/>
          <p:cNvSpPr/>
          <p:nvPr/>
        </p:nvSpPr>
        <p:spPr>
          <a:xfrm>
            <a:off x="-338395" y="4325423"/>
            <a:ext cx="2936025" cy="1184725"/>
          </a:xfrm>
          <a:custGeom>
            <a:rect b="b" l="l" r="r" t="t"/>
            <a:pathLst>
              <a:path extrusionOk="0" h="47389" w="117441">
                <a:moveTo>
                  <a:pt x="114055" y="43910"/>
                </a:moveTo>
                <a:cubicBezTo>
                  <a:pt x="117027" y="40532"/>
                  <a:pt x="118919" y="32155"/>
                  <a:pt x="115676" y="26886"/>
                </a:cubicBezTo>
                <a:cubicBezTo>
                  <a:pt x="112434" y="21617"/>
                  <a:pt x="106760" y="14187"/>
                  <a:pt x="94600" y="12295"/>
                </a:cubicBezTo>
                <a:cubicBezTo>
                  <a:pt x="82441" y="10404"/>
                  <a:pt x="53257" y="16888"/>
                  <a:pt x="42719" y="15537"/>
                </a:cubicBezTo>
                <a:cubicBezTo>
                  <a:pt x="32181" y="14186"/>
                  <a:pt x="35018" y="6756"/>
                  <a:pt x="31370" y="4189"/>
                </a:cubicBezTo>
                <a:cubicBezTo>
                  <a:pt x="27722" y="1622"/>
                  <a:pt x="25291" y="-135"/>
                  <a:pt x="20832" y="135"/>
                </a:cubicBezTo>
                <a:cubicBezTo>
                  <a:pt x="16374" y="405"/>
                  <a:pt x="7997" y="0"/>
                  <a:pt x="4619" y="5810"/>
                </a:cubicBezTo>
                <a:cubicBezTo>
                  <a:pt x="1241" y="11620"/>
                  <a:pt x="-1055" y="28373"/>
                  <a:pt x="566" y="34993"/>
                </a:cubicBezTo>
                <a:cubicBezTo>
                  <a:pt x="2187" y="41613"/>
                  <a:pt x="-1866" y="43505"/>
                  <a:pt x="14347" y="45531"/>
                </a:cubicBezTo>
                <a:cubicBezTo>
                  <a:pt x="30560" y="47558"/>
                  <a:pt x="81224" y="47422"/>
                  <a:pt x="97842" y="47152"/>
                </a:cubicBezTo>
                <a:cubicBezTo>
                  <a:pt x="114460" y="46882"/>
                  <a:pt x="111083" y="47288"/>
                  <a:pt x="114055" y="43910"/>
                </a:cubicBezTo>
                <a:close/>
              </a:path>
            </a:pathLst>
          </a:custGeom>
          <a:solidFill>
            <a:schemeClr val="dk2"/>
          </a:solidFill>
          <a:ln>
            <a:noFill/>
          </a:ln>
        </p:spPr>
      </p:sp>
      <p:sp>
        <p:nvSpPr>
          <p:cNvPr id="154" name="Google Shape;154;p22"/>
          <p:cNvSpPr/>
          <p:nvPr/>
        </p:nvSpPr>
        <p:spPr>
          <a:xfrm>
            <a:off x="7364354" y="-456057"/>
            <a:ext cx="2148925" cy="1569325"/>
          </a:xfrm>
          <a:custGeom>
            <a:rect b="b" l="l" r="r" t="t"/>
            <a:pathLst>
              <a:path extrusionOk="0" h="62773" w="85957">
                <a:moveTo>
                  <a:pt x="14279" y="2516"/>
                </a:moveTo>
                <a:cubicBezTo>
                  <a:pt x="4687" y="7110"/>
                  <a:pt x="-2744" y="24403"/>
                  <a:pt x="1309" y="30077"/>
                </a:cubicBezTo>
                <a:cubicBezTo>
                  <a:pt x="5362" y="35751"/>
                  <a:pt x="30357" y="34130"/>
                  <a:pt x="38598" y="36562"/>
                </a:cubicBezTo>
                <a:cubicBezTo>
                  <a:pt x="46840" y="38994"/>
                  <a:pt x="46840" y="40346"/>
                  <a:pt x="50758" y="44669"/>
                </a:cubicBezTo>
                <a:cubicBezTo>
                  <a:pt x="54676" y="48993"/>
                  <a:pt x="56973" y="61422"/>
                  <a:pt x="62107" y="62503"/>
                </a:cubicBezTo>
                <a:cubicBezTo>
                  <a:pt x="67241" y="63584"/>
                  <a:pt x="77914" y="59531"/>
                  <a:pt x="81562" y="51154"/>
                </a:cubicBezTo>
                <a:cubicBezTo>
                  <a:pt x="85210" y="42777"/>
                  <a:pt x="87777" y="20349"/>
                  <a:pt x="83994" y="12243"/>
                </a:cubicBezTo>
                <a:cubicBezTo>
                  <a:pt x="80211" y="4137"/>
                  <a:pt x="70483" y="4137"/>
                  <a:pt x="58864" y="2516"/>
                </a:cubicBezTo>
                <a:cubicBezTo>
                  <a:pt x="47245" y="895"/>
                  <a:pt x="23872" y="-2077"/>
                  <a:pt x="14279" y="2516"/>
                </a:cubicBezTo>
                <a:close/>
              </a:path>
            </a:pathLst>
          </a:custGeom>
          <a:solidFill>
            <a:schemeClr val="dk2"/>
          </a:solidFill>
          <a:ln>
            <a:noFill/>
          </a:ln>
        </p:spPr>
      </p:sp>
      <p:sp>
        <p:nvSpPr>
          <p:cNvPr id="155" name="Google Shape;155;p22"/>
          <p:cNvSpPr/>
          <p:nvPr/>
        </p:nvSpPr>
        <p:spPr>
          <a:xfrm>
            <a:off x="8454070" y="4307706"/>
            <a:ext cx="1299450" cy="1262375"/>
          </a:xfrm>
          <a:custGeom>
            <a:rect b="b" l="l" r="r" t="t"/>
            <a:pathLst>
              <a:path extrusionOk="0" h="50495" w="51978">
                <a:moveTo>
                  <a:pt x="50133" y="15436"/>
                </a:moveTo>
                <a:cubicBezTo>
                  <a:pt x="45810" y="9221"/>
                  <a:pt x="27299" y="-101"/>
                  <a:pt x="19328" y="34"/>
                </a:cubicBezTo>
                <a:cubicBezTo>
                  <a:pt x="11357" y="169"/>
                  <a:pt x="5142" y="9221"/>
                  <a:pt x="2305" y="16246"/>
                </a:cubicBezTo>
                <a:cubicBezTo>
                  <a:pt x="-532" y="23272"/>
                  <a:pt x="-937" y="36513"/>
                  <a:pt x="2305" y="42187"/>
                </a:cubicBezTo>
                <a:cubicBezTo>
                  <a:pt x="5548" y="47862"/>
                  <a:pt x="14599" y="51104"/>
                  <a:pt x="21760" y="50293"/>
                </a:cubicBezTo>
                <a:cubicBezTo>
                  <a:pt x="28921" y="49482"/>
                  <a:pt x="40540" y="43133"/>
                  <a:pt x="45269" y="37323"/>
                </a:cubicBezTo>
                <a:cubicBezTo>
                  <a:pt x="49998" y="31514"/>
                  <a:pt x="54457" y="21651"/>
                  <a:pt x="50133" y="15436"/>
                </a:cubicBezTo>
                <a:close/>
              </a:path>
            </a:pathLst>
          </a:custGeom>
          <a:noFill/>
          <a:ln cap="flat" cmpd="sng" w="38100">
            <a:solidFill>
              <a:schemeClr val="dk2"/>
            </a:solidFill>
            <a:prstDash val="solid"/>
            <a:round/>
            <a:headEnd len="med" w="med" type="none"/>
            <a:tailEnd len="med" w="med" type="none"/>
          </a:ln>
        </p:spPr>
      </p:sp>
      <p:sp>
        <p:nvSpPr>
          <p:cNvPr id="156" name="Google Shape;15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7" name="Shape 157"/>
        <p:cNvGrpSpPr/>
        <p:nvPr/>
      </p:nvGrpSpPr>
      <p:grpSpPr>
        <a:xfrm>
          <a:off x="0" y="0"/>
          <a:ext cx="0" cy="0"/>
          <a:chOff x="0" y="0"/>
          <a:chExt cx="0" cy="0"/>
        </a:xfrm>
      </p:grpSpPr>
      <p:sp>
        <p:nvSpPr>
          <p:cNvPr id="158" name="Google Shape;158;p23"/>
          <p:cNvSpPr/>
          <p:nvPr/>
        </p:nvSpPr>
        <p:spPr>
          <a:xfrm>
            <a:off x="6686264" y="-550458"/>
            <a:ext cx="3366600" cy="2128125"/>
          </a:xfrm>
          <a:custGeom>
            <a:rect b="b" l="l" r="r" t="t"/>
            <a:pathLst>
              <a:path extrusionOk="0" h="85125" w="134664">
                <a:moveTo>
                  <a:pt x="21947" y="8237"/>
                </a:moveTo>
                <a:cubicBezTo>
                  <a:pt x="6005" y="14182"/>
                  <a:pt x="871" y="26882"/>
                  <a:pt x="60" y="35799"/>
                </a:cubicBezTo>
                <a:cubicBezTo>
                  <a:pt x="-751" y="44716"/>
                  <a:pt x="6680" y="58091"/>
                  <a:pt x="17083" y="61739"/>
                </a:cubicBezTo>
                <a:cubicBezTo>
                  <a:pt x="27486" y="65387"/>
                  <a:pt x="51130" y="54984"/>
                  <a:pt x="62479" y="57686"/>
                </a:cubicBezTo>
                <a:cubicBezTo>
                  <a:pt x="73828" y="60388"/>
                  <a:pt x="76665" y="73494"/>
                  <a:pt x="85177" y="77952"/>
                </a:cubicBezTo>
                <a:cubicBezTo>
                  <a:pt x="93689" y="82411"/>
                  <a:pt x="105443" y="86869"/>
                  <a:pt x="113549" y="84437"/>
                </a:cubicBezTo>
                <a:cubicBezTo>
                  <a:pt x="121655" y="82005"/>
                  <a:pt x="131518" y="75250"/>
                  <a:pt x="133815" y="63361"/>
                </a:cubicBezTo>
                <a:cubicBezTo>
                  <a:pt x="136112" y="51472"/>
                  <a:pt x="133680" y="23639"/>
                  <a:pt x="127330" y="13101"/>
                </a:cubicBezTo>
                <a:cubicBezTo>
                  <a:pt x="120980" y="2563"/>
                  <a:pt x="113279" y="942"/>
                  <a:pt x="95715" y="131"/>
                </a:cubicBezTo>
                <a:cubicBezTo>
                  <a:pt x="78151" y="-680"/>
                  <a:pt x="37890" y="2292"/>
                  <a:pt x="21947" y="8237"/>
                </a:cubicBezTo>
                <a:close/>
              </a:path>
            </a:pathLst>
          </a:custGeom>
          <a:noFill/>
          <a:ln cap="flat" cmpd="sng" w="38100">
            <a:solidFill>
              <a:schemeClr val="dk2"/>
            </a:solidFill>
            <a:prstDash val="solid"/>
            <a:round/>
            <a:headEnd len="med" w="med" type="none"/>
            <a:tailEnd len="med" w="med" type="none"/>
          </a:ln>
        </p:spPr>
      </p:sp>
      <p:sp>
        <p:nvSpPr>
          <p:cNvPr id="159" name="Google Shape;159;p23"/>
          <p:cNvSpPr/>
          <p:nvPr/>
        </p:nvSpPr>
        <p:spPr>
          <a:xfrm>
            <a:off x="6623472" y="4351166"/>
            <a:ext cx="3040850" cy="1102175"/>
          </a:xfrm>
          <a:custGeom>
            <a:rect b="b" l="l" r="r" t="t"/>
            <a:pathLst>
              <a:path extrusionOk="0" h="44087" w="121634">
                <a:moveTo>
                  <a:pt x="16352" y="40772"/>
                </a:moveTo>
                <a:cubicBezTo>
                  <a:pt x="1761" y="38475"/>
                  <a:pt x="951" y="36719"/>
                  <a:pt x="140" y="30234"/>
                </a:cubicBezTo>
                <a:cubicBezTo>
                  <a:pt x="-670" y="23749"/>
                  <a:pt x="1897" y="6321"/>
                  <a:pt x="11489" y="1862"/>
                </a:cubicBezTo>
                <a:cubicBezTo>
                  <a:pt x="21082" y="-2596"/>
                  <a:pt x="45941" y="3348"/>
                  <a:pt x="57695" y="3483"/>
                </a:cubicBezTo>
                <a:cubicBezTo>
                  <a:pt x="69449" y="3618"/>
                  <a:pt x="72827" y="2807"/>
                  <a:pt x="82014" y="2672"/>
                </a:cubicBezTo>
                <a:cubicBezTo>
                  <a:pt x="91201" y="2537"/>
                  <a:pt x="106468" y="-3273"/>
                  <a:pt x="112818" y="2672"/>
                </a:cubicBezTo>
                <a:cubicBezTo>
                  <a:pt x="119168" y="8617"/>
                  <a:pt x="124302" y="31450"/>
                  <a:pt x="120114" y="38340"/>
                </a:cubicBezTo>
                <a:cubicBezTo>
                  <a:pt x="115926" y="45231"/>
                  <a:pt x="104983" y="43610"/>
                  <a:pt x="87689" y="44015"/>
                </a:cubicBezTo>
                <a:cubicBezTo>
                  <a:pt x="70395" y="44420"/>
                  <a:pt x="30944" y="43069"/>
                  <a:pt x="16352" y="40772"/>
                </a:cubicBezTo>
                <a:close/>
              </a:path>
            </a:pathLst>
          </a:custGeom>
          <a:solidFill>
            <a:schemeClr val="dk2"/>
          </a:solidFill>
          <a:ln>
            <a:noFill/>
          </a:ln>
        </p:spPr>
      </p:sp>
      <p:sp>
        <p:nvSpPr>
          <p:cNvPr id="160" name="Google Shape;160;p23"/>
          <p:cNvSpPr/>
          <p:nvPr/>
        </p:nvSpPr>
        <p:spPr>
          <a:xfrm>
            <a:off x="-491623" y="-713125"/>
            <a:ext cx="1204843" cy="3748409"/>
          </a:xfrm>
          <a:custGeom>
            <a:rect b="b" l="l" r="r" t="t"/>
            <a:pathLst>
              <a:path extrusionOk="0" h="194672" w="62573">
                <a:moveTo>
                  <a:pt x="41373" y="191626"/>
                </a:moveTo>
                <a:cubicBezTo>
                  <a:pt x="48939" y="189735"/>
                  <a:pt x="52317" y="181088"/>
                  <a:pt x="52722" y="172171"/>
                </a:cubicBezTo>
                <a:cubicBezTo>
                  <a:pt x="53127" y="163254"/>
                  <a:pt x="43805" y="150959"/>
                  <a:pt x="43805" y="138124"/>
                </a:cubicBezTo>
                <a:cubicBezTo>
                  <a:pt x="43805" y="125289"/>
                  <a:pt x="49615" y="110157"/>
                  <a:pt x="52722" y="95160"/>
                </a:cubicBezTo>
                <a:cubicBezTo>
                  <a:pt x="55830" y="80163"/>
                  <a:pt x="61910" y="61789"/>
                  <a:pt x="62450" y="48143"/>
                </a:cubicBezTo>
                <a:cubicBezTo>
                  <a:pt x="62991" y="34497"/>
                  <a:pt x="61910" y="21257"/>
                  <a:pt x="55965" y="13286"/>
                </a:cubicBezTo>
                <a:cubicBezTo>
                  <a:pt x="50020" y="5315"/>
                  <a:pt x="35159" y="-1575"/>
                  <a:pt x="26782" y="316"/>
                </a:cubicBezTo>
                <a:cubicBezTo>
                  <a:pt x="18405" y="2208"/>
                  <a:pt x="10164" y="9773"/>
                  <a:pt x="5705" y="24635"/>
                </a:cubicBezTo>
                <a:cubicBezTo>
                  <a:pt x="1247" y="39497"/>
                  <a:pt x="-239" y="63005"/>
                  <a:pt x="31" y="89486"/>
                </a:cubicBezTo>
                <a:cubicBezTo>
                  <a:pt x="301" y="115967"/>
                  <a:pt x="436" y="166497"/>
                  <a:pt x="7326" y="183520"/>
                </a:cubicBezTo>
                <a:cubicBezTo>
                  <a:pt x="14216" y="200543"/>
                  <a:pt x="33807" y="193518"/>
                  <a:pt x="41373" y="191626"/>
                </a:cubicBezTo>
                <a:close/>
              </a:path>
            </a:pathLst>
          </a:custGeom>
          <a:solidFill>
            <a:schemeClr val="dk2"/>
          </a:solidFill>
          <a:ln>
            <a:noFill/>
          </a:ln>
        </p:spPr>
      </p:sp>
      <p:sp>
        <p:nvSpPr>
          <p:cNvPr id="161" name="Google Shape;161;p23"/>
          <p:cNvSpPr/>
          <p:nvPr/>
        </p:nvSpPr>
        <p:spPr>
          <a:xfrm>
            <a:off x="8296854" y="3724977"/>
            <a:ext cx="640493" cy="510212"/>
          </a:xfrm>
          <a:custGeom>
            <a:rect b="b" l="l" r="r" t="t"/>
            <a:pathLst>
              <a:path extrusionOk="0" h="31514" w="39561">
                <a:moveTo>
                  <a:pt x="26009" y="1385"/>
                </a:moveTo>
                <a:cubicBezTo>
                  <a:pt x="19794" y="4493"/>
                  <a:pt x="609" y="18274"/>
                  <a:pt x="68" y="23273"/>
                </a:cubicBezTo>
                <a:cubicBezTo>
                  <a:pt x="-472" y="28272"/>
                  <a:pt x="16416" y="31649"/>
                  <a:pt x="22766" y="31379"/>
                </a:cubicBezTo>
                <a:cubicBezTo>
                  <a:pt x="29116" y="31109"/>
                  <a:pt x="35736" y="26110"/>
                  <a:pt x="38168" y="21651"/>
                </a:cubicBezTo>
                <a:cubicBezTo>
                  <a:pt x="40600" y="17193"/>
                  <a:pt x="39385" y="8006"/>
                  <a:pt x="37358" y="4628"/>
                </a:cubicBezTo>
                <a:cubicBezTo>
                  <a:pt x="35332" y="1250"/>
                  <a:pt x="32224" y="-1722"/>
                  <a:pt x="26009" y="1385"/>
                </a:cubicBezTo>
                <a:close/>
              </a:path>
            </a:pathLst>
          </a:custGeom>
          <a:solidFill>
            <a:schemeClr val="dk2"/>
          </a:solidFill>
          <a:ln>
            <a:noFill/>
          </a:ln>
        </p:spPr>
      </p:sp>
      <p:sp>
        <p:nvSpPr>
          <p:cNvPr id="162" name="Google Shape;162;p23"/>
          <p:cNvSpPr txBox="1"/>
          <p:nvPr>
            <p:ph type="title"/>
          </p:nvPr>
        </p:nvSpPr>
        <p:spPr>
          <a:xfrm>
            <a:off x="715475" y="658725"/>
            <a:ext cx="5286300" cy="100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3"/>
          <p:cNvSpPr txBox="1"/>
          <p:nvPr>
            <p:ph idx="1" type="subTitle"/>
          </p:nvPr>
        </p:nvSpPr>
        <p:spPr>
          <a:xfrm>
            <a:off x="715475" y="1679904"/>
            <a:ext cx="4690800" cy="132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23"/>
          <p:cNvSpPr txBox="1"/>
          <p:nvPr/>
        </p:nvSpPr>
        <p:spPr>
          <a:xfrm>
            <a:off x="713225" y="3422501"/>
            <a:ext cx="4695300" cy="8127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s" sz="1300">
                <a:solidFill>
                  <a:schemeClr val="dk1"/>
                </a:solidFill>
                <a:latin typeface="Cabin"/>
                <a:ea typeface="Cabin"/>
                <a:cs typeface="Cabin"/>
                <a:sym typeface="Cabin"/>
              </a:rPr>
              <a:t>CREDITS: This presentation template was created by </a:t>
            </a:r>
            <a:r>
              <a:rPr b="1" lang="es" sz="13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lang="es" sz="1300">
                <a:solidFill>
                  <a:schemeClr val="dk1"/>
                </a:solidFill>
                <a:latin typeface="Cabin"/>
                <a:ea typeface="Cabin"/>
                <a:cs typeface="Cabin"/>
                <a:sym typeface="Cabin"/>
              </a:rPr>
              <a:t>, and includes icons by </a:t>
            </a:r>
            <a:r>
              <a:rPr b="1" lang="es" sz="13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lang="es" sz="1300">
                <a:solidFill>
                  <a:schemeClr val="dk1"/>
                </a:solidFill>
                <a:latin typeface="Cabin"/>
                <a:ea typeface="Cabin"/>
                <a:cs typeface="Cabin"/>
                <a:sym typeface="Cabin"/>
              </a:rPr>
              <a:t>, infographics &amp; images by </a:t>
            </a:r>
            <a:r>
              <a:rPr b="1" lang="es" sz="1300">
                <a:solidFill>
                  <a:schemeClr val="dk1"/>
                </a:solidFill>
                <a:uFill>
                  <a:noFill/>
                </a:uFill>
                <a:latin typeface="Cabin"/>
                <a:ea typeface="Cabin"/>
                <a:cs typeface="Cabin"/>
                <a:sym typeface="Cabin"/>
                <a:hlinkClick r:id="rId4">
                  <a:extLst>
                    <a:ext uri="{A12FA001-AC4F-418D-AE19-62706E023703}">
                      <ahyp:hlinkClr val="tx"/>
                    </a:ext>
                  </a:extLst>
                </a:hlinkClick>
              </a:rPr>
              <a:t>Freepik</a:t>
            </a:r>
            <a:r>
              <a:rPr b="1" lang="es" sz="1300">
                <a:solidFill>
                  <a:schemeClr val="dk1"/>
                </a:solidFill>
                <a:latin typeface="Cabin"/>
                <a:ea typeface="Cabin"/>
                <a:cs typeface="Cabin"/>
                <a:sym typeface="Cabin"/>
              </a:rPr>
              <a:t> </a:t>
            </a:r>
            <a:r>
              <a:rPr lang="es" sz="1300">
                <a:solidFill>
                  <a:schemeClr val="dk1"/>
                </a:solidFill>
                <a:latin typeface="Cabin"/>
                <a:ea typeface="Cabin"/>
                <a:cs typeface="Cabin"/>
                <a:sym typeface="Cabin"/>
              </a:rPr>
              <a:t>and content by </a:t>
            </a:r>
            <a:r>
              <a:rPr b="1" lang="es" sz="1300">
                <a:solidFill>
                  <a:schemeClr val="dk1"/>
                </a:solidFill>
                <a:latin typeface="Cabin"/>
                <a:ea typeface="Cabin"/>
                <a:cs typeface="Cabin"/>
                <a:sym typeface="Cabin"/>
              </a:rPr>
              <a:t>Eliana Delacour</a:t>
            </a:r>
            <a:endParaRPr b="1" sz="1300">
              <a:solidFill>
                <a:schemeClr val="dk1"/>
              </a:solidFill>
              <a:latin typeface="Cabin"/>
              <a:ea typeface="Cabin"/>
              <a:cs typeface="Cabin"/>
              <a:sym typeface="Cabin"/>
            </a:endParaRPr>
          </a:p>
        </p:txBody>
      </p:sp>
      <p:sp>
        <p:nvSpPr>
          <p:cNvPr id="165" name="Google Shape;16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6" name="Shape 166"/>
        <p:cNvGrpSpPr/>
        <p:nvPr/>
      </p:nvGrpSpPr>
      <p:grpSpPr>
        <a:xfrm>
          <a:off x="0" y="0"/>
          <a:ext cx="0" cy="0"/>
          <a:chOff x="0" y="0"/>
          <a:chExt cx="0" cy="0"/>
        </a:xfrm>
      </p:grpSpPr>
      <p:sp>
        <p:nvSpPr>
          <p:cNvPr id="167" name="Google Shape;167;p24"/>
          <p:cNvSpPr/>
          <p:nvPr/>
        </p:nvSpPr>
        <p:spPr>
          <a:xfrm flipH="1" rot="10800000">
            <a:off x="-711396" y="-558153"/>
            <a:ext cx="2224350" cy="2584375"/>
          </a:xfrm>
          <a:custGeom>
            <a:rect b="b" l="l" r="r" t="t"/>
            <a:pathLst>
              <a:path extrusionOk="0" h="103375" w="88974">
                <a:moveTo>
                  <a:pt x="76284" y="90083"/>
                </a:moveTo>
                <a:cubicBezTo>
                  <a:pt x="82094" y="84003"/>
                  <a:pt x="91280" y="73600"/>
                  <a:pt x="88443" y="64953"/>
                </a:cubicBezTo>
                <a:cubicBezTo>
                  <a:pt x="85606" y="56306"/>
                  <a:pt x="64394" y="47795"/>
                  <a:pt x="59260" y="38202"/>
                </a:cubicBezTo>
                <a:cubicBezTo>
                  <a:pt x="54126" y="28610"/>
                  <a:pt x="59936" y="13748"/>
                  <a:pt x="57639" y="7398"/>
                </a:cubicBezTo>
                <a:cubicBezTo>
                  <a:pt x="55342" y="1048"/>
                  <a:pt x="51964" y="-438"/>
                  <a:pt x="45479" y="102"/>
                </a:cubicBezTo>
                <a:cubicBezTo>
                  <a:pt x="38994" y="643"/>
                  <a:pt x="26294" y="-1789"/>
                  <a:pt x="18728" y="10641"/>
                </a:cubicBezTo>
                <a:cubicBezTo>
                  <a:pt x="11162" y="23071"/>
                  <a:pt x="-1132" y="59684"/>
                  <a:pt x="84" y="74681"/>
                </a:cubicBezTo>
                <a:cubicBezTo>
                  <a:pt x="1300" y="89678"/>
                  <a:pt x="17107" y="96164"/>
                  <a:pt x="26024" y="100622"/>
                </a:cubicBezTo>
                <a:cubicBezTo>
                  <a:pt x="34941" y="105081"/>
                  <a:pt x="45209" y="103189"/>
                  <a:pt x="53586" y="101432"/>
                </a:cubicBezTo>
                <a:cubicBezTo>
                  <a:pt x="61963" y="99676"/>
                  <a:pt x="70475" y="96163"/>
                  <a:pt x="76284" y="90083"/>
                </a:cubicBezTo>
                <a:close/>
              </a:path>
            </a:pathLst>
          </a:custGeom>
          <a:solidFill>
            <a:schemeClr val="dk2"/>
          </a:solidFill>
          <a:ln>
            <a:noFill/>
          </a:ln>
        </p:spPr>
      </p:sp>
      <p:sp>
        <p:nvSpPr>
          <p:cNvPr id="168" name="Google Shape;168;p24"/>
          <p:cNvSpPr/>
          <p:nvPr/>
        </p:nvSpPr>
        <p:spPr>
          <a:xfrm flipH="1" rot="10800000">
            <a:off x="7230819" y="2325871"/>
            <a:ext cx="2449350" cy="3316100"/>
          </a:xfrm>
          <a:custGeom>
            <a:rect b="b" l="l" r="r" t="t"/>
            <a:pathLst>
              <a:path extrusionOk="0" h="132644" w="97974">
                <a:moveTo>
                  <a:pt x="3407" y="12598"/>
                </a:moveTo>
                <a:cubicBezTo>
                  <a:pt x="-4834" y="20975"/>
                  <a:pt x="4218" y="40025"/>
                  <a:pt x="12324" y="50698"/>
                </a:cubicBezTo>
                <a:cubicBezTo>
                  <a:pt x="20431" y="61372"/>
                  <a:pt x="45966" y="64344"/>
                  <a:pt x="52046" y="76639"/>
                </a:cubicBezTo>
                <a:cubicBezTo>
                  <a:pt x="58126" y="88934"/>
                  <a:pt x="45831" y="115279"/>
                  <a:pt x="48803" y="124466"/>
                </a:cubicBezTo>
                <a:cubicBezTo>
                  <a:pt x="51775" y="133653"/>
                  <a:pt x="63260" y="133248"/>
                  <a:pt x="69880" y="131762"/>
                </a:cubicBezTo>
                <a:cubicBezTo>
                  <a:pt x="76500" y="130276"/>
                  <a:pt x="84066" y="133653"/>
                  <a:pt x="88524" y="115549"/>
                </a:cubicBezTo>
                <a:cubicBezTo>
                  <a:pt x="92983" y="97445"/>
                  <a:pt x="101090" y="42322"/>
                  <a:pt x="96631" y="23137"/>
                </a:cubicBezTo>
                <a:cubicBezTo>
                  <a:pt x="92173" y="3952"/>
                  <a:pt x="77310" y="2196"/>
                  <a:pt x="61773" y="439"/>
                </a:cubicBezTo>
                <a:cubicBezTo>
                  <a:pt x="46236" y="-1317"/>
                  <a:pt x="11649" y="4222"/>
                  <a:pt x="3407" y="12598"/>
                </a:cubicBezTo>
                <a:close/>
              </a:path>
            </a:pathLst>
          </a:custGeom>
          <a:solidFill>
            <a:schemeClr val="dk2"/>
          </a:solidFill>
          <a:ln>
            <a:noFill/>
          </a:ln>
        </p:spPr>
      </p:sp>
      <p:sp>
        <p:nvSpPr>
          <p:cNvPr id="169" name="Google Shape;169;p24"/>
          <p:cNvSpPr/>
          <p:nvPr/>
        </p:nvSpPr>
        <p:spPr>
          <a:xfrm>
            <a:off x="-512649" y="4143953"/>
            <a:ext cx="2298800" cy="1434050"/>
          </a:xfrm>
          <a:custGeom>
            <a:rect b="b" l="l" r="r" t="t"/>
            <a:pathLst>
              <a:path extrusionOk="0" h="57362" w="91952">
                <a:moveTo>
                  <a:pt x="89410" y="52304"/>
                </a:moveTo>
                <a:cubicBezTo>
                  <a:pt x="94139" y="46359"/>
                  <a:pt x="91977" y="27174"/>
                  <a:pt x="85357" y="21499"/>
                </a:cubicBezTo>
                <a:cubicBezTo>
                  <a:pt x="78737" y="15825"/>
                  <a:pt x="58066" y="21635"/>
                  <a:pt x="49689" y="18257"/>
                </a:cubicBezTo>
                <a:cubicBezTo>
                  <a:pt x="41312" y="14879"/>
                  <a:pt x="41177" y="3665"/>
                  <a:pt x="35097" y="1233"/>
                </a:cubicBezTo>
                <a:cubicBezTo>
                  <a:pt x="29017" y="-1199"/>
                  <a:pt x="19020" y="152"/>
                  <a:pt x="13210" y="3665"/>
                </a:cubicBezTo>
                <a:cubicBezTo>
                  <a:pt x="7401" y="7178"/>
                  <a:pt x="916" y="14474"/>
                  <a:pt x="240" y="22310"/>
                </a:cubicBezTo>
                <a:cubicBezTo>
                  <a:pt x="-435" y="30146"/>
                  <a:pt x="-300" y="44872"/>
                  <a:pt x="9157" y="50682"/>
                </a:cubicBezTo>
                <a:cubicBezTo>
                  <a:pt x="18615" y="56492"/>
                  <a:pt x="43610" y="56898"/>
                  <a:pt x="56985" y="57168"/>
                </a:cubicBezTo>
                <a:cubicBezTo>
                  <a:pt x="70361" y="57438"/>
                  <a:pt x="84681" y="58249"/>
                  <a:pt x="89410" y="52304"/>
                </a:cubicBezTo>
                <a:close/>
              </a:path>
            </a:pathLst>
          </a:custGeom>
          <a:noFill/>
          <a:ln cap="flat" cmpd="sng" w="38100">
            <a:solidFill>
              <a:schemeClr val="dk2"/>
            </a:solidFill>
            <a:prstDash val="solid"/>
            <a:round/>
            <a:headEnd len="med" w="med" type="none"/>
            <a:tailEnd len="med" w="med" type="none"/>
          </a:ln>
        </p:spPr>
      </p:sp>
      <p:sp>
        <p:nvSpPr>
          <p:cNvPr id="170" name="Google Shape;170;p24"/>
          <p:cNvSpPr/>
          <p:nvPr/>
        </p:nvSpPr>
        <p:spPr>
          <a:xfrm>
            <a:off x="1587913" y="-135321"/>
            <a:ext cx="539150" cy="744975"/>
          </a:xfrm>
          <a:custGeom>
            <a:rect b="b" l="l" r="r" t="t"/>
            <a:pathLst>
              <a:path extrusionOk="0" h="29799" w="21566">
                <a:moveTo>
                  <a:pt x="523" y="549"/>
                </a:moveTo>
                <a:cubicBezTo>
                  <a:pt x="-1503" y="2441"/>
                  <a:pt x="4307" y="12709"/>
                  <a:pt x="6198" y="17573"/>
                </a:cubicBezTo>
                <a:cubicBezTo>
                  <a:pt x="8090" y="22437"/>
                  <a:pt x="9440" y="29462"/>
                  <a:pt x="11872" y="29732"/>
                </a:cubicBezTo>
                <a:cubicBezTo>
                  <a:pt x="14304" y="30002"/>
                  <a:pt x="19708" y="23112"/>
                  <a:pt x="20789" y="19194"/>
                </a:cubicBezTo>
                <a:cubicBezTo>
                  <a:pt x="21870" y="15276"/>
                  <a:pt x="21735" y="9332"/>
                  <a:pt x="18357" y="6224"/>
                </a:cubicBezTo>
                <a:cubicBezTo>
                  <a:pt x="14979" y="3117"/>
                  <a:pt x="2550" y="-1342"/>
                  <a:pt x="523" y="549"/>
                </a:cubicBezTo>
                <a:close/>
              </a:path>
            </a:pathLst>
          </a:custGeom>
          <a:solidFill>
            <a:schemeClr val="dk2"/>
          </a:solidFill>
          <a:ln>
            <a:noFill/>
          </a:ln>
        </p:spPr>
      </p:sp>
      <p:sp>
        <p:nvSpPr>
          <p:cNvPr id="171" name="Google Shape;17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2" name="Shape 172"/>
        <p:cNvGrpSpPr/>
        <p:nvPr/>
      </p:nvGrpSpPr>
      <p:grpSpPr>
        <a:xfrm>
          <a:off x="0" y="0"/>
          <a:ext cx="0" cy="0"/>
          <a:chOff x="0" y="0"/>
          <a:chExt cx="0" cy="0"/>
        </a:xfrm>
      </p:grpSpPr>
      <p:sp>
        <p:nvSpPr>
          <p:cNvPr id="173" name="Google Shape;173;p25"/>
          <p:cNvSpPr/>
          <p:nvPr/>
        </p:nvSpPr>
        <p:spPr>
          <a:xfrm>
            <a:off x="6543204" y="-770564"/>
            <a:ext cx="3205000" cy="2785325"/>
          </a:xfrm>
          <a:custGeom>
            <a:rect b="b" l="l" r="r" t="t"/>
            <a:pathLst>
              <a:path extrusionOk="0" h="111413" w="128200">
                <a:moveTo>
                  <a:pt x="4161" y="8936"/>
                </a:moveTo>
                <a:cubicBezTo>
                  <a:pt x="-2189" y="17178"/>
                  <a:pt x="-972" y="38930"/>
                  <a:pt x="5783" y="49468"/>
                </a:cubicBezTo>
                <a:cubicBezTo>
                  <a:pt x="12538" y="60006"/>
                  <a:pt x="33074" y="68113"/>
                  <a:pt x="44693" y="72166"/>
                </a:cubicBezTo>
                <a:cubicBezTo>
                  <a:pt x="56312" y="76219"/>
                  <a:pt x="69688" y="68383"/>
                  <a:pt x="75498" y="73787"/>
                </a:cubicBezTo>
                <a:cubicBezTo>
                  <a:pt x="81308" y="79191"/>
                  <a:pt x="74417" y="98376"/>
                  <a:pt x="79551" y="104591"/>
                </a:cubicBezTo>
                <a:cubicBezTo>
                  <a:pt x="84685" y="110806"/>
                  <a:pt x="98466" y="112157"/>
                  <a:pt x="106302" y="111076"/>
                </a:cubicBezTo>
                <a:cubicBezTo>
                  <a:pt x="114138" y="109995"/>
                  <a:pt x="123326" y="108779"/>
                  <a:pt x="126568" y="98106"/>
                </a:cubicBezTo>
                <a:cubicBezTo>
                  <a:pt x="129811" y="87433"/>
                  <a:pt x="127514" y="62033"/>
                  <a:pt x="125757" y="47036"/>
                </a:cubicBezTo>
                <a:cubicBezTo>
                  <a:pt x="124001" y="32039"/>
                  <a:pt x="129675" y="15961"/>
                  <a:pt x="116029" y="8125"/>
                </a:cubicBezTo>
                <a:cubicBezTo>
                  <a:pt x="102383" y="289"/>
                  <a:pt x="62528" y="-116"/>
                  <a:pt x="43883" y="19"/>
                </a:cubicBezTo>
                <a:cubicBezTo>
                  <a:pt x="25238" y="154"/>
                  <a:pt x="10511" y="695"/>
                  <a:pt x="4161" y="8936"/>
                </a:cubicBezTo>
                <a:close/>
              </a:path>
            </a:pathLst>
          </a:custGeom>
          <a:solidFill>
            <a:schemeClr val="dk2"/>
          </a:solidFill>
          <a:ln>
            <a:noFill/>
          </a:ln>
        </p:spPr>
      </p:sp>
      <p:sp>
        <p:nvSpPr>
          <p:cNvPr id="174" name="Google Shape;174;p25"/>
          <p:cNvSpPr/>
          <p:nvPr/>
        </p:nvSpPr>
        <p:spPr>
          <a:xfrm>
            <a:off x="-346215" y="2649447"/>
            <a:ext cx="927175" cy="2205700"/>
          </a:xfrm>
          <a:custGeom>
            <a:rect b="b" l="l" r="r" t="t"/>
            <a:pathLst>
              <a:path extrusionOk="0" h="88228" w="37087">
                <a:moveTo>
                  <a:pt x="6553" y="84521"/>
                </a:moveTo>
                <a:cubicBezTo>
                  <a:pt x="12498" y="93168"/>
                  <a:pt x="31548" y="83981"/>
                  <a:pt x="35736" y="77226"/>
                </a:cubicBezTo>
                <a:cubicBezTo>
                  <a:pt x="39924" y="70471"/>
                  <a:pt x="32223" y="54123"/>
                  <a:pt x="31683" y="43990"/>
                </a:cubicBezTo>
                <a:cubicBezTo>
                  <a:pt x="31143" y="33857"/>
                  <a:pt x="33575" y="23589"/>
                  <a:pt x="32494" y="16428"/>
                </a:cubicBezTo>
                <a:cubicBezTo>
                  <a:pt x="31413" y="9267"/>
                  <a:pt x="29386" y="3053"/>
                  <a:pt x="25198" y="1026"/>
                </a:cubicBezTo>
                <a:cubicBezTo>
                  <a:pt x="21010" y="-1001"/>
                  <a:pt x="11552" y="215"/>
                  <a:pt x="7364" y="4268"/>
                </a:cubicBezTo>
                <a:cubicBezTo>
                  <a:pt x="3176" y="8321"/>
                  <a:pt x="203" y="11970"/>
                  <a:pt x="68" y="25345"/>
                </a:cubicBezTo>
                <a:cubicBezTo>
                  <a:pt x="-67" y="38721"/>
                  <a:pt x="608" y="75874"/>
                  <a:pt x="6553" y="84521"/>
                </a:cubicBezTo>
                <a:close/>
              </a:path>
            </a:pathLst>
          </a:custGeom>
          <a:solidFill>
            <a:schemeClr val="dk2"/>
          </a:solidFill>
          <a:ln>
            <a:noFill/>
          </a:ln>
        </p:spPr>
      </p:sp>
      <p:sp>
        <p:nvSpPr>
          <p:cNvPr id="175" name="Google Shape;175;p25"/>
          <p:cNvSpPr/>
          <p:nvPr/>
        </p:nvSpPr>
        <p:spPr>
          <a:xfrm>
            <a:off x="7452605" y="4255010"/>
            <a:ext cx="2149875" cy="1372600"/>
          </a:xfrm>
          <a:custGeom>
            <a:rect b="b" l="l" r="r" t="t"/>
            <a:pathLst>
              <a:path extrusionOk="0" h="54904" w="85995">
                <a:moveTo>
                  <a:pt x="21287" y="52726"/>
                </a:moveTo>
                <a:cubicBezTo>
                  <a:pt x="10344" y="51240"/>
                  <a:pt x="3454" y="50294"/>
                  <a:pt x="1022" y="43809"/>
                </a:cubicBezTo>
                <a:cubicBezTo>
                  <a:pt x="-1410" y="37324"/>
                  <a:pt x="751" y="19490"/>
                  <a:pt x="6696" y="13815"/>
                </a:cubicBezTo>
                <a:cubicBezTo>
                  <a:pt x="12641" y="8141"/>
                  <a:pt x="28584" y="11924"/>
                  <a:pt x="36690" y="9762"/>
                </a:cubicBezTo>
                <a:cubicBezTo>
                  <a:pt x="44796" y="7600"/>
                  <a:pt x="48309" y="1791"/>
                  <a:pt x="55334" y="845"/>
                </a:cubicBezTo>
                <a:cubicBezTo>
                  <a:pt x="62360" y="-101"/>
                  <a:pt x="73844" y="-642"/>
                  <a:pt x="78843" y="4087"/>
                </a:cubicBezTo>
                <a:cubicBezTo>
                  <a:pt x="83842" y="8816"/>
                  <a:pt x="87355" y="21111"/>
                  <a:pt x="85328" y="29217"/>
                </a:cubicBezTo>
                <a:cubicBezTo>
                  <a:pt x="83301" y="37324"/>
                  <a:pt x="77357" y="48808"/>
                  <a:pt x="66683" y="52726"/>
                </a:cubicBezTo>
                <a:cubicBezTo>
                  <a:pt x="56010" y="56644"/>
                  <a:pt x="32231" y="54212"/>
                  <a:pt x="21287" y="52726"/>
                </a:cubicBezTo>
                <a:close/>
              </a:path>
            </a:pathLst>
          </a:custGeom>
          <a:noFill/>
          <a:ln cap="flat" cmpd="sng" w="38100">
            <a:solidFill>
              <a:schemeClr val="dk2"/>
            </a:solidFill>
            <a:prstDash val="solid"/>
            <a:round/>
            <a:headEnd len="med" w="med" type="none"/>
            <a:tailEnd len="med" w="med" type="none"/>
          </a:ln>
        </p:spPr>
      </p:sp>
      <p:sp>
        <p:nvSpPr>
          <p:cNvPr id="176" name="Google Shape;17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425734" y="3033522"/>
            <a:ext cx="1959775" cy="2388150"/>
          </a:xfrm>
          <a:custGeom>
            <a:rect b="b" l="l" r="r" t="t"/>
            <a:pathLst>
              <a:path extrusionOk="0" h="95526" w="78391">
                <a:moveTo>
                  <a:pt x="6396" y="3773"/>
                </a:moveTo>
                <a:cubicBezTo>
                  <a:pt x="9733" y="229"/>
                  <a:pt x="15330" y="-435"/>
                  <a:pt x="21015" y="229"/>
                </a:cubicBezTo>
                <a:cubicBezTo>
                  <a:pt x="26700" y="894"/>
                  <a:pt x="37333" y="2296"/>
                  <a:pt x="40508" y="7760"/>
                </a:cubicBezTo>
                <a:cubicBezTo>
                  <a:pt x="43683" y="13224"/>
                  <a:pt x="39474" y="23635"/>
                  <a:pt x="40065" y="33012"/>
                </a:cubicBezTo>
                <a:cubicBezTo>
                  <a:pt x="40656" y="42389"/>
                  <a:pt x="41469" y="57955"/>
                  <a:pt x="44053" y="64024"/>
                </a:cubicBezTo>
                <a:cubicBezTo>
                  <a:pt x="46638" y="70093"/>
                  <a:pt x="50344" y="68230"/>
                  <a:pt x="55572" y="69425"/>
                </a:cubicBezTo>
                <a:cubicBezTo>
                  <a:pt x="60800" y="70621"/>
                  <a:pt x="72023" y="67889"/>
                  <a:pt x="75419" y="71197"/>
                </a:cubicBezTo>
                <a:cubicBezTo>
                  <a:pt x="78815" y="74506"/>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cap="flat" cmpd="sng" w="38100">
            <a:solidFill>
              <a:schemeClr val="dk2"/>
            </a:solidFill>
            <a:prstDash val="solid"/>
            <a:round/>
            <a:headEnd len="med" w="med" type="none"/>
            <a:tailEnd len="med" w="med" type="none"/>
          </a:ln>
        </p:spPr>
      </p:sp>
      <p:sp>
        <p:nvSpPr>
          <p:cNvPr id="27" name="Google Shape;27;p4"/>
          <p:cNvSpPr/>
          <p:nvPr/>
        </p:nvSpPr>
        <p:spPr>
          <a:xfrm flipH="1">
            <a:off x="364167" y="-101075"/>
            <a:ext cx="3215050" cy="575925"/>
          </a:xfrm>
          <a:custGeom>
            <a:rect b="b" l="l" r="r" t="t"/>
            <a:pathLst>
              <a:path extrusionOk="0" h="23037" w="128602">
                <a:moveTo>
                  <a:pt x="4836" y="3101"/>
                </a:moveTo>
                <a:cubicBezTo>
                  <a:pt x="-111" y="5759"/>
                  <a:pt x="-1735" y="13439"/>
                  <a:pt x="2621" y="16392"/>
                </a:cubicBezTo>
                <a:cubicBezTo>
                  <a:pt x="6978" y="19346"/>
                  <a:pt x="18570" y="21118"/>
                  <a:pt x="30975" y="20822"/>
                </a:cubicBezTo>
                <a:cubicBezTo>
                  <a:pt x="43380" y="20527"/>
                  <a:pt x="63611" y="14250"/>
                  <a:pt x="77049" y="14619"/>
                </a:cubicBezTo>
                <a:cubicBezTo>
                  <a:pt x="90487" y="14988"/>
                  <a:pt x="103114" y="23037"/>
                  <a:pt x="111605" y="23037"/>
                </a:cubicBezTo>
                <a:cubicBezTo>
                  <a:pt x="120096" y="23037"/>
                  <a:pt x="126299" y="18163"/>
                  <a:pt x="127997" y="14619"/>
                </a:cubicBezTo>
                <a:cubicBezTo>
                  <a:pt x="129695" y="11075"/>
                  <a:pt x="127481" y="4135"/>
                  <a:pt x="121795" y="1772"/>
                </a:cubicBezTo>
                <a:cubicBezTo>
                  <a:pt x="116110" y="-591"/>
                  <a:pt x="108799" y="665"/>
                  <a:pt x="93884" y="443"/>
                </a:cubicBezTo>
                <a:cubicBezTo>
                  <a:pt x="78969" y="222"/>
                  <a:pt x="47145" y="0"/>
                  <a:pt x="32304" y="443"/>
                </a:cubicBezTo>
                <a:cubicBezTo>
                  <a:pt x="17463" y="886"/>
                  <a:pt x="9783" y="443"/>
                  <a:pt x="4836" y="3101"/>
                </a:cubicBezTo>
                <a:close/>
              </a:path>
            </a:pathLst>
          </a:custGeom>
          <a:solidFill>
            <a:schemeClr val="dk2"/>
          </a:solidFill>
          <a:ln>
            <a:noFill/>
          </a:ln>
        </p:spPr>
      </p:sp>
      <p:sp>
        <p:nvSpPr>
          <p:cNvPr id="28" name="Google Shape;28;p4"/>
          <p:cNvSpPr/>
          <p:nvPr/>
        </p:nvSpPr>
        <p:spPr>
          <a:xfrm>
            <a:off x="8029125" y="3497555"/>
            <a:ext cx="1448475" cy="1861400"/>
          </a:xfrm>
          <a:custGeom>
            <a:rect b="b" l="l" r="r" t="t"/>
            <a:pathLst>
              <a:path extrusionOk="0" h="74456" w="57939">
                <a:moveTo>
                  <a:pt x="18191" y="73104"/>
                </a:moveTo>
                <a:cubicBezTo>
                  <a:pt x="9463" y="73178"/>
                  <a:pt x="4885" y="74064"/>
                  <a:pt x="2153" y="71775"/>
                </a:cubicBezTo>
                <a:cubicBezTo>
                  <a:pt x="-579" y="69486"/>
                  <a:pt x="-726" y="63062"/>
                  <a:pt x="1799" y="59370"/>
                </a:cubicBezTo>
                <a:cubicBezTo>
                  <a:pt x="4324" y="55678"/>
                  <a:pt x="13982" y="53241"/>
                  <a:pt x="17305" y="49623"/>
                </a:cubicBezTo>
                <a:cubicBezTo>
                  <a:pt x="20628" y="46005"/>
                  <a:pt x="20406" y="45267"/>
                  <a:pt x="21735" y="37662"/>
                </a:cubicBezTo>
                <a:cubicBezTo>
                  <a:pt x="23064" y="30057"/>
                  <a:pt x="21292" y="9530"/>
                  <a:pt x="25279" y="3992"/>
                </a:cubicBezTo>
                <a:cubicBezTo>
                  <a:pt x="29266" y="-1546"/>
                  <a:pt x="40637" y="-1250"/>
                  <a:pt x="45658" y="4435"/>
                </a:cubicBezTo>
                <a:cubicBezTo>
                  <a:pt x="50679" y="10121"/>
                  <a:pt x="53928" y="26956"/>
                  <a:pt x="55405" y="38105"/>
                </a:cubicBezTo>
                <a:cubicBezTo>
                  <a:pt x="56882" y="49254"/>
                  <a:pt x="60721" y="65498"/>
                  <a:pt x="54519" y="71331"/>
                </a:cubicBezTo>
                <a:cubicBezTo>
                  <a:pt x="48317" y="77164"/>
                  <a:pt x="26919" y="73030"/>
                  <a:pt x="18191" y="73104"/>
                </a:cubicBezTo>
                <a:close/>
              </a:path>
            </a:pathLst>
          </a:custGeom>
          <a:solidFill>
            <a:schemeClr val="dk2"/>
          </a:solidFill>
          <a:ln>
            <a:noFill/>
          </a:ln>
        </p:spPr>
      </p:sp>
      <p:sp>
        <p:nvSpPr>
          <p:cNvPr id="29" name="Google Shape;29;p4"/>
          <p:cNvSpPr txBox="1"/>
          <p:nvPr>
            <p:ph type="title"/>
          </p:nvPr>
        </p:nvSpPr>
        <p:spPr>
          <a:xfrm>
            <a:off x="720000" y="474850"/>
            <a:ext cx="77040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4"/>
          <p:cNvSpPr txBox="1"/>
          <p:nvPr>
            <p:ph idx="1" type="body"/>
          </p:nvPr>
        </p:nvSpPr>
        <p:spPr>
          <a:xfrm>
            <a:off x="1157350" y="1783200"/>
            <a:ext cx="3211200" cy="2080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Font typeface="Roboto"/>
              <a:buChar char="●"/>
              <a:defRPr sz="1600"/>
            </a:lvl1pPr>
            <a:lvl2pPr indent="-317500" lvl="1" marL="914400" rtl="0">
              <a:lnSpc>
                <a:spcPct val="100000"/>
              </a:lnSpc>
              <a:spcBef>
                <a:spcPts val="0"/>
              </a:spcBef>
              <a:spcAft>
                <a:spcPts val="0"/>
              </a:spcAft>
              <a:buClr>
                <a:schemeClr val="lt2"/>
              </a:buClr>
              <a:buSzPts val="1400"/>
              <a:buFont typeface="Roboto"/>
              <a:buChar char="○"/>
              <a:defRPr/>
            </a:lvl2pPr>
            <a:lvl3pPr indent="-317500" lvl="2" marL="1371600" rtl="0">
              <a:lnSpc>
                <a:spcPct val="100000"/>
              </a:lnSpc>
              <a:spcBef>
                <a:spcPts val="0"/>
              </a:spcBef>
              <a:spcAft>
                <a:spcPts val="0"/>
              </a:spcAft>
              <a:buClr>
                <a:schemeClr val="lt2"/>
              </a:buClr>
              <a:buSzPts val="1400"/>
              <a:buFont typeface="Roboto"/>
              <a:buChar char="■"/>
              <a:defRPr/>
            </a:lvl3pPr>
            <a:lvl4pPr indent="-317500" lvl="3" marL="1828800" rtl="0">
              <a:lnSpc>
                <a:spcPct val="100000"/>
              </a:lnSpc>
              <a:spcBef>
                <a:spcPts val="0"/>
              </a:spcBef>
              <a:spcAft>
                <a:spcPts val="0"/>
              </a:spcAft>
              <a:buClr>
                <a:schemeClr val="lt2"/>
              </a:buClr>
              <a:buSzPts val="1400"/>
              <a:buFont typeface="Roboto"/>
              <a:buChar char="●"/>
              <a:defRPr/>
            </a:lvl4pPr>
            <a:lvl5pPr indent="-317500" lvl="4" marL="2286000" rtl="0">
              <a:lnSpc>
                <a:spcPct val="100000"/>
              </a:lnSpc>
              <a:spcBef>
                <a:spcPts val="0"/>
              </a:spcBef>
              <a:spcAft>
                <a:spcPts val="0"/>
              </a:spcAft>
              <a:buClr>
                <a:schemeClr val="lt2"/>
              </a:buClr>
              <a:buSzPts val="1400"/>
              <a:buFont typeface="Roboto"/>
              <a:buChar char="○"/>
              <a:defRPr/>
            </a:lvl5pPr>
            <a:lvl6pPr indent="-317500" lvl="5" marL="2743200" rtl="0">
              <a:lnSpc>
                <a:spcPct val="100000"/>
              </a:lnSpc>
              <a:spcBef>
                <a:spcPts val="0"/>
              </a:spcBef>
              <a:spcAft>
                <a:spcPts val="0"/>
              </a:spcAft>
              <a:buClr>
                <a:schemeClr val="lt2"/>
              </a:buClr>
              <a:buSzPts val="1400"/>
              <a:buFont typeface="Roboto"/>
              <a:buChar char="■"/>
              <a:defRPr/>
            </a:lvl6pPr>
            <a:lvl7pPr indent="-317500" lvl="6" marL="3200400" rtl="0">
              <a:lnSpc>
                <a:spcPct val="100000"/>
              </a:lnSpc>
              <a:spcBef>
                <a:spcPts val="0"/>
              </a:spcBef>
              <a:spcAft>
                <a:spcPts val="0"/>
              </a:spcAft>
              <a:buClr>
                <a:schemeClr val="lt2"/>
              </a:buClr>
              <a:buSzPts val="1400"/>
              <a:buFont typeface="Roboto"/>
              <a:buChar char="●"/>
              <a:defRPr/>
            </a:lvl7pPr>
            <a:lvl8pPr indent="-317500" lvl="7" marL="3657600" rtl="0">
              <a:lnSpc>
                <a:spcPct val="100000"/>
              </a:lnSpc>
              <a:spcBef>
                <a:spcPts val="0"/>
              </a:spcBef>
              <a:spcAft>
                <a:spcPts val="0"/>
              </a:spcAft>
              <a:buClr>
                <a:schemeClr val="lt2"/>
              </a:buClr>
              <a:buSzPts val="1400"/>
              <a:buFont typeface="Roboto"/>
              <a:buChar char="○"/>
              <a:defRPr/>
            </a:lvl8pPr>
            <a:lvl9pPr indent="-317500" lvl="8" marL="4114800" rtl="0">
              <a:lnSpc>
                <a:spcPct val="100000"/>
              </a:lnSpc>
              <a:spcBef>
                <a:spcPts val="0"/>
              </a:spcBef>
              <a:spcAft>
                <a:spcPts val="0"/>
              </a:spcAft>
              <a:buClr>
                <a:schemeClr val="lt2"/>
              </a:buClr>
              <a:buSzPts val="1400"/>
              <a:buFont typeface="Roboto"/>
              <a:buChar char="■"/>
              <a:defRPr/>
            </a:lvl9pPr>
          </a:lstStyle>
          <a:p/>
        </p:txBody>
      </p:sp>
      <p:sp>
        <p:nvSpPr>
          <p:cNvPr id="31" name="Google Shape;3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241642" y="3570654"/>
            <a:ext cx="1368775" cy="1721850"/>
          </a:xfrm>
          <a:custGeom>
            <a:rect b="b" l="l" r="r" t="t"/>
            <a:pathLst>
              <a:path extrusionOk="0" h="68874" w="54751">
                <a:moveTo>
                  <a:pt x="26463" y="68532"/>
                </a:moveTo>
                <a:cubicBezTo>
                  <a:pt x="34383" y="68805"/>
                  <a:pt x="46468" y="69556"/>
                  <a:pt x="51043" y="67303"/>
                </a:cubicBezTo>
                <a:cubicBezTo>
                  <a:pt x="55618" y="65050"/>
                  <a:pt x="55140" y="59724"/>
                  <a:pt x="53911" y="55013"/>
                </a:cubicBezTo>
                <a:cubicBezTo>
                  <a:pt x="52682" y="50302"/>
                  <a:pt x="49063" y="41698"/>
                  <a:pt x="43669" y="39035"/>
                </a:cubicBezTo>
                <a:cubicBezTo>
                  <a:pt x="38275" y="36372"/>
                  <a:pt x="24210" y="43337"/>
                  <a:pt x="21547" y="39035"/>
                </a:cubicBezTo>
                <a:cubicBezTo>
                  <a:pt x="18884" y="34734"/>
                  <a:pt x="28034" y="19644"/>
                  <a:pt x="27692" y="13226"/>
                </a:cubicBezTo>
                <a:cubicBezTo>
                  <a:pt x="27351" y="6808"/>
                  <a:pt x="23253" y="1619"/>
                  <a:pt x="19498" y="526"/>
                </a:cubicBezTo>
                <a:cubicBezTo>
                  <a:pt x="15743" y="-566"/>
                  <a:pt x="8369" y="-566"/>
                  <a:pt x="5160" y="6671"/>
                </a:cubicBezTo>
                <a:cubicBezTo>
                  <a:pt x="1951" y="13909"/>
                  <a:pt x="516" y="34119"/>
                  <a:pt x="243" y="43951"/>
                </a:cubicBezTo>
                <a:cubicBezTo>
                  <a:pt x="-30" y="53783"/>
                  <a:pt x="-849" y="61567"/>
                  <a:pt x="3521" y="65664"/>
                </a:cubicBezTo>
                <a:cubicBezTo>
                  <a:pt x="7891" y="69761"/>
                  <a:pt x="18543" y="68259"/>
                  <a:pt x="26463" y="68532"/>
                </a:cubicBezTo>
                <a:close/>
              </a:path>
            </a:pathLst>
          </a:custGeom>
          <a:noFill/>
          <a:ln cap="flat" cmpd="sng" w="38100">
            <a:solidFill>
              <a:schemeClr val="dk2"/>
            </a:solidFill>
            <a:prstDash val="solid"/>
            <a:round/>
            <a:headEnd len="med" w="med" type="none"/>
            <a:tailEnd len="med" w="med" type="none"/>
          </a:ln>
        </p:spPr>
      </p:sp>
      <p:sp>
        <p:nvSpPr>
          <p:cNvPr id="34" name="Google Shape;34;p5"/>
          <p:cNvSpPr/>
          <p:nvPr/>
        </p:nvSpPr>
        <p:spPr>
          <a:xfrm>
            <a:off x="7405682" y="-568407"/>
            <a:ext cx="2605225" cy="3233900"/>
          </a:xfrm>
          <a:custGeom>
            <a:rect b="b" l="l" r="r" t="t"/>
            <a:pathLst>
              <a:path extrusionOk="0" h="129356" w="104209">
                <a:moveTo>
                  <a:pt x="7343" y="4547"/>
                </a:moveTo>
                <a:cubicBezTo>
                  <a:pt x="-4401" y="9532"/>
                  <a:pt x="174" y="25099"/>
                  <a:pt x="5705" y="31340"/>
                </a:cubicBezTo>
                <a:cubicBezTo>
                  <a:pt x="11236" y="37581"/>
                  <a:pt x="32880" y="35573"/>
                  <a:pt x="40527" y="41991"/>
                </a:cubicBezTo>
                <a:cubicBezTo>
                  <a:pt x="48174" y="48409"/>
                  <a:pt x="50086" y="59608"/>
                  <a:pt x="51588" y="69850"/>
                </a:cubicBezTo>
                <a:cubicBezTo>
                  <a:pt x="53090" y="80092"/>
                  <a:pt x="47901" y="94021"/>
                  <a:pt x="49540" y="103443"/>
                </a:cubicBezTo>
                <a:cubicBezTo>
                  <a:pt x="51179" y="112866"/>
                  <a:pt x="55139" y="122766"/>
                  <a:pt x="61421" y="126385"/>
                </a:cubicBezTo>
                <a:cubicBezTo>
                  <a:pt x="67703" y="130004"/>
                  <a:pt x="80744" y="131096"/>
                  <a:pt x="87230" y="125156"/>
                </a:cubicBezTo>
                <a:cubicBezTo>
                  <a:pt x="93717" y="119216"/>
                  <a:pt x="97814" y="108332"/>
                  <a:pt x="100340" y="90743"/>
                </a:cubicBezTo>
                <a:cubicBezTo>
                  <a:pt x="102866" y="73154"/>
                  <a:pt x="106417" y="34508"/>
                  <a:pt x="102388" y="19623"/>
                </a:cubicBezTo>
                <a:cubicBezTo>
                  <a:pt x="98360" y="4738"/>
                  <a:pt x="92010" y="3946"/>
                  <a:pt x="76169" y="1433"/>
                </a:cubicBezTo>
                <a:cubicBezTo>
                  <a:pt x="60328" y="-1080"/>
                  <a:pt x="19087" y="-437"/>
                  <a:pt x="7343" y="4547"/>
                </a:cubicBezTo>
                <a:close/>
              </a:path>
            </a:pathLst>
          </a:custGeom>
          <a:solidFill>
            <a:schemeClr val="dk2"/>
          </a:solidFill>
          <a:ln>
            <a:noFill/>
          </a:ln>
        </p:spPr>
      </p:sp>
      <p:sp>
        <p:nvSpPr>
          <p:cNvPr id="35" name="Google Shape;35;p5"/>
          <p:cNvSpPr txBox="1"/>
          <p:nvPr>
            <p:ph idx="1" type="subTitle"/>
          </p:nvPr>
        </p:nvSpPr>
        <p:spPr>
          <a:xfrm>
            <a:off x="4738363" y="1774550"/>
            <a:ext cx="34920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Char char="●"/>
              <a:defRPr b="0" sz="1600"/>
            </a:lvl1pPr>
            <a:lvl2pPr lvl="1" rtl="0" algn="ctr">
              <a:lnSpc>
                <a:spcPct val="100000"/>
              </a:lnSpc>
              <a:spcBef>
                <a:spcPts val="0"/>
              </a:spcBef>
              <a:spcAft>
                <a:spcPts val="0"/>
              </a:spcAft>
              <a:buSzPts val="1400"/>
              <a:buChar char="○"/>
              <a:defRPr sz="2800"/>
            </a:lvl2pPr>
            <a:lvl3pPr lvl="2" rtl="0" algn="ctr">
              <a:lnSpc>
                <a:spcPct val="100000"/>
              </a:lnSpc>
              <a:spcBef>
                <a:spcPts val="0"/>
              </a:spcBef>
              <a:spcAft>
                <a:spcPts val="0"/>
              </a:spcAft>
              <a:buSzPts val="1400"/>
              <a:buChar char="■"/>
              <a:defRPr sz="2800"/>
            </a:lvl3pPr>
            <a:lvl4pPr lvl="3" rtl="0" algn="ctr">
              <a:lnSpc>
                <a:spcPct val="100000"/>
              </a:lnSpc>
              <a:spcBef>
                <a:spcPts val="0"/>
              </a:spcBef>
              <a:spcAft>
                <a:spcPts val="0"/>
              </a:spcAft>
              <a:buSzPts val="1400"/>
              <a:buChar char="●"/>
              <a:defRPr sz="2800"/>
            </a:lvl4pPr>
            <a:lvl5pPr lvl="4" rtl="0" algn="ctr">
              <a:lnSpc>
                <a:spcPct val="100000"/>
              </a:lnSpc>
              <a:spcBef>
                <a:spcPts val="0"/>
              </a:spcBef>
              <a:spcAft>
                <a:spcPts val="0"/>
              </a:spcAft>
              <a:buSzPts val="1400"/>
              <a:buChar char="○"/>
              <a:defRPr sz="2800"/>
            </a:lvl5pPr>
            <a:lvl6pPr lvl="5" rtl="0" algn="ctr">
              <a:lnSpc>
                <a:spcPct val="100000"/>
              </a:lnSpc>
              <a:spcBef>
                <a:spcPts val="0"/>
              </a:spcBef>
              <a:spcAft>
                <a:spcPts val="0"/>
              </a:spcAft>
              <a:buSzPts val="1400"/>
              <a:buChar char="■"/>
              <a:defRPr sz="2800"/>
            </a:lvl6pPr>
            <a:lvl7pPr lvl="6" rtl="0" algn="ctr">
              <a:lnSpc>
                <a:spcPct val="100000"/>
              </a:lnSpc>
              <a:spcBef>
                <a:spcPts val="0"/>
              </a:spcBef>
              <a:spcAft>
                <a:spcPts val="0"/>
              </a:spcAft>
              <a:buSzPts val="1400"/>
              <a:buChar char="●"/>
              <a:defRPr sz="2800"/>
            </a:lvl7pPr>
            <a:lvl8pPr lvl="7" rtl="0" algn="ctr">
              <a:lnSpc>
                <a:spcPct val="100000"/>
              </a:lnSpc>
              <a:spcBef>
                <a:spcPts val="0"/>
              </a:spcBef>
              <a:spcAft>
                <a:spcPts val="0"/>
              </a:spcAft>
              <a:buSzPts val="1400"/>
              <a:buChar char="○"/>
              <a:defRPr sz="2800"/>
            </a:lvl8pPr>
            <a:lvl9pPr lvl="8" rtl="0" algn="ctr">
              <a:lnSpc>
                <a:spcPct val="100000"/>
              </a:lnSpc>
              <a:spcBef>
                <a:spcPts val="0"/>
              </a:spcBef>
              <a:spcAft>
                <a:spcPts val="0"/>
              </a:spcAft>
              <a:buSzPts val="1400"/>
              <a:buChar char="■"/>
              <a:defRPr sz="2800"/>
            </a:lvl9pPr>
          </a:lstStyle>
          <a:p/>
        </p:txBody>
      </p:sp>
      <p:sp>
        <p:nvSpPr>
          <p:cNvPr id="36" name="Google Shape;36;p5"/>
          <p:cNvSpPr txBox="1"/>
          <p:nvPr>
            <p:ph idx="2" type="subTitle"/>
          </p:nvPr>
        </p:nvSpPr>
        <p:spPr>
          <a:xfrm>
            <a:off x="913638" y="1774550"/>
            <a:ext cx="34920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Char char="●"/>
              <a:defRPr b="0" sz="1600"/>
            </a:lvl1pPr>
            <a:lvl2pPr lvl="1" rtl="0" algn="ctr">
              <a:lnSpc>
                <a:spcPct val="100000"/>
              </a:lnSpc>
              <a:spcBef>
                <a:spcPts val="0"/>
              </a:spcBef>
              <a:spcAft>
                <a:spcPts val="0"/>
              </a:spcAft>
              <a:buSzPts val="1400"/>
              <a:buChar char="○"/>
              <a:defRPr sz="2800"/>
            </a:lvl2pPr>
            <a:lvl3pPr lvl="2" rtl="0" algn="ctr">
              <a:lnSpc>
                <a:spcPct val="100000"/>
              </a:lnSpc>
              <a:spcBef>
                <a:spcPts val="0"/>
              </a:spcBef>
              <a:spcAft>
                <a:spcPts val="0"/>
              </a:spcAft>
              <a:buSzPts val="1400"/>
              <a:buChar char="■"/>
              <a:defRPr sz="2800"/>
            </a:lvl3pPr>
            <a:lvl4pPr lvl="3" rtl="0" algn="ctr">
              <a:lnSpc>
                <a:spcPct val="100000"/>
              </a:lnSpc>
              <a:spcBef>
                <a:spcPts val="0"/>
              </a:spcBef>
              <a:spcAft>
                <a:spcPts val="0"/>
              </a:spcAft>
              <a:buSzPts val="1400"/>
              <a:buChar char="●"/>
              <a:defRPr sz="2800"/>
            </a:lvl4pPr>
            <a:lvl5pPr lvl="4" rtl="0" algn="ctr">
              <a:lnSpc>
                <a:spcPct val="100000"/>
              </a:lnSpc>
              <a:spcBef>
                <a:spcPts val="0"/>
              </a:spcBef>
              <a:spcAft>
                <a:spcPts val="0"/>
              </a:spcAft>
              <a:buSzPts val="1400"/>
              <a:buChar char="○"/>
              <a:defRPr sz="2800"/>
            </a:lvl5pPr>
            <a:lvl6pPr lvl="5" rtl="0" algn="ctr">
              <a:lnSpc>
                <a:spcPct val="100000"/>
              </a:lnSpc>
              <a:spcBef>
                <a:spcPts val="0"/>
              </a:spcBef>
              <a:spcAft>
                <a:spcPts val="0"/>
              </a:spcAft>
              <a:buSzPts val="1400"/>
              <a:buChar char="■"/>
              <a:defRPr sz="2800"/>
            </a:lvl6pPr>
            <a:lvl7pPr lvl="6" rtl="0" algn="ctr">
              <a:lnSpc>
                <a:spcPct val="100000"/>
              </a:lnSpc>
              <a:spcBef>
                <a:spcPts val="0"/>
              </a:spcBef>
              <a:spcAft>
                <a:spcPts val="0"/>
              </a:spcAft>
              <a:buSzPts val="1400"/>
              <a:buChar char="●"/>
              <a:defRPr sz="2800"/>
            </a:lvl7pPr>
            <a:lvl8pPr lvl="7" rtl="0" algn="ctr">
              <a:lnSpc>
                <a:spcPct val="100000"/>
              </a:lnSpc>
              <a:spcBef>
                <a:spcPts val="0"/>
              </a:spcBef>
              <a:spcAft>
                <a:spcPts val="0"/>
              </a:spcAft>
              <a:buSzPts val="1400"/>
              <a:buChar char="○"/>
              <a:defRPr sz="2800"/>
            </a:lvl8pPr>
            <a:lvl9pPr lvl="8" rtl="0" algn="ctr">
              <a:lnSpc>
                <a:spcPct val="100000"/>
              </a:lnSpc>
              <a:spcBef>
                <a:spcPts val="0"/>
              </a:spcBef>
              <a:spcAft>
                <a:spcPts val="0"/>
              </a:spcAft>
              <a:buSzPts val="1400"/>
              <a:buChar char="■"/>
              <a:defRPr sz="2800"/>
            </a:lvl9pPr>
          </a:lstStyle>
          <a:p/>
        </p:txBody>
      </p:sp>
      <p:sp>
        <p:nvSpPr>
          <p:cNvPr id="37" name="Google Shape;37;p5"/>
          <p:cNvSpPr txBox="1"/>
          <p:nvPr>
            <p:ph type="title"/>
          </p:nvPr>
        </p:nvSpPr>
        <p:spPr>
          <a:xfrm>
            <a:off x="720000" y="474850"/>
            <a:ext cx="77040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8595513" y="503076"/>
            <a:ext cx="1621250" cy="5029900"/>
          </a:xfrm>
          <a:custGeom>
            <a:rect b="b" l="l" r="r" t="t"/>
            <a:pathLst>
              <a:path extrusionOk="0" h="201196" w="64850">
                <a:moveTo>
                  <a:pt x="46096" y="6628"/>
                </a:moveTo>
                <a:cubicBezTo>
                  <a:pt x="36504" y="-3100"/>
                  <a:pt x="13130" y="-2424"/>
                  <a:pt x="5564" y="10681"/>
                </a:cubicBezTo>
                <a:cubicBezTo>
                  <a:pt x="-2002" y="23786"/>
                  <a:pt x="160" y="62697"/>
                  <a:pt x="700" y="85260"/>
                </a:cubicBezTo>
                <a:cubicBezTo>
                  <a:pt x="1241" y="107823"/>
                  <a:pt x="8132" y="131061"/>
                  <a:pt x="8807" y="146058"/>
                </a:cubicBezTo>
                <a:cubicBezTo>
                  <a:pt x="9483" y="161055"/>
                  <a:pt x="2186" y="166189"/>
                  <a:pt x="4753" y="175241"/>
                </a:cubicBezTo>
                <a:cubicBezTo>
                  <a:pt x="7320" y="184293"/>
                  <a:pt x="15022" y="199155"/>
                  <a:pt x="24209" y="200371"/>
                </a:cubicBezTo>
                <a:cubicBezTo>
                  <a:pt x="33396" y="201587"/>
                  <a:pt x="53392" y="204424"/>
                  <a:pt x="59877" y="182537"/>
                </a:cubicBezTo>
                <a:cubicBezTo>
                  <a:pt x="66362" y="160650"/>
                  <a:pt x="65416" y="98365"/>
                  <a:pt x="63119" y="69047"/>
                </a:cubicBezTo>
                <a:cubicBezTo>
                  <a:pt x="60822" y="39729"/>
                  <a:pt x="55689" y="16356"/>
                  <a:pt x="46096" y="6628"/>
                </a:cubicBezTo>
                <a:close/>
              </a:path>
            </a:pathLst>
          </a:custGeom>
          <a:solidFill>
            <a:schemeClr val="dk2"/>
          </a:solidFill>
          <a:ln>
            <a:noFill/>
          </a:ln>
        </p:spPr>
      </p:sp>
      <p:sp>
        <p:nvSpPr>
          <p:cNvPr id="41" name="Google Shape;41;p6"/>
          <p:cNvSpPr/>
          <p:nvPr/>
        </p:nvSpPr>
        <p:spPr>
          <a:xfrm rot="1548076">
            <a:off x="-329852" y="4562284"/>
            <a:ext cx="1049880" cy="1135819"/>
          </a:xfrm>
          <a:custGeom>
            <a:rect b="b" l="l" r="r" t="t"/>
            <a:pathLst>
              <a:path extrusionOk="0" h="74819" w="69158">
                <a:moveTo>
                  <a:pt x="53722" y="71982"/>
                </a:moveTo>
                <a:cubicBezTo>
                  <a:pt x="62099" y="67118"/>
                  <a:pt x="65612" y="52797"/>
                  <a:pt x="67503" y="41988"/>
                </a:cubicBezTo>
                <a:cubicBezTo>
                  <a:pt x="69395" y="31180"/>
                  <a:pt x="70340" y="14021"/>
                  <a:pt x="65071" y="7131"/>
                </a:cubicBezTo>
                <a:cubicBezTo>
                  <a:pt x="59802" y="241"/>
                  <a:pt x="42779" y="-975"/>
                  <a:pt x="35888" y="646"/>
                </a:cubicBezTo>
                <a:cubicBezTo>
                  <a:pt x="28998" y="2267"/>
                  <a:pt x="28997" y="13211"/>
                  <a:pt x="23728" y="16859"/>
                </a:cubicBezTo>
                <a:cubicBezTo>
                  <a:pt x="18459" y="20507"/>
                  <a:pt x="8056" y="16588"/>
                  <a:pt x="4273" y="22533"/>
                </a:cubicBezTo>
                <a:cubicBezTo>
                  <a:pt x="490" y="28478"/>
                  <a:pt x="-1132" y="44421"/>
                  <a:pt x="1030" y="52527"/>
                </a:cubicBezTo>
                <a:cubicBezTo>
                  <a:pt x="3192" y="60633"/>
                  <a:pt x="8461" y="67929"/>
                  <a:pt x="17243" y="71171"/>
                </a:cubicBezTo>
                <a:cubicBezTo>
                  <a:pt x="26025" y="74414"/>
                  <a:pt x="45345" y="76846"/>
                  <a:pt x="53722" y="71982"/>
                </a:cubicBezTo>
                <a:close/>
              </a:path>
            </a:pathLst>
          </a:custGeom>
          <a:solidFill>
            <a:schemeClr val="dk2"/>
          </a:solidFill>
          <a:ln>
            <a:noFill/>
          </a:ln>
        </p:spPr>
      </p:sp>
      <p:sp>
        <p:nvSpPr>
          <p:cNvPr id="42" name="Google Shape;42;p6"/>
          <p:cNvSpPr/>
          <p:nvPr/>
        </p:nvSpPr>
        <p:spPr>
          <a:xfrm>
            <a:off x="-495664" y="-694335"/>
            <a:ext cx="2081475" cy="1570825"/>
          </a:xfrm>
          <a:custGeom>
            <a:rect b="b" l="l" r="r" t="t"/>
            <a:pathLst>
              <a:path extrusionOk="0" h="62833" w="83259">
                <a:moveTo>
                  <a:pt x="372" y="48850"/>
                </a:moveTo>
                <a:cubicBezTo>
                  <a:pt x="1858" y="58578"/>
                  <a:pt x="19692" y="63441"/>
                  <a:pt x="27123" y="62630"/>
                </a:cubicBezTo>
                <a:cubicBezTo>
                  <a:pt x="34554" y="61819"/>
                  <a:pt x="38742" y="48174"/>
                  <a:pt x="44957" y="43986"/>
                </a:cubicBezTo>
                <a:cubicBezTo>
                  <a:pt x="51172" y="39798"/>
                  <a:pt x="58062" y="40879"/>
                  <a:pt x="64412" y="37501"/>
                </a:cubicBezTo>
                <a:cubicBezTo>
                  <a:pt x="70762" y="34123"/>
                  <a:pt x="82246" y="29260"/>
                  <a:pt x="83057" y="23720"/>
                </a:cubicBezTo>
                <a:cubicBezTo>
                  <a:pt x="83868" y="18181"/>
                  <a:pt x="80085" y="7507"/>
                  <a:pt x="69276" y="4264"/>
                </a:cubicBezTo>
                <a:cubicBezTo>
                  <a:pt x="58468" y="1021"/>
                  <a:pt x="29690" y="-3167"/>
                  <a:pt x="18206" y="4264"/>
                </a:cubicBezTo>
                <a:cubicBezTo>
                  <a:pt x="6722" y="11695"/>
                  <a:pt x="-1114" y="39122"/>
                  <a:pt x="372" y="48850"/>
                </a:cubicBezTo>
                <a:close/>
              </a:path>
            </a:pathLst>
          </a:custGeom>
          <a:noFill/>
          <a:ln cap="flat" cmpd="sng" w="38100">
            <a:solidFill>
              <a:schemeClr val="dk2"/>
            </a:solidFill>
            <a:prstDash val="solid"/>
            <a:round/>
            <a:headEnd len="med" w="med" type="none"/>
            <a:tailEnd len="med" w="med" type="none"/>
          </a:ln>
        </p:spPr>
      </p:sp>
      <p:sp>
        <p:nvSpPr>
          <p:cNvPr id="43" name="Google Shape;43;p6"/>
          <p:cNvSpPr txBox="1"/>
          <p:nvPr>
            <p:ph type="title"/>
          </p:nvPr>
        </p:nvSpPr>
        <p:spPr>
          <a:xfrm>
            <a:off x="720000" y="474850"/>
            <a:ext cx="77040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type="title"/>
          </p:nvPr>
        </p:nvSpPr>
        <p:spPr>
          <a:xfrm>
            <a:off x="713224" y="474850"/>
            <a:ext cx="7717500" cy="6918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7"/>
          <p:cNvSpPr txBox="1"/>
          <p:nvPr>
            <p:ph idx="1" type="subTitle"/>
          </p:nvPr>
        </p:nvSpPr>
        <p:spPr>
          <a:xfrm>
            <a:off x="713225" y="1319050"/>
            <a:ext cx="6743100" cy="230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48" name="Google Shape;48;p7"/>
          <p:cNvSpPr/>
          <p:nvPr/>
        </p:nvSpPr>
        <p:spPr>
          <a:xfrm>
            <a:off x="-335864" y="3396240"/>
            <a:ext cx="1696225" cy="2154100"/>
          </a:xfrm>
          <a:custGeom>
            <a:rect b="b" l="l" r="r" t="t"/>
            <a:pathLst>
              <a:path extrusionOk="0" h="86164" w="67849">
                <a:moveTo>
                  <a:pt x="54778" y="85454"/>
                </a:moveTo>
                <a:cubicBezTo>
                  <a:pt x="65316" y="83563"/>
                  <a:pt x="68153" y="73025"/>
                  <a:pt x="67748" y="65999"/>
                </a:cubicBezTo>
                <a:cubicBezTo>
                  <a:pt x="67343" y="58974"/>
                  <a:pt x="58426" y="48840"/>
                  <a:pt x="52346" y="43301"/>
                </a:cubicBezTo>
                <a:cubicBezTo>
                  <a:pt x="46266" y="37762"/>
                  <a:pt x="34782" y="37762"/>
                  <a:pt x="31269" y="32763"/>
                </a:cubicBezTo>
                <a:cubicBezTo>
                  <a:pt x="27756" y="27764"/>
                  <a:pt x="32620" y="18576"/>
                  <a:pt x="31269" y="13307"/>
                </a:cubicBezTo>
                <a:cubicBezTo>
                  <a:pt x="29918" y="8038"/>
                  <a:pt x="27351" y="2499"/>
                  <a:pt x="23163" y="1148"/>
                </a:cubicBezTo>
                <a:cubicBezTo>
                  <a:pt x="18975" y="-203"/>
                  <a:pt x="9517" y="-744"/>
                  <a:pt x="6139" y="5201"/>
                </a:cubicBezTo>
                <a:cubicBezTo>
                  <a:pt x="2761" y="11146"/>
                  <a:pt x="3167" y="24792"/>
                  <a:pt x="2897" y="36816"/>
                </a:cubicBezTo>
                <a:cubicBezTo>
                  <a:pt x="2627" y="48841"/>
                  <a:pt x="-4129" y="69242"/>
                  <a:pt x="4518" y="77348"/>
                </a:cubicBezTo>
                <a:cubicBezTo>
                  <a:pt x="13165" y="85454"/>
                  <a:pt x="44240" y="87346"/>
                  <a:pt x="54778" y="85454"/>
                </a:cubicBezTo>
                <a:close/>
              </a:path>
            </a:pathLst>
          </a:custGeom>
          <a:solidFill>
            <a:schemeClr val="dk2"/>
          </a:solidFill>
          <a:ln>
            <a:noFill/>
          </a:ln>
        </p:spPr>
      </p:sp>
      <p:sp>
        <p:nvSpPr>
          <p:cNvPr id="49" name="Google Shape;49;p7"/>
          <p:cNvSpPr/>
          <p:nvPr/>
        </p:nvSpPr>
        <p:spPr>
          <a:xfrm>
            <a:off x="8562050" y="123485"/>
            <a:ext cx="1967800" cy="4612425"/>
          </a:xfrm>
          <a:custGeom>
            <a:rect b="b" l="l" r="r" t="t"/>
            <a:pathLst>
              <a:path extrusionOk="0" h="184497" w="78712">
                <a:moveTo>
                  <a:pt x="34465" y="735"/>
                </a:moveTo>
                <a:cubicBezTo>
                  <a:pt x="22576" y="-3994"/>
                  <a:pt x="5822" y="19921"/>
                  <a:pt x="2039" y="33972"/>
                </a:cubicBezTo>
                <a:cubicBezTo>
                  <a:pt x="-1744" y="48023"/>
                  <a:pt x="12037" y="66262"/>
                  <a:pt x="11767" y="85042"/>
                </a:cubicBezTo>
                <a:cubicBezTo>
                  <a:pt x="11497" y="103822"/>
                  <a:pt x="-2284" y="130167"/>
                  <a:pt x="418" y="146650"/>
                </a:cubicBezTo>
                <a:cubicBezTo>
                  <a:pt x="3120" y="163133"/>
                  <a:pt x="15821" y="181778"/>
                  <a:pt x="27980" y="183940"/>
                </a:cubicBezTo>
                <a:cubicBezTo>
                  <a:pt x="40140" y="186102"/>
                  <a:pt x="65809" y="179887"/>
                  <a:pt x="73375" y="159621"/>
                </a:cubicBezTo>
                <a:cubicBezTo>
                  <a:pt x="80941" y="139355"/>
                  <a:pt x="79860" y="88825"/>
                  <a:pt x="73375" y="62344"/>
                </a:cubicBezTo>
                <a:cubicBezTo>
                  <a:pt x="66890" y="35863"/>
                  <a:pt x="46354" y="5464"/>
                  <a:pt x="34465" y="735"/>
                </a:cubicBezTo>
                <a:close/>
              </a:path>
            </a:pathLst>
          </a:custGeom>
          <a:noFill/>
          <a:ln cap="flat" cmpd="sng" w="38100">
            <a:solidFill>
              <a:schemeClr val="dk2"/>
            </a:solidFill>
            <a:prstDash val="solid"/>
            <a:round/>
            <a:headEnd len="med" w="med" type="none"/>
            <a:tailEnd len="med" w="med" type="none"/>
          </a:ln>
        </p:spPr>
      </p:sp>
      <p:sp>
        <p:nvSpPr>
          <p:cNvPr id="50" name="Google Shape;5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3" name="Google Shape;53;p8"/>
          <p:cNvSpPr/>
          <p:nvPr/>
        </p:nvSpPr>
        <p:spPr>
          <a:xfrm>
            <a:off x="-640905" y="-689425"/>
            <a:ext cx="3541175" cy="1810650"/>
          </a:xfrm>
          <a:custGeom>
            <a:rect b="b" l="l" r="r" t="t"/>
            <a:pathLst>
              <a:path extrusionOk="0" h="72426" w="141647">
                <a:moveTo>
                  <a:pt x="7802" y="65677"/>
                </a:moveTo>
                <a:cubicBezTo>
                  <a:pt x="14017" y="75135"/>
                  <a:pt x="34689" y="73108"/>
                  <a:pt x="44281" y="68920"/>
                </a:cubicBezTo>
                <a:cubicBezTo>
                  <a:pt x="53874" y="64732"/>
                  <a:pt x="58737" y="46222"/>
                  <a:pt x="65357" y="40547"/>
                </a:cubicBezTo>
                <a:cubicBezTo>
                  <a:pt x="71977" y="34873"/>
                  <a:pt x="72653" y="34198"/>
                  <a:pt x="84002" y="34873"/>
                </a:cubicBezTo>
                <a:cubicBezTo>
                  <a:pt x="95351" y="35549"/>
                  <a:pt x="124669" y="48653"/>
                  <a:pt x="133451" y="44600"/>
                </a:cubicBezTo>
                <a:cubicBezTo>
                  <a:pt x="142233" y="40547"/>
                  <a:pt x="144935" y="17985"/>
                  <a:pt x="136693" y="10554"/>
                </a:cubicBezTo>
                <a:cubicBezTo>
                  <a:pt x="128452" y="3123"/>
                  <a:pt x="105619" y="-255"/>
                  <a:pt x="84002" y="15"/>
                </a:cubicBezTo>
                <a:cubicBezTo>
                  <a:pt x="62385" y="285"/>
                  <a:pt x="19691" y="1231"/>
                  <a:pt x="6991" y="12175"/>
                </a:cubicBezTo>
                <a:cubicBezTo>
                  <a:pt x="-5709" y="23119"/>
                  <a:pt x="1587" y="56220"/>
                  <a:pt x="7802" y="65677"/>
                </a:cubicBezTo>
                <a:close/>
              </a:path>
            </a:pathLst>
          </a:custGeom>
          <a:solidFill>
            <a:schemeClr val="dk2"/>
          </a:solidFill>
          <a:ln>
            <a:noFill/>
          </a:ln>
        </p:spPr>
      </p:sp>
      <p:sp>
        <p:nvSpPr>
          <p:cNvPr id="54" name="Google Shape;54;p8"/>
          <p:cNvSpPr/>
          <p:nvPr/>
        </p:nvSpPr>
        <p:spPr>
          <a:xfrm>
            <a:off x="8284553" y="2713961"/>
            <a:ext cx="1403400" cy="2671300"/>
          </a:xfrm>
          <a:custGeom>
            <a:rect b="b" l="l" r="r" t="t"/>
            <a:pathLst>
              <a:path extrusionOk="0" h="106852" w="56136">
                <a:moveTo>
                  <a:pt x="50429" y="10606"/>
                </a:moveTo>
                <a:cubicBezTo>
                  <a:pt x="44484" y="2905"/>
                  <a:pt x="27595" y="-202"/>
                  <a:pt x="19624" y="68"/>
                </a:cubicBezTo>
                <a:cubicBezTo>
                  <a:pt x="11653" y="338"/>
                  <a:pt x="3141" y="4256"/>
                  <a:pt x="2601" y="12227"/>
                </a:cubicBezTo>
                <a:cubicBezTo>
                  <a:pt x="2061" y="20198"/>
                  <a:pt x="16787" y="36411"/>
                  <a:pt x="16382" y="47895"/>
                </a:cubicBezTo>
                <a:cubicBezTo>
                  <a:pt x="15977" y="59379"/>
                  <a:pt x="845" y="71674"/>
                  <a:pt x="169" y="81131"/>
                </a:cubicBezTo>
                <a:cubicBezTo>
                  <a:pt x="-506" y="90589"/>
                  <a:pt x="3817" y="101668"/>
                  <a:pt x="12329" y="104640"/>
                </a:cubicBezTo>
                <a:cubicBezTo>
                  <a:pt x="20841" y="107612"/>
                  <a:pt x="44079" y="108693"/>
                  <a:pt x="51239" y="98965"/>
                </a:cubicBezTo>
                <a:cubicBezTo>
                  <a:pt x="58400" y="89237"/>
                  <a:pt x="55427" y="61001"/>
                  <a:pt x="55292" y="46274"/>
                </a:cubicBezTo>
                <a:cubicBezTo>
                  <a:pt x="55157" y="31548"/>
                  <a:pt x="56374" y="18307"/>
                  <a:pt x="50429" y="10606"/>
                </a:cubicBezTo>
                <a:close/>
              </a:path>
            </a:pathLst>
          </a:custGeom>
          <a:solidFill>
            <a:schemeClr val="dk2"/>
          </a:solidFill>
          <a:ln>
            <a:noFill/>
          </a:ln>
        </p:spPr>
      </p:sp>
      <p:sp>
        <p:nvSpPr>
          <p:cNvPr id="55" name="Google Shape;55;p8"/>
          <p:cNvSpPr/>
          <p:nvPr/>
        </p:nvSpPr>
        <p:spPr>
          <a:xfrm>
            <a:off x="-548653" y="3947627"/>
            <a:ext cx="2138050" cy="1500750"/>
          </a:xfrm>
          <a:custGeom>
            <a:rect b="b" l="l" r="r" t="t"/>
            <a:pathLst>
              <a:path extrusionOk="0" h="60030" w="85522">
                <a:moveTo>
                  <a:pt x="74637" y="59346"/>
                </a:moveTo>
                <a:cubicBezTo>
                  <a:pt x="87202" y="57049"/>
                  <a:pt x="87067" y="40431"/>
                  <a:pt x="82744" y="35027"/>
                </a:cubicBezTo>
                <a:cubicBezTo>
                  <a:pt x="78421" y="29623"/>
                  <a:pt x="55723" y="31245"/>
                  <a:pt x="48697" y="26921"/>
                </a:cubicBezTo>
                <a:cubicBezTo>
                  <a:pt x="41672" y="22598"/>
                  <a:pt x="45455" y="13545"/>
                  <a:pt x="40591" y="9086"/>
                </a:cubicBezTo>
                <a:cubicBezTo>
                  <a:pt x="35727" y="4627"/>
                  <a:pt x="25729" y="-507"/>
                  <a:pt x="19514" y="169"/>
                </a:cubicBezTo>
                <a:cubicBezTo>
                  <a:pt x="13299" y="845"/>
                  <a:pt x="5328" y="5034"/>
                  <a:pt x="3301" y="13140"/>
                </a:cubicBezTo>
                <a:cubicBezTo>
                  <a:pt x="1275" y="21247"/>
                  <a:pt x="-4534" y="41107"/>
                  <a:pt x="7355" y="48808"/>
                </a:cubicBezTo>
                <a:cubicBezTo>
                  <a:pt x="19244" y="56509"/>
                  <a:pt x="62072" y="61643"/>
                  <a:pt x="74637" y="59346"/>
                </a:cubicBezTo>
                <a:close/>
              </a:path>
            </a:pathLst>
          </a:custGeom>
          <a:noFill/>
          <a:ln cap="flat" cmpd="sng" w="38100">
            <a:solidFill>
              <a:schemeClr val="dk2"/>
            </a:solidFill>
            <a:prstDash val="solid"/>
            <a:round/>
            <a:headEnd len="med" w="med" type="none"/>
            <a:tailEnd len="med" w="med" type="none"/>
          </a:ln>
        </p:spPr>
      </p:sp>
      <p:sp>
        <p:nvSpPr>
          <p:cNvPr id="56" name="Google Shape;5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9"/>
          <p:cNvSpPr txBox="1"/>
          <p:nvPr>
            <p:ph type="title"/>
          </p:nvPr>
        </p:nvSpPr>
        <p:spPr>
          <a:xfrm>
            <a:off x="2135550" y="1265300"/>
            <a:ext cx="48729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9" name="Google Shape;59;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 name="Google Shape;60;p9"/>
          <p:cNvSpPr/>
          <p:nvPr/>
        </p:nvSpPr>
        <p:spPr>
          <a:xfrm>
            <a:off x="8106597" y="1613175"/>
            <a:ext cx="1798375" cy="4045600"/>
          </a:xfrm>
          <a:custGeom>
            <a:rect b="b" l="l" r="r" t="t"/>
            <a:pathLst>
              <a:path extrusionOk="0" h="161824" w="71935">
                <a:moveTo>
                  <a:pt x="58357" y="17023"/>
                </a:moveTo>
                <a:cubicBezTo>
                  <a:pt x="51197" y="7025"/>
                  <a:pt x="37957" y="0"/>
                  <a:pt x="28364" y="0"/>
                </a:cubicBezTo>
                <a:cubicBezTo>
                  <a:pt x="18772" y="0"/>
                  <a:pt x="3234" y="4728"/>
                  <a:pt x="802" y="17023"/>
                </a:cubicBezTo>
                <a:cubicBezTo>
                  <a:pt x="-1630" y="29318"/>
                  <a:pt x="13367" y="57825"/>
                  <a:pt x="13772" y="73768"/>
                </a:cubicBezTo>
                <a:cubicBezTo>
                  <a:pt x="14177" y="89711"/>
                  <a:pt x="4990" y="100384"/>
                  <a:pt x="3234" y="112679"/>
                </a:cubicBezTo>
                <a:cubicBezTo>
                  <a:pt x="1478" y="124974"/>
                  <a:pt x="-2846" y="139430"/>
                  <a:pt x="3234" y="147536"/>
                </a:cubicBezTo>
                <a:cubicBezTo>
                  <a:pt x="9314" y="155642"/>
                  <a:pt x="29310" y="163344"/>
                  <a:pt x="39713" y="161317"/>
                </a:cubicBezTo>
                <a:cubicBezTo>
                  <a:pt x="50116" y="159290"/>
                  <a:pt x="60384" y="152264"/>
                  <a:pt x="65653" y="135376"/>
                </a:cubicBezTo>
                <a:cubicBezTo>
                  <a:pt x="70922" y="118488"/>
                  <a:pt x="72543" y="79713"/>
                  <a:pt x="71327" y="59987"/>
                </a:cubicBezTo>
                <a:cubicBezTo>
                  <a:pt x="70111" y="40262"/>
                  <a:pt x="65518" y="27021"/>
                  <a:pt x="58357" y="17023"/>
                </a:cubicBezTo>
                <a:close/>
              </a:path>
            </a:pathLst>
          </a:custGeom>
          <a:solidFill>
            <a:schemeClr val="dk2"/>
          </a:solidFill>
          <a:ln>
            <a:noFill/>
          </a:ln>
        </p:spPr>
      </p:sp>
      <p:sp>
        <p:nvSpPr>
          <p:cNvPr id="61" name="Google Shape;61;p9"/>
          <p:cNvSpPr/>
          <p:nvPr/>
        </p:nvSpPr>
        <p:spPr>
          <a:xfrm>
            <a:off x="-808002" y="-604251"/>
            <a:ext cx="1945425" cy="2096675"/>
          </a:xfrm>
          <a:custGeom>
            <a:rect b="b" l="l" r="r" t="t"/>
            <a:pathLst>
              <a:path extrusionOk="0" h="83867" w="77817">
                <a:moveTo>
                  <a:pt x="20160" y="61946"/>
                </a:moveTo>
                <a:cubicBezTo>
                  <a:pt x="26105" y="72484"/>
                  <a:pt x="29483" y="83698"/>
                  <a:pt x="36373" y="83833"/>
                </a:cubicBezTo>
                <a:cubicBezTo>
                  <a:pt x="43264" y="83968"/>
                  <a:pt x="56639" y="70457"/>
                  <a:pt x="61503" y="62756"/>
                </a:cubicBezTo>
                <a:cubicBezTo>
                  <a:pt x="66367" y="55055"/>
                  <a:pt x="62989" y="43977"/>
                  <a:pt x="65556" y="37627"/>
                </a:cubicBezTo>
                <a:cubicBezTo>
                  <a:pt x="68123" y="31277"/>
                  <a:pt x="75689" y="30331"/>
                  <a:pt x="76905" y="24656"/>
                </a:cubicBezTo>
                <a:cubicBezTo>
                  <a:pt x="78121" y="18982"/>
                  <a:pt x="78121" y="7363"/>
                  <a:pt x="72852" y="3580"/>
                </a:cubicBezTo>
                <a:cubicBezTo>
                  <a:pt x="67583" y="-203"/>
                  <a:pt x="57315" y="-878"/>
                  <a:pt x="45290" y="1959"/>
                </a:cubicBezTo>
                <a:cubicBezTo>
                  <a:pt x="33266" y="4796"/>
                  <a:pt x="4893" y="10605"/>
                  <a:pt x="705" y="20603"/>
                </a:cubicBezTo>
                <a:cubicBezTo>
                  <a:pt x="-3483" y="30601"/>
                  <a:pt x="14215" y="51408"/>
                  <a:pt x="20160" y="61946"/>
                </a:cubicBezTo>
                <a:close/>
              </a:path>
            </a:pathLst>
          </a:custGeom>
          <a:noFill/>
          <a:ln cap="flat" cmpd="sng" w="38100">
            <a:solidFill>
              <a:schemeClr val="dk2"/>
            </a:solidFill>
            <a:prstDash val="solid"/>
            <a:round/>
            <a:headEnd len="med" w="med" type="none"/>
            <a:tailEnd len="med" w="med" type="none"/>
          </a:ln>
        </p:spPr>
      </p:sp>
      <p:sp>
        <p:nvSpPr>
          <p:cNvPr id="62" name="Google Shape;6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type="title"/>
          </p:nvPr>
        </p:nvSpPr>
        <p:spPr>
          <a:xfrm>
            <a:off x="720000" y="4014450"/>
            <a:ext cx="77040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Font typeface="Calistoga"/>
              <a:buNone/>
              <a:defRPr>
                <a:latin typeface="Calistoga"/>
                <a:ea typeface="Calistoga"/>
                <a:cs typeface="Calistoga"/>
                <a:sym typeface="Calistoga"/>
              </a:defRPr>
            </a:lvl2pPr>
            <a:lvl3pPr lvl="2" rtl="0" algn="ctr">
              <a:spcBef>
                <a:spcPts val="0"/>
              </a:spcBef>
              <a:spcAft>
                <a:spcPts val="0"/>
              </a:spcAft>
              <a:buSzPts val="3500"/>
              <a:buFont typeface="Calistoga"/>
              <a:buNone/>
              <a:defRPr>
                <a:latin typeface="Calistoga"/>
                <a:ea typeface="Calistoga"/>
                <a:cs typeface="Calistoga"/>
                <a:sym typeface="Calistoga"/>
              </a:defRPr>
            </a:lvl3pPr>
            <a:lvl4pPr lvl="3" rtl="0" algn="ctr">
              <a:spcBef>
                <a:spcPts val="0"/>
              </a:spcBef>
              <a:spcAft>
                <a:spcPts val="0"/>
              </a:spcAft>
              <a:buSzPts val="3500"/>
              <a:buFont typeface="Calistoga"/>
              <a:buNone/>
              <a:defRPr>
                <a:latin typeface="Calistoga"/>
                <a:ea typeface="Calistoga"/>
                <a:cs typeface="Calistoga"/>
                <a:sym typeface="Calistoga"/>
              </a:defRPr>
            </a:lvl4pPr>
            <a:lvl5pPr lvl="4" rtl="0" algn="ctr">
              <a:spcBef>
                <a:spcPts val="0"/>
              </a:spcBef>
              <a:spcAft>
                <a:spcPts val="0"/>
              </a:spcAft>
              <a:buSzPts val="3500"/>
              <a:buFont typeface="Calistoga"/>
              <a:buNone/>
              <a:defRPr>
                <a:latin typeface="Calistoga"/>
                <a:ea typeface="Calistoga"/>
                <a:cs typeface="Calistoga"/>
                <a:sym typeface="Calistoga"/>
              </a:defRPr>
            </a:lvl5pPr>
            <a:lvl6pPr lvl="5" rtl="0" algn="ctr">
              <a:spcBef>
                <a:spcPts val="0"/>
              </a:spcBef>
              <a:spcAft>
                <a:spcPts val="0"/>
              </a:spcAft>
              <a:buSzPts val="3500"/>
              <a:buFont typeface="Calistoga"/>
              <a:buNone/>
              <a:defRPr>
                <a:latin typeface="Calistoga"/>
                <a:ea typeface="Calistoga"/>
                <a:cs typeface="Calistoga"/>
                <a:sym typeface="Calistoga"/>
              </a:defRPr>
            </a:lvl6pPr>
            <a:lvl7pPr lvl="6" rtl="0" algn="ctr">
              <a:spcBef>
                <a:spcPts val="0"/>
              </a:spcBef>
              <a:spcAft>
                <a:spcPts val="0"/>
              </a:spcAft>
              <a:buSzPts val="3500"/>
              <a:buFont typeface="Calistoga"/>
              <a:buNone/>
              <a:defRPr>
                <a:latin typeface="Calistoga"/>
                <a:ea typeface="Calistoga"/>
                <a:cs typeface="Calistoga"/>
                <a:sym typeface="Calistoga"/>
              </a:defRPr>
            </a:lvl7pPr>
            <a:lvl8pPr lvl="7" rtl="0" algn="ctr">
              <a:spcBef>
                <a:spcPts val="0"/>
              </a:spcBef>
              <a:spcAft>
                <a:spcPts val="0"/>
              </a:spcAft>
              <a:buSzPts val="3500"/>
              <a:buFont typeface="Calistoga"/>
              <a:buNone/>
              <a:defRPr>
                <a:latin typeface="Calistoga"/>
                <a:ea typeface="Calistoga"/>
                <a:cs typeface="Calistoga"/>
                <a:sym typeface="Calistoga"/>
              </a:defRPr>
            </a:lvl8pPr>
            <a:lvl9pPr lvl="8" rtl="0" algn="ctr">
              <a:spcBef>
                <a:spcPts val="0"/>
              </a:spcBef>
              <a:spcAft>
                <a:spcPts val="0"/>
              </a:spcAft>
              <a:buSzPts val="3500"/>
              <a:buFont typeface="Calistoga"/>
              <a:buNone/>
              <a:defRPr>
                <a:latin typeface="Calistoga"/>
                <a:ea typeface="Calistoga"/>
                <a:cs typeface="Calistoga"/>
                <a:sym typeface="Calistoga"/>
              </a:defRPr>
            </a:lvl9pPr>
          </a:lstStyle>
          <a:p/>
        </p:txBody>
      </p:sp>
      <p:sp>
        <p:nvSpPr>
          <p:cNvPr id="65" name="Google Shape;65;p10"/>
          <p:cNvSpPr/>
          <p:nvPr/>
        </p:nvSpPr>
        <p:spPr>
          <a:xfrm>
            <a:off x="4849787" y="-438246"/>
            <a:ext cx="4724175" cy="1371125"/>
          </a:xfrm>
          <a:custGeom>
            <a:rect b="b" l="l" r="r" t="t"/>
            <a:pathLst>
              <a:path extrusionOk="0" h="54845" w="188967">
                <a:moveTo>
                  <a:pt x="10289" y="10234"/>
                </a:moveTo>
                <a:cubicBezTo>
                  <a:pt x="-10112" y="16179"/>
                  <a:pt x="4345" y="31311"/>
                  <a:pt x="15964" y="36175"/>
                </a:cubicBezTo>
                <a:cubicBezTo>
                  <a:pt x="27583" y="41039"/>
                  <a:pt x="57712" y="39687"/>
                  <a:pt x="80004" y="39417"/>
                </a:cubicBezTo>
                <a:cubicBezTo>
                  <a:pt x="102297" y="39147"/>
                  <a:pt x="135533" y="32121"/>
                  <a:pt x="149719" y="34553"/>
                </a:cubicBezTo>
                <a:cubicBezTo>
                  <a:pt x="163905" y="36985"/>
                  <a:pt x="159582" y="51577"/>
                  <a:pt x="165121" y="54009"/>
                </a:cubicBezTo>
                <a:cubicBezTo>
                  <a:pt x="170660" y="56441"/>
                  <a:pt x="179037" y="52793"/>
                  <a:pt x="182955" y="49145"/>
                </a:cubicBezTo>
                <a:cubicBezTo>
                  <a:pt x="186873" y="45497"/>
                  <a:pt x="189306" y="39417"/>
                  <a:pt x="188630" y="32121"/>
                </a:cubicBezTo>
                <a:cubicBezTo>
                  <a:pt x="187955" y="24825"/>
                  <a:pt x="187279" y="10639"/>
                  <a:pt x="178902" y="5370"/>
                </a:cubicBezTo>
                <a:cubicBezTo>
                  <a:pt x="170525" y="101"/>
                  <a:pt x="166472" y="-304"/>
                  <a:pt x="138370" y="507"/>
                </a:cubicBezTo>
                <a:cubicBezTo>
                  <a:pt x="110268" y="1318"/>
                  <a:pt x="30690" y="4289"/>
                  <a:pt x="10289" y="10234"/>
                </a:cubicBezTo>
                <a:close/>
              </a:path>
            </a:pathLst>
          </a:custGeom>
          <a:solidFill>
            <a:schemeClr val="dk2"/>
          </a:solidFill>
          <a:ln>
            <a:noFill/>
          </a:ln>
        </p:spPr>
      </p:sp>
      <p:sp>
        <p:nvSpPr>
          <p:cNvPr id="66" name="Google Shape;66;p10"/>
          <p:cNvSpPr/>
          <p:nvPr/>
        </p:nvSpPr>
        <p:spPr>
          <a:xfrm>
            <a:off x="-754917" y="-487549"/>
            <a:ext cx="2060275" cy="4930225"/>
          </a:xfrm>
          <a:custGeom>
            <a:rect b="b" l="l" r="r" t="t"/>
            <a:pathLst>
              <a:path extrusionOk="0" h="197209" w="82411">
                <a:moveTo>
                  <a:pt x="20469" y="196221"/>
                </a:moveTo>
                <a:cubicBezTo>
                  <a:pt x="26279" y="197977"/>
                  <a:pt x="42222" y="198248"/>
                  <a:pt x="46410" y="187304"/>
                </a:cubicBezTo>
                <a:cubicBezTo>
                  <a:pt x="50598" y="176360"/>
                  <a:pt x="44788" y="148123"/>
                  <a:pt x="45599" y="130559"/>
                </a:cubicBezTo>
                <a:cubicBezTo>
                  <a:pt x="46410" y="112995"/>
                  <a:pt x="46140" y="95161"/>
                  <a:pt x="51274" y="81921"/>
                </a:cubicBezTo>
                <a:cubicBezTo>
                  <a:pt x="56408" y="68681"/>
                  <a:pt x="71404" y="61115"/>
                  <a:pt x="76403" y="51117"/>
                </a:cubicBezTo>
                <a:cubicBezTo>
                  <a:pt x="81402" y="41119"/>
                  <a:pt x="83969" y="29500"/>
                  <a:pt x="81267" y="21934"/>
                </a:cubicBezTo>
                <a:cubicBezTo>
                  <a:pt x="78565" y="14368"/>
                  <a:pt x="71000" y="8423"/>
                  <a:pt x="60191" y="5721"/>
                </a:cubicBezTo>
                <a:cubicBezTo>
                  <a:pt x="49383" y="3019"/>
                  <a:pt x="26414" y="-5223"/>
                  <a:pt x="16416" y="5721"/>
                </a:cubicBezTo>
                <a:cubicBezTo>
                  <a:pt x="6418" y="16665"/>
                  <a:pt x="1014" y="42876"/>
                  <a:pt x="203" y="71383"/>
                </a:cubicBezTo>
                <a:cubicBezTo>
                  <a:pt x="-608" y="99891"/>
                  <a:pt x="8174" y="155960"/>
                  <a:pt x="11552" y="176766"/>
                </a:cubicBezTo>
                <a:cubicBezTo>
                  <a:pt x="14930" y="197572"/>
                  <a:pt x="14659" y="194465"/>
                  <a:pt x="20469" y="196221"/>
                </a:cubicBezTo>
                <a:close/>
              </a:path>
            </a:pathLst>
          </a:custGeom>
          <a:noFill/>
          <a:ln cap="flat" cmpd="sng" w="38100">
            <a:solidFill>
              <a:schemeClr val="dk2"/>
            </a:solidFill>
            <a:prstDash val="solid"/>
            <a:round/>
            <a:headEnd len="med" w="med" type="none"/>
            <a:tailEnd len="med" w="med" type="none"/>
          </a:ln>
        </p:spPr>
      </p:sp>
      <p:sp>
        <p:nvSpPr>
          <p:cNvPr id="67" name="Google Shape;67;p10"/>
          <p:cNvSpPr/>
          <p:nvPr/>
        </p:nvSpPr>
        <p:spPr>
          <a:xfrm>
            <a:off x="8416177" y="4308206"/>
            <a:ext cx="1093725" cy="1207525"/>
          </a:xfrm>
          <a:custGeom>
            <a:rect b="b" l="l" r="r" t="t"/>
            <a:pathLst>
              <a:path extrusionOk="0" h="48301" w="43749">
                <a:moveTo>
                  <a:pt x="41921" y="17361"/>
                </a:moveTo>
                <a:cubicBezTo>
                  <a:pt x="38543" y="10741"/>
                  <a:pt x="26249" y="1689"/>
                  <a:pt x="20034" y="338"/>
                </a:cubicBezTo>
                <a:cubicBezTo>
                  <a:pt x="13819" y="-1013"/>
                  <a:pt x="7740" y="3175"/>
                  <a:pt x="4632" y="9255"/>
                </a:cubicBezTo>
                <a:cubicBezTo>
                  <a:pt x="1525" y="15335"/>
                  <a:pt x="-1853" y="30332"/>
                  <a:pt x="1389" y="36817"/>
                </a:cubicBezTo>
                <a:cubicBezTo>
                  <a:pt x="4632" y="43302"/>
                  <a:pt x="17602" y="47626"/>
                  <a:pt x="24087" y="48166"/>
                </a:cubicBezTo>
                <a:cubicBezTo>
                  <a:pt x="30572" y="48706"/>
                  <a:pt x="37328" y="45193"/>
                  <a:pt x="40300" y="40059"/>
                </a:cubicBezTo>
                <a:cubicBezTo>
                  <a:pt x="43272" y="34925"/>
                  <a:pt x="45299" y="23981"/>
                  <a:pt x="41921" y="17361"/>
                </a:cubicBezTo>
                <a:close/>
              </a:path>
            </a:pathLst>
          </a:custGeom>
          <a:solidFill>
            <a:schemeClr val="dk2"/>
          </a:solidFill>
          <a:ln>
            <a:noFill/>
          </a:ln>
        </p:spPr>
      </p:sp>
      <p:sp>
        <p:nvSpPr>
          <p:cNvPr id="68" name="Google Shape;68;p10"/>
          <p:cNvSpPr/>
          <p:nvPr/>
        </p:nvSpPr>
        <p:spPr>
          <a:xfrm>
            <a:off x="8017842" y="539508"/>
            <a:ext cx="825850" cy="617275"/>
          </a:xfrm>
          <a:custGeom>
            <a:rect b="b" l="l" r="r" t="t"/>
            <a:pathLst>
              <a:path extrusionOk="0" h="24691" w="33034">
                <a:moveTo>
                  <a:pt x="32831" y="15673"/>
                </a:moveTo>
                <a:cubicBezTo>
                  <a:pt x="32021" y="12025"/>
                  <a:pt x="25265" y="5135"/>
                  <a:pt x="19861" y="2703"/>
                </a:cubicBezTo>
                <a:cubicBezTo>
                  <a:pt x="14457" y="271"/>
                  <a:pt x="2026" y="-675"/>
                  <a:pt x="405" y="1081"/>
                </a:cubicBezTo>
                <a:cubicBezTo>
                  <a:pt x="-1216" y="2837"/>
                  <a:pt x="6080" y="9323"/>
                  <a:pt x="10133" y="13241"/>
                </a:cubicBezTo>
                <a:cubicBezTo>
                  <a:pt x="14186" y="17159"/>
                  <a:pt x="20941" y="24185"/>
                  <a:pt x="24724" y="24590"/>
                </a:cubicBezTo>
                <a:cubicBezTo>
                  <a:pt x="28507" y="24995"/>
                  <a:pt x="33642" y="19321"/>
                  <a:pt x="32831" y="15673"/>
                </a:cubicBezTo>
                <a:close/>
              </a:path>
            </a:pathLst>
          </a:custGeom>
          <a:solidFill>
            <a:schemeClr val="dk2"/>
          </a:solidFill>
          <a:ln>
            <a:noFill/>
          </a:ln>
        </p:spPr>
      </p:sp>
      <p:sp>
        <p:nvSpPr>
          <p:cNvPr id="69" name="Google Shape;69;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500"/>
              <a:buFont typeface="Candal"/>
              <a:buNone/>
              <a:defRPr b="1" sz="3500">
                <a:solidFill>
                  <a:schemeClr val="dk1"/>
                </a:solidFill>
                <a:latin typeface="Candal"/>
                <a:ea typeface="Candal"/>
                <a:cs typeface="Candal"/>
                <a:sym typeface="Candal"/>
              </a:defRPr>
            </a:lvl1pPr>
            <a:lvl2pPr lvl="1"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2pPr>
            <a:lvl3pPr lvl="2"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3pPr>
            <a:lvl4pPr lvl="3"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4pPr>
            <a:lvl5pPr lvl="4"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5pPr>
            <a:lvl6pPr lvl="5"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6pPr>
            <a:lvl7pPr lvl="6"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7pPr>
            <a:lvl8pPr lvl="7"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8pPr>
            <a:lvl9pPr lvl="8"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4"/>
              </a:buClr>
              <a:buSzPts val="1400"/>
              <a:buFont typeface="Cabin"/>
              <a:buChar char="●"/>
              <a:defRPr>
                <a:solidFill>
                  <a:schemeClr val="dk1"/>
                </a:solidFill>
                <a:latin typeface="Cabin"/>
                <a:ea typeface="Cabin"/>
                <a:cs typeface="Cabin"/>
                <a:sym typeface="Cabin"/>
              </a:defRPr>
            </a:lvl1pPr>
            <a:lvl2pPr indent="-317500" lvl="1" marL="9144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15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Cabin"/>
                <a:ea typeface="Cabin"/>
                <a:cs typeface="Cabin"/>
                <a:sym typeface="Cabin"/>
              </a:defRPr>
            </a:lvl1pPr>
            <a:lvl2pPr lvl="1" algn="r">
              <a:buNone/>
              <a:defRPr sz="1300">
                <a:solidFill>
                  <a:schemeClr val="dk1"/>
                </a:solidFill>
                <a:latin typeface="Cabin"/>
                <a:ea typeface="Cabin"/>
                <a:cs typeface="Cabin"/>
                <a:sym typeface="Cabin"/>
              </a:defRPr>
            </a:lvl2pPr>
            <a:lvl3pPr lvl="2" algn="r">
              <a:buNone/>
              <a:defRPr sz="1300">
                <a:solidFill>
                  <a:schemeClr val="dk1"/>
                </a:solidFill>
                <a:latin typeface="Cabin"/>
                <a:ea typeface="Cabin"/>
                <a:cs typeface="Cabin"/>
                <a:sym typeface="Cabin"/>
              </a:defRPr>
            </a:lvl3pPr>
            <a:lvl4pPr lvl="3" algn="r">
              <a:buNone/>
              <a:defRPr sz="1300">
                <a:solidFill>
                  <a:schemeClr val="dk1"/>
                </a:solidFill>
                <a:latin typeface="Cabin"/>
                <a:ea typeface="Cabin"/>
                <a:cs typeface="Cabin"/>
                <a:sym typeface="Cabin"/>
              </a:defRPr>
            </a:lvl4pPr>
            <a:lvl5pPr lvl="4" algn="r">
              <a:buNone/>
              <a:defRPr sz="1300">
                <a:solidFill>
                  <a:schemeClr val="dk1"/>
                </a:solidFill>
                <a:latin typeface="Cabin"/>
                <a:ea typeface="Cabin"/>
                <a:cs typeface="Cabin"/>
                <a:sym typeface="Cabin"/>
              </a:defRPr>
            </a:lvl5pPr>
            <a:lvl6pPr lvl="5" algn="r">
              <a:buNone/>
              <a:defRPr sz="1300">
                <a:solidFill>
                  <a:schemeClr val="dk1"/>
                </a:solidFill>
                <a:latin typeface="Cabin"/>
                <a:ea typeface="Cabin"/>
                <a:cs typeface="Cabin"/>
                <a:sym typeface="Cabin"/>
              </a:defRPr>
            </a:lvl6pPr>
            <a:lvl7pPr lvl="6" algn="r">
              <a:buNone/>
              <a:defRPr sz="1300">
                <a:solidFill>
                  <a:schemeClr val="dk1"/>
                </a:solidFill>
                <a:latin typeface="Cabin"/>
                <a:ea typeface="Cabin"/>
                <a:cs typeface="Cabin"/>
                <a:sym typeface="Cabin"/>
              </a:defRPr>
            </a:lvl7pPr>
            <a:lvl8pPr lvl="7" algn="r">
              <a:buNone/>
              <a:defRPr sz="1300">
                <a:solidFill>
                  <a:schemeClr val="dk1"/>
                </a:solidFill>
                <a:latin typeface="Cabin"/>
                <a:ea typeface="Cabin"/>
                <a:cs typeface="Cabin"/>
                <a:sym typeface="Cabin"/>
              </a:defRPr>
            </a:lvl8pPr>
            <a:lvl9pPr lvl="8" algn="r">
              <a:buNone/>
              <a:defRPr sz="1300">
                <a:solidFill>
                  <a:schemeClr val="dk1"/>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ctrTitle"/>
          </p:nvPr>
        </p:nvSpPr>
        <p:spPr>
          <a:xfrm>
            <a:off x="598650" y="252650"/>
            <a:ext cx="7946700" cy="105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000">
                <a:latin typeface="Calibri"/>
                <a:ea typeface="Calibri"/>
                <a:cs typeface="Calibri"/>
                <a:sym typeface="Calibri"/>
              </a:rPr>
              <a:t>Đại học Quốc gia TP.HCM</a:t>
            </a:r>
            <a:br>
              <a:rPr lang="es" sz="2000">
                <a:latin typeface="Calibri"/>
                <a:ea typeface="Calibri"/>
                <a:cs typeface="Calibri"/>
                <a:sym typeface="Calibri"/>
              </a:rPr>
            </a:br>
            <a:r>
              <a:rPr lang="es" sz="2000">
                <a:latin typeface="Calibri"/>
                <a:ea typeface="Calibri"/>
                <a:cs typeface="Calibri"/>
                <a:sym typeface="Calibri"/>
              </a:rPr>
              <a:t>Trường Đại học Bách Khoa</a:t>
            </a:r>
            <a:br>
              <a:rPr lang="es" sz="2000">
                <a:latin typeface="Calibri"/>
                <a:ea typeface="Calibri"/>
                <a:cs typeface="Calibri"/>
                <a:sym typeface="Calibri"/>
              </a:rPr>
            </a:br>
            <a:r>
              <a:rPr lang="es" sz="2000">
                <a:latin typeface="Calibri"/>
                <a:ea typeface="Calibri"/>
                <a:cs typeface="Calibri"/>
                <a:sym typeface="Calibri"/>
              </a:rPr>
              <a:t>Khoa Khoa Học và Kỹ Thuật Máy Tính</a:t>
            </a:r>
            <a:endParaRPr sz="2000">
              <a:latin typeface="Calibri"/>
              <a:ea typeface="Calibri"/>
              <a:cs typeface="Calibri"/>
              <a:sym typeface="Calibri"/>
            </a:endParaRPr>
          </a:p>
        </p:txBody>
      </p:sp>
      <p:pic>
        <p:nvPicPr>
          <p:cNvPr id="182" name="Google Shape;182;p26"/>
          <p:cNvPicPr preferRelativeResize="0"/>
          <p:nvPr/>
        </p:nvPicPr>
        <p:blipFill>
          <a:blip r:embed="rId3">
            <a:alphaModFix/>
          </a:blip>
          <a:stretch>
            <a:fillRect/>
          </a:stretch>
        </p:blipFill>
        <p:spPr>
          <a:xfrm>
            <a:off x="3970762" y="1302650"/>
            <a:ext cx="1139825" cy="1150675"/>
          </a:xfrm>
          <a:prstGeom prst="rect">
            <a:avLst/>
          </a:prstGeom>
          <a:noFill/>
          <a:ln>
            <a:noFill/>
          </a:ln>
        </p:spPr>
      </p:pic>
      <p:sp>
        <p:nvSpPr>
          <p:cNvPr id="183" name="Google Shape;183;p26"/>
          <p:cNvSpPr txBox="1"/>
          <p:nvPr/>
        </p:nvSpPr>
        <p:spPr>
          <a:xfrm>
            <a:off x="1120950" y="2595725"/>
            <a:ext cx="6902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chemeClr val="dk1"/>
                </a:solidFill>
                <a:latin typeface="Cabin"/>
                <a:ea typeface="Cabin"/>
                <a:cs typeface="Cabin"/>
                <a:sym typeface="Cabin"/>
              </a:rPr>
              <a:t>Báo cáo Đồ án tổng hợp - Hướng Trí tuệ Nhân tạo (CO3101)</a:t>
            </a:r>
            <a:endParaRPr b="1" sz="2000">
              <a:solidFill>
                <a:schemeClr val="dk1"/>
              </a:solidFill>
              <a:latin typeface="Cabin"/>
              <a:ea typeface="Cabin"/>
              <a:cs typeface="Cabin"/>
              <a:sym typeface="Cabin"/>
            </a:endParaRPr>
          </a:p>
        </p:txBody>
      </p:sp>
      <p:sp>
        <p:nvSpPr>
          <p:cNvPr id="184" name="Google Shape;184;p26"/>
          <p:cNvSpPr txBox="1"/>
          <p:nvPr/>
        </p:nvSpPr>
        <p:spPr>
          <a:xfrm>
            <a:off x="870750" y="3088325"/>
            <a:ext cx="74025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3300">
                <a:solidFill>
                  <a:srgbClr val="5F8195"/>
                </a:solidFill>
                <a:latin typeface="Cabin"/>
                <a:ea typeface="Cabin"/>
                <a:cs typeface="Cabin"/>
                <a:sym typeface="Cabin"/>
              </a:rPr>
              <a:t>Áp dụng mô hình học sâu trong bài toán</a:t>
            </a:r>
            <a:endParaRPr b="1" sz="3300">
              <a:solidFill>
                <a:srgbClr val="5F8195"/>
              </a:solidFill>
              <a:latin typeface="Cabin"/>
              <a:ea typeface="Cabin"/>
              <a:cs typeface="Cabin"/>
              <a:sym typeface="Cabin"/>
            </a:endParaRPr>
          </a:p>
          <a:p>
            <a:pPr indent="0" lvl="0" marL="0" rtl="0" algn="ctr">
              <a:spcBef>
                <a:spcPts val="0"/>
              </a:spcBef>
              <a:spcAft>
                <a:spcPts val="0"/>
              </a:spcAft>
              <a:buClr>
                <a:schemeClr val="dk1"/>
              </a:buClr>
              <a:buSzPts val="1100"/>
              <a:buFont typeface="Arial"/>
              <a:buNone/>
            </a:pPr>
            <a:r>
              <a:rPr b="1" lang="es" sz="3300">
                <a:solidFill>
                  <a:srgbClr val="5F8195"/>
                </a:solidFill>
                <a:latin typeface="Cabin"/>
                <a:ea typeface="Cabin"/>
                <a:cs typeface="Cabin"/>
                <a:sym typeface="Cabin"/>
              </a:rPr>
              <a:t>sinh mô tả ảnh chụp xạ hình não</a:t>
            </a:r>
            <a:endParaRPr b="1" sz="2700">
              <a:solidFill>
                <a:srgbClr val="5F8195"/>
              </a:solidFill>
              <a:latin typeface="Cabin"/>
              <a:ea typeface="Cabin"/>
              <a:cs typeface="Cabin"/>
              <a:sym typeface="Cabin"/>
            </a:endParaRPr>
          </a:p>
        </p:txBody>
      </p:sp>
      <p:sp>
        <p:nvSpPr>
          <p:cNvPr id="185" name="Google Shape;185;p26"/>
          <p:cNvSpPr txBox="1"/>
          <p:nvPr/>
        </p:nvSpPr>
        <p:spPr>
          <a:xfrm>
            <a:off x="1637850" y="4288925"/>
            <a:ext cx="586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latin typeface="Cabin"/>
                <a:ea typeface="Cabin"/>
                <a:cs typeface="Cabin"/>
                <a:sym typeface="Cabin"/>
              </a:rPr>
              <a:t>Giảng viên hướng dẫn:  Thầy Vương Bá Thịnh</a:t>
            </a:r>
            <a:endParaRPr sz="1600">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5"/>
          <p:cNvSpPr txBox="1"/>
          <p:nvPr>
            <p:ph type="title"/>
          </p:nvPr>
        </p:nvSpPr>
        <p:spPr>
          <a:xfrm>
            <a:off x="277100" y="953500"/>
            <a:ext cx="4625700" cy="12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800"/>
              <a:t>Long Short</a:t>
            </a:r>
            <a:endParaRPr sz="2800"/>
          </a:p>
          <a:p>
            <a:pPr indent="0" lvl="0" marL="0" rtl="0" algn="ctr">
              <a:spcBef>
                <a:spcPts val="0"/>
              </a:spcBef>
              <a:spcAft>
                <a:spcPts val="0"/>
              </a:spcAft>
              <a:buClr>
                <a:schemeClr val="dk1"/>
              </a:buClr>
              <a:buSzPts val="1100"/>
              <a:buFont typeface="Arial"/>
              <a:buNone/>
            </a:pPr>
            <a:r>
              <a:rPr lang="es" sz="2800">
                <a:solidFill>
                  <a:schemeClr val="accent4"/>
                </a:solidFill>
              </a:rPr>
              <a:t>Term Memory</a:t>
            </a:r>
            <a:endParaRPr sz="2800">
              <a:solidFill>
                <a:schemeClr val="accent4"/>
              </a:solidFill>
            </a:endParaRPr>
          </a:p>
        </p:txBody>
      </p:sp>
      <p:sp>
        <p:nvSpPr>
          <p:cNvPr id="883" name="Google Shape;883;p35"/>
          <p:cNvSpPr/>
          <p:nvPr/>
        </p:nvSpPr>
        <p:spPr>
          <a:xfrm>
            <a:off x="-259775" y="-355026"/>
            <a:ext cx="4069332"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884" name="Google Shape;884;p35"/>
          <p:cNvSpPr txBox="1"/>
          <p:nvPr/>
        </p:nvSpPr>
        <p:spPr>
          <a:xfrm>
            <a:off x="41025" y="43325"/>
            <a:ext cx="3419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02.  </a:t>
            </a:r>
            <a:r>
              <a:rPr b="1" lang="es" sz="2400">
                <a:solidFill>
                  <a:schemeClr val="dk1"/>
                </a:solidFill>
                <a:latin typeface="Calistoga"/>
                <a:ea typeface="Calistoga"/>
                <a:cs typeface="Calistoga"/>
                <a:sym typeface="Calistoga"/>
              </a:rPr>
              <a:t>Cơ sở lý thuyết</a:t>
            </a:r>
            <a:endParaRPr sz="100">
              <a:solidFill>
                <a:schemeClr val="dk1"/>
              </a:solidFill>
              <a:latin typeface="Calistoga"/>
              <a:ea typeface="Calistoga"/>
              <a:cs typeface="Calistoga"/>
              <a:sym typeface="Calistoga"/>
            </a:endParaRPr>
          </a:p>
        </p:txBody>
      </p:sp>
      <p:sp>
        <p:nvSpPr>
          <p:cNvPr id="885" name="Google Shape;885;p35"/>
          <p:cNvSpPr txBox="1"/>
          <p:nvPr/>
        </p:nvSpPr>
        <p:spPr>
          <a:xfrm>
            <a:off x="41025" y="1931525"/>
            <a:ext cx="55179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Một dạng của kiến trúc Recurrent Neural Network (RNN), được sinh ra để giải quyết một phần vấn đề triệt tiêu gradient (vanishing gradient) của mô hình RNN truyền thống.</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Thường được dùng phổ biến đối với dữ liệu dạng chuỗi như văn bản, video, âm thanh, chuỗi thời gian…</a:t>
            </a:r>
            <a:endParaRPr sz="1600">
              <a:solidFill>
                <a:schemeClr val="dk1"/>
              </a:solidFill>
              <a:latin typeface="Calibri"/>
              <a:ea typeface="Calibri"/>
              <a:cs typeface="Calibri"/>
              <a:sym typeface="Calibri"/>
            </a:endParaRPr>
          </a:p>
        </p:txBody>
      </p:sp>
      <p:pic>
        <p:nvPicPr>
          <p:cNvPr id="886" name="Google Shape;886;p35"/>
          <p:cNvPicPr preferRelativeResize="0"/>
          <p:nvPr/>
        </p:nvPicPr>
        <p:blipFill>
          <a:blip r:embed="rId3">
            <a:alphaModFix/>
          </a:blip>
          <a:stretch>
            <a:fillRect/>
          </a:stretch>
        </p:blipFill>
        <p:spPr>
          <a:xfrm>
            <a:off x="5468700" y="1687825"/>
            <a:ext cx="3981610" cy="2415925"/>
          </a:xfrm>
          <a:prstGeom prst="rect">
            <a:avLst/>
          </a:prstGeom>
          <a:noFill/>
          <a:ln>
            <a:noFill/>
          </a:ln>
        </p:spPr>
      </p:pic>
      <p:sp>
        <p:nvSpPr>
          <p:cNvPr id="887" name="Google Shape;88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36"/>
          <p:cNvSpPr txBox="1"/>
          <p:nvPr>
            <p:ph type="title"/>
          </p:nvPr>
        </p:nvSpPr>
        <p:spPr>
          <a:xfrm>
            <a:off x="277100" y="953500"/>
            <a:ext cx="4625700" cy="12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800"/>
              <a:t>Autor</a:t>
            </a:r>
            <a:r>
              <a:rPr lang="es" sz="2800"/>
              <a:t>egressive </a:t>
            </a:r>
            <a:r>
              <a:rPr lang="es" sz="2800">
                <a:solidFill>
                  <a:schemeClr val="accent4"/>
                </a:solidFill>
              </a:rPr>
              <a:t>Transformer</a:t>
            </a:r>
            <a:endParaRPr sz="2800">
              <a:solidFill>
                <a:schemeClr val="accent4"/>
              </a:solidFill>
            </a:endParaRPr>
          </a:p>
        </p:txBody>
      </p:sp>
      <p:sp>
        <p:nvSpPr>
          <p:cNvPr id="893" name="Google Shape;893;p36"/>
          <p:cNvSpPr/>
          <p:nvPr/>
        </p:nvSpPr>
        <p:spPr>
          <a:xfrm>
            <a:off x="-259775" y="-355026"/>
            <a:ext cx="4069332"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894" name="Google Shape;894;p36"/>
          <p:cNvSpPr txBox="1"/>
          <p:nvPr/>
        </p:nvSpPr>
        <p:spPr>
          <a:xfrm>
            <a:off x="41025" y="43325"/>
            <a:ext cx="3419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02.  </a:t>
            </a:r>
            <a:r>
              <a:rPr b="1" lang="es" sz="2400">
                <a:solidFill>
                  <a:schemeClr val="dk1"/>
                </a:solidFill>
                <a:latin typeface="Calistoga"/>
                <a:ea typeface="Calistoga"/>
                <a:cs typeface="Calistoga"/>
                <a:sym typeface="Calistoga"/>
              </a:rPr>
              <a:t>Cơ sở lý thuyết</a:t>
            </a:r>
            <a:endParaRPr sz="100">
              <a:solidFill>
                <a:schemeClr val="dk1"/>
              </a:solidFill>
              <a:latin typeface="Calistoga"/>
              <a:ea typeface="Calistoga"/>
              <a:cs typeface="Calistoga"/>
              <a:sym typeface="Calistoga"/>
            </a:endParaRPr>
          </a:p>
        </p:txBody>
      </p:sp>
      <p:pic>
        <p:nvPicPr>
          <p:cNvPr id="895" name="Google Shape;895;p36"/>
          <p:cNvPicPr preferRelativeResize="0"/>
          <p:nvPr/>
        </p:nvPicPr>
        <p:blipFill>
          <a:blip r:embed="rId3">
            <a:alphaModFix/>
          </a:blip>
          <a:stretch>
            <a:fillRect/>
          </a:stretch>
        </p:blipFill>
        <p:spPr>
          <a:xfrm>
            <a:off x="5848375" y="1411425"/>
            <a:ext cx="2788175" cy="2831575"/>
          </a:xfrm>
          <a:prstGeom prst="rect">
            <a:avLst/>
          </a:prstGeom>
          <a:noFill/>
          <a:ln>
            <a:noFill/>
          </a:ln>
        </p:spPr>
      </p:pic>
      <p:sp>
        <p:nvSpPr>
          <p:cNvPr id="896" name="Google Shape;896;p36"/>
          <p:cNvSpPr txBox="1"/>
          <p:nvPr/>
        </p:nvSpPr>
        <p:spPr>
          <a:xfrm>
            <a:off x="41025" y="1991675"/>
            <a:ext cx="55179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Là một kiến trúc deep learning hiện đại sử dụng trong các bài toán sinh ngôn ngữ (chatbot, dịch máy,...)</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Thông thường văn bản được tách ra thành các từ (tokenization) hay còn gọi là các token, các token này được chuyển qua lớp word embedding để tạo ra các vector biểu diễn token đó. Các vector này sẽ được đưa vào mô hình, dựa vào các vector sẵn có, mô hình sẽ sinh ra các từ tiếp theo nối tiếp với các từ hiện có cho tới khi kết thúc (kí tự kết thúc hoặc điều kiện nào đó)</a:t>
            </a:r>
            <a:endParaRPr sz="1600">
              <a:solidFill>
                <a:schemeClr val="dk1"/>
              </a:solidFill>
              <a:latin typeface="Calibri"/>
              <a:ea typeface="Calibri"/>
              <a:cs typeface="Calibri"/>
              <a:sym typeface="Calibri"/>
            </a:endParaRPr>
          </a:p>
        </p:txBody>
      </p:sp>
      <p:sp>
        <p:nvSpPr>
          <p:cNvPr id="897" name="Google Shape;89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37"/>
          <p:cNvSpPr txBox="1"/>
          <p:nvPr>
            <p:ph type="title"/>
          </p:nvPr>
        </p:nvSpPr>
        <p:spPr>
          <a:xfrm>
            <a:off x="277100" y="953500"/>
            <a:ext cx="4625700" cy="12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800"/>
              <a:t>Autoregressive </a:t>
            </a:r>
            <a:r>
              <a:rPr lang="es" sz="2800">
                <a:solidFill>
                  <a:schemeClr val="accent4"/>
                </a:solidFill>
              </a:rPr>
              <a:t>Transformer</a:t>
            </a:r>
            <a:endParaRPr sz="2800">
              <a:solidFill>
                <a:schemeClr val="accent4"/>
              </a:solidFill>
            </a:endParaRPr>
          </a:p>
        </p:txBody>
      </p:sp>
      <p:sp>
        <p:nvSpPr>
          <p:cNvPr id="903" name="Google Shape;903;p37"/>
          <p:cNvSpPr/>
          <p:nvPr/>
        </p:nvSpPr>
        <p:spPr>
          <a:xfrm>
            <a:off x="-259775" y="-355026"/>
            <a:ext cx="4069332"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904" name="Google Shape;904;p37"/>
          <p:cNvSpPr txBox="1"/>
          <p:nvPr/>
        </p:nvSpPr>
        <p:spPr>
          <a:xfrm>
            <a:off x="41025" y="43325"/>
            <a:ext cx="3419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02.  </a:t>
            </a:r>
            <a:r>
              <a:rPr b="1" lang="es" sz="2400">
                <a:solidFill>
                  <a:schemeClr val="dk1"/>
                </a:solidFill>
                <a:latin typeface="Calistoga"/>
                <a:ea typeface="Calistoga"/>
                <a:cs typeface="Calistoga"/>
                <a:sym typeface="Calistoga"/>
              </a:rPr>
              <a:t>Cơ sở lý thuyết</a:t>
            </a:r>
            <a:endParaRPr sz="100">
              <a:solidFill>
                <a:schemeClr val="dk1"/>
              </a:solidFill>
              <a:latin typeface="Calistoga"/>
              <a:ea typeface="Calistoga"/>
              <a:cs typeface="Calistoga"/>
              <a:sym typeface="Calistoga"/>
            </a:endParaRPr>
          </a:p>
        </p:txBody>
      </p:sp>
      <p:sp>
        <p:nvSpPr>
          <p:cNvPr id="905" name="Google Shape;905;p37"/>
          <p:cNvSpPr txBox="1"/>
          <p:nvPr/>
        </p:nvSpPr>
        <p:spPr>
          <a:xfrm>
            <a:off x="41025" y="1991675"/>
            <a:ext cx="55179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Với cách tiếp cận sử dụng kiến trúc này, ta có thể dùng các phương pháp để biến hình ảnh thành các vector giống như khi văn bản đi qua word embedding (Thông thường là một kiến trúc image encoder)</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s" sz="1600">
                <a:solidFill>
                  <a:schemeClr val="dk1"/>
                </a:solidFill>
                <a:latin typeface="Calibri"/>
                <a:ea typeface="Calibri"/>
                <a:cs typeface="Calibri"/>
                <a:sym typeface="Calibri"/>
              </a:rPr>
              <a:t>Mô hình nhận toàn bộ thông tin bức ảnh, sau đó bắt đầu sinh văn bản theo cơ chế của autoregressive model</a:t>
            </a:r>
            <a:endParaRPr sz="1600">
              <a:solidFill>
                <a:schemeClr val="dk1"/>
              </a:solidFill>
              <a:latin typeface="Calibri"/>
              <a:ea typeface="Calibri"/>
              <a:cs typeface="Calibri"/>
              <a:sym typeface="Calibri"/>
            </a:endParaRPr>
          </a:p>
        </p:txBody>
      </p:sp>
      <p:pic>
        <p:nvPicPr>
          <p:cNvPr id="906" name="Google Shape;906;p37"/>
          <p:cNvPicPr preferRelativeResize="0"/>
          <p:nvPr/>
        </p:nvPicPr>
        <p:blipFill>
          <a:blip r:embed="rId3">
            <a:alphaModFix/>
          </a:blip>
          <a:stretch>
            <a:fillRect/>
          </a:stretch>
        </p:blipFill>
        <p:spPr>
          <a:xfrm>
            <a:off x="5598800" y="1546825"/>
            <a:ext cx="3280274" cy="2552005"/>
          </a:xfrm>
          <a:prstGeom prst="rect">
            <a:avLst/>
          </a:prstGeom>
          <a:noFill/>
          <a:ln>
            <a:noFill/>
          </a:ln>
        </p:spPr>
      </p:pic>
      <p:sp>
        <p:nvSpPr>
          <p:cNvPr id="907" name="Google Shape;90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38"/>
          <p:cNvSpPr txBox="1"/>
          <p:nvPr>
            <p:ph type="title"/>
          </p:nvPr>
        </p:nvSpPr>
        <p:spPr>
          <a:xfrm>
            <a:off x="981650" y="2278340"/>
            <a:ext cx="4406100" cy="15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Calistoga"/>
                <a:ea typeface="Calistoga"/>
                <a:cs typeface="Calistoga"/>
                <a:sym typeface="Calistoga"/>
              </a:rPr>
              <a:t>Phương án</a:t>
            </a:r>
            <a:endParaRPr>
              <a:latin typeface="Calistoga"/>
              <a:ea typeface="Calistoga"/>
              <a:cs typeface="Calistoga"/>
              <a:sym typeface="Calistoga"/>
            </a:endParaRPr>
          </a:p>
          <a:p>
            <a:pPr indent="0" lvl="0" marL="0" rtl="0" algn="l">
              <a:spcBef>
                <a:spcPts val="0"/>
              </a:spcBef>
              <a:spcAft>
                <a:spcPts val="0"/>
              </a:spcAft>
              <a:buClr>
                <a:schemeClr val="dk1"/>
              </a:buClr>
              <a:buSzPts val="1100"/>
              <a:buFont typeface="Arial"/>
              <a:buNone/>
            </a:pPr>
            <a:r>
              <a:rPr lang="es">
                <a:solidFill>
                  <a:schemeClr val="accent4"/>
                </a:solidFill>
                <a:latin typeface="Calistoga"/>
                <a:ea typeface="Calistoga"/>
                <a:cs typeface="Calistoga"/>
                <a:sym typeface="Calistoga"/>
              </a:rPr>
              <a:t>hiện thực</a:t>
            </a:r>
            <a:endParaRPr>
              <a:solidFill>
                <a:schemeClr val="accent4"/>
              </a:solidFill>
              <a:latin typeface="Calistoga"/>
              <a:ea typeface="Calistoga"/>
              <a:cs typeface="Calistoga"/>
              <a:sym typeface="Calistoga"/>
            </a:endParaRPr>
          </a:p>
        </p:txBody>
      </p:sp>
      <p:sp>
        <p:nvSpPr>
          <p:cNvPr id="913" name="Google Shape;913;p38"/>
          <p:cNvSpPr txBox="1"/>
          <p:nvPr>
            <p:ph idx="2" type="title"/>
          </p:nvPr>
        </p:nvSpPr>
        <p:spPr>
          <a:xfrm>
            <a:off x="981647" y="1337860"/>
            <a:ext cx="1261800" cy="113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03</a:t>
            </a:r>
            <a:endParaRPr/>
          </a:p>
        </p:txBody>
      </p:sp>
      <p:grpSp>
        <p:nvGrpSpPr>
          <p:cNvPr id="914" name="Google Shape;914;p38"/>
          <p:cNvGrpSpPr/>
          <p:nvPr/>
        </p:nvGrpSpPr>
        <p:grpSpPr>
          <a:xfrm>
            <a:off x="5569593" y="1617696"/>
            <a:ext cx="2440268" cy="2348097"/>
            <a:chOff x="5584525" y="876550"/>
            <a:chExt cx="1221600" cy="998850"/>
          </a:xfrm>
        </p:grpSpPr>
        <p:sp>
          <p:nvSpPr>
            <p:cNvPr id="915" name="Google Shape;915;p38"/>
            <p:cNvSpPr/>
            <p:nvPr/>
          </p:nvSpPr>
          <p:spPr>
            <a:xfrm>
              <a:off x="5586125" y="917150"/>
              <a:ext cx="1188500" cy="958250"/>
            </a:xfrm>
            <a:custGeom>
              <a:rect b="b" l="l" r="r" t="t"/>
              <a:pathLst>
                <a:path extrusionOk="0" h="38330" w="47540">
                  <a:moveTo>
                    <a:pt x="26185" y="1"/>
                  </a:moveTo>
                  <a:cubicBezTo>
                    <a:pt x="22300" y="1"/>
                    <a:pt x="18478" y="805"/>
                    <a:pt x="15328" y="2381"/>
                  </a:cubicBezTo>
                  <a:cubicBezTo>
                    <a:pt x="12388" y="3835"/>
                    <a:pt x="9804" y="5918"/>
                    <a:pt x="7688" y="8405"/>
                  </a:cubicBezTo>
                  <a:cubicBezTo>
                    <a:pt x="5549" y="10909"/>
                    <a:pt x="3877" y="13816"/>
                    <a:pt x="2771" y="16917"/>
                  </a:cubicBezTo>
                  <a:cubicBezTo>
                    <a:pt x="1" y="24693"/>
                    <a:pt x="2278" y="34949"/>
                    <a:pt x="10967" y="37589"/>
                  </a:cubicBezTo>
                  <a:cubicBezTo>
                    <a:pt x="12601" y="38085"/>
                    <a:pt x="14283" y="38330"/>
                    <a:pt x="15952" y="38330"/>
                  </a:cubicBezTo>
                  <a:cubicBezTo>
                    <a:pt x="20295" y="38330"/>
                    <a:pt x="24545" y="36668"/>
                    <a:pt x="27602" y="33431"/>
                  </a:cubicBezTo>
                  <a:cubicBezTo>
                    <a:pt x="29984" y="30911"/>
                    <a:pt x="31963" y="27616"/>
                    <a:pt x="35314" y="26252"/>
                  </a:cubicBezTo>
                  <a:cubicBezTo>
                    <a:pt x="37656" y="25299"/>
                    <a:pt x="40393" y="25808"/>
                    <a:pt x="42630" y="24524"/>
                  </a:cubicBezTo>
                  <a:cubicBezTo>
                    <a:pt x="46433" y="22335"/>
                    <a:pt x="47540" y="17837"/>
                    <a:pt x="46700" y="13759"/>
                  </a:cubicBezTo>
                  <a:cubicBezTo>
                    <a:pt x="44796" y="4446"/>
                    <a:pt x="35318" y="1"/>
                    <a:pt x="26185" y="1"/>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5584525" y="1664275"/>
              <a:ext cx="1078675" cy="86825"/>
            </a:xfrm>
            <a:custGeom>
              <a:rect b="b" l="l" r="r" t="t"/>
              <a:pathLst>
                <a:path extrusionOk="0" h="3473" w="43147">
                  <a:moveTo>
                    <a:pt x="1736" y="1"/>
                  </a:moveTo>
                  <a:cubicBezTo>
                    <a:pt x="775" y="1"/>
                    <a:pt x="0" y="784"/>
                    <a:pt x="0" y="1737"/>
                  </a:cubicBezTo>
                  <a:cubicBezTo>
                    <a:pt x="0" y="2698"/>
                    <a:pt x="775" y="3473"/>
                    <a:pt x="1736" y="3473"/>
                  </a:cubicBezTo>
                  <a:lnTo>
                    <a:pt x="41410" y="3473"/>
                  </a:lnTo>
                  <a:cubicBezTo>
                    <a:pt x="42371" y="3473"/>
                    <a:pt x="43146" y="2698"/>
                    <a:pt x="43146" y="1737"/>
                  </a:cubicBezTo>
                  <a:cubicBezTo>
                    <a:pt x="43146" y="784"/>
                    <a:pt x="42371" y="1"/>
                    <a:pt x="41410"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6390425" y="881850"/>
              <a:ext cx="17800" cy="17725"/>
            </a:xfrm>
            <a:custGeom>
              <a:rect b="b" l="l" r="r" t="t"/>
              <a:pathLst>
                <a:path extrusionOk="0" h="709" w="712">
                  <a:moveTo>
                    <a:pt x="350" y="0"/>
                  </a:moveTo>
                  <a:cubicBezTo>
                    <a:pt x="326" y="0"/>
                    <a:pt x="303" y="2"/>
                    <a:pt x="283" y="6"/>
                  </a:cubicBezTo>
                  <a:cubicBezTo>
                    <a:pt x="251" y="6"/>
                    <a:pt x="235" y="22"/>
                    <a:pt x="211" y="30"/>
                  </a:cubicBezTo>
                  <a:lnTo>
                    <a:pt x="154" y="63"/>
                  </a:lnTo>
                  <a:cubicBezTo>
                    <a:pt x="130" y="71"/>
                    <a:pt x="122" y="79"/>
                    <a:pt x="106" y="103"/>
                  </a:cubicBezTo>
                  <a:cubicBezTo>
                    <a:pt x="41" y="168"/>
                    <a:pt x="1" y="265"/>
                    <a:pt x="1" y="353"/>
                  </a:cubicBezTo>
                  <a:cubicBezTo>
                    <a:pt x="1" y="369"/>
                    <a:pt x="9" y="402"/>
                    <a:pt x="9" y="426"/>
                  </a:cubicBezTo>
                  <a:cubicBezTo>
                    <a:pt x="25" y="450"/>
                    <a:pt x="25" y="474"/>
                    <a:pt x="33" y="491"/>
                  </a:cubicBezTo>
                  <a:lnTo>
                    <a:pt x="65" y="555"/>
                  </a:lnTo>
                  <a:cubicBezTo>
                    <a:pt x="73" y="571"/>
                    <a:pt x="81" y="588"/>
                    <a:pt x="106" y="604"/>
                  </a:cubicBezTo>
                  <a:cubicBezTo>
                    <a:pt x="114" y="612"/>
                    <a:pt x="130" y="636"/>
                    <a:pt x="154" y="644"/>
                  </a:cubicBezTo>
                  <a:cubicBezTo>
                    <a:pt x="170" y="652"/>
                    <a:pt x="186" y="668"/>
                    <a:pt x="211" y="676"/>
                  </a:cubicBezTo>
                  <a:cubicBezTo>
                    <a:pt x="243" y="684"/>
                    <a:pt x="267" y="693"/>
                    <a:pt x="283" y="693"/>
                  </a:cubicBezTo>
                  <a:cubicBezTo>
                    <a:pt x="307" y="709"/>
                    <a:pt x="332" y="709"/>
                    <a:pt x="356" y="709"/>
                  </a:cubicBezTo>
                  <a:cubicBezTo>
                    <a:pt x="372" y="709"/>
                    <a:pt x="396" y="709"/>
                    <a:pt x="429" y="693"/>
                  </a:cubicBezTo>
                  <a:cubicBezTo>
                    <a:pt x="453" y="693"/>
                    <a:pt x="477" y="684"/>
                    <a:pt x="493" y="676"/>
                  </a:cubicBezTo>
                  <a:lnTo>
                    <a:pt x="558" y="644"/>
                  </a:lnTo>
                  <a:cubicBezTo>
                    <a:pt x="574" y="636"/>
                    <a:pt x="590" y="628"/>
                    <a:pt x="606" y="604"/>
                  </a:cubicBezTo>
                  <a:cubicBezTo>
                    <a:pt x="614" y="596"/>
                    <a:pt x="639" y="571"/>
                    <a:pt x="647" y="555"/>
                  </a:cubicBezTo>
                  <a:lnTo>
                    <a:pt x="679" y="491"/>
                  </a:lnTo>
                  <a:cubicBezTo>
                    <a:pt x="687" y="466"/>
                    <a:pt x="695" y="442"/>
                    <a:pt x="695" y="426"/>
                  </a:cubicBezTo>
                  <a:cubicBezTo>
                    <a:pt x="711" y="402"/>
                    <a:pt x="711" y="369"/>
                    <a:pt x="711" y="353"/>
                  </a:cubicBezTo>
                  <a:cubicBezTo>
                    <a:pt x="711" y="265"/>
                    <a:pt x="679" y="160"/>
                    <a:pt x="606" y="103"/>
                  </a:cubicBezTo>
                  <a:cubicBezTo>
                    <a:pt x="598" y="87"/>
                    <a:pt x="574" y="71"/>
                    <a:pt x="558" y="63"/>
                  </a:cubicBezTo>
                  <a:lnTo>
                    <a:pt x="493" y="30"/>
                  </a:lnTo>
                  <a:cubicBezTo>
                    <a:pt x="477" y="14"/>
                    <a:pt x="445" y="6"/>
                    <a:pt x="429" y="6"/>
                  </a:cubicBezTo>
                  <a:cubicBezTo>
                    <a:pt x="400" y="2"/>
                    <a:pt x="374" y="0"/>
                    <a:pt x="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6459875" y="881800"/>
              <a:ext cx="87225" cy="17775"/>
            </a:xfrm>
            <a:custGeom>
              <a:rect b="b" l="l" r="r" t="t"/>
              <a:pathLst>
                <a:path extrusionOk="0" h="711" w="3489">
                  <a:moveTo>
                    <a:pt x="356" y="0"/>
                  </a:moveTo>
                  <a:cubicBezTo>
                    <a:pt x="162" y="0"/>
                    <a:pt x="0" y="162"/>
                    <a:pt x="0" y="355"/>
                  </a:cubicBezTo>
                  <a:cubicBezTo>
                    <a:pt x="0" y="549"/>
                    <a:pt x="162" y="711"/>
                    <a:pt x="356" y="711"/>
                  </a:cubicBezTo>
                  <a:cubicBezTo>
                    <a:pt x="541" y="711"/>
                    <a:pt x="703" y="549"/>
                    <a:pt x="703" y="355"/>
                  </a:cubicBezTo>
                  <a:cubicBezTo>
                    <a:pt x="703" y="162"/>
                    <a:pt x="541" y="0"/>
                    <a:pt x="356" y="0"/>
                  </a:cubicBezTo>
                  <a:close/>
                  <a:moveTo>
                    <a:pt x="3142" y="0"/>
                  </a:moveTo>
                  <a:cubicBezTo>
                    <a:pt x="2948" y="0"/>
                    <a:pt x="2786" y="162"/>
                    <a:pt x="2786" y="355"/>
                  </a:cubicBezTo>
                  <a:cubicBezTo>
                    <a:pt x="2786" y="549"/>
                    <a:pt x="2948" y="711"/>
                    <a:pt x="3142" y="711"/>
                  </a:cubicBezTo>
                  <a:cubicBezTo>
                    <a:pt x="3327" y="711"/>
                    <a:pt x="3489" y="549"/>
                    <a:pt x="3489" y="355"/>
                  </a:cubicBezTo>
                  <a:cubicBezTo>
                    <a:pt x="3489" y="162"/>
                    <a:pt x="3327" y="0"/>
                    <a:pt x="31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6599175" y="881875"/>
              <a:ext cx="17575" cy="17700"/>
            </a:xfrm>
            <a:custGeom>
              <a:rect b="b" l="l" r="r" t="t"/>
              <a:pathLst>
                <a:path extrusionOk="0" h="708" w="703">
                  <a:moveTo>
                    <a:pt x="347" y="0"/>
                  </a:moveTo>
                  <a:cubicBezTo>
                    <a:pt x="326" y="0"/>
                    <a:pt x="304" y="2"/>
                    <a:pt x="283" y="5"/>
                  </a:cubicBezTo>
                  <a:cubicBezTo>
                    <a:pt x="251" y="5"/>
                    <a:pt x="235" y="21"/>
                    <a:pt x="210" y="29"/>
                  </a:cubicBezTo>
                  <a:lnTo>
                    <a:pt x="154" y="62"/>
                  </a:lnTo>
                  <a:cubicBezTo>
                    <a:pt x="130" y="70"/>
                    <a:pt x="121" y="78"/>
                    <a:pt x="97" y="102"/>
                  </a:cubicBezTo>
                  <a:cubicBezTo>
                    <a:pt x="89" y="110"/>
                    <a:pt x="73" y="126"/>
                    <a:pt x="57" y="150"/>
                  </a:cubicBezTo>
                  <a:cubicBezTo>
                    <a:pt x="49" y="167"/>
                    <a:pt x="41" y="183"/>
                    <a:pt x="33" y="207"/>
                  </a:cubicBezTo>
                  <a:cubicBezTo>
                    <a:pt x="17" y="239"/>
                    <a:pt x="8" y="264"/>
                    <a:pt x="8" y="280"/>
                  </a:cubicBezTo>
                  <a:cubicBezTo>
                    <a:pt x="0" y="304"/>
                    <a:pt x="0" y="328"/>
                    <a:pt x="0" y="352"/>
                  </a:cubicBezTo>
                  <a:cubicBezTo>
                    <a:pt x="0" y="368"/>
                    <a:pt x="8" y="401"/>
                    <a:pt x="8" y="425"/>
                  </a:cubicBezTo>
                  <a:cubicBezTo>
                    <a:pt x="8" y="449"/>
                    <a:pt x="17" y="473"/>
                    <a:pt x="33" y="490"/>
                  </a:cubicBezTo>
                  <a:lnTo>
                    <a:pt x="57" y="554"/>
                  </a:lnTo>
                  <a:cubicBezTo>
                    <a:pt x="73" y="562"/>
                    <a:pt x="81" y="587"/>
                    <a:pt x="97" y="603"/>
                  </a:cubicBezTo>
                  <a:cubicBezTo>
                    <a:pt x="113" y="611"/>
                    <a:pt x="130" y="635"/>
                    <a:pt x="154" y="643"/>
                  </a:cubicBezTo>
                  <a:lnTo>
                    <a:pt x="210" y="675"/>
                  </a:lnTo>
                  <a:cubicBezTo>
                    <a:pt x="243" y="683"/>
                    <a:pt x="259" y="692"/>
                    <a:pt x="283" y="692"/>
                  </a:cubicBezTo>
                  <a:cubicBezTo>
                    <a:pt x="299" y="708"/>
                    <a:pt x="331" y="708"/>
                    <a:pt x="348" y="708"/>
                  </a:cubicBezTo>
                  <a:cubicBezTo>
                    <a:pt x="444" y="708"/>
                    <a:pt x="533" y="667"/>
                    <a:pt x="606" y="611"/>
                  </a:cubicBezTo>
                  <a:cubicBezTo>
                    <a:pt x="614" y="603"/>
                    <a:pt x="638" y="587"/>
                    <a:pt x="646" y="562"/>
                  </a:cubicBezTo>
                  <a:lnTo>
                    <a:pt x="679" y="506"/>
                  </a:lnTo>
                  <a:cubicBezTo>
                    <a:pt x="687" y="473"/>
                    <a:pt x="695" y="449"/>
                    <a:pt x="695" y="433"/>
                  </a:cubicBezTo>
                  <a:cubicBezTo>
                    <a:pt x="703" y="409"/>
                    <a:pt x="703" y="385"/>
                    <a:pt x="703" y="360"/>
                  </a:cubicBezTo>
                  <a:cubicBezTo>
                    <a:pt x="703" y="336"/>
                    <a:pt x="695" y="312"/>
                    <a:pt x="695" y="288"/>
                  </a:cubicBezTo>
                  <a:cubicBezTo>
                    <a:pt x="695" y="264"/>
                    <a:pt x="687" y="239"/>
                    <a:pt x="679" y="215"/>
                  </a:cubicBezTo>
                  <a:lnTo>
                    <a:pt x="646" y="159"/>
                  </a:lnTo>
                  <a:cubicBezTo>
                    <a:pt x="638" y="134"/>
                    <a:pt x="622" y="126"/>
                    <a:pt x="606" y="110"/>
                  </a:cubicBezTo>
                  <a:cubicBezTo>
                    <a:pt x="540" y="31"/>
                    <a:pt x="442" y="0"/>
                    <a:pt x="3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5648525" y="1792925"/>
              <a:ext cx="17375" cy="17525"/>
            </a:xfrm>
            <a:custGeom>
              <a:rect b="b" l="l" r="r" t="t"/>
              <a:pathLst>
                <a:path extrusionOk="0" h="701" w="695">
                  <a:moveTo>
                    <a:pt x="352" y="0"/>
                  </a:moveTo>
                  <a:cubicBezTo>
                    <a:pt x="329" y="0"/>
                    <a:pt x="307" y="2"/>
                    <a:pt x="283" y="7"/>
                  </a:cubicBezTo>
                  <a:cubicBezTo>
                    <a:pt x="250" y="7"/>
                    <a:pt x="234" y="15"/>
                    <a:pt x="210" y="23"/>
                  </a:cubicBezTo>
                  <a:lnTo>
                    <a:pt x="154" y="55"/>
                  </a:lnTo>
                  <a:cubicBezTo>
                    <a:pt x="129" y="63"/>
                    <a:pt x="121" y="79"/>
                    <a:pt x="105" y="95"/>
                  </a:cubicBezTo>
                  <a:cubicBezTo>
                    <a:pt x="89" y="103"/>
                    <a:pt x="73" y="128"/>
                    <a:pt x="65" y="144"/>
                  </a:cubicBezTo>
                  <a:lnTo>
                    <a:pt x="32" y="208"/>
                  </a:lnTo>
                  <a:cubicBezTo>
                    <a:pt x="24" y="225"/>
                    <a:pt x="8" y="257"/>
                    <a:pt x="8" y="281"/>
                  </a:cubicBezTo>
                  <a:cubicBezTo>
                    <a:pt x="0" y="297"/>
                    <a:pt x="0" y="330"/>
                    <a:pt x="0" y="346"/>
                  </a:cubicBezTo>
                  <a:cubicBezTo>
                    <a:pt x="0" y="370"/>
                    <a:pt x="8" y="402"/>
                    <a:pt x="8" y="418"/>
                  </a:cubicBezTo>
                  <a:cubicBezTo>
                    <a:pt x="8" y="451"/>
                    <a:pt x="24" y="467"/>
                    <a:pt x="32" y="491"/>
                  </a:cubicBezTo>
                  <a:lnTo>
                    <a:pt x="65" y="548"/>
                  </a:lnTo>
                  <a:cubicBezTo>
                    <a:pt x="73" y="572"/>
                    <a:pt x="81" y="580"/>
                    <a:pt x="105" y="604"/>
                  </a:cubicBezTo>
                  <a:cubicBezTo>
                    <a:pt x="113" y="612"/>
                    <a:pt x="129" y="628"/>
                    <a:pt x="154" y="644"/>
                  </a:cubicBezTo>
                  <a:lnTo>
                    <a:pt x="210" y="669"/>
                  </a:lnTo>
                  <a:cubicBezTo>
                    <a:pt x="242" y="685"/>
                    <a:pt x="267" y="693"/>
                    <a:pt x="283" y="693"/>
                  </a:cubicBezTo>
                  <a:cubicBezTo>
                    <a:pt x="307" y="701"/>
                    <a:pt x="331" y="701"/>
                    <a:pt x="355" y="701"/>
                  </a:cubicBezTo>
                  <a:cubicBezTo>
                    <a:pt x="372" y="701"/>
                    <a:pt x="396" y="701"/>
                    <a:pt x="428" y="693"/>
                  </a:cubicBezTo>
                  <a:cubicBezTo>
                    <a:pt x="444" y="693"/>
                    <a:pt x="468" y="685"/>
                    <a:pt x="485" y="669"/>
                  </a:cubicBezTo>
                  <a:lnTo>
                    <a:pt x="549" y="644"/>
                  </a:lnTo>
                  <a:cubicBezTo>
                    <a:pt x="565" y="628"/>
                    <a:pt x="573" y="620"/>
                    <a:pt x="598" y="604"/>
                  </a:cubicBezTo>
                  <a:cubicBezTo>
                    <a:pt x="654" y="531"/>
                    <a:pt x="695" y="443"/>
                    <a:pt x="695" y="346"/>
                  </a:cubicBezTo>
                  <a:cubicBezTo>
                    <a:pt x="695" y="321"/>
                    <a:pt x="695" y="297"/>
                    <a:pt x="686" y="281"/>
                  </a:cubicBezTo>
                  <a:cubicBezTo>
                    <a:pt x="686" y="249"/>
                    <a:pt x="678" y="225"/>
                    <a:pt x="670" y="208"/>
                  </a:cubicBezTo>
                  <a:lnTo>
                    <a:pt x="638" y="144"/>
                  </a:lnTo>
                  <a:cubicBezTo>
                    <a:pt x="630" y="128"/>
                    <a:pt x="614" y="120"/>
                    <a:pt x="598" y="95"/>
                  </a:cubicBezTo>
                  <a:cubicBezTo>
                    <a:pt x="590" y="87"/>
                    <a:pt x="565" y="63"/>
                    <a:pt x="549" y="55"/>
                  </a:cubicBezTo>
                  <a:lnTo>
                    <a:pt x="485" y="23"/>
                  </a:lnTo>
                  <a:cubicBezTo>
                    <a:pt x="468" y="15"/>
                    <a:pt x="444" y="7"/>
                    <a:pt x="428" y="7"/>
                  </a:cubicBezTo>
                  <a:cubicBezTo>
                    <a:pt x="400" y="2"/>
                    <a:pt x="376" y="0"/>
                    <a:pt x="3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5717950" y="1792875"/>
              <a:ext cx="87250" cy="17575"/>
            </a:xfrm>
            <a:custGeom>
              <a:rect b="b" l="l" r="r" t="t"/>
              <a:pathLst>
                <a:path extrusionOk="0" h="703" w="3490">
                  <a:moveTo>
                    <a:pt x="356" y="0"/>
                  </a:moveTo>
                  <a:cubicBezTo>
                    <a:pt x="162" y="0"/>
                    <a:pt x="1" y="162"/>
                    <a:pt x="1" y="348"/>
                  </a:cubicBezTo>
                  <a:cubicBezTo>
                    <a:pt x="1" y="550"/>
                    <a:pt x="162" y="703"/>
                    <a:pt x="356" y="703"/>
                  </a:cubicBezTo>
                  <a:cubicBezTo>
                    <a:pt x="542" y="703"/>
                    <a:pt x="704" y="541"/>
                    <a:pt x="704" y="348"/>
                  </a:cubicBezTo>
                  <a:cubicBezTo>
                    <a:pt x="704" y="162"/>
                    <a:pt x="542" y="0"/>
                    <a:pt x="356" y="0"/>
                  </a:cubicBezTo>
                  <a:close/>
                  <a:moveTo>
                    <a:pt x="3142" y="0"/>
                  </a:moveTo>
                  <a:cubicBezTo>
                    <a:pt x="2948" y="0"/>
                    <a:pt x="2787" y="162"/>
                    <a:pt x="2787" y="348"/>
                  </a:cubicBezTo>
                  <a:cubicBezTo>
                    <a:pt x="2787" y="550"/>
                    <a:pt x="2948" y="703"/>
                    <a:pt x="3142" y="703"/>
                  </a:cubicBezTo>
                  <a:cubicBezTo>
                    <a:pt x="3328" y="703"/>
                    <a:pt x="3489" y="541"/>
                    <a:pt x="3489" y="348"/>
                  </a:cubicBezTo>
                  <a:cubicBezTo>
                    <a:pt x="3489" y="162"/>
                    <a:pt x="3328" y="0"/>
                    <a:pt x="31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5857250" y="1792800"/>
              <a:ext cx="17600" cy="17650"/>
            </a:xfrm>
            <a:custGeom>
              <a:rect b="b" l="l" r="r" t="t"/>
              <a:pathLst>
                <a:path extrusionOk="0" h="706" w="704">
                  <a:moveTo>
                    <a:pt x="336" y="0"/>
                  </a:moveTo>
                  <a:cubicBezTo>
                    <a:pt x="245" y="0"/>
                    <a:pt x="160" y="39"/>
                    <a:pt x="98" y="100"/>
                  </a:cubicBezTo>
                  <a:cubicBezTo>
                    <a:pt x="41" y="173"/>
                    <a:pt x="1" y="262"/>
                    <a:pt x="1" y="351"/>
                  </a:cubicBezTo>
                  <a:cubicBezTo>
                    <a:pt x="1" y="456"/>
                    <a:pt x="41" y="544"/>
                    <a:pt x="98" y="609"/>
                  </a:cubicBezTo>
                  <a:cubicBezTo>
                    <a:pt x="170" y="666"/>
                    <a:pt x="259" y="706"/>
                    <a:pt x="348" y="706"/>
                  </a:cubicBezTo>
                  <a:cubicBezTo>
                    <a:pt x="372" y="706"/>
                    <a:pt x="405" y="706"/>
                    <a:pt x="421" y="698"/>
                  </a:cubicBezTo>
                  <a:cubicBezTo>
                    <a:pt x="453" y="698"/>
                    <a:pt x="469" y="690"/>
                    <a:pt x="493" y="674"/>
                  </a:cubicBezTo>
                  <a:lnTo>
                    <a:pt x="550" y="649"/>
                  </a:lnTo>
                  <a:cubicBezTo>
                    <a:pt x="574" y="633"/>
                    <a:pt x="582" y="625"/>
                    <a:pt x="607" y="609"/>
                  </a:cubicBezTo>
                  <a:cubicBezTo>
                    <a:pt x="663" y="536"/>
                    <a:pt x="703" y="448"/>
                    <a:pt x="703" y="351"/>
                  </a:cubicBezTo>
                  <a:cubicBezTo>
                    <a:pt x="703" y="262"/>
                    <a:pt x="671" y="173"/>
                    <a:pt x="607" y="100"/>
                  </a:cubicBezTo>
                  <a:cubicBezTo>
                    <a:pt x="590" y="92"/>
                    <a:pt x="574" y="68"/>
                    <a:pt x="550" y="60"/>
                  </a:cubicBezTo>
                  <a:lnTo>
                    <a:pt x="493" y="28"/>
                  </a:lnTo>
                  <a:cubicBezTo>
                    <a:pt x="469" y="20"/>
                    <a:pt x="445" y="12"/>
                    <a:pt x="421" y="12"/>
                  </a:cubicBezTo>
                  <a:cubicBezTo>
                    <a:pt x="392" y="4"/>
                    <a:pt x="364" y="0"/>
                    <a:pt x="3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6547700" y="1339050"/>
              <a:ext cx="105200" cy="258225"/>
            </a:xfrm>
            <a:custGeom>
              <a:rect b="b" l="l" r="r" t="t"/>
              <a:pathLst>
                <a:path extrusionOk="0" h="10329" w="4208">
                  <a:moveTo>
                    <a:pt x="4110" y="0"/>
                  </a:moveTo>
                  <a:cubicBezTo>
                    <a:pt x="4046" y="0"/>
                    <a:pt x="4005" y="41"/>
                    <a:pt x="4005" y="105"/>
                  </a:cubicBezTo>
                  <a:lnTo>
                    <a:pt x="4005" y="509"/>
                  </a:lnTo>
                  <a:cubicBezTo>
                    <a:pt x="4005" y="566"/>
                    <a:pt x="4046" y="606"/>
                    <a:pt x="4110" y="606"/>
                  </a:cubicBezTo>
                  <a:cubicBezTo>
                    <a:pt x="4167" y="606"/>
                    <a:pt x="4207" y="566"/>
                    <a:pt x="4207" y="509"/>
                  </a:cubicBezTo>
                  <a:lnTo>
                    <a:pt x="4207" y="105"/>
                  </a:lnTo>
                  <a:cubicBezTo>
                    <a:pt x="4207" y="41"/>
                    <a:pt x="4167" y="0"/>
                    <a:pt x="4110" y="0"/>
                  </a:cubicBezTo>
                  <a:close/>
                  <a:moveTo>
                    <a:pt x="4110" y="1720"/>
                  </a:moveTo>
                  <a:cubicBezTo>
                    <a:pt x="4046" y="1720"/>
                    <a:pt x="4005" y="1753"/>
                    <a:pt x="4005" y="1817"/>
                  </a:cubicBezTo>
                  <a:lnTo>
                    <a:pt x="4005" y="2221"/>
                  </a:lnTo>
                  <a:cubicBezTo>
                    <a:pt x="4005" y="2286"/>
                    <a:pt x="4046" y="2326"/>
                    <a:pt x="4110" y="2326"/>
                  </a:cubicBezTo>
                  <a:cubicBezTo>
                    <a:pt x="4167" y="2326"/>
                    <a:pt x="4207" y="2286"/>
                    <a:pt x="4207" y="2221"/>
                  </a:cubicBezTo>
                  <a:lnTo>
                    <a:pt x="4207" y="1817"/>
                  </a:lnTo>
                  <a:cubicBezTo>
                    <a:pt x="4207" y="1753"/>
                    <a:pt x="4167" y="1720"/>
                    <a:pt x="4110" y="1720"/>
                  </a:cubicBezTo>
                  <a:close/>
                  <a:moveTo>
                    <a:pt x="4110" y="3432"/>
                  </a:moveTo>
                  <a:cubicBezTo>
                    <a:pt x="4046" y="3432"/>
                    <a:pt x="4005" y="3473"/>
                    <a:pt x="4005" y="3537"/>
                  </a:cubicBezTo>
                  <a:lnTo>
                    <a:pt x="4005" y="3941"/>
                  </a:lnTo>
                  <a:cubicBezTo>
                    <a:pt x="4005" y="3998"/>
                    <a:pt x="4046" y="4038"/>
                    <a:pt x="4110" y="4038"/>
                  </a:cubicBezTo>
                  <a:cubicBezTo>
                    <a:pt x="4167" y="4038"/>
                    <a:pt x="4207" y="3998"/>
                    <a:pt x="4207" y="3941"/>
                  </a:cubicBezTo>
                  <a:lnTo>
                    <a:pt x="4207" y="3537"/>
                  </a:lnTo>
                  <a:cubicBezTo>
                    <a:pt x="4207" y="3473"/>
                    <a:pt x="4167" y="3432"/>
                    <a:pt x="4110" y="3432"/>
                  </a:cubicBezTo>
                  <a:close/>
                  <a:moveTo>
                    <a:pt x="4110" y="5152"/>
                  </a:moveTo>
                  <a:cubicBezTo>
                    <a:pt x="4046" y="5152"/>
                    <a:pt x="4005" y="5193"/>
                    <a:pt x="4005" y="5249"/>
                  </a:cubicBezTo>
                  <a:lnTo>
                    <a:pt x="4005" y="5653"/>
                  </a:lnTo>
                  <a:cubicBezTo>
                    <a:pt x="4005" y="5718"/>
                    <a:pt x="4046" y="5758"/>
                    <a:pt x="4110" y="5758"/>
                  </a:cubicBezTo>
                  <a:cubicBezTo>
                    <a:pt x="4167" y="5758"/>
                    <a:pt x="4207" y="5718"/>
                    <a:pt x="4207" y="5653"/>
                  </a:cubicBezTo>
                  <a:lnTo>
                    <a:pt x="4207" y="5249"/>
                  </a:lnTo>
                  <a:cubicBezTo>
                    <a:pt x="4207" y="5193"/>
                    <a:pt x="4167" y="5152"/>
                    <a:pt x="4110" y="5152"/>
                  </a:cubicBezTo>
                  <a:close/>
                  <a:moveTo>
                    <a:pt x="4110" y="6864"/>
                  </a:moveTo>
                  <a:cubicBezTo>
                    <a:pt x="4046" y="6864"/>
                    <a:pt x="4005" y="6905"/>
                    <a:pt x="4005" y="6969"/>
                  </a:cubicBezTo>
                  <a:lnTo>
                    <a:pt x="4005" y="7373"/>
                  </a:lnTo>
                  <a:cubicBezTo>
                    <a:pt x="4005" y="7430"/>
                    <a:pt x="4046" y="7470"/>
                    <a:pt x="4110" y="7470"/>
                  </a:cubicBezTo>
                  <a:cubicBezTo>
                    <a:pt x="4167" y="7470"/>
                    <a:pt x="4207" y="7430"/>
                    <a:pt x="4207" y="7373"/>
                  </a:cubicBezTo>
                  <a:lnTo>
                    <a:pt x="4207" y="6969"/>
                  </a:lnTo>
                  <a:cubicBezTo>
                    <a:pt x="4207" y="6905"/>
                    <a:pt x="4167" y="6864"/>
                    <a:pt x="4110" y="6864"/>
                  </a:cubicBezTo>
                  <a:close/>
                  <a:moveTo>
                    <a:pt x="4110" y="8584"/>
                  </a:moveTo>
                  <a:cubicBezTo>
                    <a:pt x="4046" y="8584"/>
                    <a:pt x="4005" y="8625"/>
                    <a:pt x="4005" y="8681"/>
                  </a:cubicBezTo>
                  <a:lnTo>
                    <a:pt x="4005" y="9085"/>
                  </a:lnTo>
                  <a:cubicBezTo>
                    <a:pt x="4005" y="9150"/>
                    <a:pt x="4046" y="9190"/>
                    <a:pt x="4110" y="9190"/>
                  </a:cubicBezTo>
                  <a:cubicBezTo>
                    <a:pt x="4167" y="9190"/>
                    <a:pt x="4207" y="9150"/>
                    <a:pt x="4207" y="9085"/>
                  </a:cubicBezTo>
                  <a:lnTo>
                    <a:pt x="4207" y="8681"/>
                  </a:lnTo>
                  <a:cubicBezTo>
                    <a:pt x="4207" y="8625"/>
                    <a:pt x="4167" y="8584"/>
                    <a:pt x="4110" y="8584"/>
                  </a:cubicBezTo>
                  <a:close/>
                  <a:moveTo>
                    <a:pt x="97" y="10127"/>
                  </a:moveTo>
                  <a:cubicBezTo>
                    <a:pt x="41" y="10127"/>
                    <a:pt x="0" y="10167"/>
                    <a:pt x="0" y="10224"/>
                  </a:cubicBezTo>
                  <a:cubicBezTo>
                    <a:pt x="0" y="10288"/>
                    <a:pt x="41" y="10329"/>
                    <a:pt x="97" y="10329"/>
                  </a:cubicBezTo>
                  <a:lnTo>
                    <a:pt x="501" y="10329"/>
                  </a:lnTo>
                  <a:cubicBezTo>
                    <a:pt x="557" y="10329"/>
                    <a:pt x="606" y="10288"/>
                    <a:pt x="606" y="10224"/>
                  </a:cubicBezTo>
                  <a:cubicBezTo>
                    <a:pt x="606" y="10167"/>
                    <a:pt x="565" y="10127"/>
                    <a:pt x="501" y="10127"/>
                  </a:cubicBezTo>
                  <a:close/>
                  <a:moveTo>
                    <a:pt x="1817" y="10127"/>
                  </a:moveTo>
                  <a:cubicBezTo>
                    <a:pt x="1752" y="10127"/>
                    <a:pt x="1712" y="10167"/>
                    <a:pt x="1712" y="10224"/>
                  </a:cubicBezTo>
                  <a:cubicBezTo>
                    <a:pt x="1712" y="10288"/>
                    <a:pt x="1752" y="10329"/>
                    <a:pt x="1817" y="10329"/>
                  </a:cubicBezTo>
                  <a:lnTo>
                    <a:pt x="2221" y="10329"/>
                  </a:lnTo>
                  <a:cubicBezTo>
                    <a:pt x="2269" y="10329"/>
                    <a:pt x="2318" y="10288"/>
                    <a:pt x="2318" y="10224"/>
                  </a:cubicBezTo>
                  <a:cubicBezTo>
                    <a:pt x="2318" y="10167"/>
                    <a:pt x="2277" y="10127"/>
                    <a:pt x="2221" y="10127"/>
                  </a:cubicBezTo>
                  <a:close/>
                  <a:moveTo>
                    <a:pt x="3529" y="10127"/>
                  </a:moveTo>
                  <a:cubicBezTo>
                    <a:pt x="3473" y="10127"/>
                    <a:pt x="3432" y="10167"/>
                    <a:pt x="3432" y="10224"/>
                  </a:cubicBezTo>
                  <a:cubicBezTo>
                    <a:pt x="3432" y="10288"/>
                    <a:pt x="3473" y="10329"/>
                    <a:pt x="3529" y="10329"/>
                  </a:cubicBezTo>
                  <a:lnTo>
                    <a:pt x="3933" y="10329"/>
                  </a:lnTo>
                  <a:cubicBezTo>
                    <a:pt x="3989" y="10329"/>
                    <a:pt x="4038" y="10288"/>
                    <a:pt x="4038" y="10224"/>
                  </a:cubicBezTo>
                  <a:cubicBezTo>
                    <a:pt x="4038" y="10167"/>
                    <a:pt x="3997" y="10127"/>
                    <a:pt x="3933" y="1012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6496000" y="1251225"/>
              <a:ext cx="308700" cy="90675"/>
            </a:xfrm>
            <a:custGeom>
              <a:rect b="b" l="l" r="r" t="t"/>
              <a:pathLst>
                <a:path extrusionOk="0" h="3627" w="12348">
                  <a:moveTo>
                    <a:pt x="1" y="1"/>
                  </a:moveTo>
                  <a:lnTo>
                    <a:pt x="1" y="2657"/>
                  </a:lnTo>
                  <a:cubicBezTo>
                    <a:pt x="1" y="3190"/>
                    <a:pt x="2763" y="3626"/>
                    <a:pt x="6178" y="3626"/>
                  </a:cubicBezTo>
                  <a:cubicBezTo>
                    <a:pt x="9586" y="3626"/>
                    <a:pt x="12348" y="3190"/>
                    <a:pt x="12348" y="2657"/>
                  </a:cubicBezTo>
                  <a:lnTo>
                    <a:pt x="123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6494600" y="1288775"/>
              <a:ext cx="311525" cy="26875"/>
            </a:xfrm>
            <a:custGeom>
              <a:rect b="b" l="l" r="r" t="t"/>
              <a:pathLst>
                <a:path extrusionOk="0" h="1075" w="12461">
                  <a:moveTo>
                    <a:pt x="57" y="1"/>
                  </a:moveTo>
                  <a:cubicBezTo>
                    <a:pt x="25" y="1"/>
                    <a:pt x="0" y="25"/>
                    <a:pt x="0" y="49"/>
                  </a:cubicBezTo>
                  <a:cubicBezTo>
                    <a:pt x="0" y="687"/>
                    <a:pt x="3174" y="1075"/>
                    <a:pt x="6234" y="1075"/>
                  </a:cubicBezTo>
                  <a:cubicBezTo>
                    <a:pt x="9287" y="1075"/>
                    <a:pt x="12460" y="703"/>
                    <a:pt x="12460" y="49"/>
                  </a:cubicBezTo>
                  <a:cubicBezTo>
                    <a:pt x="12460" y="25"/>
                    <a:pt x="12436" y="1"/>
                    <a:pt x="12404" y="1"/>
                  </a:cubicBezTo>
                  <a:cubicBezTo>
                    <a:pt x="12380" y="1"/>
                    <a:pt x="12355" y="25"/>
                    <a:pt x="12355" y="49"/>
                  </a:cubicBezTo>
                  <a:cubicBezTo>
                    <a:pt x="12355" y="501"/>
                    <a:pt x="9893" y="970"/>
                    <a:pt x="6234" y="970"/>
                  </a:cubicBezTo>
                  <a:cubicBezTo>
                    <a:pt x="2568" y="970"/>
                    <a:pt x="105" y="493"/>
                    <a:pt x="105" y="49"/>
                  </a:cubicBezTo>
                  <a:cubicBezTo>
                    <a:pt x="105" y="25"/>
                    <a:pt x="81" y="1"/>
                    <a:pt x="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6495800" y="1227000"/>
              <a:ext cx="309100" cy="48475"/>
            </a:xfrm>
            <a:custGeom>
              <a:rect b="b" l="l" r="r" t="t"/>
              <a:pathLst>
                <a:path extrusionOk="0" h="1939" w="12364">
                  <a:moveTo>
                    <a:pt x="6186" y="1"/>
                  </a:moveTo>
                  <a:cubicBezTo>
                    <a:pt x="2771" y="1"/>
                    <a:pt x="1" y="437"/>
                    <a:pt x="1" y="970"/>
                  </a:cubicBezTo>
                  <a:cubicBezTo>
                    <a:pt x="1" y="1503"/>
                    <a:pt x="2771" y="1939"/>
                    <a:pt x="6186" y="1939"/>
                  </a:cubicBezTo>
                  <a:cubicBezTo>
                    <a:pt x="9594" y="1939"/>
                    <a:pt x="12364" y="1503"/>
                    <a:pt x="12364" y="970"/>
                  </a:cubicBezTo>
                  <a:cubicBezTo>
                    <a:pt x="12364" y="437"/>
                    <a:pt x="9594" y="1"/>
                    <a:pt x="61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6759875" y="1286350"/>
              <a:ext cx="25250" cy="25275"/>
            </a:xfrm>
            <a:custGeom>
              <a:rect b="b" l="l" r="r" t="t"/>
              <a:pathLst>
                <a:path extrusionOk="0" h="1011" w="1010">
                  <a:moveTo>
                    <a:pt x="509" y="1"/>
                  </a:moveTo>
                  <a:cubicBezTo>
                    <a:pt x="226" y="1"/>
                    <a:pt x="0" y="219"/>
                    <a:pt x="0" y="501"/>
                  </a:cubicBezTo>
                  <a:cubicBezTo>
                    <a:pt x="0" y="784"/>
                    <a:pt x="226" y="1010"/>
                    <a:pt x="509" y="1010"/>
                  </a:cubicBezTo>
                  <a:cubicBezTo>
                    <a:pt x="784" y="1010"/>
                    <a:pt x="1010" y="784"/>
                    <a:pt x="1010" y="501"/>
                  </a:cubicBezTo>
                  <a:cubicBezTo>
                    <a:pt x="1010" y="219"/>
                    <a:pt x="792" y="1"/>
                    <a:pt x="509"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6721725" y="1296450"/>
              <a:ext cx="25250" cy="25250"/>
            </a:xfrm>
            <a:custGeom>
              <a:rect b="b" l="l" r="r" t="t"/>
              <a:pathLst>
                <a:path extrusionOk="0" h="1010" w="1010">
                  <a:moveTo>
                    <a:pt x="509" y="1"/>
                  </a:moveTo>
                  <a:cubicBezTo>
                    <a:pt x="226" y="1"/>
                    <a:pt x="0" y="219"/>
                    <a:pt x="0" y="501"/>
                  </a:cubicBezTo>
                  <a:cubicBezTo>
                    <a:pt x="0" y="784"/>
                    <a:pt x="226" y="1010"/>
                    <a:pt x="509" y="1010"/>
                  </a:cubicBezTo>
                  <a:cubicBezTo>
                    <a:pt x="791" y="1010"/>
                    <a:pt x="1009" y="784"/>
                    <a:pt x="1009" y="501"/>
                  </a:cubicBezTo>
                  <a:cubicBezTo>
                    <a:pt x="1009" y="219"/>
                    <a:pt x="791" y="1"/>
                    <a:pt x="509"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6530725" y="1187425"/>
              <a:ext cx="239475" cy="74725"/>
            </a:xfrm>
            <a:custGeom>
              <a:rect b="b" l="l" r="r" t="t"/>
              <a:pathLst>
                <a:path extrusionOk="0" h="2989" w="9579">
                  <a:moveTo>
                    <a:pt x="4789" y="1"/>
                  </a:moveTo>
                  <a:cubicBezTo>
                    <a:pt x="2141" y="1"/>
                    <a:pt x="1" y="332"/>
                    <a:pt x="1" y="744"/>
                  </a:cubicBezTo>
                  <a:lnTo>
                    <a:pt x="1" y="2238"/>
                  </a:lnTo>
                  <a:cubicBezTo>
                    <a:pt x="1" y="2658"/>
                    <a:pt x="2141" y="2989"/>
                    <a:pt x="4789" y="2989"/>
                  </a:cubicBezTo>
                  <a:cubicBezTo>
                    <a:pt x="7430" y="2989"/>
                    <a:pt x="9570" y="2658"/>
                    <a:pt x="9570" y="2238"/>
                  </a:cubicBezTo>
                  <a:lnTo>
                    <a:pt x="9570" y="744"/>
                  </a:lnTo>
                  <a:cubicBezTo>
                    <a:pt x="9578" y="332"/>
                    <a:pt x="7430" y="1"/>
                    <a:pt x="4789"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6496000" y="1136975"/>
              <a:ext cx="308700" cy="90650"/>
            </a:xfrm>
            <a:custGeom>
              <a:rect b="b" l="l" r="r" t="t"/>
              <a:pathLst>
                <a:path extrusionOk="0" h="3626" w="12348">
                  <a:moveTo>
                    <a:pt x="1" y="0"/>
                  </a:moveTo>
                  <a:lnTo>
                    <a:pt x="1" y="2657"/>
                  </a:lnTo>
                  <a:cubicBezTo>
                    <a:pt x="1" y="3190"/>
                    <a:pt x="2763" y="3626"/>
                    <a:pt x="6178" y="3626"/>
                  </a:cubicBezTo>
                  <a:cubicBezTo>
                    <a:pt x="9586" y="3626"/>
                    <a:pt x="12348" y="3190"/>
                    <a:pt x="12348" y="2657"/>
                  </a:cubicBezTo>
                  <a:lnTo>
                    <a:pt x="123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6494600" y="1174325"/>
              <a:ext cx="311525" cy="26650"/>
            </a:xfrm>
            <a:custGeom>
              <a:rect b="b" l="l" r="r" t="t"/>
              <a:pathLst>
                <a:path extrusionOk="0" h="1066" w="12461">
                  <a:moveTo>
                    <a:pt x="57" y="0"/>
                  </a:moveTo>
                  <a:cubicBezTo>
                    <a:pt x="25" y="0"/>
                    <a:pt x="0" y="16"/>
                    <a:pt x="0" y="48"/>
                  </a:cubicBezTo>
                  <a:cubicBezTo>
                    <a:pt x="0" y="686"/>
                    <a:pt x="3174" y="1066"/>
                    <a:pt x="6234" y="1066"/>
                  </a:cubicBezTo>
                  <a:cubicBezTo>
                    <a:pt x="9287" y="1066"/>
                    <a:pt x="12460" y="694"/>
                    <a:pt x="12460" y="48"/>
                  </a:cubicBezTo>
                  <a:cubicBezTo>
                    <a:pt x="12460" y="16"/>
                    <a:pt x="12436" y="0"/>
                    <a:pt x="12404" y="0"/>
                  </a:cubicBezTo>
                  <a:cubicBezTo>
                    <a:pt x="12380" y="0"/>
                    <a:pt x="12355" y="16"/>
                    <a:pt x="12355" y="48"/>
                  </a:cubicBezTo>
                  <a:cubicBezTo>
                    <a:pt x="12355" y="493"/>
                    <a:pt x="9893" y="969"/>
                    <a:pt x="6234" y="969"/>
                  </a:cubicBezTo>
                  <a:cubicBezTo>
                    <a:pt x="2568" y="969"/>
                    <a:pt x="105" y="493"/>
                    <a:pt x="105" y="48"/>
                  </a:cubicBezTo>
                  <a:cubicBezTo>
                    <a:pt x="105" y="16"/>
                    <a:pt x="81" y="0"/>
                    <a:pt x="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6495800" y="1112750"/>
              <a:ext cx="309100" cy="48475"/>
            </a:xfrm>
            <a:custGeom>
              <a:rect b="b" l="l" r="r" t="t"/>
              <a:pathLst>
                <a:path extrusionOk="0" h="1939" w="12364">
                  <a:moveTo>
                    <a:pt x="6186" y="0"/>
                  </a:moveTo>
                  <a:cubicBezTo>
                    <a:pt x="2771" y="0"/>
                    <a:pt x="1" y="428"/>
                    <a:pt x="1" y="969"/>
                  </a:cubicBezTo>
                  <a:cubicBezTo>
                    <a:pt x="1" y="1502"/>
                    <a:pt x="2771" y="1938"/>
                    <a:pt x="6186" y="1938"/>
                  </a:cubicBezTo>
                  <a:cubicBezTo>
                    <a:pt x="9594" y="1938"/>
                    <a:pt x="12364" y="1502"/>
                    <a:pt x="12364" y="969"/>
                  </a:cubicBezTo>
                  <a:cubicBezTo>
                    <a:pt x="12364" y="428"/>
                    <a:pt x="9594" y="0"/>
                    <a:pt x="61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6759875" y="1171700"/>
              <a:ext cx="25250" cy="25250"/>
            </a:xfrm>
            <a:custGeom>
              <a:rect b="b" l="l" r="r" t="t"/>
              <a:pathLst>
                <a:path extrusionOk="0" h="1010" w="1010">
                  <a:moveTo>
                    <a:pt x="509" y="0"/>
                  </a:moveTo>
                  <a:cubicBezTo>
                    <a:pt x="226" y="0"/>
                    <a:pt x="0" y="226"/>
                    <a:pt x="0" y="509"/>
                  </a:cubicBezTo>
                  <a:cubicBezTo>
                    <a:pt x="0" y="791"/>
                    <a:pt x="226" y="1009"/>
                    <a:pt x="509" y="1009"/>
                  </a:cubicBezTo>
                  <a:cubicBezTo>
                    <a:pt x="784" y="1009"/>
                    <a:pt x="1010" y="791"/>
                    <a:pt x="1010" y="509"/>
                  </a:cubicBezTo>
                  <a:cubicBezTo>
                    <a:pt x="1010" y="226"/>
                    <a:pt x="792" y="0"/>
                    <a:pt x="509"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6721725" y="1182175"/>
              <a:ext cx="25250" cy="25275"/>
            </a:xfrm>
            <a:custGeom>
              <a:rect b="b" l="l" r="r" t="t"/>
              <a:pathLst>
                <a:path extrusionOk="0" h="1011" w="1010">
                  <a:moveTo>
                    <a:pt x="509" y="1"/>
                  </a:moveTo>
                  <a:cubicBezTo>
                    <a:pt x="226" y="1"/>
                    <a:pt x="0" y="219"/>
                    <a:pt x="0" y="502"/>
                  </a:cubicBezTo>
                  <a:cubicBezTo>
                    <a:pt x="0" y="784"/>
                    <a:pt x="226" y="1010"/>
                    <a:pt x="509" y="1010"/>
                  </a:cubicBezTo>
                  <a:cubicBezTo>
                    <a:pt x="791" y="1010"/>
                    <a:pt x="1009" y="776"/>
                    <a:pt x="1009" y="502"/>
                  </a:cubicBezTo>
                  <a:cubicBezTo>
                    <a:pt x="1009" y="219"/>
                    <a:pt x="791" y="1"/>
                    <a:pt x="509"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a:off x="6530725" y="1073575"/>
              <a:ext cx="239475" cy="74725"/>
            </a:xfrm>
            <a:custGeom>
              <a:rect b="b" l="l" r="r" t="t"/>
              <a:pathLst>
                <a:path extrusionOk="0" h="2989" w="9579">
                  <a:moveTo>
                    <a:pt x="4789" y="0"/>
                  </a:moveTo>
                  <a:cubicBezTo>
                    <a:pt x="2141" y="0"/>
                    <a:pt x="1" y="332"/>
                    <a:pt x="1" y="751"/>
                  </a:cubicBezTo>
                  <a:lnTo>
                    <a:pt x="1" y="2245"/>
                  </a:lnTo>
                  <a:cubicBezTo>
                    <a:pt x="1" y="2657"/>
                    <a:pt x="2141" y="2988"/>
                    <a:pt x="4789" y="2988"/>
                  </a:cubicBezTo>
                  <a:cubicBezTo>
                    <a:pt x="7430" y="2988"/>
                    <a:pt x="9570" y="2657"/>
                    <a:pt x="9570" y="2245"/>
                  </a:cubicBezTo>
                  <a:lnTo>
                    <a:pt x="9570" y="751"/>
                  </a:lnTo>
                  <a:cubicBezTo>
                    <a:pt x="9578" y="332"/>
                    <a:pt x="7430" y="0"/>
                    <a:pt x="4789"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a:off x="6496000" y="1022300"/>
              <a:ext cx="308700" cy="90675"/>
            </a:xfrm>
            <a:custGeom>
              <a:rect b="b" l="l" r="r" t="t"/>
              <a:pathLst>
                <a:path extrusionOk="0" h="3627" w="12348">
                  <a:moveTo>
                    <a:pt x="1" y="0"/>
                  </a:moveTo>
                  <a:lnTo>
                    <a:pt x="1" y="2657"/>
                  </a:lnTo>
                  <a:cubicBezTo>
                    <a:pt x="1" y="3190"/>
                    <a:pt x="2763" y="3626"/>
                    <a:pt x="6178" y="3626"/>
                  </a:cubicBezTo>
                  <a:cubicBezTo>
                    <a:pt x="9586" y="3626"/>
                    <a:pt x="12348" y="3190"/>
                    <a:pt x="12348" y="2657"/>
                  </a:cubicBezTo>
                  <a:lnTo>
                    <a:pt x="123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6494600" y="1060050"/>
              <a:ext cx="311525" cy="26675"/>
            </a:xfrm>
            <a:custGeom>
              <a:rect b="b" l="l" r="r" t="t"/>
              <a:pathLst>
                <a:path extrusionOk="0" h="1067" w="12461">
                  <a:moveTo>
                    <a:pt x="57" y="0"/>
                  </a:moveTo>
                  <a:cubicBezTo>
                    <a:pt x="25" y="0"/>
                    <a:pt x="0" y="17"/>
                    <a:pt x="0" y="49"/>
                  </a:cubicBezTo>
                  <a:cubicBezTo>
                    <a:pt x="0" y="687"/>
                    <a:pt x="3174" y="1066"/>
                    <a:pt x="6234" y="1066"/>
                  </a:cubicBezTo>
                  <a:cubicBezTo>
                    <a:pt x="9287" y="1066"/>
                    <a:pt x="12460" y="687"/>
                    <a:pt x="12460" y="49"/>
                  </a:cubicBezTo>
                  <a:cubicBezTo>
                    <a:pt x="12460" y="17"/>
                    <a:pt x="12436" y="0"/>
                    <a:pt x="12404" y="0"/>
                  </a:cubicBezTo>
                  <a:cubicBezTo>
                    <a:pt x="12380" y="0"/>
                    <a:pt x="12355" y="17"/>
                    <a:pt x="12355" y="49"/>
                  </a:cubicBezTo>
                  <a:cubicBezTo>
                    <a:pt x="12355" y="493"/>
                    <a:pt x="9893" y="969"/>
                    <a:pt x="6234" y="969"/>
                  </a:cubicBezTo>
                  <a:cubicBezTo>
                    <a:pt x="2568" y="969"/>
                    <a:pt x="105" y="493"/>
                    <a:pt x="105" y="49"/>
                  </a:cubicBezTo>
                  <a:cubicBezTo>
                    <a:pt x="105" y="17"/>
                    <a:pt x="81" y="0"/>
                    <a:pt x="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6495800" y="998075"/>
              <a:ext cx="309100" cy="48475"/>
            </a:xfrm>
            <a:custGeom>
              <a:rect b="b" l="l" r="r" t="t"/>
              <a:pathLst>
                <a:path extrusionOk="0" h="1939" w="12364">
                  <a:moveTo>
                    <a:pt x="6186" y="0"/>
                  </a:moveTo>
                  <a:cubicBezTo>
                    <a:pt x="2771" y="0"/>
                    <a:pt x="1" y="436"/>
                    <a:pt x="1" y="969"/>
                  </a:cubicBezTo>
                  <a:cubicBezTo>
                    <a:pt x="1" y="1510"/>
                    <a:pt x="2771" y="1938"/>
                    <a:pt x="6186" y="1938"/>
                  </a:cubicBezTo>
                  <a:cubicBezTo>
                    <a:pt x="9594" y="1938"/>
                    <a:pt x="12364" y="1510"/>
                    <a:pt x="12364" y="969"/>
                  </a:cubicBezTo>
                  <a:cubicBezTo>
                    <a:pt x="12364" y="436"/>
                    <a:pt x="9594" y="0"/>
                    <a:pt x="61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6759875" y="1057425"/>
              <a:ext cx="25250" cy="25250"/>
            </a:xfrm>
            <a:custGeom>
              <a:rect b="b" l="l" r="r" t="t"/>
              <a:pathLst>
                <a:path extrusionOk="0" h="1010" w="1010">
                  <a:moveTo>
                    <a:pt x="509" y="0"/>
                  </a:moveTo>
                  <a:cubicBezTo>
                    <a:pt x="226" y="0"/>
                    <a:pt x="0" y="227"/>
                    <a:pt x="0" y="509"/>
                  </a:cubicBezTo>
                  <a:cubicBezTo>
                    <a:pt x="0" y="792"/>
                    <a:pt x="226" y="1010"/>
                    <a:pt x="509" y="1010"/>
                  </a:cubicBezTo>
                  <a:cubicBezTo>
                    <a:pt x="784" y="1010"/>
                    <a:pt x="1010" y="776"/>
                    <a:pt x="1010" y="509"/>
                  </a:cubicBezTo>
                  <a:cubicBezTo>
                    <a:pt x="1010" y="227"/>
                    <a:pt x="792" y="0"/>
                    <a:pt x="509"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6721725" y="1067525"/>
              <a:ext cx="25250" cy="25250"/>
            </a:xfrm>
            <a:custGeom>
              <a:rect b="b" l="l" r="r" t="t"/>
              <a:pathLst>
                <a:path extrusionOk="0" h="1010" w="1010">
                  <a:moveTo>
                    <a:pt x="509" y="0"/>
                  </a:moveTo>
                  <a:cubicBezTo>
                    <a:pt x="226" y="0"/>
                    <a:pt x="0" y="226"/>
                    <a:pt x="0" y="509"/>
                  </a:cubicBezTo>
                  <a:cubicBezTo>
                    <a:pt x="0" y="792"/>
                    <a:pt x="226" y="1010"/>
                    <a:pt x="509" y="1010"/>
                  </a:cubicBezTo>
                  <a:cubicBezTo>
                    <a:pt x="791" y="1010"/>
                    <a:pt x="1009" y="775"/>
                    <a:pt x="1009" y="509"/>
                  </a:cubicBezTo>
                  <a:cubicBezTo>
                    <a:pt x="1009" y="226"/>
                    <a:pt x="791" y="0"/>
                    <a:pt x="509"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6022400" y="1644700"/>
              <a:ext cx="161925" cy="22025"/>
            </a:xfrm>
            <a:custGeom>
              <a:rect b="b" l="l" r="r" t="t"/>
              <a:pathLst>
                <a:path extrusionOk="0" h="881" w="6477">
                  <a:moveTo>
                    <a:pt x="0" y="0"/>
                  </a:moveTo>
                  <a:lnTo>
                    <a:pt x="0" y="880"/>
                  </a:lnTo>
                  <a:lnTo>
                    <a:pt x="6477" y="880"/>
                  </a:lnTo>
                  <a:lnTo>
                    <a:pt x="6477" y="0"/>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6128175" y="1171475"/>
              <a:ext cx="166375" cy="157500"/>
            </a:xfrm>
            <a:custGeom>
              <a:rect b="b" l="l" r="r" t="t"/>
              <a:pathLst>
                <a:path extrusionOk="0" h="6300" w="6655">
                  <a:moveTo>
                    <a:pt x="3150" y="1"/>
                  </a:moveTo>
                  <a:cubicBezTo>
                    <a:pt x="3150" y="1"/>
                    <a:pt x="3295" y="914"/>
                    <a:pt x="2771" y="1745"/>
                  </a:cubicBezTo>
                  <a:cubicBezTo>
                    <a:pt x="2633" y="1963"/>
                    <a:pt x="2480" y="2133"/>
                    <a:pt x="2286" y="2294"/>
                  </a:cubicBezTo>
                  <a:cubicBezTo>
                    <a:pt x="1745" y="2738"/>
                    <a:pt x="1" y="4467"/>
                    <a:pt x="1931" y="6300"/>
                  </a:cubicBezTo>
                  <a:cubicBezTo>
                    <a:pt x="2278" y="5605"/>
                    <a:pt x="2819" y="5016"/>
                    <a:pt x="3505" y="4628"/>
                  </a:cubicBezTo>
                  <a:cubicBezTo>
                    <a:pt x="4281" y="4184"/>
                    <a:pt x="5250" y="3699"/>
                    <a:pt x="6057" y="3554"/>
                  </a:cubicBezTo>
                  <a:lnTo>
                    <a:pt x="6655" y="3425"/>
                  </a:lnTo>
                  <a:lnTo>
                    <a:pt x="6493" y="2787"/>
                  </a:lnTo>
                  <a:cubicBezTo>
                    <a:pt x="6493" y="2787"/>
                    <a:pt x="6294" y="2857"/>
                    <a:pt x="5983" y="2857"/>
                  </a:cubicBezTo>
                  <a:cubicBezTo>
                    <a:pt x="5264" y="2857"/>
                    <a:pt x="3951" y="2482"/>
                    <a:pt x="31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6190150" y="1051675"/>
              <a:ext cx="243300" cy="261825"/>
            </a:xfrm>
            <a:custGeom>
              <a:rect b="b" l="l" r="r" t="t"/>
              <a:pathLst>
                <a:path extrusionOk="0" h="10473" w="9732">
                  <a:moveTo>
                    <a:pt x="1957" y="1"/>
                  </a:moveTo>
                  <a:cubicBezTo>
                    <a:pt x="1184" y="1"/>
                    <a:pt x="615" y="295"/>
                    <a:pt x="615" y="295"/>
                  </a:cubicBezTo>
                  <a:cubicBezTo>
                    <a:pt x="1" y="2282"/>
                    <a:pt x="534" y="4421"/>
                    <a:pt x="534" y="4421"/>
                  </a:cubicBezTo>
                  <a:cubicBezTo>
                    <a:pt x="558" y="4551"/>
                    <a:pt x="607" y="4672"/>
                    <a:pt x="647" y="4793"/>
                  </a:cubicBezTo>
                  <a:cubicBezTo>
                    <a:pt x="1465" y="7274"/>
                    <a:pt x="2779" y="7649"/>
                    <a:pt x="3497" y="7649"/>
                  </a:cubicBezTo>
                  <a:cubicBezTo>
                    <a:pt x="3807" y="7649"/>
                    <a:pt x="4006" y="7579"/>
                    <a:pt x="4006" y="7579"/>
                  </a:cubicBezTo>
                  <a:lnTo>
                    <a:pt x="4168" y="8217"/>
                  </a:lnTo>
                  <a:lnTo>
                    <a:pt x="3570" y="8346"/>
                  </a:lnTo>
                  <a:cubicBezTo>
                    <a:pt x="3570" y="8346"/>
                    <a:pt x="3456" y="10473"/>
                    <a:pt x="6065" y="10473"/>
                  </a:cubicBezTo>
                  <a:cubicBezTo>
                    <a:pt x="6232" y="10473"/>
                    <a:pt x="6409" y="10464"/>
                    <a:pt x="6598" y="10446"/>
                  </a:cubicBezTo>
                  <a:cubicBezTo>
                    <a:pt x="6598" y="10446"/>
                    <a:pt x="8964" y="10211"/>
                    <a:pt x="9465" y="8015"/>
                  </a:cubicBezTo>
                  <a:cubicBezTo>
                    <a:pt x="7041" y="7065"/>
                    <a:pt x="7388" y="4292"/>
                    <a:pt x="7398" y="4292"/>
                  </a:cubicBezTo>
                  <a:lnTo>
                    <a:pt x="7398" y="4292"/>
                  </a:lnTo>
                  <a:cubicBezTo>
                    <a:pt x="7398" y="4292"/>
                    <a:pt x="7398" y="4292"/>
                    <a:pt x="7398" y="4292"/>
                  </a:cubicBezTo>
                  <a:cubicBezTo>
                    <a:pt x="9732" y="1950"/>
                    <a:pt x="4039" y="885"/>
                    <a:pt x="4039" y="885"/>
                  </a:cubicBezTo>
                  <a:cubicBezTo>
                    <a:pt x="3339" y="192"/>
                    <a:pt x="2582" y="1"/>
                    <a:pt x="19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6290500" y="1186025"/>
              <a:ext cx="63400" cy="114700"/>
            </a:xfrm>
            <a:custGeom>
              <a:rect b="b" l="l" r="r" t="t"/>
              <a:pathLst>
                <a:path extrusionOk="0" h="4588" w="2536">
                  <a:moveTo>
                    <a:pt x="2536" y="0"/>
                  </a:moveTo>
                  <a:cubicBezTo>
                    <a:pt x="2043" y="1785"/>
                    <a:pt x="0" y="2205"/>
                    <a:pt x="0" y="2205"/>
                  </a:cubicBezTo>
                  <a:cubicBezTo>
                    <a:pt x="412" y="3497"/>
                    <a:pt x="291" y="4587"/>
                    <a:pt x="307" y="4587"/>
                  </a:cubicBezTo>
                  <a:cubicBezTo>
                    <a:pt x="2503" y="3675"/>
                    <a:pt x="2536" y="1"/>
                    <a:pt x="2536"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6252950" y="1173450"/>
              <a:ext cx="35750" cy="32175"/>
            </a:xfrm>
            <a:custGeom>
              <a:rect b="b" l="l" r="r" t="t"/>
              <a:pathLst>
                <a:path extrusionOk="0" h="1287" w="1430">
                  <a:moveTo>
                    <a:pt x="1365" y="1"/>
                  </a:moveTo>
                  <a:cubicBezTo>
                    <a:pt x="1341" y="1"/>
                    <a:pt x="1325" y="16"/>
                    <a:pt x="1325" y="43"/>
                  </a:cubicBezTo>
                  <a:cubicBezTo>
                    <a:pt x="1139" y="1101"/>
                    <a:pt x="89" y="1182"/>
                    <a:pt x="49" y="1182"/>
                  </a:cubicBezTo>
                  <a:cubicBezTo>
                    <a:pt x="16" y="1182"/>
                    <a:pt x="0" y="1206"/>
                    <a:pt x="0" y="1238"/>
                  </a:cubicBezTo>
                  <a:cubicBezTo>
                    <a:pt x="0" y="1262"/>
                    <a:pt x="16" y="1287"/>
                    <a:pt x="49" y="1287"/>
                  </a:cubicBezTo>
                  <a:cubicBezTo>
                    <a:pt x="57" y="1287"/>
                    <a:pt x="1220" y="1206"/>
                    <a:pt x="1422" y="59"/>
                  </a:cubicBezTo>
                  <a:cubicBezTo>
                    <a:pt x="1430" y="35"/>
                    <a:pt x="1414" y="3"/>
                    <a:pt x="1381" y="3"/>
                  </a:cubicBezTo>
                  <a:cubicBezTo>
                    <a:pt x="1376" y="1"/>
                    <a:pt x="1370" y="1"/>
                    <a:pt x="13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6236200" y="1115125"/>
              <a:ext cx="31900" cy="12575"/>
            </a:xfrm>
            <a:custGeom>
              <a:rect b="b" l="l" r="r" t="t"/>
              <a:pathLst>
                <a:path extrusionOk="0" h="503" w="1276">
                  <a:moveTo>
                    <a:pt x="686" y="0"/>
                  </a:moveTo>
                  <a:cubicBezTo>
                    <a:pt x="670" y="0"/>
                    <a:pt x="654" y="1"/>
                    <a:pt x="638" y="2"/>
                  </a:cubicBezTo>
                  <a:cubicBezTo>
                    <a:pt x="267" y="42"/>
                    <a:pt x="32" y="398"/>
                    <a:pt x="24" y="422"/>
                  </a:cubicBezTo>
                  <a:cubicBezTo>
                    <a:pt x="0" y="438"/>
                    <a:pt x="16" y="470"/>
                    <a:pt x="32" y="486"/>
                  </a:cubicBezTo>
                  <a:cubicBezTo>
                    <a:pt x="40" y="503"/>
                    <a:pt x="57" y="503"/>
                    <a:pt x="65" y="503"/>
                  </a:cubicBezTo>
                  <a:cubicBezTo>
                    <a:pt x="73" y="503"/>
                    <a:pt x="97" y="503"/>
                    <a:pt x="113" y="470"/>
                  </a:cubicBezTo>
                  <a:cubicBezTo>
                    <a:pt x="113" y="470"/>
                    <a:pt x="331" y="139"/>
                    <a:pt x="646" y="107"/>
                  </a:cubicBezTo>
                  <a:cubicBezTo>
                    <a:pt x="668" y="104"/>
                    <a:pt x="689" y="103"/>
                    <a:pt x="710" y="103"/>
                  </a:cubicBezTo>
                  <a:cubicBezTo>
                    <a:pt x="873" y="103"/>
                    <a:pt x="1030" y="184"/>
                    <a:pt x="1187" y="341"/>
                  </a:cubicBezTo>
                  <a:cubicBezTo>
                    <a:pt x="1195" y="349"/>
                    <a:pt x="1207" y="353"/>
                    <a:pt x="1219" y="353"/>
                  </a:cubicBezTo>
                  <a:cubicBezTo>
                    <a:pt x="1232" y="353"/>
                    <a:pt x="1244" y="349"/>
                    <a:pt x="1252" y="341"/>
                  </a:cubicBezTo>
                  <a:cubicBezTo>
                    <a:pt x="1276" y="317"/>
                    <a:pt x="1276" y="285"/>
                    <a:pt x="1252" y="268"/>
                  </a:cubicBezTo>
                  <a:cubicBezTo>
                    <a:pt x="1065" y="90"/>
                    <a:pt x="879" y="0"/>
                    <a:pt x="6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6224875" y="1129050"/>
              <a:ext cx="22650" cy="58400"/>
            </a:xfrm>
            <a:custGeom>
              <a:rect b="b" l="l" r="r" t="t"/>
              <a:pathLst>
                <a:path extrusionOk="0" h="2336" w="906">
                  <a:moveTo>
                    <a:pt x="65" y="0"/>
                  </a:moveTo>
                  <a:cubicBezTo>
                    <a:pt x="60" y="0"/>
                    <a:pt x="55" y="1"/>
                    <a:pt x="49" y="2"/>
                  </a:cubicBezTo>
                  <a:cubicBezTo>
                    <a:pt x="25" y="10"/>
                    <a:pt x="1" y="34"/>
                    <a:pt x="9" y="67"/>
                  </a:cubicBezTo>
                  <a:cubicBezTo>
                    <a:pt x="9" y="75"/>
                    <a:pt x="227" y="915"/>
                    <a:pt x="122" y="2223"/>
                  </a:cubicBezTo>
                  <a:cubicBezTo>
                    <a:pt x="122" y="2247"/>
                    <a:pt x="130" y="2263"/>
                    <a:pt x="154" y="2271"/>
                  </a:cubicBezTo>
                  <a:cubicBezTo>
                    <a:pt x="162" y="2271"/>
                    <a:pt x="292" y="2336"/>
                    <a:pt x="469" y="2336"/>
                  </a:cubicBezTo>
                  <a:cubicBezTo>
                    <a:pt x="598" y="2336"/>
                    <a:pt x="752" y="2296"/>
                    <a:pt x="881" y="2182"/>
                  </a:cubicBezTo>
                  <a:cubicBezTo>
                    <a:pt x="905" y="2166"/>
                    <a:pt x="905" y="2134"/>
                    <a:pt x="889" y="2110"/>
                  </a:cubicBezTo>
                  <a:cubicBezTo>
                    <a:pt x="880" y="2096"/>
                    <a:pt x="866" y="2090"/>
                    <a:pt x="852" y="2090"/>
                  </a:cubicBezTo>
                  <a:cubicBezTo>
                    <a:pt x="840" y="2090"/>
                    <a:pt x="827" y="2094"/>
                    <a:pt x="816" y="2102"/>
                  </a:cubicBezTo>
                  <a:cubicBezTo>
                    <a:pt x="697" y="2204"/>
                    <a:pt x="570" y="2234"/>
                    <a:pt x="462" y="2234"/>
                  </a:cubicBezTo>
                  <a:cubicBezTo>
                    <a:pt x="357" y="2234"/>
                    <a:pt x="271" y="2206"/>
                    <a:pt x="227" y="2191"/>
                  </a:cubicBezTo>
                  <a:cubicBezTo>
                    <a:pt x="316" y="890"/>
                    <a:pt x="114" y="51"/>
                    <a:pt x="114" y="43"/>
                  </a:cubicBezTo>
                  <a:cubicBezTo>
                    <a:pt x="107" y="16"/>
                    <a:pt x="89" y="0"/>
                    <a:pt x="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6255375" y="1136775"/>
              <a:ext cx="9900" cy="15375"/>
            </a:xfrm>
            <a:custGeom>
              <a:rect b="b" l="l" r="r" t="t"/>
              <a:pathLst>
                <a:path extrusionOk="0" h="615" w="396">
                  <a:moveTo>
                    <a:pt x="178" y="0"/>
                  </a:moveTo>
                  <a:cubicBezTo>
                    <a:pt x="73" y="8"/>
                    <a:pt x="0" y="145"/>
                    <a:pt x="16" y="315"/>
                  </a:cubicBezTo>
                  <a:cubicBezTo>
                    <a:pt x="24" y="487"/>
                    <a:pt x="116" y="614"/>
                    <a:pt x="217" y="614"/>
                  </a:cubicBezTo>
                  <a:cubicBezTo>
                    <a:pt x="220" y="614"/>
                    <a:pt x="223" y="614"/>
                    <a:pt x="226" y="614"/>
                  </a:cubicBezTo>
                  <a:cubicBezTo>
                    <a:pt x="323" y="606"/>
                    <a:pt x="396" y="460"/>
                    <a:pt x="388" y="291"/>
                  </a:cubicBezTo>
                  <a:cubicBezTo>
                    <a:pt x="372" y="129"/>
                    <a:pt x="275" y="0"/>
                    <a:pt x="1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6212375" y="1140750"/>
              <a:ext cx="9100" cy="13400"/>
            </a:xfrm>
            <a:custGeom>
              <a:rect b="b" l="l" r="r" t="t"/>
              <a:pathLst>
                <a:path extrusionOk="0" h="536" w="364">
                  <a:moveTo>
                    <a:pt x="180" y="1"/>
                  </a:moveTo>
                  <a:cubicBezTo>
                    <a:pt x="174" y="1"/>
                    <a:pt x="168" y="1"/>
                    <a:pt x="162" y="3"/>
                  </a:cubicBezTo>
                  <a:cubicBezTo>
                    <a:pt x="57" y="11"/>
                    <a:pt x="0" y="132"/>
                    <a:pt x="8" y="285"/>
                  </a:cubicBezTo>
                  <a:cubicBezTo>
                    <a:pt x="16" y="418"/>
                    <a:pt x="100" y="536"/>
                    <a:pt x="193" y="536"/>
                  </a:cubicBezTo>
                  <a:cubicBezTo>
                    <a:pt x="196" y="536"/>
                    <a:pt x="199" y="536"/>
                    <a:pt x="202" y="535"/>
                  </a:cubicBezTo>
                  <a:cubicBezTo>
                    <a:pt x="299" y="527"/>
                    <a:pt x="364" y="406"/>
                    <a:pt x="347" y="253"/>
                  </a:cubicBezTo>
                  <a:cubicBezTo>
                    <a:pt x="340" y="109"/>
                    <a:pt x="269" y="1"/>
                    <a:pt x="1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6202475" y="1127625"/>
              <a:ext cx="17375" cy="6325"/>
            </a:xfrm>
            <a:custGeom>
              <a:rect b="b" l="l" r="r" t="t"/>
              <a:pathLst>
                <a:path extrusionOk="0" h="253" w="695">
                  <a:moveTo>
                    <a:pt x="363" y="1"/>
                  </a:moveTo>
                  <a:cubicBezTo>
                    <a:pt x="142" y="1"/>
                    <a:pt x="17" y="172"/>
                    <a:pt x="17" y="172"/>
                  </a:cubicBezTo>
                  <a:cubicBezTo>
                    <a:pt x="1" y="188"/>
                    <a:pt x="9" y="221"/>
                    <a:pt x="25" y="245"/>
                  </a:cubicBezTo>
                  <a:cubicBezTo>
                    <a:pt x="41" y="253"/>
                    <a:pt x="49" y="253"/>
                    <a:pt x="57" y="253"/>
                  </a:cubicBezTo>
                  <a:cubicBezTo>
                    <a:pt x="81" y="253"/>
                    <a:pt x="97" y="245"/>
                    <a:pt x="89" y="221"/>
                  </a:cubicBezTo>
                  <a:cubicBezTo>
                    <a:pt x="95" y="215"/>
                    <a:pt x="187" y="95"/>
                    <a:pt x="353" y="95"/>
                  </a:cubicBezTo>
                  <a:cubicBezTo>
                    <a:pt x="424" y="95"/>
                    <a:pt x="509" y="117"/>
                    <a:pt x="606" y="180"/>
                  </a:cubicBezTo>
                  <a:cubicBezTo>
                    <a:pt x="612" y="189"/>
                    <a:pt x="620" y="193"/>
                    <a:pt x="629" y="193"/>
                  </a:cubicBezTo>
                  <a:cubicBezTo>
                    <a:pt x="644" y="193"/>
                    <a:pt x="661" y="182"/>
                    <a:pt x="671" y="172"/>
                  </a:cubicBezTo>
                  <a:cubicBezTo>
                    <a:pt x="695" y="148"/>
                    <a:pt x="687" y="124"/>
                    <a:pt x="663" y="100"/>
                  </a:cubicBezTo>
                  <a:cubicBezTo>
                    <a:pt x="549" y="27"/>
                    <a:pt x="449" y="1"/>
                    <a:pt x="3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6205700" y="991200"/>
              <a:ext cx="60800" cy="72675"/>
            </a:xfrm>
            <a:custGeom>
              <a:rect b="b" l="l" r="r" t="t"/>
              <a:pathLst>
                <a:path extrusionOk="0" h="2907" w="2432">
                  <a:moveTo>
                    <a:pt x="2431" y="1"/>
                  </a:moveTo>
                  <a:cubicBezTo>
                    <a:pt x="760" y="574"/>
                    <a:pt x="195" y="2012"/>
                    <a:pt x="49" y="2520"/>
                  </a:cubicBezTo>
                  <a:cubicBezTo>
                    <a:pt x="1" y="2674"/>
                    <a:pt x="81" y="2843"/>
                    <a:pt x="243" y="2892"/>
                  </a:cubicBezTo>
                  <a:cubicBezTo>
                    <a:pt x="275" y="2901"/>
                    <a:pt x="311" y="2907"/>
                    <a:pt x="351" y="2907"/>
                  </a:cubicBezTo>
                  <a:cubicBezTo>
                    <a:pt x="518" y="2907"/>
                    <a:pt x="747" y="2804"/>
                    <a:pt x="1034" y="2431"/>
                  </a:cubicBezTo>
                  <a:cubicBezTo>
                    <a:pt x="1002" y="2238"/>
                    <a:pt x="1018" y="2036"/>
                    <a:pt x="1099" y="1850"/>
                  </a:cubicBezTo>
                  <a:cubicBezTo>
                    <a:pt x="1519" y="881"/>
                    <a:pt x="2011" y="324"/>
                    <a:pt x="24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5952950" y="1252175"/>
              <a:ext cx="592050" cy="421675"/>
            </a:xfrm>
            <a:custGeom>
              <a:rect b="b" l="l" r="r" t="t"/>
              <a:pathLst>
                <a:path extrusionOk="0" h="16867" w="23682">
                  <a:moveTo>
                    <a:pt x="19066" y="1"/>
                  </a:moveTo>
                  <a:cubicBezTo>
                    <a:pt x="18988" y="1"/>
                    <a:pt x="18945" y="3"/>
                    <a:pt x="18945" y="3"/>
                  </a:cubicBezTo>
                  <a:cubicBezTo>
                    <a:pt x="18436" y="2199"/>
                    <a:pt x="16078" y="2434"/>
                    <a:pt x="16078" y="2434"/>
                  </a:cubicBezTo>
                  <a:cubicBezTo>
                    <a:pt x="15889" y="2452"/>
                    <a:pt x="15712" y="2461"/>
                    <a:pt x="15545" y="2461"/>
                  </a:cubicBezTo>
                  <a:cubicBezTo>
                    <a:pt x="12936" y="2461"/>
                    <a:pt x="13050" y="334"/>
                    <a:pt x="13050" y="334"/>
                  </a:cubicBezTo>
                  <a:lnTo>
                    <a:pt x="13050" y="334"/>
                  </a:lnTo>
                  <a:cubicBezTo>
                    <a:pt x="12243" y="479"/>
                    <a:pt x="11274" y="956"/>
                    <a:pt x="10498" y="1408"/>
                  </a:cubicBezTo>
                  <a:cubicBezTo>
                    <a:pt x="9820" y="1804"/>
                    <a:pt x="9263" y="2385"/>
                    <a:pt x="8924" y="3080"/>
                  </a:cubicBezTo>
                  <a:cubicBezTo>
                    <a:pt x="8819" y="3306"/>
                    <a:pt x="8730" y="3524"/>
                    <a:pt x="8641" y="3766"/>
                  </a:cubicBezTo>
                  <a:lnTo>
                    <a:pt x="7809" y="6697"/>
                  </a:lnTo>
                  <a:cubicBezTo>
                    <a:pt x="7494" y="7804"/>
                    <a:pt x="6751" y="8748"/>
                    <a:pt x="5742" y="9314"/>
                  </a:cubicBezTo>
                  <a:lnTo>
                    <a:pt x="1" y="11316"/>
                  </a:lnTo>
                  <a:lnTo>
                    <a:pt x="1066" y="13723"/>
                  </a:lnTo>
                  <a:lnTo>
                    <a:pt x="7373" y="12229"/>
                  </a:lnTo>
                  <a:cubicBezTo>
                    <a:pt x="7817" y="12100"/>
                    <a:pt x="8213" y="11825"/>
                    <a:pt x="8496" y="11462"/>
                  </a:cubicBezTo>
                  <a:lnTo>
                    <a:pt x="9820" y="9766"/>
                  </a:lnTo>
                  <a:lnTo>
                    <a:pt x="11023" y="13359"/>
                  </a:lnTo>
                  <a:lnTo>
                    <a:pt x="8948" y="13561"/>
                  </a:lnTo>
                  <a:lnTo>
                    <a:pt x="8948" y="16388"/>
                  </a:lnTo>
                  <a:lnTo>
                    <a:pt x="19567" y="16824"/>
                  </a:lnTo>
                  <a:cubicBezTo>
                    <a:pt x="19881" y="16853"/>
                    <a:pt x="20170" y="16867"/>
                    <a:pt x="20437" y="16867"/>
                  </a:cubicBezTo>
                  <a:cubicBezTo>
                    <a:pt x="23681" y="16867"/>
                    <a:pt x="23564" y="14853"/>
                    <a:pt x="23564" y="14853"/>
                  </a:cubicBezTo>
                  <a:cubicBezTo>
                    <a:pt x="23564" y="13545"/>
                    <a:pt x="23403" y="3362"/>
                    <a:pt x="23403" y="3362"/>
                  </a:cubicBezTo>
                  <a:cubicBezTo>
                    <a:pt x="23134" y="164"/>
                    <a:pt x="19752" y="1"/>
                    <a:pt x="19066" y="1"/>
                  </a:cubicBezTo>
                  <a:close/>
                </a:path>
              </a:pathLst>
            </a:custGeom>
            <a:solidFill>
              <a:srgbClr val="B34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6184700" y="1373575"/>
              <a:ext cx="24050" cy="123775"/>
            </a:xfrm>
            <a:custGeom>
              <a:rect b="b" l="l" r="r" t="t"/>
              <a:pathLst>
                <a:path extrusionOk="0" h="4951" w="962">
                  <a:moveTo>
                    <a:pt x="921" y="0"/>
                  </a:moveTo>
                  <a:cubicBezTo>
                    <a:pt x="889" y="0"/>
                    <a:pt x="873" y="8"/>
                    <a:pt x="865" y="41"/>
                  </a:cubicBezTo>
                  <a:cubicBezTo>
                    <a:pt x="1" y="3287"/>
                    <a:pt x="502" y="4902"/>
                    <a:pt x="510" y="4918"/>
                  </a:cubicBezTo>
                  <a:cubicBezTo>
                    <a:pt x="518" y="4942"/>
                    <a:pt x="542" y="4950"/>
                    <a:pt x="558" y="4950"/>
                  </a:cubicBezTo>
                  <a:cubicBezTo>
                    <a:pt x="566" y="4950"/>
                    <a:pt x="566" y="4950"/>
                    <a:pt x="566" y="4942"/>
                  </a:cubicBezTo>
                  <a:cubicBezTo>
                    <a:pt x="590" y="4926"/>
                    <a:pt x="607" y="4910"/>
                    <a:pt x="598" y="4878"/>
                  </a:cubicBezTo>
                  <a:cubicBezTo>
                    <a:pt x="598" y="4870"/>
                    <a:pt x="106" y="3271"/>
                    <a:pt x="962" y="65"/>
                  </a:cubicBezTo>
                  <a:cubicBezTo>
                    <a:pt x="962" y="33"/>
                    <a:pt x="954" y="16"/>
                    <a:pt x="921"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6271325" y="1499675"/>
              <a:ext cx="89650" cy="8975"/>
            </a:xfrm>
            <a:custGeom>
              <a:rect b="b" l="l" r="r" t="t"/>
              <a:pathLst>
                <a:path extrusionOk="0" h="359" w="3586">
                  <a:moveTo>
                    <a:pt x="2138" y="1"/>
                  </a:moveTo>
                  <a:cubicBezTo>
                    <a:pt x="865" y="1"/>
                    <a:pt x="47" y="270"/>
                    <a:pt x="41" y="270"/>
                  </a:cubicBezTo>
                  <a:cubicBezTo>
                    <a:pt x="24" y="278"/>
                    <a:pt x="0" y="302"/>
                    <a:pt x="8" y="326"/>
                  </a:cubicBezTo>
                  <a:cubicBezTo>
                    <a:pt x="24" y="350"/>
                    <a:pt x="41" y="359"/>
                    <a:pt x="65" y="359"/>
                  </a:cubicBezTo>
                  <a:cubicBezTo>
                    <a:pt x="77" y="359"/>
                    <a:pt x="871" y="96"/>
                    <a:pt x="2117" y="96"/>
                  </a:cubicBezTo>
                  <a:cubicBezTo>
                    <a:pt x="2535" y="96"/>
                    <a:pt x="3005" y="126"/>
                    <a:pt x="3513" y="205"/>
                  </a:cubicBezTo>
                  <a:cubicBezTo>
                    <a:pt x="3518" y="206"/>
                    <a:pt x="3524" y="207"/>
                    <a:pt x="3528" y="207"/>
                  </a:cubicBezTo>
                  <a:cubicBezTo>
                    <a:pt x="3551" y="207"/>
                    <a:pt x="3564" y="191"/>
                    <a:pt x="3578" y="165"/>
                  </a:cubicBezTo>
                  <a:cubicBezTo>
                    <a:pt x="3586" y="132"/>
                    <a:pt x="3561" y="108"/>
                    <a:pt x="3537" y="108"/>
                  </a:cubicBezTo>
                  <a:cubicBezTo>
                    <a:pt x="3030" y="30"/>
                    <a:pt x="2559" y="1"/>
                    <a:pt x="2138" y="1"/>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6227300" y="1570175"/>
              <a:ext cx="281650" cy="23275"/>
            </a:xfrm>
            <a:custGeom>
              <a:rect b="b" l="l" r="r" t="t"/>
              <a:pathLst>
                <a:path extrusionOk="0" h="931" w="11266">
                  <a:moveTo>
                    <a:pt x="8981" y="1"/>
                  </a:moveTo>
                  <a:cubicBezTo>
                    <a:pt x="8896" y="1"/>
                    <a:pt x="8809" y="4"/>
                    <a:pt x="8722" y="10"/>
                  </a:cubicBezTo>
                  <a:lnTo>
                    <a:pt x="57" y="575"/>
                  </a:lnTo>
                  <a:cubicBezTo>
                    <a:pt x="25" y="575"/>
                    <a:pt x="1" y="599"/>
                    <a:pt x="1" y="631"/>
                  </a:cubicBezTo>
                  <a:cubicBezTo>
                    <a:pt x="1" y="656"/>
                    <a:pt x="25" y="680"/>
                    <a:pt x="57" y="680"/>
                  </a:cubicBezTo>
                  <a:lnTo>
                    <a:pt x="8722" y="115"/>
                  </a:lnTo>
                  <a:cubicBezTo>
                    <a:pt x="8801" y="110"/>
                    <a:pt x="8879" y="108"/>
                    <a:pt x="8957" y="108"/>
                  </a:cubicBezTo>
                  <a:cubicBezTo>
                    <a:pt x="9566" y="108"/>
                    <a:pt x="10142" y="247"/>
                    <a:pt x="10636" y="526"/>
                  </a:cubicBezTo>
                  <a:cubicBezTo>
                    <a:pt x="10846" y="647"/>
                    <a:pt x="11032" y="777"/>
                    <a:pt x="11169" y="922"/>
                  </a:cubicBezTo>
                  <a:cubicBezTo>
                    <a:pt x="11177" y="930"/>
                    <a:pt x="11201" y="930"/>
                    <a:pt x="11209" y="930"/>
                  </a:cubicBezTo>
                  <a:cubicBezTo>
                    <a:pt x="11217" y="930"/>
                    <a:pt x="11241" y="930"/>
                    <a:pt x="11250" y="922"/>
                  </a:cubicBezTo>
                  <a:cubicBezTo>
                    <a:pt x="11266" y="898"/>
                    <a:pt x="11266" y="874"/>
                    <a:pt x="11250" y="849"/>
                  </a:cubicBezTo>
                  <a:cubicBezTo>
                    <a:pt x="11096" y="696"/>
                    <a:pt x="10918" y="559"/>
                    <a:pt x="10692" y="438"/>
                  </a:cubicBezTo>
                  <a:cubicBezTo>
                    <a:pt x="10189" y="154"/>
                    <a:pt x="9604" y="1"/>
                    <a:pt x="8981" y="1"/>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6421325" y="1328600"/>
              <a:ext cx="44425" cy="244850"/>
            </a:xfrm>
            <a:custGeom>
              <a:rect b="b" l="l" r="r" t="t"/>
              <a:pathLst>
                <a:path extrusionOk="0" h="9794" w="1777">
                  <a:moveTo>
                    <a:pt x="1553" y="0"/>
                  </a:moveTo>
                  <a:cubicBezTo>
                    <a:pt x="1534" y="0"/>
                    <a:pt x="1516" y="13"/>
                    <a:pt x="1510" y="31"/>
                  </a:cubicBezTo>
                  <a:cubicBezTo>
                    <a:pt x="1494" y="87"/>
                    <a:pt x="0" y="4940"/>
                    <a:pt x="1672" y="9769"/>
                  </a:cubicBezTo>
                  <a:cubicBezTo>
                    <a:pt x="1680" y="9786"/>
                    <a:pt x="1704" y="9794"/>
                    <a:pt x="1720" y="9794"/>
                  </a:cubicBezTo>
                  <a:lnTo>
                    <a:pt x="1736" y="9794"/>
                  </a:lnTo>
                  <a:cubicBezTo>
                    <a:pt x="1760" y="9786"/>
                    <a:pt x="1777" y="9769"/>
                    <a:pt x="1760" y="9737"/>
                  </a:cubicBezTo>
                  <a:cubicBezTo>
                    <a:pt x="97" y="4940"/>
                    <a:pt x="1583" y="112"/>
                    <a:pt x="1599" y="63"/>
                  </a:cubicBezTo>
                  <a:cubicBezTo>
                    <a:pt x="1615" y="47"/>
                    <a:pt x="1599" y="15"/>
                    <a:pt x="1575" y="7"/>
                  </a:cubicBezTo>
                  <a:cubicBezTo>
                    <a:pt x="1568" y="2"/>
                    <a:pt x="1561" y="0"/>
                    <a:pt x="1553"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6026850" y="1595000"/>
              <a:ext cx="150225" cy="69300"/>
            </a:xfrm>
            <a:custGeom>
              <a:rect b="b" l="l" r="r" t="t"/>
              <a:pathLst>
                <a:path extrusionOk="0" h="2772" w="6009">
                  <a:moveTo>
                    <a:pt x="1962" y="1"/>
                  </a:moveTo>
                  <a:cubicBezTo>
                    <a:pt x="1434" y="1"/>
                    <a:pt x="933" y="218"/>
                    <a:pt x="598" y="615"/>
                  </a:cubicBezTo>
                  <a:cubicBezTo>
                    <a:pt x="331" y="914"/>
                    <a:pt x="89" y="1350"/>
                    <a:pt x="16" y="1940"/>
                  </a:cubicBezTo>
                  <a:cubicBezTo>
                    <a:pt x="0" y="2117"/>
                    <a:pt x="137" y="2287"/>
                    <a:pt x="323" y="2311"/>
                  </a:cubicBezTo>
                  <a:cubicBezTo>
                    <a:pt x="335" y="2312"/>
                    <a:pt x="347" y="2313"/>
                    <a:pt x="358" y="2313"/>
                  </a:cubicBezTo>
                  <a:cubicBezTo>
                    <a:pt x="504" y="2313"/>
                    <a:pt x="627" y="2220"/>
                    <a:pt x="686" y="2085"/>
                  </a:cubicBezTo>
                  <a:cubicBezTo>
                    <a:pt x="847" y="1618"/>
                    <a:pt x="1328" y="655"/>
                    <a:pt x="2523" y="655"/>
                  </a:cubicBezTo>
                  <a:cubicBezTo>
                    <a:pt x="2587" y="655"/>
                    <a:pt x="2653" y="658"/>
                    <a:pt x="2721" y="664"/>
                  </a:cubicBezTo>
                  <a:cubicBezTo>
                    <a:pt x="2721" y="664"/>
                    <a:pt x="1502" y="728"/>
                    <a:pt x="1098" y="2190"/>
                  </a:cubicBezTo>
                  <a:cubicBezTo>
                    <a:pt x="1042" y="2400"/>
                    <a:pt x="1179" y="2626"/>
                    <a:pt x="1405" y="2642"/>
                  </a:cubicBezTo>
                  <a:cubicBezTo>
                    <a:pt x="1422" y="2645"/>
                    <a:pt x="1438" y="2646"/>
                    <a:pt x="1454" y="2646"/>
                  </a:cubicBezTo>
                  <a:cubicBezTo>
                    <a:pt x="1605" y="2646"/>
                    <a:pt x="1741" y="2546"/>
                    <a:pt x="1785" y="2400"/>
                  </a:cubicBezTo>
                  <a:cubicBezTo>
                    <a:pt x="1938" y="1940"/>
                    <a:pt x="2358" y="1068"/>
                    <a:pt x="3400" y="1068"/>
                  </a:cubicBezTo>
                  <a:cubicBezTo>
                    <a:pt x="3400" y="1068"/>
                    <a:pt x="2544" y="1439"/>
                    <a:pt x="2277" y="2279"/>
                  </a:cubicBezTo>
                  <a:cubicBezTo>
                    <a:pt x="2197" y="2521"/>
                    <a:pt x="2390" y="2772"/>
                    <a:pt x="2657" y="2772"/>
                  </a:cubicBezTo>
                  <a:lnTo>
                    <a:pt x="2697" y="2772"/>
                  </a:lnTo>
                  <a:cubicBezTo>
                    <a:pt x="2859" y="2772"/>
                    <a:pt x="2996" y="2675"/>
                    <a:pt x="3061" y="2521"/>
                  </a:cubicBezTo>
                  <a:cubicBezTo>
                    <a:pt x="3169" y="2269"/>
                    <a:pt x="3517" y="1915"/>
                    <a:pt x="4600" y="1915"/>
                  </a:cubicBezTo>
                  <a:cubicBezTo>
                    <a:pt x="4975" y="1915"/>
                    <a:pt x="5437" y="1957"/>
                    <a:pt x="6008" y="2061"/>
                  </a:cubicBezTo>
                  <a:lnTo>
                    <a:pt x="6008" y="82"/>
                  </a:lnTo>
                  <a:lnTo>
                    <a:pt x="2019" y="2"/>
                  </a:lnTo>
                  <a:cubicBezTo>
                    <a:pt x="2000" y="1"/>
                    <a:pt x="1981" y="1"/>
                    <a:pt x="1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5632175" y="1413350"/>
              <a:ext cx="408825" cy="252975"/>
            </a:xfrm>
            <a:custGeom>
              <a:rect b="b" l="l" r="r" t="t"/>
              <a:pathLst>
                <a:path extrusionOk="0" h="10119" w="16353">
                  <a:moveTo>
                    <a:pt x="11305" y="0"/>
                  </a:moveTo>
                  <a:lnTo>
                    <a:pt x="1349" y="8"/>
                  </a:lnTo>
                  <a:cubicBezTo>
                    <a:pt x="541" y="8"/>
                    <a:pt x="0" y="824"/>
                    <a:pt x="315" y="1575"/>
                  </a:cubicBezTo>
                  <a:lnTo>
                    <a:pt x="3949" y="10118"/>
                  </a:lnTo>
                  <a:lnTo>
                    <a:pt x="16352" y="10110"/>
                  </a:lnTo>
                  <a:lnTo>
                    <a:pt x="12347" y="686"/>
                  </a:lnTo>
                  <a:cubicBezTo>
                    <a:pt x="12161" y="267"/>
                    <a:pt x="11758" y="0"/>
                    <a:pt x="113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5688475" y="1098000"/>
              <a:ext cx="5075" cy="272575"/>
            </a:xfrm>
            <a:custGeom>
              <a:rect b="b" l="l" r="r" t="t"/>
              <a:pathLst>
                <a:path extrusionOk="0" h="10903" w="203">
                  <a:moveTo>
                    <a:pt x="98" y="1"/>
                  </a:moveTo>
                  <a:cubicBezTo>
                    <a:pt x="41" y="1"/>
                    <a:pt x="1" y="41"/>
                    <a:pt x="1" y="106"/>
                  </a:cubicBezTo>
                  <a:lnTo>
                    <a:pt x="1" y="509"/>
                  </a:lnTo>
                  <a:cubicBezTo>
                    <a:pt x="1" y="566"/>
                    <a:pt x="41" y="606"/>
                    <a:pt x="98" y="606"/>
                  </a:cubicBezTo>
                  <a:cubicBezTo>
                    <a:pt x="163" y="606"/>
                    <a:pt x="203" y="558"/>
                    <a:pt x="203" y="509"/>
                  </a:cubicBezTo>
                  <a:lnTo>
                    <a:pt x="203" y="106"/>
                  </a:lnTo>
                  <a:cubicBezTo>
                    <a:pt x="203" y="41"/>
                    <a:pt x="163" y="1"/>
                    <a:pt x="98" y="1"/>
                  </a:cubicBezTo>
                  <a:close/>
                  <a:moveTo>
                    <a:pt x="98" y="1721"/>
                  </a:moveTo>
                  <a:cubicBezTo>
                    <a:pt x="41" y="1721"/>
                    <a:pt x="1" y="1761"/>
                    <a:pt x="1" y="1817"/>
                  </a:cubicBezTo>
                  <a:lnTo>
                    <a:pt x="1" y="2221"/>
                  </a:lnTo>
                  <a:cubicBezTo>
                    <a:pt x="1" y="2286"/>
                    <a:pt x="41" y="2326"/>
                    <a:pt x="98" y="2326"/>
                  </a:cubicBezTo>
                  <a:cubicBezTo>
                    <a:pt x="163" y="2326"/>
                    <a:pt x="203" y="2278"/>
                    <a:pt x="203" y="2221"/>
                  </a:cubicBezTo>
                  <a:lnTo>
                    <a:pt x="203" y="1817"/>
                  </a:lnTo>
                  <a:cubicBezTo>
                    <a:pt x="203" y="1761"/>
                    <a:pt x="163" y="1721"/>
                    <a:pt x="98" y="1721"/>
                  </a:cubicBezTo>
                  <a:close/>
                  <a:moveTo>
                    <a:pt x="98" y="3433"/>
                  </a:moveTo>
                  <a:cubicBezTo>
                    <a:pt x="41" y="3433"/>
                    <a:pt x="1" y="3473"/>
                    <a:pt x="1" y="3538"/>
                  </a:cubicBezTo>
                  <a:lnTo>
                    <a:pt x="1" y="3941"/>
                  </a:lnTo>
                  <a:cubicBezTo>
                    <a:pt x="1" y="3998"/>
                    <a:pt x="41" y="4038"/>
                    <a:pt x="98" y="4038"/>
                  </a:cubicBezTo>
                  <a:cubicBezTo>
                    <a:pt x="163" y="4038"/>
                    <a:pt x="203" y="3990"/>
                    <a:pt x="203" y="3941"/>
                  </a:cubicBezTo>
                  <a:lnTo>
                    <a:pt x="203" y="3538"/>
                  </a:lnTo>
                  <a:cubicBezTo>
                    <a:pt x="203" y="3473"/>
                    <a:pt x="163" y="3433"/>
                    <a:pt x="98" y="3433"/>
                  </a:cubicBezTo>
                  <a:close/>
                  <a:moveTo>
                    <a:pt x="98" y="5153"/>
                  </a:moveTo>
                  <a:cubicBezTo>
                    <a:pt x="41" y="5153"/>
                    <a:pt x="1" y="5193"/>
                    <a:pt x="1" y="5249"/>
                  </a:cubicBezTo>
                  <a:lnTo>
                    <a:pt x="1" y="5653"/>
                  </a:lnTo>
                  <a:cubicBezTo>
                    <a:pt x="1" y="5718"/>
                    <a:pt x="41" y="5758"/>
                    <a:pt x="98" y="5758"/>
                  </a:cubicBezTo>
                  <a:cubicBezTo>
                    <a:pt x="163" y="5758"/>
                    <a:pt x="203" y="5710"/>
                    <a:pt x="203" y="5653"/>
                  </a:cubicBezTo>
                  <a:lnTo>
                    <a:pt x="203" y="5249"/>
                  </a:lnTo>
                  <a:cubicBezTo>
                    <a:pt x="203" y="5193"/>
                    <a:pt x="163" y="5153"/>
                    <a:pt x="98" y="5153"/>
                  </a:cubicBezTo>
                  <a:close/>
                  <a:moveTo>
                    <a:pt x="98" y="6865"/>
                  </a:moveTo>
                  <a:cubicBezTo>
                    <a:pt x="41" y="6865"/>
                    <a:pt x="1" y="6905"/>
                    <a:pt x="1" y="6969"/>
                  </a:cubicBezTo>
                  <a:lnTo>
                    <a:pt x="1" y="7373"/>
                  </a:lnTo>
                  <a:cubicBezTo>
                    <a:pt x="1" y="7430"/>
                    <a:pt x="41" y="7470"/>
                    <a:pt x="98" y="7470"/>
                  </a:cubicBezTo>
                  <a:cubicBezTo>
                    <a:pt x="163" y="7470"/>
                    <a:pt x="203" y="7422"/>
                    <a:pt x="203" y="7373"/>
                  </a:cubicBezTo>
                  <a:lnTo>
                    <a:pt x="203" y="6969"/>
                  </a:lnTo>
                  <a:cubicBezTo>
                    <a:pt x="203" y="6905"/>
                    <a:pt x="163" y="6865"/>
                    <a:pt x="98" y="6865"/>
                  </a:cubicBezTo>
                  <a:close/>
                  <a:moveTo>
                    <a:pt x="98" y="8585"/>
                  </a:moveTo>
                  <a:cubicBezTo>
                    <a:pt x="41" y="8585"/>
                    <a:pt x="1" y="8625"/>
                    <a:pt x="1" y="8681"/>
                  </a:cubicBezTo>
                  <a:lnTo>
                    <a:pt x="1" y="9085"/>
                  </a:lnTo>
                  <a:cubicBezTo>
                    <a:pt x="1" y="9150"/>
                    <a:pt x="41" y="9190"/>
                    <a:pt x="98" y="9190"/>
                  </a:cubicBezTo>
                  <a:cubicBezTo>
                    <a:pt x="163" y="9190"/>
                    <a:pt x="203" y="9142"/>
                    <a:pt x="203" y="9085"/>
                  </a:cubicBezTo>
                  <a:lnTo>
                    <a:pt x="203" y="8681"/>
                  </a:lnTo>
                  <a:cubicBezTo>
                    <a:pt x="203" y="8625"/>
                    <a:pt x="163" y="8585"/>
                    <a:pt x="98" y="8585"/>
                  </a:cubicBezTo>
                  <a:close/>
                  <a:moveTo>
                    <a:pt x="98" y="10296"/>
                  </a:moveTo>
                  <a:cubicBezTo>
                    <a:pt x="41" y="10296"/>
                    <a:pt x="1" y="10337"/>
                    <a:pt x="1" y="10401"/>
                  </a:cubicBezTo>
                  <a:lnTo>
                    <a:pt x="1" y="10805"/>
                  </a:lnTo>
                  <a:cubicBezTo>
                    <a:pt x="1" y="10862"/>
                    <a:pt x="41" y="10902"/>
                    <a:pt x="98" y="10902"/>
                  </a:cubicBezTo>
                  <a:cubicBezTo>
                    <a:pt x="163" y="10902"/>
                    <a:pt x="203" y="10854"/>
                    <a:pt x="203" y="10805"/>
                  </a:cubicBezTo>
                  <a:lnTo>
                    <a:pt x="203" y="10401"/>
                  </a:lnTo>
                  <a:cubicBezTo>
                    <a:pt x="203" y="10337"/>
                    <a:pt x="163" y="10296"/>
                    <a:pt x="98" y="1029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5657200" y="996850"/>
              <a:ext cx="5075" cy="272575"/>
            </a:xfrm>
            <a:custGeom>
              <a:rect b="b" l="l" r="r" t="t"/>
              <a:pathLst>
                <a:path extrusionOk="0" h="10903" w="203">
                  <a:moveTo>
                    <a:pt x="97" y="1"/>
                  </a:moveTo>
                  <a:cubicBezTo>
                    <a:pt x="41" y="1"/>
                    <a:pt x="0" y="41"/>
                    <a:pt x="0" y="106"/>
                  </a:cubicBezTo>
                  <a:lnTo>
                    <a:pt x="0" y="510"/>
                  </a:lnTo>
                  <a:cubicBezTo>
                    <a:pt x="0" y="566"/>
                    <a:pt x="41" y="607"/>
                    <a:pt x="97" y="607"/>
                  </a:cubicBezTo>
                  <a:cubicBezTo>
                    <a:pt x="162" y="607"/>
                    <a:pt x="202" y="566"/>
                    <a:pt x="202" y="510"/>
                  </a:cubicBezTo>
                  <a:lnTo>
                    <a:pt x="202" y="106"/>
                  </a:lnTo>
                  <a:cubicBezTo>
                    <a:pt x="202" y="41"/>
                    <a:pt x="162" y="1"/>
                    <a:pt x="97" y="1"/>
                  </a:cubicBezTo>
                  <a:close/>
                  <a:moveTo>
                    <a:pt x="97" y="1721"/>
                  </a:moveTo>
                  <a:cubicBezTo>
                    <a:pt x="41" y="1721"/>
                    <a:pt x="0" y="1761"/>
                    <a:pt x="0" y="1818"/>
                  </a:cubicBezTo>
                  <a:lnTo>
                    <a:pt x="0" y="2222"/>
                  </a:lnTo>
                  <a:cubicBezTo>
                    <a:pt x="0" y="2286"/>
                    <a:pt x="41" y="2327"/>
                    <a:pt x="97" y="2327"/>
                  </a:cubicBezTo>
                  <a:cubicBezTo>
                    <a:pt x="162" y="2327"/>
                    <a:pt x="202" y="2286"/>
                    <a:pt x="202" y="2222"/>
                  </a:cubicBezTo>
                  <a:lnTo>
                    <a:pt x="202" y="1818"/>
                  </a:lnTo>
                  <a:cubicBezTo>
                    <a:pt x="202" y="1761"/>
                    <a:pt x="162" y="1721"/>
                    <a:pt x="97" y="1721"/>
                  </a:cubicBezTo>
                  <a:close/>
                  <a:moveTo>
                    <a:pt x="97" y="3433"/>
                  </a:moveTo>
                  <a:cubicBezTo>
                    <a:pt x="41" y="3433"/>
                    <a:pt x="0" y="3473"/>
                    <a:pt x="0" y="3538"/>
                  </a:cubicBezTo>
                  <a:lnTo>
                    <a:pt x="0" y="3942"/>
                  </a:lnTo>
                  <a:cubicBezTo>
                    <a:pt x="0" y="3998"/>
                    <a:pt x="41" y="4039"/>
                    <a:pt x="97" y="4039"/>
                  </a:cubicBezTo>
                  <a:cubicBezTo>
                    <a:pt x="162" y="4039"/>
                    <a:pt x="202" y="3998"/>
                    <a:pt x="202" y="3942"/>
                  </a:cubicBezTo>
                  <a:lnTo>
                    <a:pt x="202" y="3538"/>
                  </a:lnTo>
                  <a:cubicBezTo>
                    <a:pt x="202" y="3473"/>
                    <a:pt x="162" y="3433"/>
                    <a:pt x="97" y="3433"/>
                  </a:cubicBezTo>
                  <a:close/>
                  <a:moveTo>
                    <a:pt x="97" y="5153"/>
                  </a:moveTo>
                  <a:cubicBezTo>
                    <a:pt x="41" y="5153"/>
                    <a:pt x="0" y="5193"/>
                    <a:pt x="0" y="5250"/>
                  </a:cubicBezTo>
                  <a:lnTo>
                    <a:pt x="0" y="5654"/>
                  </a:lnTo>
                  <a:cubicBezTo>
                    <a:pt x="0" y="5718"/>
                    <a:pt x="41" y="5759"/>
                    <a:pt x="97" y="5759"/>
                  </a:cubicBezTo>
                  <a:cubicBezTo>
                    <a:pt x="162" y="5759"/>
                    <a:pt x="202" y="5718"/>
                    <a:pt x="202" y="5654"/>
                  </a:cubicBezTo>
                  <a:lnTo>
                    <a:pt x="202" y="5250"/>
                  </a:lnTo>
                  <a:cubicBezTo>
                    <a:pt x="202" y="5193"/>
                    <a:pt x="162" y="5153"/>
                    <a:pt x="97" y="5153"/>
                  </a:cubicBezTo>
                  <a:close/>
                  <a:moveTo>
                    <a:pt x="97" y="6865"/>
                  </a:moveTo>
                  <a:cubicBezTo>
                    <a:pt x="41" y="6865"/>
                    <a:pt x="0" y="6905"/>
                    <a:pt x="0" y="6970"/>
                  </a:cubicBezTo>
                  <a:lnTo>
                    <a:pt x="0" y="7374"/>
                  </a:lnTo>
                  <a:cubicBezTo>
                    <a:pt x="0" y="7430"/>
                    <a:pt x="41" y="7470"/>
                    <a:pt x="97" y="7470"/>
                  </a:cubicBezTo>
                  <a:cubicBezTo>
                    <a:pt x="162" y="7470"/>
                    <a:pt x="202" y="7430"/>
                    <a:pt x="202" y="7374"/>
                  </a:cubicBezTo>
                  <a:lnTo>
                    <a:pt x="202" y="6970"/>
                  </a:lnTo>
                  <a:cubicBezTo>
                    <a:pt x="202" y="6905"/>
                    <a:pt x="162" y="6865"/>
                    <a:pt x="97" y="6865"/>
                  </a:cubicBezTo>
                  <a:close/>
                  <a:moveTo>
                    <a:pt x="97" y="8585"/>
                  </a:moveTo>
                  <a:cubicBezTo>
                    <a:pt x="41" y="8585"/>
                    <a:pt x="0" y="8625"/>
                    <a:pt x="0" y="8682"/>
                  </a:cubicBezTo>
                  <a:lnTo>
                    <a:pt x="0" y="9086"/>
                  </a:lnTo>
                  <a:cubicBezTo>
                    <a:pt x="0" y="9150"/>
                    <a:pt x="41" y="9190"/>
                    <a:pt x="97" y="9190"/>
                  </a:cubicBezTo>
                  <a:cubicBezTo>
                    <a:pt x="162" y="9190"/>
                    <a:pt x="202" y="9150"/>
                    <a:pt x="202" y="9086"/>
                  </a:cubicBezTo>
                  <a:lnTo>
                    <a:pt x="202" y="8682"/>
                  </a:lnTo>
                  <a:cubicBezTo>
                    <a:pt x="202" y="8625"/>
                    <a:pt x="162" y="8585"/>
                    <a:pt x="97" y="8585"/>
                  </a:cubicBezTo>
                  <a:close/>
                  <a:moveTo>
                    <a:pt x="97" y="10297"/>
                  </a:moveTo>
                  <a:cubicBezTo>
                    <a:pt x="41" y="10297"/>
                    <a:pt x="0" y="10337"/>
                    <a:pt x="0" y="10394"/>
                  </a:cubicBezTo>
                  <a:lnTo>
                    <a:pt x="0" y="10797"/>
                  </a:lnTo>
                  <a:cubicBezTo>
                    <a:pt x="0" y="10862"/>
                    <a:pt x="41" y="10902"/>
                    <a:pt x="97" y="10902"/>
                  </a:cubicBezTo>
                  <a:cubicBezTo>
                    <a:pt x="162" y="10902"/>
                    <a:pt x="202" y="10862"/>
                    <a:pt x="202" y="10797"/>
                  </a:cubicBezTo>
                  <a:lnTo>
                    <a:pt x="202" y="10394"/>
                  </a:lnTo>
                  <a:cubicBezTo>
                    <a:pt x="202" y="10337"/>
                    <a:pt x="162" y="10297"/>
                    <a:pt x="97" y="1029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5788825" y="1163625"/>
              <a:ext cx="328875" cy="323625"/>
            </a:xfrm>
            <a:custGeom>
              <a:rect b="b" l="l" r="r" t="t"/>
              <a:pathLst>
                <a:path extrusionOk="0" h="12945" w="13155">
                  <a:moveTo>
                    <a:pt x="953" y="0"/>
                  </a:moveTo>
                  <a:cubicBezTo>
                    <a:pt x="420" y="0"/>
                    <a:pt x="0" y="428"/>
                    <a:pt x="0" y="953"/>
                  </a:cubicBezTo>
                  <a:lnTo>
                    <a:pt x="0" y="11992"/>
                  </a:lnTo>
                  <a:cubicBezTo>
                    <a:pt x="0" y="12517"/>
                    <a:pt x="428" y="12945"/>
                    <a:pt x="953" y="12945"/>
                  </a:cubicBezTo>
                  <a:lnTo>
                    <a:pt x="12202" y="12945"/>
                  </a:lnTo>
                  <a:cubicBezTo>
                    <a:pt x="12727" y="12945"/>
                    <a:pt x="13155" y="12509"/>
                    <a:pt x="13155" y="11984"/>
                  </a:cubicBezTo>
                  <a:lnTo>
                    <a:pt x="13155" y="953"/>
                  </a:lnTo>
                  <a:cubicBezTo>
                    <a:pt x="13155" y="428"/>
                    <a:pt x="12727" y="0"/>
                    <a:pt x="12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5799125" y="1177350"/>
              <a:ext cx="308300" cy="32325"/>
            </a:xfrm>
            <a:custGeom>
              <a:rect b="b" l="l" r="r" t="t"/>
              <a:pathLst>
                <a:path extrusionOk="0" h="1293" w="12332">
                  <a:moveTo>
                    <a:pt x="646" y="0"/>
                  </a:moveTo>
                  <a:cubicBezTo>
                    <a:pt x="299" y="0"/>
                    <a:pt x="0" y="283"/>
                    <a:pt x="0" y="646"/>
                  </a:cubicBezTo>
                  <a:cubicBezTo>
                    <a:pt x="0" y="1001"/>
                    <a:pt x="283" y="1292"/>
                    <a:pt x="646" y="1292"/>
                  </a:cubicBezTo>
                  <a:lnTo>
                    <a:pt x="11685" y="1292"/>
                  </a:lnTo>
                  <a:cubicBezTo>
                    <a:pt x="12032" y="1292"/>
                    <a:pt x="12331" y="1001"/>
                    <a:pt x="12331" y="646"/>
                  </a:cubicBezTo>
                  <a:cubicBezTo>
                    <a:pt x="12331" y="291"/>
                    <a:pt x="12048" y="0"/>
                    <a:pt x="11685"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5819100" y="1232650"/>
              <a:ext cx="81800" cy="11750"/>
            </a:xfrm>
            <a:custGeom>
              <a:rect b="b" l="l" r="r" t="t"/>
              <a:pathLst>
                <a:path extrusionOk="0" h="470" w="3272">
                  <a:moveTo>
                    <a:pt x="1" y="1"/>
                  </a:moveTo>
                  <a:lnTo>
                    <a:pt x="1" y="469"/>
                  </a:lnTo>
                  <a:lnTo>
                    <a:pt x="3271" y="469"/>
                  </a:lnTo>
                  <a:lnTo>
                    <a:pt x="327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5912175" y="1232650"/>
              <a:ext cx="62600" cy="11750"/>
            </a:xfrm>
            <a:custGeom>
              <a:rect b="b" l="l" r="r" t="t"/>
              <a:pathLst>
                <a:path extrusionOk="0" h="470" w="2504">
                  <a:moveTo>
                    <a:pt x="0" y="1"/>
                  </a:moveTo>
                  <a:lnTo>
                    <a:pt x="0" y="469"/>
                  </a:lnTo>
                  <a:lnTo>
                    <a:pt x="2504" y="469"/>
                  </a:lnTo>
                  <a:lnTo>
                    <a:pt x="2504" y="1"/>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5987675" y="1232650"/>
              <a:ext cx="99750" cy="11750"/>
            </a:xfrm>
            <a:custGeom>
              <a:rect b="b" l="l" r="r" t="t"/>
              <a:pathLst>
                <a:path extrusionOk="0" h="470" w="3990">
                  <a:moveTo>
                    <a:pt x="0" y="1"/>
                  </a:moveTo>
                  <a:lnTo>
                    <a:pt x="0" y="469"/>
                  </a:lnTo>
                  <a:lnTo>
                    <a:pt x="3990" y="469"/>
                  </a:lnTo>
                  <a:lnTo>
                    <a:pt x="3990" y="1"/>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5818300" y="1269600"/>
              <a:ext cx="33125" cy="11925"/>
            </a:xfrm>
            <a:custGeom>
              <a:rect b="b" l="l" r="r" t="t"/>
              <a:pathLst>
                <a:path extrusionOk="0" h="477" w="1325">
                  <a:moveTo>
                    <a:pt x="0" y="1"/>
                  </a:moveTo>
                  <a:lnTo>
                    <a:pt x="0" y="477"/>
                  </a:lnTo>
                  <a:lnTo>
                    <a:pt x="1325" y="477"/>
                  </a:lnTo>
                  <a:lnTo>
                    <a:pt x="1325" y="1"/>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5868375" y="1268175"/>
              <a:ext cx="33125" cy="11750"/>
            </a:xfrm>
            <a:custGeom>
              <a:rect b="b" l="l" r="r" t="t"/>
              <a:pathLst>
                <a:path extrusionOk="0" h="470" w="1325">
                  <a:moveTo>
                    <a:pt x="0" y="1"/>
                  </a:moveTo>
                  <a:lnTo>
                    <a:pt x="0" y="469"/>
                  </a:lnTo>
                  <a:lnTo>
                    <a:pt x="1324" y="469"/>
                  </a:lnTo>
                  <a:lnTo>
                    <a:pt x="13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5912775" y="1268175"/>
              <a:ext cx="113475" cy="11750"/>
            </a:xfrm>
            <a:custGeom>
              <a:rect b="b" l="l" r="r" t="t"/>
              <a:pathLst>
                <a:path extrusionOk="0" h="470" w="4539">
                  <a:moveTo>
                    <a:pt x="1" y="1"/>
                  </a:moveTo>
                  <a:lnTo>
                    <a:pt x="1" y="469"/>
                  </a:lnTo>
                  <a:lnTo>
                    <a:pt x="4539" y="469"/>
                  </a:lnTo>
                  <a:lnTo>
                    <a:pt x="4539" y="1"/>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6039150" y="1268175"/>
              <a:ext cx="49075" cy="11750"/>
            </a:xfrm>
            <a:custGeom>
              <a:rect b="b" l="l" r="r" t="t"/>
              <a:pathLst>
                <a:path extrusionOk="0" h="470" w="1963">
                  <a:moveTo>
                    <a:pt x="1" y="1"/>
                  </a:moveTo>
                  <a:lnTo>
                    <a:pt x="1" y="469"/>
                  </a:lnTo>
                  <a:lnTo>
                    <a:pt x="1963" y="469"/>
                  </a:lnTo>
                  <a:lnTo>
                    <a:pt x="19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8"/>
            <p:cNvSpPr/>
            <p:nvPr/>
          </p:nvSpPr>
          <p:spPr>
            <a:xfrm>
              <a:off x="5819100" y="1305325"/>
              <a:ext cx="48675" cy="11750"/>
            </a:xfrm>
            <a:custGeom>
              <a:rect b="b" l="l" r="r" t="t"/>
              <a:pathLst>
                <a:path extrusionOk="0" h="470" w="1947">
                  <a:moveTo>
                    <a:pt x="1" y="1"/>
                  </a:moveTo>
                  <a:lnTo>
                    <a:pt x="1" y="469"/>
                  </a:lnTo>
                  <a:lnTo>
                    <a:pt x="1947" y="469"/>
                  </a:lnTo>
                  <a:lnTo>
                    <a:pt x="194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p:nvPr/>
          </p:nvSpPr>
          <p:spPr>
            <a:xfrm>
              <a:off x="5882300" y="1305325"/>
              <a:ext cx="74725" cy="11750"/>
            </a:xfrm>
            <a:custGeom>
              <a:rect b="b" l="l" r="r" t="t"/>
              <a:pathLst>
                <a:path extrusionOk="0" h="470" w="2989">
                  <a:moveTo>
                    <a:pt x="0" y="1"/>
                  </a:moveTo>
                  <a:lnTo>
                    <a:pt x="0" y="469"/>
                  </a:lnTo>
                  <a:lnTo>
                    <a:pt x="2988" y="469"/>
                  </a:lnTo>
                  <a:lnTo>
                    <a:pt x="2988" y="1"/>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8"/>
            <p:cNvSpPr/>
            <p:nvPr/>
          </p:nvSpPr>
          <p:spPr>
            <a:xfrm>
              <a:off x="5971925" y="1305325"/>
              <a:ext cx="115500" cy="11750"/>
            </a:xfrm>
            <a:custGeom>
              <a:rect b="b" l="l" r="r" t="t"/>
              <a:pathLst>
                <a:path extrusionOk="0" h="470" w="4620">
                  <a:moveTo>
                    <a:pt x="1" y="1"/>
                  </a:moveTo>
                  <a:lnTo>
                    <a:pt x="1" y="469"/>
                  </a:lnTo>
                  <a:lnTo>
                    <a:pt x="4620" y="469"/>
                  </a:lnTo>
                  <a:lnTo>
                    <a:pt x="4620" y="1"/>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p:nvPr/>
          </p:nvSpPr>
          <p:spPr>
            <a:xfrm>
              <a:off x="5819100" y="1340875"/>
              <a:ext cx="81800" cy="11925"/>
            </a:xfrm>
            <a:custGeom>
              <a:rect b="b" l="l" r="r" t="t"/>
              <a:pathLst>
                <a:path extrusionOk="0" h="477" w="3272">
                  <a:moveTo>
                    <a:pt x="1" y="0"/>
                  </a:moveTo>
                  <a:lnTo>
                    <a:pt x="1" y="476"/>
                  </a:lnTo>
                  <a:lnTo>
                    <a:pt x="3271" y="476"/>
                  </a:lnTo>
                  <a:lnTo>
                    <a:pt x="3271" y="0"/>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8"/>
            <p:cNvSpPr/>
            <p:nvPr/>
          </p:nvSpPr>
          <p:spPr>
            <a:xfrm>
              <a:off x="5912175" y="1340875"/>
              <a:ext cx="81775" cy="11925"/>
            </a:xfrm>
            <a:custGeom>
              <a:rect b="b" l="l" r="r" t="t"/>
              <a:pathLst>
                <a:path extrusionOk="0" h="477" w="3271">
                  <a:moveTo>
                    <a:pt x="0" y="0"/>
                  </a:moveTo>
                  <a:lnTo>
                    <a:pt x="0" y="476"/>
                  </a:lnTo>
                  <a:lnTo>
                    <a:pt x="3271" y="476"/>
                  </a:lnTo>
                  <a:lnTo>
                    <a:pt x="327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8"/>
            <p:cNvSpPr/>
            <p:nvPr/>
          </p:nvSpPr>
          <p:spPr>
            <a:xfrm>
              <a:off x="6005650" y="1340875"/>
              <a:ext cx="81775" cy="11925"/>
            </a:xfrm>
            <a:custGeom>
              <a:rect b="b" l="l" r="r" t="t"/>
              <a:pathLst>
                <a:path extrusionOk="0" h="477" w="3271">
                  <a:moveTo>
                    <a:pt x="0" y="0"/>
                  </a:moveTo>
                  <a:lnTo>
                    <a:pt x="0" y="476"/>
                  </a:lnTo>
                  <a:lnTo>
                    <a:pt x="3271" y="476"/>
                  </a:lnTo>
                  <a:lnTo>
                    <a:pt x="3271" y="0"/>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8"/>
            <p:cNvSpPr/>
            <p:nvPr/>
          </p:nvSpPr>
          <p:spPr>
            <a:xfrm>
              <a:off x="5819100" y="1376400"/>
              <a:ext cx="48675" cy="11925"/>
            </a:xfrm>
            <a:custGeom>
              <a:rect b="b" l="l" r="r" t="t"/>
              <a:pathLst>
                <a:path extrusionOk="0" h="477" w="1947">
                  <a:moveTo>
                    <a:pt x="1" y="0"/>
                  </a:moveTo>
                  <a:lnTo>
                    <a:pt x="1" y="477"/>
                  </a:lnTo>
                  <a:lnTo>
                    <a:pt x="1947" y="477"/>
                  </a:lnTo>
                  <a:lnTo>
                    <a:pt x="1947" y="0"/>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a:off x="5880875" y="1376400"/>
              <a:ext cx="77350" cy="11925"/>
            </a:xfrm>
            <a:custGeom>
              <a:rect b="b" l="l" r="r" t="t"/>
              <a:pathLst>
                <a:path extrusionOk="0" h="477" w="3094">
                  <a:moveTo>
                    <a:pt x="1" y="0"/>
                  </a:moveTo>
                  <a:lnTo>
                    <a:pt x="1" y="477"/>
                  </a:lnTo>
                  <a:lnTo>
                    <a:pt x="3094" y="477"/>
                  </a:lnTo>
                  <a:lnTo>
                    <a:pt x="3094" y="0"/>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8"/>
            <p:cNvSpPr/>
            <p:nvPr/>
          </p:nvSpPr>
          <p:spPr>
            <a:xfrm>
              <a:off x="5972725" y="1376400"/>
              <a:ext cx="114700" cy="11925"/>
            </a:xfrm>
            <a:custGeom>
              <a:rect b="b" l="l" r="r" t="t"/>
              <a:pathLst>
                <a:path extrusionOk="0" h="477" w="4588">
                  <a:moveTo>
                    <a:pt x="1" y="0"/>
                  </a:moveTo>
                  <a:lnTo>
                    <a:pt x="1" y="477"/>
                  </a:lnTo>
                  <a:lnTo>
                    <a:pt x="4588" y="477"/>
                  </a:lnTo>
                  <a:lnTo>
                    <a:pt x="45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8"/>
            <p:cNvSpPr/>
            <p:nvPr/>
          </p:nvSpPr>
          <p:spPr>
            <a:xfrm>
              <a:off x="5819100" y="1411925"/>
              <a:ext cx="107225" cy="11925"/>
            </a:xfrm>
            <a:custGeom>
              <a:rect b="b" l="l" r="r" t="t"/>
              <a:pathLst>
                <a:path extrusionOk="0" h="477" w="4289">
                  <a:moveTo>
                    <a:pt x="1" y="1"/>
                  </a:moveTo>
                  <a:lnTo>
                    <a:pt x="1" y="477"/>
                  </a:lnTo>
                  <a:lnTo>
                    <a:pt x="4289" y="477"/>
                  </a:lnTo>
                  <a:lnTo>
                    <a:pt x="428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8"/>
            <p:cNvSpPr/>
            <p:nvPr/>
          </p:nvSpPr>
          <p:spPr>
            <a:xfrm>
              <a:off x="5939025" y="1411925"/>
              <a:ext cx="43625" cy="11925"/>
            </a:xfrm>
            <a:custGeom>
              <a:rect b="b" l="l" r="r" t="t"/>
              <a:pathLst>
                <a:path extrusionOk="0" h="477" w="1745">
                  <a:moveTo>
                    <a:pt x="0" y="1"/>
                  </a:moveTo>
                  <a:lnTo>
                    <a:pt x="0" y="477"/>
                  </a:lnTo>
                  <a:lnTo>
                    <a:pt x="1745" y="477"/>
                  </a:lnTo>
                  <a:lnTo>
                    <a:pt x="1745" y="1"/>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8"/>
            <p:cNvSpPr/>
            <p:nvPr/>
          </p:nvSpPr>
          <p:spPr>
            <a:xfrm>
              <a:off x="5993925" y="1411925"/>
              <a:ext cx="93500" cy="11925"/>
            </a:xfrm>
            <a:custGeom>
              <a:rect b="b" l="l" r="r" t="t"/>
              <a:pathLst>
                <a:path extrusionOk="0" h="477" w="3740">
                  <a:moveTo>
                    <a:pt x="1" y="1"/>
                  </a:moveTo>
                  <a:lnTo>
                    <a:pt x="1" y="477"/>
                  </a:lnTo>
                  <a:lnTo>
                    <a:pt x="3740" y="477"/>
                  </a:lnTo>
                  <a:lnTo>
                    <a:pt x="3740" y="1"/>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8"/>
            <p:cNvSpPr/>
            <p:nvPr/>
          </p:nvSpPr>
          <p:spPr>
            <a:xfrm>
              <a:off x="5819100" y="1447650"/>
              <a:ext cx="54525" cy="11750"/>
            </a:xfrm>
            <a:custGeom>
              <a:rect b="b" l="l" r="r" t="t"/>
              <a:pathLst>
                <a:path extrusionOk="0" h="470" w="2181">
                  <a:moveTo>
                    <a:pt x="1" y="1"/>
                  </a:moveTo>
                  <a:lnTo>
                    <a:pt x="1" y="469"/>
                  </a:lnTo>
                  <a:lnTo>
                    <a:pt x="2181" y="469"/>
                  </a:lnTo>
                  <a:lnTo>
                    <a:pt x="2181" y="1"/>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8"/>
            <p:cNvSpPr/>
            <p:nvPr/>
          </p:nvSpPr>
          <p:spPr>
            <a:xfrm>
              <a:off x="5887750" y="1447650"/>
              <a:ext cx="70675" cy="11750"/>
            </a:xfrm>
            <a:custGeom>
              <a:rect b="b" l="l" r="r" t="t"/>
              <a:pathLst>
                <a:path extrusionOk="0" h="470" w="2827">
                  <a:moveTo>
                    <a:pt x="0" y="1"/>
                  </a:moveTo>
                  <a:lnTo>
                    <a:pt x="0" y="469"/>
                  </a:lnTo>
                  <a:lnTo>
                    <a:pt x="2827" y="469"/>
                  </a:lnTo>
                  <a:lnTo>
                    <a:pt x="282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8"/>
            <p:cNvSpPr/>
            <p:nvPr/>
          </p:nvSpPr>
          <p:spPr>
            <a:xfrm>
              <a:off x="5973150" y="1447650"/>
              <a:ext cx="114275" cy="11750"/>
            </a:xfrm>
            <a:custGeom>
              <a:rect b="b" l="l" r="r" t="t"/>
              <a:pathLst>
                <a:path extrusionOk="0" h="470" w="4571">
                  <a:moveTo>
                    <a:pt x="0" y="1"/>
                  </a:moveTo>
                  <a:lnTo>
                    <a:pt x="0" y="469"/>
                  </a:lnTo>
                  <a:lnTo>
                    <a:pt x="4571" y="469"/>
                  </a:lnTo>
                  <a:lnTo>
                    <a:pt x="4571" y="1"/>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8"/>
            <p:cNvSpPr/>
            <p:nvPr/>
          </p:nvSpPr>
          <p:spPr>
            <a:xfrm>
              <a:off x="5747650" y="876550"/>
              <a:ext cx="411250" cy="212600"/>
            </a:xfrm>
            <a:custGeom>
              <a:rect b="b" l="l" r="r" t="t"/>
              <a:pathLst>
                <a:path extrusionOk="0" h="8504" w="16450">
                  <a:moveTo>
                    <a:pt x="8794" y="0"/>
                  </a:moveTo>
                  <a:cubicBezTo>
                    <a:pt x="6807" y="0"/>
                    <a:pt x="5168" y="1478"/>
                    <a:pt x="4918" y="3400"/>
                  </a:cubicBezTo>
                  <a:cubicBezTo>
                    <a:pt x="4905" y="3510"/>
                    <a:pt x="4809" y="3583"/>
                    <a:pt x="4705" y="3583"/>
                  </a:cubicBezTo>
                  <a:cubicBezTo>
                    <a:pt x="4679" y="3583"/>
                    <a:pt x="4653" y="3579"/>
                    <a:pt x="4627" y="3569"/>
                  </a:cubicBezTo>
                  <a:cubicBezTo>
                    <a:pt x="4329" y="3441"/>
                    <a:pt x="3996" y="3367"/>
                    <a:pt x="3642" y="3367"/>
                  </a:cubicBezTo>
                  <a:cubicBezTo>
                    <a:pt x="3508" y="3367"/>
                    <a:pt x="3370" y="3378"/>
                    <a:pt x="3230" y="3400"/>
                  </a:cubicBezTo>
                  <a:cubicBezTo>
                    <a:pt x="2253" y="3569"/>
                    <a:pt x="1478" y="4345"/>
                    <a:pt x="1300" y="5330"/>
                  </a:cubicBezTo>
                  <a:cubicBezTo>
                    <a:pt x="1219" y="5814"/>
                    <a:pt x="1284" y="6275"/>
                    <a:pt x="1454" y="6678"/>
                  </a:cubicBezTo>
                  <a:cubicBezTo>
                    <a:pt x="1559" y="6929"/>
                    <a:pt x="1389" y="7203"/>
                    <a:pt x="1114" y="7203"/>
                  </a:cubicBezTo>
                  <a:lnTo>
                    <a:pt x="719" y="7203"/>
                  </a:lnTo>
                  <a:cubicBezTo>
                    <a:pt x="372" y="7203"/>
                    <a:pt x="73" y="7453"/>
                    <a:pt x="40" y="7793"/>
                  </a:cubicBezTo>
                  <a:cubicBezTo>
                    <a:pt x="0" y="8188"/>
                    <a:pt x="315" y="8503"/>
                    <a:pt x="686" y="8503"/>
                  </a:cubicBezTo>
                  <a:lnTo>
                    <a:pt x="15763" y="8503"/>
                  </a:lnTo>
                  <a:cubicBezTo>
                    <a:pt x="16142" y="8503"/>
                    <a:pt x="16449" y="8172"/>
                    <a:pt x="16409" y="7793"/>
                  </a:cubicBezTo>
                  <a:cubicBezTo>
                    <a:pt x="16377" y="7462"/>
                    <a:pt x="16070" y="7219"/>
                    <a:pt x="15731" y="7219"/>
                  </a:cubicBezTo>
                  <a:cubicBezTo>
                    <a:pt x="15480" y="7219"/>
                    <a:pt x="15295" y="6977"/>
                    <a:pt x="15367" y="6719"/>
                  </a:cubicBezTo>
                  <a:cubicBezTo>
                    <a:pt x="15456" y="6436"/>
                    <a:pt x="15488" y="6137"/>
                    <a:pt x="15432" y="5814"/>
                  </a:cubicBezTo>
                  <a:cubicBezTo>
                    <a:pt x="15319" y="4942"/>
                    <a:pt x="14640" y="4256"/>
                    <a:pt x="13776" y="4094"/>
                  </a:cubicBezTo>
                  <a:cubicBezTo>
                    <a:pt x="13652" y="4073"/>
                    <a:pt x="13530" y="4063"/>
                    <a:pt x="13412" y="4063"/>
                  </a:cubicBezTo>
                  <a:cubicBezTo>
                    <a:pt x="13253" y="4063"/>
                    <a:pt x="13100" y="4082"/>
                    <a:pt x="12953" y="4118"/>
                  </a:cubicBezTo>
                  <a:cubicBezTo>
                    <a:pt x="12939" y="4121"/>
                    <a:pt x="12926" y="4122"/>
                    <a:pt x="12913" y="4122"/>
                  </a:cubicBezTo>
                  <a:cubicBezTo>
                    <a:pt x="12800" y="4122"/>
                    <a:pt x="12702" y="4031"/>
                    <a:pt x="12702" y="3900"/>
                  </a:cubicBezTo>
                  <a:cubicBezTo>
                    <a:pt x="12702" y="1744"/>
                    <a:pt x="10950" y="0"/>
                    <a:pt x="8794"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8"/>
            <p:cNvSpPr/>
            <p:nvPr/>
          </p:nvSpPr>
          <p:spPr>
            <a:xfrm>
              <a:off x="5893600" y="948000"/>
              <a:ext cx="119125" cy="86425"/>
            </a:xfrm>
            <a:custGeom>
              <a:rect b="b" l="l" r="r" t="t"/>
              <a:pathLst>
                <a:path extrusionOk="0" h="3457" w="4765">
                  <a:moveTo>
                    <a:pt x="299" y="1"/>
                  </a:moveTo>
                  <a:cubicBezTo>
                    <a:pt x="130" y="1"/>
                    <a:pt x="0" y="138"/>
                    <a:pt x="0" y="299"/>
                  </a:cubicBezTo>
                  <a:lnTo>
                    <a:pt x="0" y="3158"/>
                  </a:lnTo>
                  <a:cubicBezTo>
                    <a:pt x="0" y="3328"/>
                    <a:pt x="138" y="3457"/>
                    <a:pt x="299" y="3457"/>
                  </a:cubicBezTo>
                  <a:lnTo>
                    <a:pt x="4458" y="3457"/>
                  </a:lnTo>
                  <a:cubicBezTo>
                    <a:pt x="4628" y="3457"/>
                    <a:pt x="4765" y="3320"/>
                    <a:pt x="4765" y="3158"/>
                  </a:cubicBezTo>
                  <a:lnTo>
                    <a:pt x="4765" y="671"/>
                  </a:lnTo>
                  <a:cubicBezTo>
                    <a:pt x="4765" y="501"/>
                    <a:pt x="4619" y="372"/>
                    <a:pt x="4458" y="372"/>
                  </a:cubicBezTo>
                  <a:lnTo>
                    <a:pt x="2342" y="372"/>
                  </a:lnTo>
                  <a:cubicBezTo>
                    <a:pt x="2335" y="373"/>
                    <a:pt x="2327" y="373"/>
                    <a:pt x="2320" y="373"/>
                  </a:cubicBezTo>
                  <a:cubicBezTo>
                    <a:pt x="2225" y="373"/>
                    <a:pt x="2145" y="326"/>
                    <a:pt x="2100" y="251"/>
                  </a:cubicBezTo>
                  <a:lnTo>
                    <a:pt x="2011" y="114"/>
                  </a:lnTo>
                  <a:cubicBezTo>
                    <a:pt x="1947" y="33"/>
                    <a:pt x="1858" y="1"/>
                    <a:pt x="1753"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8"/>
            <p:cNvSpPr/>
            <p:nvPr/>
          </p:nvSpPr>
          <p:spPr>
            <a:xfrm>
              <a:off x="5917825" y="1052575"/>
              <a:ext cx="2450" cy="81375"/>
            </a:xfrm>
            <a:custGeom>
              <a:rect b="b" l="l" r="r" t="t"/>
              <a:pathLst>
                <a:path extrusionOk="0" h="3255" w="98">
                  <a:moveTo>
                    <a:pt x="49" y="1"/>
                  </a:moveTo>
                  <a:cubicBezTo>
                    <a:pt x="17" y="1"/>
                    <a:pt x="0" y="25"/>
                    <a:pt x="0" y="57"/>
                  </a:cubicBezTo>
                  <a:lnTo>
                    <a:pt x="0" y="3207"/>
                  </a:lnTo>
                  <a:cubicBezTo>
                    <a:pt x="0" y="3231"/>
                    <a:pt x="17" y="3255"/>
                    <a:pt x="49" y="3255"/>
                  </a:cubicBezTo>
                  <a:cubicBezTo>
                    <a:pt x="81" y="3255"/>
                    <a:pt x="97" y="3231"/>
                    <a:pt x="97" y="3207"/>
                  </a:cubicBezTo>
                  <a:lnTo>
                    <a:pt x="97" y="57"/>
                  </a:lnTo>
                  <a:cubicBezTo>
                    <a:pt x="97" y="25"/>
                    <a:pt x="81" y="1"/>
                    <a:pt x="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8"/>
            <p:cNvSpPr/>
            <p:nvPr/>
          </p:nvSpPr>
          <p:spPr>
            <a:xfrm>
              <a:off x="5986250" y="1045100"/>
              <a:ext cx="2450" cy="73525"/>
            </a:xfrm>
            <a:custGeom>
              <a:rect b="b" l="l" r="r" t="t"/>
              <a:pathLst>
                <a:path extrusionOk="0" h="2941" w="98">
                  <a:moveTo>
                    <a:pt x="49" y="1"/>
                  </a:moveTo>
                  <a:cubicBezTo>
                    <a:pt x="17" y="1"/>
                    <a:pt x="1" y="17"/>
                    <a:pt x="1" y="49"/>
                  </a:cubicBezTo>
                  <a:lnTo>
                    <a:pt x="1" y="2884"/>
                  </a:lnTo>
                  <a:cubicBezTo>
                    <a:pt x="1" y="2916"/>
                    <a:pt x="17" y="2940"/>
                    <a:pt x="49" y="2940"/>
                  </a:cubicBezTo>
                  <a:cubicBezTo>
                    <a:pt x="82" y="2940"/>
                    <a:pt x="98" y="2916"/>
                    <a:pt x="98" y="2900"/>
                  </a:cubicBezTo>
                  <a:lnTo>
                    <a:pt x="98" y="49"/>
                  </a:lnTo>
                  <a:cubicBezTo>
                    <a:pt x="98" y="17"/>
                    <a:pt x="82" y="1"/>
                    <a:pt x="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8"/>
            <p:cNvSpPr/>
            <p:nvPr/>
          </p:nvSpPr>
          <p:spPr>
            <a:xfrm>
              <a:off x="5952350" y="1017850"/>
              <a:ext cx="2650" cy="79775"/>
            </a:xfrm>
            <a:custGeom>
              <a:rect b="b" l="l" r="r" t="t"/>
              <a:pathLst>
                <a:path extrusionOk="0" h="3191" w="106">
                  <a:moveTo>
                    <a:pt x="49" y="1"/>
                  </a:moveTo>
                  <a:cubicBezTo>
                    <a:pt x="25" y="1"/>
                    <a:pt x="0" y="17"/>
                    <a:pt x="0" y="49"/>
                  </a:cubicBezTo>
                  <a:lnTo>
                    <a:pt x="0" y="3142"/>
                  </a:lnTo>
                  <a:cubicBezTo>
                    <a:pt x="0" y="3166"/>
                    <a:pt x="25" y="3190"/>
                    <a:pt x="49" y="3190"/>
                  </a:cubicBezTo>
                  <a:cubicBezTo>
                    <a:pt x="81" y="3190"/>
                    <a:pt x="105" y="3166"/>
                    <a:pt x="105" y="3142"/>
                  </a:cubicBezTo>
                  <a:lnTo>
                    <a:pt x="105" y="49"/>
                  </a:lnTo>
                  <a:cubicBezTo>
                    <a:pt x="105" y="17"/>
                    <a:pt x="81" y="1"/>
                    <a:pt x="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8"/>
            <p:cNvSpPr/>
            <p:nvPr/>
          </p:nvSpPr>
          <p:spPr>
            <a:xfrm>
              <a:off x="6525075" y="1390325"/>
              <a:ext cx="250775" cy="144775"/>
            </a:xfrm>
            <a:custGeom>
              <a:rect b="b" l="l" r="r" t="t"/>
              <a:pathLst>
                <a:path extrusionOk="0" h="5791" w="10031">
                  <a:moveTo>
                    <a:pt x="1269" y="0"/>
                  </a:moveTo>
                  <a:cubicBezTo>
                    <a:pt x="566" y="0"/>
                    <a:pt x="1" y="566"/>
                    <a:pt x="1" y="1260"/>
                  </a:cubicBezTo>
                  <a:lnTo>
                    <a:pt x="1" y="4531"/>
                  </a:lnTo>
                  <a:cubicBezTo>
                    <a:pt x="1" y="5225"/>
                    <a:pt x="566" y="5790"/>
                    <a:pt x="1269" y="5790"/>
                  </a:cubicBezTo>
                  <a:lnTo>
                    <a:pt x="8762" y="5790"/>
                  </a:lnTo>
                  <a:cubicBezTo>
                    <a:pt x="9465" y="5790"/>
                    <a:pt x="10022" y="5225"/>
                    <a:pt x="10030" y="4531"/>
                  </a:cubicBezTo>
                  <a:lnTo>
                    <a:pt x="10030" y="1260"/>
                  </a:lnTo>
                  <a:cubicBezTo>
                    <a:pt x="10030" y="566"/>
                    <a:pt x="9465" y="0"/>
                    <a:pt x="8762"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8"/>
            <p:cNvSpPr/>
            <p:nvPr/>
          </p:nvSpPr>
          <p:spPr>
            <a:xfrm>
              <a:off x="6563650" y="1432725"/>
              <a:ext cx="53525" cy="59575"/>
            </a:xfrm>
            <a:custGeom>
              <a:rect b="b" l="l" r="r" t="t"/>
              <a:pathLst>
                <a:path extrusionOk="0" h="2383" w="2141">
                  <a:moveTo>
                    <a:pt x="2140" y="0"/>
                  </a:moveTo>
                  <a:lnTo>
                    <a:pt x="0" y="1066"/>
                  </a:lnTo>
                  <a:lnTo>
                    <a:pt x="0" y="1430"/>
                  </a:lnTo>
                  <a:lnTo>
                    <a:pt x="2140" y="2382"/>
                  </a:lnTo>
                  <a:lnTo>
                    <a:pt x="2140" y="1753"/>
                  </a:lnTo>
                  <a:lnTo>
                    <a:pt x="824" y="1220"/>
                  </a:lnTo>
                  <a:lnTo>
                    <a:pt x="2140" y="622"/>
                  </a:lnTo>
                  <a:lnTo>
                    <a:pt x="2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8"/>
            <p:cNvSpPr/>
            <p:nvPr/>
          </p:nvSpPr>
          <p:spPr>
            <a:xfrm>
              <a:off x="6627025" y="1423025"/>
              <a:ext cx="47275" cy="79575"/>
            </a:xfrm>
            <a:custGeom>
              <a:rect b="b" l="l" r="r" t="t"/>
              <a:pathLst>
                <a:path extrusionOk="0" h="3183" w="1891">
                  <a:moveTo>
                    <a:pt x="1155" y="1"/>
                  </a:moveTo>
                  <a:lnTo>
                    <a:pt x="1" y="3182"/>
                  </a:lnTo>
                  <a:lnTo>
                    <a:pt x="744" y="3182"/>
                  </a:lnTo>
                  <a:lnTo>
                    <a:pt x="18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8"/>
            <p:cNvSpPr/>
            <p:nvPr/>
          </p:nvSpPr>
          <p:spPr>
            <a:xfrm>
              <a:off x="6683550" y="1432525"/>
              <a:ext cx="53525" cy="59575"/>
            </a:xfrm>
            <a:custGeom>
              <a:rect b="b" l="l" r="r" t="t"/>
              <a:pathLst>
                <a:path extrusionOk="0" h="2383" w="2141">
                  <a:moveTo>
                    <a:pt x="1" y="0"/>
                  </a:moveTo>
                  <a:lnTo>
                    <a:pt x="1" y="630"/>
                  </a:lnTo>
                  <a:lnTo>
                    <a:pt x="1317" y="1228"/>
                  </a:lnTo>
                  <a:lnTo>
                    <a:pt x="1" y="1761"/>
                  </a:lnTo>
                  <a:lnTo>
                    <a:pt x="1" y="2382"/>
                  </a:lnTo>
                  <a:lnTo>
                    <a:pt x="2141" y="1429"/>
                  </a:lnTo>
                  <a:lnTo>
                    <a:pt x="2141" y="106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8"/>
            <p:cNvSpPr/>
            <p:nvPr/>
          </p:nvSpPr>
          <p:spPr>
            <a:xfrm>
              <a:off x="6230325" y="977000"/>
              <a:ext cx="330925" cy="359050"/>
            </a:xfrm>
            <a:custGeom>
              <a:rect b="b" l="l" r="r" t="t"/>
              <a:pathLst>
                <a:path extrusionOk="0" h="14362" w="13237">
                  <a:moveTo>
                    <a:pt x="3677" y="1"/>
                  </a:moveTo>
                  <a:cubicBezTo>
                    <a:pt x="3303" y="1"/>
                    <a:pt x="2897" y="40"/>
                    <a:pt x="2456" y="125"/>
                  </a:cubicBezTo>
                  <a:cubicBezTo>
                    <a:pt x="2456" y="125"/>
                    <a:pt x="2004" y="141"/>
                    <a:pt x="1438" y="569"/>
                  </a:cubicBezTo>
                  <a:cubicBezTo>
                    <a:pt x="1010" y="900"/>
                    <a:pt x="518" y="1465"/>
                    <a:pt x="106" y="2418"/>
                  </a:cubicBezTo>
                  <a:cubicBezTo>
                    <a:pt x="25" y="2604"/>
                    <a:pt x="1" y="2806"/>
                    <a:pt x="33" y="2999"/>
                  </a:cubicBezTo>
                  <a:cubicBezTo>
                    <a:pt x="66" y="3185"/>
                    <a:pt x="146" y="3371"/>
                    <a:pt x="275" y="3516"/>
                  </a:cubicBezTo>
                  <a:cubicBezTo>
                    <a:pt x="949" y="4297"/>
                    <a:pt x="2462" y="5686"/>
                    <a:pt x="4549" y="5686"/>
                  </a:cubicBezTo>
                  <a:cubicBezTo>
                    <a:pt x="4665" y="5686"/>
                    <a:pt x="4783" y="5681"/>
                    <a:pt x="4903" y="5672"/>
                  </a:cubicBezTo>
                  <a:cubicBezTo>
                    <a:pt x="4903" y="5672"/>
                    <a:pt x="4943" y="5600"/>
                    <a:pt x="5024" y="5511"/>
                  </a:cubicBezTo>
                  <a:cubicBezTo>
                    <a:pt x="5160" y="5365"/>
                    <a:pt x="5338" y="5296"/>
                    <a:pt x="5515" y="5296"/>
                  </a:cubicBezTo>
                  <a:cubicBezTo>
                    <a:pt x="5769" y="5296"/>
                    <a:pt x="6019" y="5436"/>
                    <a:pt x="6138" y="5688"/>
                  </a:cubicBezTo>
                  <a:cubicBezTo>
                    <a:pt x="6324" y="6076"/>
                    <a:pt x="6396" y="6649"/>
                    <a:pt x="5775" y="7263"/>
                  </a:cubicBezTo>
                  <a:cubicBezTo>
                    <a:pt x="5775" y="7263"/>
                    <a:pt x="5460" y="10404"/>
                    <a:pt x="7995" y="11002"/>
                  </a:cubicBezTo>
                  <a:cubicBezTo>
                    <a:pt x="7995" y="11002"/>
                    <a:pt x="12025" y="11034"/>
                    <a:pt x="12324" y="14361"/>
                  </a:cubicBezTo>
                  <a:cubicBezTo>
                    <a:pt x="12324" y="14361"/>
                    <a:pt x="13236" y="13021"/>
                    <a:pt x="12550" y="11236"/>
                  </a:cubicBezTo>
                  <a:cubicBezTo>
                    <a:pt x="12267" y="10517"/>
                    <a:pt x="11775" y="9904"/>
                    <a:pt x="11145" y="9427"/>
                  </a:cubicBezTo>
                  <a:cubicBezTo>
                    <a:pt x="10652" y="9064"/>
                    <a:pt x="9958" y="8547"/>
                    <a:pt x="9489" y="8273"/>
                  </a:cubicBezTo>
                  <a:cubicBezTo>
                    <a:pt x="9489" y="8273"/>
                    <a:pt x="8230" y="7675"/>
                    <a:pt x="8052" y="5487"/>
                  </a:cubicBezTo>
                  <a:cubicBezTo>
                    <a:pt x="8052" y="5487"/>
                    <a:pt x="8107" y="1"/>
                    <a:pt x="36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39"/>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03.1  </a:t>
            </a:r>
            <a:r>
              <a:rPr b="1" lang="es" sz="2400">
                <a:solidFill>
                  <a:schemeClr val="dk1"/>
                </a:solidFill>
                <a:latin typeface="Calistoga"/>
                <a:ea typeface="Calistoga"/>
                <a:cs typeface="Calistoga"/>
                <a:sym typeface="Calistoga"/>
              </a:rPr>
              <a:t>Phương án 1</a:t>
            </a:r>
            <a:endParaRPr sz="100">
              <a:solidFill>
                <a:schemeClr val="dk1"/>
              </a:solidFill>
              <a:latin typeface="Calistoga"/>
              <a:ea typeface="Calistoga"/>
              <a:cs typeface="Calistoga"/>
              <a:sym typeface="Calistoga"/>
            </a:endParaRPr>
          </a:p>
        </p:txBody>
      </p:sp>
      <p:pic>
        <p:nvPicPr>
          <p:cNvPr id="1001" name="Google Shape;1001;p39"/>
          <p:cNvPicPr preferRelativeResize="0"/>
          <p:nvPr/>
        </p:nvPicPr>
        <p:blipFill>
          <a:blip r:embed="rId3">
            <a:alphaModFix/>
          </a:blip>
          <a:stretch>
            <a:fillRect/>
          </a:stretch>
        </p:blipFill>
        <p:spPr>
          <a:xfrm>
            <a:off x="2757049" y="152400"/>
            <a:ext cx="4139512" cy="4838700"/>
          </a:xfrm>
          <a:prstGeom prst="rect">
            <a:avLst/>
          </a:prstGeom>
          <a:noFill/>
          <a:ln>
            <a:noFill/>
          </a:ln>
        </p:spPr>
      </p:pic>
      <p:sp>
        <p:nvSpPr>
          <p:cNvPr id="1002" name="Google Shape;100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40"/>
          <p:cNvSpPr txBox="1"/>
          <p:nvPr>
            <p:ph type="title"/>
          </p:nvPr>
        </p:nvSpPr>
        <p:spPr>
          <a:xfrm>
            <a:off x="713250" y="742375"/>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Vocabulary of</a:t>
            </a:r>
            <a:r>
              <a:rPr lang="es"/>
              <a:t> </a:t>
            </a:r>
            <a:r>
              <a:rPr lang="es">
                <a:solidFill>
                  <a:schemeClr val="accent4"/>
                </a:solidFill>
                <a:latin typeface="Calistoga"/>
                <a:ea typeface="Calistoga"/>
                <a:cs typeface="Calistoga"/>
                <a:sym typeface="Calistoga"/>
              </a:rPr>
              <a:t>text corpus</a:t>
            </a:r>
            <a:endParaRPr>
              <a:solidFill>
                <a:schemeClr val="accent4"/>
              </a:solidFill>
              <a:latin typeface="Calistoga"/>
              <a:ea typeface="Calistoga"/>
              <a:cs typeface="Calistoga"/>
              <a:sym typeface="Calistoga"/>
            </a:endParaRPr>
          </a:p>
        </p:txBody>
      </p:sp>
      <p:sp>
        <p:nvSpPr>
          <p:cNvPr id="1008" name="Google Shape;1008;p40"/>
          <p:cNvSpPr txBox="1"/>
          <p:nvPr>
            <p:ph idx="2" type="subTitle"/>
          </p:nvPr>
        </p:nvSpPr>
        <p:spPr>
          <a:xfrm>
            <a:off x="4747588" y="1879175"/>
            <a:ext cx="3606900" cy="23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t>Sử dụng làm chuẩn cho bài toán phân loại.</a:t>
            </a:r>
            <a:endParaRPr b="1" sz="2500"/>
          </a:p>
          <a:p>
            <a:pPr indent="0" lvl="0" marL="0" rtl="0" algn="l">
              <a:spcBef>
                <a:spcPts val="1600"/>
              </a:spcBef>
              <a:spcAft>
                <a:spcPts val="1600"/>
              </a:spcAft>
              <a:buNone/>
            </a:pPr>
            <a:r>
              <a:t/>
            </a:r>
            <a:endParaRPr/>
          </a:p>
        </p:txBody>
      </p:sp>
      <p:sp>
        <p:nvSpPr>
          <p:cNvPr id="1009" name="Google Shape;1009;p40"/>
          <p:cNvSpPr txBox="1"/>
          <p:nvPr>
            <p:ph idx="3" type="subTitle"/>
          </p:nvPr>
        </p:nvSpPr>
        <p:spPr>
          <a:xfrm>
            <a:off x="789513" y="1879175"/>
            <a:ext cx="3606900" cy="23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500"/>
              <a:t>Tập các từ xuất hiện trong text corpus đó, sau khi đã loại bỏ các stop words.</a:t>
            </a:r>
            <a:endParaRPr b="1" sz="2500"/>
          </a:p>
          <a:p>
            <a:pPr indent="0" lvl="0" marL="0" rtl="0" algn="l">
              <a:spcBef>
                <a:spcPts val="1600"/>
              </a:spcBef>
              <a:spcAft>
                <a:spcPts val="1600"/>
              </a:spcAft>
              <a:buClr>
                <a:schemeClr val="dk1"/>
              </a:buClr>
              <a:buSzPts val="1100"/>
              <a:buFont typeface="Arial"/>
              <a:buNone/>
            </a:pPr>
            <a:r>
              <a:t/>
            </a:r>
            <a:endParaRPr sz="2500"/>
          </a:p>
        </p:txBody>
      </p:sp>
      <p:sp>
        <p:nvSpPr>
          <p:cNvPr id="1010" name="Google Shape;1010;p40"/>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011" name="Google Shape;1011;p40"/>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03.1  </a:t>
            </a:r>
            <a:r>
              <a:rPr b="1" lang="es" sz="2400">
                <a:solidFill>
                  <a:schemeClr val="dk1"/>
                </a:solidFill>
                <a:latin typeface="Calistoga"/>
                <a:ea typeface="Calistoga"/>
                <a:cs typeface="Calistoga"/>
                <a:sym typeface="Calistoga"/>
              </a:rPr>
              <a:t>Phương án 1</a:t>
            </a:r>
            <a:endParaRPr sz="100">
              <a:solidFill>
                <a:schemeClr val="dk1"/>
              </a:solidFill>
              <a:latin typeface="Calistoga"/>
              <a:ea typeface="Calistoga"/>
              <a:cs typeface="Calistoga"/>
              <a:sym typeface="Calistoga"/>
            </a:endParaRPr>
          </a:p>
        </p:txBody>
      </p:sp>
      <p:sp>
        <p:nvSpPr>
          <p:cNvPr id="1012" name="Google Shape;101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41"/>
          <p:cNvSpPr txBox="1"/>
          <p:nvPr>
            <p:ph idx="1" type="subTitle"/>
          </p:nvPr>
        </p:nvSpPr>
        <p:spPr>
          <a:xfrm>
            <a:off x="1187050" y="1523800"/>
            <a:ext cx="6562800" cy="25650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AutoNum type="arabicPeriod"/>
            </a:pPr>
            <a:r>
              <a:rPr lang="es" sz="1800"/>
              <a:t>Là viết tắt của </a:t>
            </a:r>
            <a:r>
              <a:rPr b="1" lang="es" sz="1800">
                <a:solidFill>
                  <a:srgbClr val="111111"/>
                </a:solidFill>
                <a:latin typeface="Roboto"/>
                <a:ea typeface="Roboto"/>
                <a:cs typeface="Roboto"/>
                <a:sym typeface="Roboto"/>
              </a:rPr>
              <a:t>Extreme Inception</a:t>
            </a:r>
            <a:endParaRPr b="1" sz="1800"/>
          </a:p>
          <a:p>
            <a:pPr indent="-342900" lvl="0" marL="457200" rtl="0" algn="l">
              <a:spcBef>
                <a:spcPts val="1000"/>
              </a:spcBef>
              <a:spcAft>
                <a:spcPts val="0"/>
              </a:spcAft>
              <a:buSzPts val="1800"/>
              <a:buAutoNum type="arabicPeriod"/>
            </a:pPr>
            <a:r>
              <a:rPr lang="es" sz="1800"/>
              <a:t>Chứa </a:t>
            </a:r>
            <a:r>
              <a:rPr b="1" lang="es" sz="1800"/>
              <a:t>20.861.480 </a:t>
            </a:r>
            <a:r>
              <a:rPr lang="es" sz="1800"/>
              <a:t>tham số, đối với đầu vào là ảnh có kích thước </a:t>
            </a:r>
            <a:r>
              <a:rPr b="1" lang="es" sz="1800"/>
              <a:t>256 x 256 x 3</a:t>
            </a:r>
            <a:r>
              <a:rPr lang="es" sz="1800"/>
              <a:t>.</a:t>
            </a:r>
            <a:endParaRPr sz="1800"/>
          </a:p>
          <a:p>
            <a:pPr indent="-342900" lvl="0" marL="457200" rtl="0" algn="l">
              <a:spcBef>
                <a:spcPts val="1000"/>
              </a:spcBef>
              <a:spcAft>
                <a:spcPts val="1000"/>
              </a:spcAft>
              <a:buSzPts val="1800"/>
              <a:buAutoNum type="arabicPeriod"/>
            </a:pPr>
            <a:r>
              <a:rPr lang="es" sz="1800"/>
              <a:t>Là mô hình sử dụng để </a:t>
            </a:r>
            <a:r>
              <a:rPr b="1" lang="es" sz="1800"/>
              <a:t>trích xuất đặc trưng</a:t>
            </a:r>
            <a:r>
              <a:rPr lang="es" sz="1800"/>
              <a:t> (feature extraction) từ ảnh cho trước.</a:t>
            </a:r>
            <a:endParaRPr sz="1800"/>
          </a:p>
        </p:txBody>
      </p:sp>
      <p:sp>
        <p:nvSpPr>
          <p:cNvPr id="1018" name="Google Shape;1018;p41"/>
          <p:cNvSpPr txBox="1"/>
          <p:nvPr>
            <p:ph type="title"/>
          </p:nvPr>
        </p:nvSpPr>
        <p:spPr>
          <a:xfrm>
            <a:off x="713225" y="474850"/>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t>XCEPTION</a:t>
            </a:r>
            <a:r>
              <a:rPr lang="es">
                <a:solidFill>
                  <a:schemeClr val="accent4"/>
                </a:solidFill>
              </a:rPr>
              <a:t> MODEL</a:t>
            </a:r>
            <a:endParaRPr>
              <a:solidFill>
                <a:schemeClr val="accent4"/>
              </a:solidFill>
            </a:endParaRPr>
          </a:p>
        </p:txBody>
      </p:sp>
      <p:sp>
        <p:nvSpPr>
          <p:cNvPr id="1019" name="Google Shape;1019;p41"/>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020" name="Google Shape;1020;p41"/>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03.  </a:t>
            </a:r>
            <a:r>
              <a:rPr b="1" lang="es" sz="2400">
                <a:solidFill>
                  <a:schemeClr val="dk1"/>
                </a:solidFill>
                <a:latin typeface="Calistoga"/>
                <a:ea typeface="Calistoga"/>
                <a:cs typeface="Calistoga"/>
                <a:sym typeface="Calistoga"/>
              </a:rPr>
              <a:t>Phương án 1</a:t>
            </a:r>
            <a:endParaRPr sz="100">
              <a:solidFill>
                <a:schemeClr val="dk1"/>
              </a:solidFill>
              <a:latin typeface="Calistoga"/>
              <a:ea typeface="Calistoga"/>
              <a:cs typeface="Calistoga"/>
              <a:sym typeface="Calistoga"/>
            </a:endParaRPr>
          </a:p>
        </p:txBody>
      </p:sp>
      <p:sp>
        <p:nvSpPr>
          <p:cNvPr id="1021" name="Google Shape;102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42"/>
          <p:cNvSpPr/>
          <p:nvPr/>
        </p:nvSpPr>
        <p:spPr>
          <a:xfrm>
            <a:off x="826900" y="1795125"/>
            <a:ext cx="3339300" cy="1097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027" name="Google Shape;1027;p42"/>
          <p:cNvSpPr txBox="1"/>
          <p:nvPr>
            <p:ph type="title"/>
          </p:nvPr>
        </p:nvSpPr>
        <p:spPr>
          <a:xfrm>
            <a:off x="713250" y="701275"/>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Drawbacks</a:t>
            </a:r>
            <a:endParaRPr>
              <a:solidFill>
                <a:schemeClr val="accent4"/>
              </a:solidFill>
              <a:latin typeface="Calistoga"/>
              <a:ea typeface="Calistoga"/>
              <a:cs typeface="Calistoga"/>
              <a:sym typeface="Calistoga"/>
            </a:endParaRPr>
          </a:p>
        </p:txBody>
      </p:sp>
      <p:sp>
        <p:nvSpPr>
          <p:cNvPr id="1028" name="Google Shape;1028;p42"/>
          <p:cNvSpPr txBox="1"/>
          <p:nvPr>
            <p:ph idx="3" type="subTitle"/>
          </p:nvPr>
        </p:nvSpPr>
        <p:spPr>
          <a:xfrm>
            <a:off x="1136650" y="2066775"/>
            <a:ext cx="2719800" cy="55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sz="2800"/>
              <a:t>Overfitting</a:t>
            </a:r>
            <a:endParaRPr sz="2800"/>
          </a:p>
          <a:p>
            <a:pPr indent="0" lvl="0" marL="457200" rtl="0" algn="l">
              <a:spcBef>
                <a:spcPts val="1600"/>
              </a:spcBef>
              <a:spcAft>
                <a:spcPts val="0"/>
              </a:spcAft>
              <a:buNone/>
            </a:pPr>
            <a:r>
              <a:t/>
            </a:r>
            <a:endParaRPr sz="2800"/>
          </a:p>
          <a:p>
            <a:pPr indent="0" lvl="0" marL="0" rtl="0" algn="l">
              <a:spcBef>
                <a:spcPts val="1600"/>
              </a:spcBef>
              <a:spcAft>
                <a:spcPts val="1600"/>
              </a:spcAft>
              <a:buClr>
                <a:schemeClr val="dk1"/>
              </a:buClr>
              <a:buSzPts val="1100"/>
              <a:buFont typeface="Arial"/>
              <a:buNone/>
            </a:pPr>
            <a:r>
              <a:t/>
            </a:r>
            <a:endParaRPr sz="2800"/>
          </a:p>
        </p:txBody>
      </p:sp>
      <p:sp>
        <p:nvSpPr>
          <p:cNvPr id="1029" name="Google Shape;1029;p42"/>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030" name="Google Shape;1030;p42"/>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03.2  </a:t>
            </a:r>
            <a:r>
              <a:rPr b="1" lang="es" sz="2400">
                <a:solidFill>
                  <a:schemeClr val="dk1"/>
                </a:solidFill>
                <a:latin typeface="Calistoga"/>
                <a:ea typeface="Calistoga"/>
                <a:cs typeface="Calistoga"/>
                <a:sym typeface="Calistoga"/>
              </a:rPr>
              <a:t>Phương án 1</a:t>
            </a:r>
            <a:endParaRPr sz="100">
              <a:solidFill>
                <a:schemeClr val="dk1"/>
              </a:solidFill>
              <a:latin typeface="Calistoga"/>
              <a:ea typeface="Calistoga"/>
              <a:cs typeface="Calistoga"/>
              <a:sym typeface="Calistoga"/>
            </a:endParaRPr>
          </a:p>
        </p:txBody>
      </p:sp>
      <p:sp>
        <p:nvSpPr>
          <p:cNvPr id="1031" name="Google Shape;1031;p42"/>
          <p:cNvSpPr/>
          <p:nvPr/>
        </p:nvSpPr>
        <p:spPr>
          <a:xfrm>
            <a:off x="826900" y="3160700"/>
            <a:ext cx="3339300" cy="1097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032" name="Google Shape;1032;p42"/>
          <p:cNvSpPr txBox="1"/>
          <p:nvPr>
            <p:ph idx="3" type="subTitle"/>
          </p:nvPr>
        </p:nvSpPr>
        <p:spPr>
          <a:xfrm>
            <a:off x="986250" y="3175675"/>
            <a:ext cx="2719800" cy="694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s" sz="2600"/>
              <a:t>Vocabulary</a:t>
            </a:r>
            <a:r>
              <a:rPr lang="es" sz="2600"/>
              <a:t> không đa dạng</a:t>
            </a:r>
            <a:endParaRPr sz="2600"/>
          </a:p>
          <a:p>
            <a:pPr indent="0" lvl="0" marL="457200" rtl="0" algn="ctr">
              <a:spcBef>
                <a:spcPts val="1600"/>
              </a:spcBef>
              <a:spcAft>
                <a:spcPts val="0"/>
              </a:spcAft>
              <a:buNone/>
            </a:pPr>
            <a:r>
              <a:t/>
            </a:r>
            <a:endParaRPr sz="1500"/>
          </a:p>
          <a:p>
            <a:pPr indent="0" lvl="0" marL="0" rtl="0" algn="ctr">
              <a:spcBef>
                <a:spcPts val="1600"/>
              </a:spcBef>
              <a:spcAft>
                <a:spcPts val="1600"/>
              </a:spcAft>
              <a:buClr>
                <a:schemeClr val="dk1"/>
              </a:buClr>
              <a:buSzPts val="1100"/>
              <a:buFont typeface="Arial"/>
              <a:buNone/>
            </a:pPr>
            <a:r>
              <a:t/>
            </a:r>
            <a:endParaRPr sz="1500"/>
          </a:p>
        </p:txBody>
      </p:sp>
      <p:sp>
        <p:nvSpPr>
          <p:cNvPr id="1033" name="Google Shape;1033;p42"/>
          <p:cNvSpPr/>
          <p:nvPr/>
        </p:nvSpPr>
        <p:spPr>
          <a:xfrm>
            <a:off x="4516850" y="2802350"/>
            <a:ext cx="1248300" cy="4512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034" name="Google Shape;1034;p42"/>
          <p:cNvSpPr txBox="1"/>
          <p:nvPr>
            <p:ph type="title"/>
          </p:nvPr>
        </p:nvSpPr>
        <p:spPr>
          <a:xfrm>
            <a:off x="5765150" y="2239100"/>
            <a:ext cx="2953500" cy="15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0" lang="es">
                <a:latin typeface="Cabin"/>
                <a:ea typeface="Cabin"/>
                <a:cs typeface="Cabin"/>
                <a:sym typeface="Cabin"/>
              </a:rPr>
              <a:t>Hướng tiếp cận khác hiệu quả hơn</a:t>
            </a:r>
            <a:endParaRPr b="0">
              <a:solidFill>
                <a:schemeClr val="accent4"/>
              </a:solidFill>
              <a:latin typeface="Cabin"/>
              <a:ea typeface="Cabin"/>
              <a:cs typeface="Cabin"/>
              <a:sym typeface="Cabin"/>
            </a:endParaRPr>
          </a:p>
        </p:txBody>
      </p:sp>
      <p:sp>
        <p:nvSpPr>
          <p:cNvPr id="1035" name="Google Shape;103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43"/>
          <p:cNvSpPr txBox="1"/>
          <p:nvPr>
            <p:ph type="title"/>
          </p:nvPr>
        </p:nvSpPr>
        <p:spPr>
          <a:xfrm>
            <a:off x="713250" y="742375"/>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Tinh chỉnh mô hình</a:t>
            </a:r>
            <a:r>
              <a:rPr lang="es"/>
              <a:t> </a:t>
            </a:r>
            <a:r>
              <a:rPr lang="es">
                <a:solidFill>
                  <a:schemeClr val="accent4"/>
                </a:solidFill>
                <a:latin typeface="Calistoga"/>
                <a:ea typeface="Calistoga"/>
                <a:cs typeface="Calistoga"/>
                <a:sym typeface="Calistoga"/>
              </a:rPr>
              <a:t>(Fine Tuning model)</a:t>
            </a:r>
            <a:endParaRPr>
              <a:solidFill>
                <a:schemeClr val="accent4"/>
              </a:solidFill>
              <a:latin typeface="Calistoga"/>
              <a:ea typeface="Calistoga"/>
              <a:cs typeface="Calistoga"/>
              <a:sym typeface="Calistoga"/>
            </a:endParaRPr>
          </a:p>
        </p:txBody>
      </p:sp>
      <p:sp>
        <p:nvSpPr>
          <p:cNvPr id="1041" name="Google Shape;1041;p43"/>
          <p:cNvSpPr txBox="1"/>
          <p:nvPr>
            <p:ph idx="1" type="subTitle"/>
          </p:nvPr>
        </p:nvSpPr>
        <p:spPr>
          <a:xfrm>
            <a:off x="3417898" y="1773875"/>
            <a:ext cx="2308200" cy="23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Rút ngắn</a:t>
            </a:r>
            <a:r>
              <a:rPr lang="es"/>
              <a:t> thời gian huấn luyện, sử dụng được các mô hình đạt </a:t>
            </a:r>
            <a:r>
              <a:rPr b="1" lang="es"/>
              <a:t>hiệu năng cao</a:t>
            </a:r>
            <a:r>
              <a:rPr lang="es"/>
              <a:t> trong bài toán cần thực hiện</a:t>
            </a:r>
            <a:endParaRPr/>
          </a:p>
          <a:p>
            <a:pPr indent="0" lvl="0" marL="0" rtl="0" algn="l">
              <a:spcBef>
                <a:spcPts val="1600"/>
              </a:spcBef>
              <a:spcAft>
                <a:spcPts val="1600"/>
              </a:spcAft>
              <a:buClr>
                <a:schemeClr val="dk1"/>
              </a:buClr>
              <a:buSzPts val="1100"/>
              <a:buFont typeface="Arial"/>
              <a:buNone/>
            </a:pPr>
            <a:r>
              <a:t/>
            </a:r>
            <a:endParaRPr/>
          </a:p>
        </p:txBody>
      </p:sp>
      <p:sp>
        <p:nvSpPr>
          <p:cNvPr id="1042" name="Google Shape;1042;p43"/>
          <p:cNvSpPr txBox="1"/>
          <p:nvPr>
            <p:ph idx="2" type="subTitle"/>
          </p:nvPr>
        </p:nvSpPr>
        <p:spPr>
          <a:xfrm>
            <a:off x="6061922" y="1774050"/>
            <a:ext cx="2307600" cy="23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Nhóm sử dụng </a:t>
            </a:r>
            <a:r>
              <a:rPr b="1" lang="es"/>
              <a:t>GIT Model</a:t>
            </a:r>
            <a:r>
              <a:rPr lang="es"/>
              <a:t> được công bố bởi </a:t>
            </a:r>
            <a:r>
              <a:rPr b="1" lang="es"/>
              <a:t>Microsoft</a:t>
            </a:r>
            <a:r>
              <a:rPr lang="es"/>
              <a:t>, là mô hình cho tác vụ liên quan tới cả </a:t>
            </a:r>
            <a:r>
              <a:rPr b="1" lang="es"/>
              <a:t>hình ảnh</a:t>
            </a:r>
            <a:r>
              <a:rPr lang="es"/>
              <a:t> và </a:t>
            </a:r>
            <a:r>
              <a:rPr b="1" lang="es"/>
              <a:t>văn bản</a:t>
            </a:r>
            <a:endParaRPr b="1"/>
          </a:p>
          <a:p>
            <a:pPr indent="0" lvl="0" marL="0" rtl="0" algn="l">
              <a:spcBef>
                <a:spcPts val="1600"/>
              </a:spcBef>
              <a:spcAft>
                <a:spcPts val="1600"/>
              </a:spcAft>
              <a:buNone/>
            </a:pPr>
            <a:r>
              <a:t/>
            </a:r>
            <a:endParaRPr/>
          </a:p>
        </p:txBody>
      </p:sp>
      <p:sp>
        <p:nvSpPr>
          <p:cNvPr id="1043" name="Google Shape;1043;p43"/>
          <p:cNvSpPr txBox="1"/>
          <p:nvPr>
            <p:ph idx="3" type="subTitle"/>
          </p:nvPr>
        </p:nvSpPr>
        <p:spPr>
          <a:xfrm>
            <a:off x="774475" y="1773875"/>
            <a:ext cx="2307600" cy="23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Là việc </a:t>
            </a:r>
            <a:r>
              <a:rPr b="1" lang="es"/>
              <a:t>huấn luyện mô hình</a:t>
            </a:r>
            <a:r>
              <a:rPr lang="es"/>
              <a:t> dựa vào các mô hình </a:t>
            </a:r>
            <a:r>
              <a:rPr b="1" lang="es"/>
              <a:t>có sẵn</a:t>
            </a:r>
            <a:r>
              <a:rPr lang="es"/>
              <a:t> phục vụ </a:t>
            </a:r>
            <a:r>
              <a:rPr b="1" lang="es"/>
              <a:t>phù hợp</a:t>
            </a:r>
            <a:r>
              <a:rPr lang="es"/>
              <a:t> cho tác vụ đó</a:t>
            </a:r>
            <a:endParaRPr b="1"/>
          </a:p>
          <a:p>
            <a:pPr indent="0" lvl="0" marL="0" rtl="0" algn="l">
              <a:spcBef>
                <a:spcPts val="1600"/>
              </a:spcBef>
              <a:spcAft>
                <a:spcPts val="1600"/>
              </a:spcAft>
              <a:buClr>
                <a:schemeClr val="dk1"/>
              </a:buClr>
              <a:buSzPts val="1100"/>
              <a:buFont typeface="Arial"/>
              <a:buNone/>
            </a:pPr>
            <a:r>
              <a:t/>
            </a:r>
            <a:endParaRPr/>
          </a:p>
        </p:txBody>
      </p:sp>
      <p:sp>
        <p:nvSpPr>
          <p:cNvPr id="1044" name="Google Shape;1044;p43"/>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045" name="Google Shape;1045;p43"/>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03.2  </a:t>
            </a:r>
            <a:r>
              <a:rPr b="1" lang="es" sz="2400">
                <a:solidFill>
                  <a:schemeClr val="dk1"/>
                </a:solidFill>
                <a:latin typeface="Calistoga"/>
                <a:ea typeface="Calistoga"/>
                <a:cs typeface="Calistoga"/>
                <a:sym typeface="Calistoga"/>
              </a:rPr>
              <a:t>Phương án 2</a:t>
            </a:r>
            <a:endParaRPr sz="100">
              <a:solidFill>
                <a:schemeClr val="dk1"/>
              </a:solidFill>
              <a:latin typeface="Calistoga"/>
              <a:ea typeface="Calistoga"/>
              <a:cs typeface="Calistoga"/>
              <a:sym typeface="Calistoga"/>
            </a:endParaRPr>
          </a:p>
        </p:txBody>
      </p:sp>
      <p:sp>
        <p:nvSpPr>
          <p:cNvPr id="1046" name="Google Shape;104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44"/>
          <p:cNvSpPr txBox="1"/>
          <p:nvPr>
            <p:ph idx="1" type="subTitle"/>
          </p:nvPr>
        </p:nvSpPr>
        <p:spPr>
          <a:xfrm>
            <a:off x="1187050" y="1523800"/>
            <a:ext cx="6562800" cy="25650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AutoNum type="arabicPeriod"/>
            </a:pPr>
            <a:r>
              <a:rPr lang="es"/>
              <a:t>Là viết tắt của </a:t>
            </a:r>
            <a:r>
              <a:rPr b="1" lang="es"/>
              <a:t>Generative Image-to-text Transformer</a:t>
            </a:r>
            <a:endParaRPr b="1"/>
          </a:p>
          <a:p>
            <a:pPr indent="-330200" lvl="0" marL="457200" rtl="0" algn="l">
              <a:spcBef>
                <a:spcPts val="1000"/>
              </a:spcBef>
              <a:spcAft>
                <a:spcPts val="0"/>
              </a:spcAft>
              <a:buSzPts val="1600"/>
              <a:buAutoNum type="arabicPeriod"/>
            </a:pPr>
            <a:r>
              <a:rPr lang="es"/>
              <a:t>Chứa </a:t>
            </a:r>
            <a:r>
              <a:rPr b="1" lang="es"/>
              <a:t>176.619.066</a:t>
            </a:r>
            <a:r>
              <a:rPr lang="es"/>
              <a:t> tham số.</a:t>
            </a:r>
            <a:endParaRPr b="1"/>
          </a:p>
          <a:p>
            <a:pPr indent="-330200" lvl="0" marL="457200" rtl="0" algn="l">
              <a:spcBef>
                <a:spcPts val="1000"/>
              </a:spcBef>
              <a:spcAft>
                <a:spcPts val="0"/>
              </a:spcAft>
              <a:buSzPts val="1600"/>
              <a:buAutoNum type="arabicPeriod"/>
            </a:pPr>
            <a:r>
              <a:rPr lang="es"/>
              <a:t>Là mô hình </a:t>
            </a:r>
            <a:r>
              <a:rPr b="1" lang="es"/>
              <a:t>đa chức năng</a:t>
            </a:r>
            <a:r>
              <a:rPr lang="es"/>
              <a:t> có thể xử lý tác vụ liên quan tới </a:t>
            </a:r>
            <a:r>
              <a:rPr b="1" lang="es"/>
              <a:t>ảnh</a:t>
            </a:r>
            <a:r>
              <a:rPr lang="es"/>
              <a:t>, </a:t>
            </a:r>
            <a:r>
              <a:rPr b="1" lang="es"/>
              <a:t>video</a:t>
            </a:r>
            <a:r>
              <a:rPr lang="es"/>
              <a:t> và </a:t>
            </a:r>
            <a:r>
              <a:rPr b="1" lang="es"/>
              <a:t>văn bản</a:t>
            </a:r>
            <a:endParaRPr b="1"/>
          </a:p>
          <a:p>
            <a:pPr indent="-330200" lvl="0" marL="457200" rtl="0" algn="l">
              <a:spcBef>
                <a:spcPts val="1000"/>
              </a:spcBef>
              <a:spcAft>
                <a:spcPts val="0"/>
              </a:spcAft>
              <a:buSzPts val="1600"/>
              <a:buAutoNum type="arabicPeriod"/>
            </a:pPr>
            <a:r>
              <a:rPr lang="es"/>
              <a:t>Được huấn luyện trên tập dữ liệu ảnh và văn bản gồm </a:t>
            </a:r>
            <a:r>
              <a:rPr b="1" lang="es"/>
              <a:t>nhiều chủ đề</a:t>
            </a:r>
            <a:endParaRPr b="1"/>
          </a:p>
          <a:p>
            <a:pPr indent="0" lvl="0" marL="0" rtl="0" algn="l">
              <a:spcBef>
                <a:spcPts val="1000"/>
              </a:spcBef>
              <a:spcAft>
                <a:spcPts val="1000"/>
              </a:spcAft>
              <a:buNone/>
            </a:pPr>
            <a:r>
              <a:rPr b="1" lang="es"/>
              <a:t>=&gt; Nhóm thực hiện điều chỉnh mô hình trên tập dữ liệu ROCO brain </a:t>
            </a:r>
            <a:endParaRPr b="1"/>
          </a:p>
        </p:txBody>
      </p:sp>
      <p:sp>
        <p:nvSpPr>
          <p:cNvPr id="1052" name="Google Shape;1052;p44"/>
          <p:cNvSpPr txBox="1"/>
          <p:nvPr>
            <p:ph type="title"/>
          </p:nvPr>
        </p:nvSpPr>
        <p:spPr>
          <a:xfrm>
            <a:off x="713225" y="474850"/>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t>GIT</a:t>
            </a:r>
            <a:r>
              <a:rPr lang="es">
                <a:solidFill>
                  <a:schemeClr val="accent4"/>
                </a:solidFill>
              </a:rPr>
              <a:t> MODEL</a:t>
            </a:r>
            <a:endParaRPr>
              <a:solidFill>
                <a:schemeClr val="accent4"/>
              </a:solidFill>
            </a:endParaRPr>
          </a:p>
        </p:txBody>
      </p:sp>
      <p:sp>
        <p:nvSpPr>
          <p:cNvPr id="1053" name="Google Shape;1053;p44"/>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054" name="Google Shape;1054;p44"/>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03.  </a:t>
            </a:r>
            <a:r>
              <a:rPr b="1" lang="es" sz="2400">
                <a:solidFill>
                  <a:schemeClr val="dk1"/>
                </a:solidFill>
                <a:latin typeface="Calistoga"/>
                <a:ea typeface="Calistoga"/>
                <a:cs typeface="Calistoga"/>
                <a:sym typeface="Calistoga"/>
              </a:rPr>
              <a:t>Phương án 2</a:t>
            </a:r>
            <a:endParaRPr sz="100">
              <a:solidFill>
                <a:schemeClr val="dk1"/>
              </a:solidFill>
              <a:latin typeface="Calistoga"/>
              <a:ea typeface="Calistoga"/>
              <a:cs typeface="Calistoga"/>
              <a:sym typeface="Calistoga"/>
            </a:endParaRPr>
          </a:p>
        </p:txBody>
      </p:sp>
      <p:sp>
        <p:nvSpPr>
          <p:cNvPr id="1055" name="Google Shape;10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 type="subTitle"/>
          </p:nvPr>
        </p:nvSpPr>
        <p:spPr>
          <a:xfrm>
            <a:off x="2428350" y="1797475"/>
            <a:ext cx="4287300" cy="19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t>Phạm Thế Hiểu - 2111213</a:t>
            </a:r>
            <a:endParaRPr sz="2500"/>
          </a:p>
          <a:p>
            <a:pPr indent="0" lvl="0" marL="0" rtl="0" algn="l">
              <a:spcBef>
                <a:spcPts val="0"/>
              </a:spcBef>
              <a:spcAft>
                <a:spcPts val="0"/>
              </a:spcAft>
              <a:buNone/>
            </a:pPr>
            <a:r>
              <a:rPr lang="es" sz="2500"/>
              <a:t>Huỳnh Nguyên Phúc - 2110451</a:t>
            </a:r>
            <a:endParaRPr sz="2500"/>
          </a:p>
          <a:p>
            <a:pPr indent="0" lvl="0" marL="0" rtl="0" algn="l">
              <a:spcBef>
                <a:spcPts val="0"/>
              </a:spcBef>
              <a:spcAft>
                <a:spcPts val="0"/>
              </a:spcAft>
              <a:buClr>
                <a:schemeClr val="dk1"/>
              </a:buClr>
              <a:buSzPts val="1100"/>
              <a:buFont typeface="Arial"/>
              <a:buNone/>
            </a:pPr>
            <a:r>
              <a:t/>
            </a:r>
            <a:endParaRPr sz="2500"/>
          </a:p>
        </p:txBody>
      </p:sp>
      <p:sp>
        <p:nvSpPr>
          <p:cNvPr id="191" name="Google Shape;191;p27"/>
          <p:cNvSpPr txBox="1"/>
          <p:nvPr>
            <p:ph type="title"/>
          </p:nvPr>
        </p:nvSpPr>
        <p:spPr>
          <a:xfrm>
            <a:off x="713225" y="474850"/>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3600"/>
              <a:t>Thành</a:t>
            </a:r>
            <a:r>
              <a:rPr lang="es" sz="3600">
                <a:solidFill>
                  <a:schemeClr val="accent4"/>
                </a:solidFill>
              </a:rPr>
              <a:t> viên</a:t>
            </a:r>
            <a:endParaRPr sz="3600">
              <a:solidFill>
                <a:schemeClr val="accent4"/>
              </a:solidFill>
            </a:endParaRPr>
          </a:p>
        </p:txBody>
      </p:sp>
      <p:sp>
        <p:nvSpPr>
          <p:cNvPr id="192" name="Google Shape;1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5"/>
          <p:cNvSpPr/>
          <p:nvPr/>
        </p:nvSpPr>
        <p:spPr>
          <a:xfrm>
            <a:off x="1234404" y="1363998"/>
            <a:ext cx="2644780" cy="2502905"/>
          </a:xfrm>
          <a:custGeom>
            <a:rect b="b" l="l" r="r" t="t"/>
            <a:pathLst>
              <a:path extrusionOk="0" h="46111" w="48727">
                <a:moveTo>
                  <a:pt x="25214" y="0"/>
                </a:moveTo>
                <a:cubicBezTo>
                  <a:pt x="20988" y="0"/>
                  <a:pt x="16863" y="1463"/>
                  <a:pt x="13523" y="4183"/>
                </a:cubicBezTo>
                <a:cubicBezTo>
                  <a:pt x="8713" y="8085"/>
                  <a:pt x="6841" y="13924"/>
                  <a:pt x="5194" y="19679"/>
                </a:cubicBezTo>
                <a:cubicBezTo>
                  <a:pt x="4745" y="21242"/>
                  <a:pt x="4315" y="22861"/>
                  <a:pt x="3603" y="24321"/>
                </a:cubicBezTo>
                <a:cubicBezTo>
                  <a:pt x="2836" y="25902"/>
                  <a:pt x="1825" y="27325"/>
                  <a:pt x="1105" y="28934"/>
                </a:cubicBezTo>
                <a:cubicBezTo>
                  <a:pt x="572" y="30113"/>
                  <a:pt x="197" y="31377"/>
                  <a:pt x="122" y="32677"/>
                </a:cubicBezTo>
                <a:cubicBezTo>
                  <a:pt x="1" y="35176"/>
                  <a:pt x="955" y="37731"/>
                  <a:pt x="2696" y="39527"/>
                </a:cubicBezTo>
                <a:cubicBezTo>
                  <a:pt x="6196" y="43121"/>
                  <a:pt x="13579" y="45282"/>
                  <a:pt x="16152" y="45694"/>
                </a:cubicBezTo>
                <a:cubicBezTo>
                  <a:pt x="18024" y="45987"/>
                  <a:pt x="19921" y="46111"/>
                  <a:pt x="21816" y="46111"/>
                </a:cubicBezTo>
                <a:cubicBezTo>
                  <a:pt x="23010" y="46111"/>
                  <a:pt x="24202" y="46062"/>
                  <a:pt x="25388" y="45975"/>
                </a:cubicBezTo>
                <a:cubicBezTo>
                  <a:pt x="28467" y="45750"/>
                  <a:pt x="31537" y="45320"/>
                  <a:pt x="34578" y="44814"/>
                </a:cubicBezTo>
                <a:cubicBezTo>
                  <a:pt x="37020" y="44403"/>
                  <a:pt x="39500" y="43860"/>
                  <a:pt x="41708" y="42700"/>
                </a:cubicBezTo>
                <a:cubicBezTo>
                  <a:pt x="42775" y="42138"/>
                  <a:pt x="43767" y="41427"/>
                  <a:pt x="44591" y="40538"/>
                </a:cubicBezTo>
                <a:cubicBezTo>
                  <a:pt x="45452" y="39611"/>
                  <a:pt x="46097" y="38526"/>
                  <a:pt x="46565" y="37366"/>
                </a:cubicBezTo>
                <a:cubicBezTo>
                  <a:pt x="48727" y="31985"/>
                  <a:pt x="46855" y="26286"/>
                  <a:pt x="47173" y="20746"/>
                </a:cubicBezTo>
                <a:cubicBezTo>
                  <a:pt x="47183" y="20652"/>
                  <a:pt x="47183" y="20559"/>
                  <a:pt x="47192" y="20465"/>
                </a:cubicBezTo>
                <a:cubicBezTo>
                  <a:pt x="47351" y="18360"/>
                  <a:pt x="47847" y="16320"/>
                  <a:pt x="47959" y="14214"/>
                </a:cubicBezTo>
                <a:cubicBezTo>
                  <a:pt x="48147" y="10228"/>
                  <a:pt x="45957" y="7683"/>
                  <a:pt x="42345" y="6298"/>
                </a:cubicBezTo>
                <a:cubicBezTo>
                  <a:pt x="40164" y="5465"/>
                  <a:pt x="38115" y="4623"/>
                  <a:pt x="36075" y="3509"/>
                </a:cubicBezTo>
                <a:cubicBezTo>
                  <a:pt x="33801" y="2283"/>
                  <a:pt x="31555" y="926"/>
                  <a:pt x="28991" y="393"/>
                </a:cubicBezTo>
                <a:cubicBezTo>
                  <a:pt x="27735" y="129"/>
                  <a:pt x="26470" y="0"/>
                  <a:pt x="25214" y="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2691158" y="1276597"/>
            <a:ext cx="963894" cy="94099"/>
          </a:xfrm>
          <a:custGeom>
            <a:rect b="b" l="l" r="r" t="t"/>
            <a:pathLst>
              <a:path extrusionOk="0" h="1438" w="1473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lnTo>
                  <a:pt x="28" y="1425"/>
                </a:lnTo>
                <a:cubicBezTo>
                  <a:pt x="501" y="1435"/>
                  <a:pt x="1114" y="1437"/>
                  <a:pt x="1717" y="1437"/>
                </a:cubicBezTo>
                <a:cubicBezTo>
                  <a:pt x="2321" y="1437"/>
                  <a:pt x="2915" y="1435"/>
                  <a:pt x="3350" y="1435"/>
                </a:cubicBezTo>
                <a:cubicBezTo>
                  <a:pt x="4707" y="1435"/>
                  <a:pt x="6064" y="1425"/>
                  <a:pt x="7430" y="1416"/>
                </a:cubicBezTo>
                <a:cubicBezTo>
                  <a:pt x="7954" y="1416"/>
                  <a:pt x="9200" y="1424"/>
                  <a:pt x="10560" y="1424"/>
                </a:cubicBezTo>
                <a:cubicBezTo>
                  <a:pt x="12091" y="1424"/>
                  <a:pt x="13768" y="1414"/>
                  <a:pt x="14729" y="1369"/>
                </a:cubicBezTo>
                <a:lnTo>
                  <a:pt x="14729" y="1098"/>
                </a:lnTo>
                <a:cubicBezTo>
                  <a:pt x="14729" y="967"/>
                  <a:pt x="14701" y="171"/>
                  <a:pt x="14683" y="87"/>
                </a:cubicBezTo>
                <a:cubicBezTo>
                  <a:pt x="14669" y="21"/>
                  <a:pt x="13888" y="0"/>
                  <a:pt x="12830" y="0"/>
                </a:cubicBezTo>
                <a:close/>
              </a:path>
            </a:pathLst>
          </a:custGeom>
          <a:solidFill>
            <a:srgbClr val="B34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3590073" y="1304931"/>
            <a:ext cx="41684" cy="38216"/>
          </a:xfrm>
          <a:custGeom>
            <a:rect b="b" l="l" r="r" t="t"/>
            <a:pathLst>
              <a:path extrusionOk="0" h="584" w="637">
                <a:moveTo>
                  <a:pt x="300" y="0"/>
                </a:moveTo>
                <a:cubicBezTo>
                  <a:pt x="272" y="0"/>
                  <a:pt x="253" y="10"/>
                  <a:pt x="225" y="10"/>
                </a:cubicBezTo>
                <a:cubicBezTo>
                  <a:pt x="197" y="19"/>
                  <a:pt x="169" y="29"/>
                  <a:pt x="132" y="57"/>
                </a:cubicBezTo>
                <a:cubicBezTo>
                  <a:pt x="113" y="66"/>
                  <a:pt x="103" y="75"/>
                  <a:pt x="94" y="94"/>
                </a:cubicBezTo>
                <a:cubicBezTo>
                  <a:pt x="75" y="103"/>
                  <a:pt x="57" y="141"/>
                  <a:pt x="47" y="160"/>
                </a:cubicBezTo>
                <a:cubicBezTo>
                  <a:pt x="1" y="244"/>
                  <a:pt x="10" y="337"/>
                  <a:pt x="57" y="422"/>
                </a:cubicBezTo>
                <a:cubicBezTo>
                  <a:pt x="75" y="450"/>
                  <a:pt x="113" y="487"/>
                  <a:pt x="160" y="534"/>
                </a:cubicBezTo>
                <a:cubicBezTo>
                  <a:pt x="210" y="567"/>
                  <a:pt x="267" y="584"/>
                  <a:pt x="324" y="584"/>
                </a:cubicBezTo>
                <a:cubicBezTo>
                  <a:pt x="426" y="584"/>
                  <a:pt x="527" y="530"/>
                  <a:pt x="581" y="422"/>
                </a:cubicBezTo>
                <a:cubicBezTo>
                  <a:pt x="637" y="300"/>
                  <a:pt x="618" y="169"/>
                  <a:pt x="534" y="94"/>
                </a:cubicBezTo>
                <a:cubicBezTo>
                  <a:pt x="497" y="47"/>
                  <a:pt x="440" y="10"/>
                  <a:pt x="365"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3533142" y="1304931"/>
            <a:ext cx="42273" cy="38216"/>
          </a:xfrm>
          <a:custGeom>
            <a:rect b="b" l="l" r="r" t="t"/>
            <a:pathLst>
              <a:path extrusionOk="0" h="584" w="646">
                <a:moveTo>
                  <a:pt x="300" y="0"/>
                </a:moveTo>
                <a:cubicBezTo>
                  <a:pt x="281" y="0"/>
                  <a:pt x="262" y="10"/>
                  <a:pt x="234" y="10"/>
                </a:cubicBezTo>
                <a:cubicBezTo>
                  <a:pt x="197" y="19"/>
                  <a:pt x="178" y="29"/>
                  <a:pt x="141" y="57"/>
                </a:cubicBezTo>
                <a:cubicBezTo>
                  <a:pt x="122" y="66"/>
                  <a:pt x="103" y="75"/>
                  <a:pt x="94" y="94"/>
                </a:cubicBezTo>
                <a:cubicBezTo>
                  <a:pt x="84" y="103"/>
                  <a:pt x="56" y="141"/>
                  <a:pt x="47" y="160"/>
                </a:cubicBezTo>
                <a:cubicBezTo>
                  <a:pt x="0" y="244"/>
                  <a:pt x="10" y="337"/>
                  <a:pt x="56" y="422"/>
                </a:cubicBezTo>
                <a:cubicBezTo>
                  <a:pt x="84" y="450"/>
                  <a:pt x="122" y="487"/>
                  <a:pt x="159" y="534"/>
                </a:cubicBezTo>
                <a:cubicBezTo>
                  <a:pt x="209" y="567"/>
                  <a:pt x="268" y="584"/>
                  <a:pt x="326" y="584"/>
                </a:cubicBezTo>
                <a:cubicBezTo>
                  <a:pt x="430" y="584"/>
                  <a:pt x="532" y="530"/>
                  <a:pt x="580" y="422"/>
                </a:cubicBezTo>
                <a:cubicBezTo>
                  <a:pt x="646" y="300"/>
                  <a:pt x="618" y="169"/>
                  <a:pt x="534" y="94"/>
                </a:cubicBezTo>
                <a:cubicBezTo>
                  <a:pt x="506" y="47"/>
                  <a:pt x="449" y="10"/>
                  <a:pt x="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3477390" y="1304931"/>
            <a:ext cx="42338" cy="38216"/>
          </a:xfrm>
          <a:custGeom>
            <a:rect b="b" l="l" r="r" t="t"/>
            <a:pathLst>
              <a:path extrusionOk="0" h="584" w="647">
                <a:moveTo>
                  <a:pt x="300" y="0"/>
                </a:moveTo>
                <a:cubicBezTo>
                  <a:pt x="281" y="0"/>
                  <a:pt x="253" y="10"/>
                  <a:pt x="235" y="10"/>
                </a:cubicBezTo>
                <a:cubicBezTo>
                  <a:pt x="197" y="19"/>
                  <a:pt x="169" y="29"/>
                  <a:pt x="141" y="57"/>
                </a:cubicBezTo>
                <a:cubicBezTo>
                  <a:pt x="113" y="66"/>
                  <a:pt x="104" y="75"/>
                  <a:pt x="94" y="94"/>
                </a:cubicBezTo>
                <a:cubicBezTo>
                  <a:pt x="85" y="103"/>
                  <a:pt x="57" y="141"/>
                  <a:pt x="47" y="160"/>
                </a:cubicBezTo>
                <a:cubicBezTo>
                  <a:pt x="1" y="244"/>
                  <a:pt x="10" y="337"/>
                  <a:pt x="57" y="422"/>
                </a:cubicBezTo>
                <a:cubicBezTo>
                  <a:pt x="85" y="450"/>
                  <a:pt x="104" y="487"/>
                  <a:pt x="160" y="534"/>
                </a:cubicBezTo>
                <a:cubicBezTo>
                  <a:pt x="210" y="567"/>
                  <a:pt x="267" y="584"/>
                  <a:pt x="324" y="584"/>
                </a:cubicBezTo>
                <a:cubicBezTo>
                  <a:pt x="426" y="584"/>
                  <a:pt x="527" y="530"/>
                  <a:pt x="581" y="422"/>
                </a:cubicBezTo>
                <a:cubicBezTo>
                  <a:pt x="646" y="300"/>
                  <a:pt x="618" y="169"/>
                  <a:pt x="534" y="94"/>
                </a:cubicBezTo>
                <a:cubicBezTo>
                  <a:pt x="497" y="47"/>
                  <a:pt x="441" y="10"/>
                  <a:pt x="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2749921" y="1424355"/>
            <a:ext cx="341780" cy="32064"/>
          </a:xfrm>
          <a:custGeom>
            <a:rect b="b" l="l" r="r" t="t"/>
            <a:pathLst>
              <a:path extrusionOk="0" h="490" w="5223">
                <a:moveTo>
                  <a:pt x="5194" y="0"/>
                </a:moveTo>
                <a:cubicBezTo>
                  <a:pt x="4862" y="10"/>
                  <a:pt x="4312" y="12"/>
                  <a:pt x="3798" y="12"/>
                </a:cubicBezTo>
                <a:cubicBezTo>
                  <a:pt x="3283" y="12"/>
                  <a:pt x="2803" y="10"/>
                  <a:pt x="2611" y="10"/>
                </a:cubicBezTo>
                <a:lnTo>
                  <a:pt x="19" y="10"/>
                </a:lnTo>
                <a:cubicBezTo>
                  <a:pt x="1" y="47"/>
                  <a:pt x="1" y="113"/>
                  <a:pt x="1" y="113"/>
                </a:cubicBezTo>
                <a:lnTo>
                  <a:pt x="1" y="487"/>
                </a:lnTo>
                <a:lnTo>
                  <a:pt x="2611" y="487"/>
                </a:lnTo>
                <a:cubicBezTo>
                  <a:pt x="2813" y="487"/>
                  <a:pt x="3316" y="489"/>
                  <a:pt x="3843" y="489"/>
                </a:cubicBezTo>
                <a:cubicBezTo>
                  <a:pt x="4371" y="489"/>
                  <a:pt x="4923" y="487"/>
                  <a:pt x="5222" y="477"/>
                </a:cubicBezTo>
                <a:lnTo>
                  <a:pt x="5222" y="215"/>
                </a:lnTo>
                <a:cubicBezTo>
                  <a:pt x="5222" y="187"/>
                  <a:pt x="5213" y="47"/>
                  <a:pt x="5194"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2884657" y="1507591"/>
            <a:ext cx="164183" cy="31475"/>
          </a:xfrm>
          <a:custGeom>
            <a:rect b="b" l="l" r="r" t="t"/>
            <a:pathLst>
              <a:path extrusionOk="0" h="481" w="2509">
                <a:moveTo>
                  <a:pt x="2499" y="1"/>
                </a:moveTo>
                <a:cubicBezTo>
                  <a:pt x="2340" y="10"/>
                  <a:pt x="2075" y="13"/>
                  <a:pt x="1827" y="13"/>
                </a:cubicBezTo>
                <a:cubicBezTo>
                  <a:pt x="1579" y="13"/>
                  <a:pt x="1348" y="10"/>
                  <a:pt x="1254" y="10"/>
                </a:cubicBezTo>
                <a:lnTo>
                  <a:pt x="19" y="10"/>
                </a:lnTo>
                <a:cubicBezTo>
                  <a:pt x="2" y="45"/>
                  <a:pt x="17" y="105"/>
                  <a:pt x="4" y="105"/>
                </a:cubicBezTo>
                <a:cubicBezTo>
                  <a:pt x="3" y="105"/>
                  <a:pt x="2" y="104"/>
                  <a:pt x="0" y="104"/>
                </a:cubicBezTo>
                <a:lnTo>
                  <a:pt x="0" y="478"/>
                </a:lnTo>
                <a:lnTo>
                  <a:pt x="1245" y="478"/>
                </a:lnTo>
                <a:cubicBezTo>
                  <a:pt x="1339" y="478"/>
                  <a:pt x="1577" y="480"/>
                  <a:pt x="1829" y="480"/>
                </a:cubicBezTo>
                <a:cubicBezTo>
                  <a:pt x="2080" y="480"/>
                  <a:pt x="2344" y="478"/>
                  <a:pt x="2490" y="469"/>
                </a:cubicBezTo>
                <a:lnTo>
                  <a:pt x="2490" y="207"/>
                </a:lnTo>
                <a:cubicBezTo>
                  <a:pt x="2508" y="188"/>
                  <a:pt x="2499" y="57"/>
                  <a:pt x="2499"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3067751" y="1507591"/>
            <a:ext cx="110262" cy="31475"/>
          </a:xfrm>
          <a:custGeom>
            <a:rect b="b" l="l" r="r" t="t"/>
            <a:pathLst>
              <a:path extrusionOk="0" h="481" w="1685">
                <a:moveTo>
                  <a:pt x="1675" y="1"/>
                </a:moveTo>
                <a:cubicBezTo>
                  <a:pt x="1568" y="10"/>
                  <a:pt x="1390" y="13"/>
                  <a:pt x="1223" y="13"/>
                </a:cubicBezTo>
                <a:cubicBezTo>
                  <a:pt x="1055" y="13"/>
                  <a:pt x="899" y="10"/>
                  <a:pt x="833" y="10"/>
                </a:cubicBezTo>
                <a:lnTo>
                  <a:pt x="0" y="10"/>
                </a:lnTo>
                <a:lnTo>
                  <a:pt x="0" y="104"/>
                </a:lnTo>
                <a:lnTo>
                  <a:pt x="0" y="478"/>
                </a:lnTo>
                <a:lnTo>
                  <a:pt x="843" y="478"/>
                </a:lnTo>
                <a:cubicBezTo>
                  <a:pt x="908" y="478"/>
                  <a:pt x="1072" y="480"/>
                  <a:pt x="1243" y="480"/>
                </a:cubicBezTo>
                <a:cubicBezTo>
                  <a:pt x="1413" y="480"/>
                  <a:pt x="1591" y="478"/>
                  <a:pt x="1685" y="469"/>
                </a:cubicBezTo>
                <a:lnTo>
                  <a:pt x="1685" y="207"/>
                </a:lnTo>
                <a:cubicBezTo>
                  <a:pt x="1675" y="188"/>
                  <a:pt x="1675" y="57"/>
                  <a:pt x="1675"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2942176" y="1571916"/>
            <a:ext cx="594696" cy="32326"/>
          </a:xfrm>
          <a:custGeom>
            <a:rect b="b" l="l" r="r" t="t"/>
            <a:pathLst>
              <a:path extrusionOk="0" h="494" w="9088">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3"/>
                  <a:pt x="9087" y="300"/>
                  <a:pt x="9078" y="225"/>
                </a:cubicBezTo>
                <a:cubicBezTo>
                  <a:pt x="9078" y="188"/>
                  <a:pt x="9078" y="4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2942176" y="1622107"/>
            <a:ext cx="594696" cy="32719"/>
          </a:xfrm>
          <a:custGeom>
            <a:rect b="b" l="l" r="r" t="t"/>
            <a:pathLst>
              <a:path extrusionOk="0" h="500" w="9088">
                <a:moveTo>
                  <a:pt x="9059" y="1"/>
                </a:moveTo>
                <a:cubicBezTo>
                  <a:pt x="8363" y="18"/>
                  <a:pt x="7121" y="21"/>
                  <a:pt x="6091" y="21"/>
                </a:cubicBezTo>
                <a:cubicBezTo>
                  <a:pt x="5405" y="21"/>
                  <a:pt x="4813" y="20"/>
                  <a:pt x="4540" y="20"/>
                </a:cubicBezTo>
                <a:lnTo>
                  <a:pt x="29" y="20"/>
                </a:lnTo>
                <a:cubicBezTo>
                  <a:pt x="1" y="48"/>
                  <a:pt x="1" y="122"/>
                  <a:pt x="1" y="122"/>
                </a:cubicBezTo>
                <a:lnTo>
                  <a:pt x="1" y="497"/>
                </a:lnTo>
                <a:lnTo>
                  <a:pt x="4540" y="497"/>
                </a:lnTo>
                <a:cubicBezTo>
                  <a:pt x="4890" y="497"/>
                  <a:pt x="5768" y="499"/>
                  <a:pt x="6687" y="499"/>
                </a:cubicBezTo>
                <a:cubicBezTo>
                  <a:pt x="7607" y="499"/>
                  <a:pt x="8568" y="497"/>
                  <a:pt x="9087" y="487"/>
                </a:cubicBezTo>
                <a:cubicBezTo>
                  <a:pt x="9087" y="403"/>
                  <a:pt x="9087" y="310"/>
                  <a:pt x="9078" y="225"/>
                </a:cubicBezTo>
                <a:cubicBezTo>
                  <a:pt x="9078" y="188"/>
                  <a:pt x="9078" y="48"/>
                  <a:pt x="9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2942176" y="1672952"/>
            <a:ext cx="594696" cy="32326"/>
          </a:xfrm>
          <a:custGeom>
            <a:rect b="b" l="l" r="r" t="t"/>
            <a:pathLst>
              <a:path extrusionOk="0" h="494" w="9088">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4"/>
                  <a:pt x="9087" y="300"/>
                  <a:pt x="9078" y="225"/>
                </a:cubicBezTo>
                <a:cubicBezTo>
                  <a:pt x="9078" y="188"/>
                  <a:pt x="9078" y="5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2941653" y="1723142"/>
            <a:ext cx="401721" cy="31999"/>
          </a:xfrm>
          <a:custGeom>
            <a:rect b="b" l="l" r="r" t="t"/>
            <a:pathLst>
              <a:path extrusionOk="0" h="489" w="6139">
                <a:moveTo>
                  <a:pt x="6120" y="1"/>
                </a:moveTo>
                <a:cubicBezTo>
                  <a:pt x="5648" y="18"/>
                  <a:pt x="4809" y="21"/>
                  <a:pt x="4117" y="21"/>
                </a:cubicBezTo>
                <a:cubicBezTo>
                  <a:pt x="3655" y="21"/>
                  <a:pt x="3258" y="20"/>
                  <a:pt x="3078" y="20"/>
                </a:cubicBezTo>
                <a:lnTo>
                  <a:pt x="18" y="20"/>
                </a:lnTo>
                <a:cubicBezTo>
                  <a:pt x="1" y="46"/>
                  <a:pt x="8" y="114"/>
                  <a:pt x="9" y="114"/>
                </a:cubicBezTo>
                <a:cubicBezTo>
                  <a:pt x="9" y="114"/>
                  <a:pt x="9" y="114"/>
                  <a:pt x="9" y="113"/>
                </a:cubicBezTo>
                <a:lnTo>
                  <a:pt x="9" y="487"/>
                </a:lnTo>
                <a:lnTo>
                  <a:pt x="3060" y="487"/>
                </a:lnTo>
                <a:cubicBezTo>
                  <a:pt x="3247" y="487"/>
                  <a:pt x="3663" y="489"/>
                  <a:pt x="4140" y="489"/>
                </a:cubicBezTo>
                <a:cubicBezTo>
                  <a:pt x="4856" y="489"/>
                  <a:pt x="5708" y="486"/>
                  <a:pt x="6129" y="469"/>
                </a:cubicBezTo>
                <a:lnTo>
                  <a:pt x="6129" y="216"/>
                </a:lnTo>
                <a:cubicBezTo>
                  <a:pt x="6138" y="188"/>
                  <a:pt x="6129" y="66"/>
                  <a:pt x="6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2942176" y="1773987"/>
            <a:ext cx="106663" cy="31475"/>
          </a:xfrm>
          <a:custGeom>
            <a:rect b="b" l="l" r="r" t="t"/>
            <a:pathLst>
              <a:path extrusionOk="0" h="481" w="1630">
                <a:moveTo>
                  <a:pt x="1620" y="1"/>
                </a:moveTo>
                <a:cubicBezTo>
                  <a:pt x="1512" y="10"/>
                  <a:pt x="1341" y="12"/>
                  <a:pt x="1181" y="12"/>
                </a:cubicBezTo>
                <a:cubicBezTo>
                  <a:pt x="1021" y="12"/>
                  <a:pt x="871" y="10"/>
                  <a:pt x="806" y="10"/>
                </a:cubicBezTo>
                <a:lnTo>
                  <a:pt x="1" y="10"/>
                </a:lnTo>
                <a:lnTo>
                  <a:pt x="1" y="103"/>
                </a:lnTo>
                <a:lnTo>
                  <a:pt x="1" y="478"/>
                </a:lnTo>
                <a:lnTo>
                  <a:pt x="806" y="478"/>
                </a:lnTo>
                <a:cubicBezTo>
                  <a:pt x="871" y="478"/>
                  <a:pt x="1028" y="480"/>
                  <a:pt x="1192" y="480"/>
                </a:cubicBezTo>
                <a:cubicBezTo>
                  <a:pt x="1356" y="480"/>
                  <a:pt x="1526" y="478"/>
                  <a:pt x="1620" y="468"/>
                </a:cubicBezTo>
                <a:lnTo>
                  <a:pt x="1620" y="206"/>
                </a:lnTo>
                <a:cubicBezTo>
                  <a:pt x="1629" y="188"/>
                  <a:pt x="1620" y="57"/>
                  <a:pt x="1620"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2942176" y="1825421"/>
            <a:ext cx="106663" cy="32064"/>
          </a:xfrm>
          <a:custGeom>
            <a:rect b="b" l="l" r="r" t="t"/>
            <a:pathLst>
              <a:path extrusionOk="0" h="490" w="1630">
                <a:moveTo>
                  <a:pt x="1620" y="1"/>
                </a:moveTo>
                <a:cubicBezTo>
                  <a:pt x="1512" y="10"/>
                  <a:pt x="1341" y="12"/>
                  <a:pt x="1181" y="12"/>
                </a:cubicBezTo>
                <a:cubicBezTo>
                  <a:pt x="1021" y="12"/>
                  <a:pt x="871" y="10"/>
                  <a:pt x="806" y="10"/>
                </a:cubicBezTo>
                <a:lnTo>
                  <a:pt x="1" y="10"/>
                </a:lnTo>
                <a:lnTo>
                  <a:pt x="1" y="113"/>
                </a:lnTo>
                <a:lnTo>
                  <a:pt x="1" y="487"/>
                </a:lnTo>
                <a:lnTo>
                  <a:pt x="806" y="487"/>
                </a:lnTo>
                <a:cubicBezTo>
                  <a:pt x="871" y="487"/>
                  <a:pt x="1028" y="490"/>
                  <a:pt x="1192" y="490"/>
                </a:cubicBezTo>
                <a:cubicBezTo>
                  <a:pt x="1356" y="490"/>
                  <a:pt x="1526" y="487"/>
                  <a:pt x="1620" y="478"/>
                </a:cubicBezTo>
                <a:lnTo>
                  <a:pt x="1620" y="216"/>
                </a:lnTo>
                <a:cubicBezTo>
                  <a:pt x="1629" y="169"/>
                  <a:pt x="1620" y="47"/>
                  <a:pt x="1620"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2942176" y="1875612"/>
            <a:ext cx="594696" cy="32653"/>
          </a:xfrm>
          <a:custGeom>
            <a:rect b="b" l="l" r="r" t="t"/>
            <a:pathLst>
              <a:path extrusionOk="0" h="499" w="9088">
                <a:moveTo>
                  <a:pt x="9059" y="1"/>
                </a:moveTo>
                <a:cubicBezTo>
                  <a:pt x="8562" y="13"/>
                  <a:pt x="7786" y="16"/>
                  <a:pt x="7008" y="16"/>
                </a:cubicBezTo>
                <a:cubicBezTo>
                  <a:pt x="5971" y="16"/>
                  <a:pt x="4930" y="10"/>
                  <a:pt x="4540" y="10"/>
                </a:cubicBezTo>
                <a:lnTo>
                  <a:pt x="29" y="10"/>
                </a:lnTo>
                <a:cubicBezTo>
                  <a:pt x="1" y="48"/>
                  <a:pt x="1" y="123"/>
                  <a:pt x="1" y="123"/>
                </a:cubicBezTo>
                <a:lnTo>
                  <a:pt x="1" y="497"/>
                </a:lnTo>
                <a:lnTo>
                  <a:pt x="4540" y="497"/>
                </a:lnTo>
                <a:cubicBezTo>
                  <a:pt x="4820" y="497"/>
                  <a:pt x="5438" y="498"/>
                  <a:pt x="6144" y="498"/>
                </a:cubicBezTo>
                <a:cubicBezTo>
                  <a:pt x="7204" y="498"/>
                  <a:pt x="8464" y="495"/>
                  <a:pt x="9087" y="478"/>
                </a:cubicBezTo>
                <a:cubicBezTo>
                  <a:pt x="9087" y="403"/>
                  <a:pt x="9087" y="310"/>
                  <a:pt x="9078" y="226"/>
                </a:cubicBezTo>
                <a:cubicBezTo>
                  <a:pt x="9078" y="179"/>
                  <a:pt x="9078" y="48"/>
                  <a:pt x="9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3196336" y="1507591"/>
            <a:ext cx="159275" cy="31475"/>
          </a:xfrm>
          <a:custGeom>
            <a:rect b="b" l="l" r="r" t="t"/>
            <a:pathLst>
              <a:path extrusionOk="0" h="481" w="2434">
                <a:moveTo>
                  <a:pt x="2424" y="1"/>
                </a:moveTo>
                <a:cubicBezTo>
                  <a:pt x="2270" y="10"/>
                  <a:pt x="2015" y="13"/>
                  <a:pt x="1775" y="13"/>
                </a:cubicBezTo>
                <a:cubicBezTo>
                  <a:pt x="1535" y="13"/>
                  <a:pt x="1311" y="10"/>
                  <a:pt x="1217" y="10"/>
                </a:cubicBezTo>
                <a:lnTo>
                  <a:pt x="10" y="10"/>
                </a:lnTo>
                <a:cubicBezTo>
                  <a:pt x="1" y="45"/>
                  <a:pt x="9" y="105"/>
                  <a:pt x="2" y="105"/>
                </a:cubicBezTo>
                <a:cubicBezTo>
                  <a:pt x="2" y="105"/>
                  <a:pt x="1" y="104"/>
                  <a:pt x="0" y="104"/>
                </a:cubicBezTo>
                <a:lnTo>
                  <a:pt x="0" y="478"/>
                </a:lnTo>
                <a:lnTo>
                  <a:pt x="1217" y="478"/>
                </a:lnTo>
                <a:cubicBezTo>
                  <a:pt x="1311" y="478"/>
                  <a:pt x="1545" y="480"/>
                  <a:pt x="1789" y="480"/>
                </a:cubicBezTo>
                <a:cubicBezTo>
                  <a:pt x="2033" y="480"/>
                  <a:pt x="2288" y="478"/>
                  <a:pt x="2424" y="469"/>
                </a:cubicBezTo>
                <a:lnTo>
                  <a:pt x="2424" y="207"/>
                </a:lnTo>
                <a:cubicBezTo>
                  <a:pt x="2434" y="188"/>
                  <a:pt x="2434" y="57"/>
                  <a:pt x="2424"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2884657" y="1995035"/>
            <a:ext cx="164183" cy="31737"/>
          </a:xfrm>
          <a:custGeom>
            <a:rect b="b" l="l" r="r" t="t"/>
            <a:pathLst>
              <a:path extrusionOk="0" h="485" w="2509">
                <a:moveTo>
                  <a:pt x="2499" y="1"/>
                </a:moveTo>
                <a:cubicBezTo>
                  <a:pt x="2363" y="13"/>
                  <a:pt x="2149" y="16"/>
                  <a:pt x="1934" y="16"/>
                </a:cubicBezTo>
                <a:cubicBezTo>
                  <a:pt x="1648" y="16"/>
                  <a:pt x="1361" y="10"/>
                  <a:pt x="1254" y="10"/>
                </a:cubicBezTo>
                <a:lnTo>
                  <a:pt x="19" y="10"/>
                </a:lnTo>
                <a:cubicBezTo>
                  <a:pt x="2" y="43"/>
                  <a:pt x="15" y="107"/>
                  <a:pt x="5" y="107"/>
                </a:cubicBezTo>
                <a:cubicBezTo>
                  <a:pt x="4" y="107"/>
                  <a:pt x="2" y="106"/>
                  <a:pt x="0" y="104"/>
                </a:cubicBezTo>
                <a:lnTo>
                  <a:pt x="0" y="478"/>
                </a:lnTo>
                <a:lnTo>
                  <a:pt x="1245" y="478"/>
                </a:lnTo>
                <a:cubicBezTo>
                  <a:pt x="1352" y="478"/>
                  <a:pt x="1648" y="484"/>
                  <a:pt x="1937" y="484"/>
                </a:cubicBezTo>
                <a:cubicBezTo>
                  <a:pt x="2153" y="484"/>
                  <a:pt x="2365" y="481"/>
                  <a:pt x="2490" y="469"/>
                </a:cubicBezTo>
                <a:lnTo>
                  <a:pt x="2490" y="216"/>
                </a:lnTo>
                <a:cubicBezTo>
                  <a:pt x="2508" y="188"/>
                  <a:pt x="2499" y="57"/>
                  <a:pt x="2499"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2884657" y="2064857"/>
            <a:ext cx="164183" cy="32064"/>
          </a:xfrm>
          <a:custGeom>
            <a:rect b="b" l="l" r="r" t="t"/>
            <a:pathLst>
              <a:path extrusionOk="0" h="490" w="2509">
                <a:moveTo>
                  <a:pt x="2499" y="1"/>
                </a:moveTo>
                <a:cubicBezTo>
                  <a:pt x="2340" y="10"/>
                  <a:pt x="2075" y="12"/>
                  <a:pt x="1827" y="12"/>
                </a:cubicBezTo>
                <a:cubicBezTo>
                  <a:pt x="1579" y="12"/>
                  <a:pt x="1348" y="10"/>
                  <a:pt x="1254" y="10"/>
                </a:cubicBezTo>
                <a:lnTo>
                  <a:pt x="19" y="10"/>
                </a:lnTo>
                <a:cubicBezTo>
                  <a:pt x="0" y="47"/>
                  <a:pt x="19" y="113"/>
                  <a:pt x="0" y="113"/>
                </a:cubicBezTo>
                <a:lnTo>
                  <a:pt x="0" y="487"/>
                </a:lnTo>
                <a:lnTo>
                  <a:pt x="1245" y="487"/>
                </a:lnTo>
                <a:cubicBezTo>
                  <a:pt x="1339" y="487"/>
                  <a:pt x="1577" y="489"/>
                  <a:pt x="1829" y="489"/>
                </a:cubicBezTo>
                <a:cubicBezTo>
                  <a:pt x="2080" y="489"/>
                  <a:pt x="2344" y="487"/>
                  <a:pt x="2490" y="478"/>
                </a:cubicBezTo>
                <a:lnTo>
                  <a:pt x="2490" y="225"/>
                </a:lnTo>
                <a:cubicBezTo>
                  <a:pt x="2508" y="178"/>
                  <a:pt x="2499" y="47"/>
                  <a:pt x="24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2884657" y="2125452"/>
            <a:ext cx="139055" cy="32064"/>
          </a:xfrm>
          <a:custGeom>
            <a:rect b="b" l="l" r="r" t="t"/>
            <a:pathLst>
              <a:path extrusionOk="0" h="490" w="2125">
                <a:moveTo>
                  <a:pt x="2096" y="1"/>
                </a:moveTo>
                <a:cubicBezTo>
                  <a:pt x="1961" y="10"/>
                  <a:pt x="1739" y="13"/>
                  <a:pt x="1532" y="13"/>
                </a:cubicBezTo>
                <a:cubicBezTo>
                  <a:pt x="1324" y="13"/>
                  <a:pt x="1133" y="10"/>
                  <a:pt x="1058" y="10"/>
                </a:cubicBezTo>
                <a:lnTo>
                  <a:pt x="19" y="10"/>
                </a:lnTo>
                <a:cubicBezTo>
                  <a:pt x="0" y="48"/>
                  <a:pt x="19" y="113"/>
                  <a:pt x="19" y="113"/>
                </a:cubicBezTo>
                <a:lnTo>
                  <a:pt x="19" y="488"/>
                </a:lnTo>
                <a:lnTo>
                  <a:pt x="1067" y="488"/>
                </a:lnTo>
                <a:cubicBezTo>
                  <a:pt x="1151" y="488"/>
                  <a:pt x="1353" y="490"/>
                  <a:pt x="1564" y="490"/>
                </a:cubicBezTo>
                <a:cubicBezTo>
                  <a:pt x="1776" y="490"/>
                  <a:pt x="1998" y="488"/>
                  <a:pt x="2125" y="478"/>
                </a:cubicBezTo>
                <a:lnTo>
                  <a:pt x="2125" y="216"/>
                </a:lnTo>
                <a:cubicBezTo>
                  <a:pt x="2096" y="188"/>
                  <a:pt x="2096" y="48"/>
                  <a:pt x="2096"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5"/>
          <p:cNvSpPr/>
          <p:nvPr/>
        </p:nvSpPr>
        <p:spPr>
          <a:xfrm>
            <a:off x="3067751" y="1995035"/>
            <a:ext cx="110262" cy="31737"/>
          </a:xfrm>
          <a:custGeom>
            <a:rect b="b" l="l" r="r" t="t"/>
            <a:pathLst>
              <a:path extrusionOk="0" h="485" w="1685">
                <a:moveTo>
                  <a:pt x="1675" y="1"/>
                </a:moveTo>
                <a:cubicBezTo>
                  <a:pt x="1583" y="13"/>
                  <a:pt x="1439" y="16"/>
                  <a:pt x="1295" y="16"/>
                </a:cubicBezTo>
                <a:cubicBezTo>
                  <a:pt x="1102" y="16"/>
                  <a:pt x="908" y="10"/>
                  <a:pt x="833" y="10"/>
                </a:cubicBezTo>
                <a:lnTo>
                  <a:pt x="0" y="10"/>
                </a:lnTo>
                <a:lnTo>
                  <a:pt x="0" y="104"/>
                </a:lnTo>
                <a:lnTo>
                  <a:pt x="0" y="478"/>
                </a:lnTo>
                <a:lnTo>
                  <a:pt x="843" y="478"/>
                </a:lnTo>
                <a:cubicBezTo>
                  <a:pt x="917" y="478"/>
                  <a:pt x="1121" y="484"/>
                  <a:pt x="1316" y="484"/>
                </a:cubicBezTo>
                <a:cubicBezTo>
                  <a:pt x="1462" y="484"/>
                  <a:pt x="1605" y="481"/>
                  <a:pt x="1685" y="469"/>
                </a:cubicBezTo>
                <a:lnTo>
                  <a:pt x="1685" y="216"/>
                </a:lnTo>
                <a:cubicBezTo>
                  <a:pt x="1675" y="188"/>
                  <a:pt x="1675" y="57"/>
                  <a:pt x="1675"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5"/>
          <p:cNvSpPr/>
          <p:nvPr/>
        </p:nvSpPr>
        <p:spPr>
          <a:xfrm>
            <a:off x="2942176" y="2238135"/>
            <a:ext cx="594696" cy="31999"/>
          </a:xfrm>
          <a:custGeom>
            <a:rect b="b" l="l" r="r" t="t"/>
            <a:pathLst>
              <a:path extrusionOk="0" h="489" w="9088">
                <a:moveTo>
                  <a:pt x="9059" y="1"/>
                </a:moveTo>
                <a:cubicBezTo>
                  <a:pt x="8363" y="18"/>
                  <a:pt x="7121" y="21"/>
                  <a:pt x="6091" y="21"/>
                </a:cubicBezTo>
                <a:cubicBezTo>
                  <a:pt x="5405" y="21"/>
                  <a:pt x="4813" y="19"/>
                  <a:pt x="4540" y="19"/>
                </a:cubicBezTo>
                <a:lnTo>
                  <a:pt x="29" y="19"/>
                </a:lnTo>
                <a:cubicBezTo>
                  <a:pt x="3" y="54"/>
                  <a:pt x="1" y="114"/>
                  <a:pt x="1" y="114"/>
                </a:cubicBezTo>
                <a:cubicBezTo>
                  <a:pt x="1" y="114"/>
                  <a:pt x="1" y="114"/>
                  <a:pt x="1" y="113"/>
                </a:cubicBezTo>
                <a:lnTo>
                  <a:pt x="1" y="487"/>
                </a:lnTo>
                <a:lnTo>
                  <a:pt x="4540" y="487"/>
                </a:lnTo>
                <a:cubicBezTo>
                  <a:pt x="4820" y="487"/>
                  <a:pt x="5438" y="489"/>
                  <a:pt x="6144" y="489"/>
                </a:cubicBezTo>
                <a:cubicBezTo>
                  <a:pt x="7204" y="489"/>
                  <a:pt x="8464" y="486"/>
                  <a:pt x="9087" y="469"/>
                </a:cubicBezTo>
                <a:cubicBezTo>
                  <a:pt x="9087" y="394"/>
                  <a:pt x="9087" y="300"/>
                  <a:pt x="9078" y="216"/>
                </a:cubicBezTo>
                <a:cubicBezTo>
                  <a:pt x="9078" y="179"/>
                  <a:pt x="9078" y="57"/>
                  <a:pt x="9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5"/>
          <p:cNvSpPr/>
          <p:nvPr/>
        </p:nvSpPr>
        <p:spPr>
          <a:xfrm>
            <a:off x="2942176" y="2288980"/>
            <a:ext cx="594696" cy="31672"/>
          </a:xfrm>
          <a:custGeom>
            <a:rect b="b" l="l" r="r" t="t"/>
            <a:pathLst>
              <a:path extrusionOk="0" h="484" w="9088">
                <a:moveTo>
                  <a:pt x="9059" y="0"/>
                </a:moveTo>
                <a:cubicBezTo>
                  <a:pt x="8562" y="13"/>
                  <a:pt x="7786" y="16"/>
                  <a:pt x="7008" y="16"/>
                </a:cubicBezTo>
                <a:cubicBezTo>
                  <a:pt x="5971" y="16"/>
                  <a:pt x="4930" y="10"/>
                  <a:pt x="4540" y="10"/>
                </a:cubicBezTo>
                <a:lnTo>
                  <a:pt x="29" y="10"/>
                </a:lnTo>
                <a:cubicBezTo>
                  <a:pt x="4" y="43"/>
                  <a:pt x="1" y="106"/>
                  <a:pt x="1" y="106"/>
                </a:cubicBezTo>
                <a:cubicBezTo>
                  <a:pt x="1" y="106"/>
                  <a:pt x="1" y="105"/>
                  <a:pt x="1" y="103"/>
                </a:cubicBezTo>
                <a:lnTo>
                  <a:pt x="1" y="478"/>
                </a:lnTo>
                <a:lnTo>
                  <a:pt x="4540" y="478"/>
                </a:lnTo>
                <a:cubicBezTo>
                  <a:pt x="4941" y="478"/>
                  <a:pt x="6029" y="484"/>
                  <a:pt x="7082" y="484"/>
                </a:cubicBezTo>
                <a:cubicBezTo>
                  <a:pt x="7872" y="484"/>
                  <a:pt x="8642" y="480"/>
                  <a:pt x="9087" y="468"/>
                </a:cubicBezTo>
                <a:cubicBezTo>
                  <a:pt x="9087" y="384"/>
                  <a:pt x="9087" y="291"/>
                  <a:pt x="9078" y="216"/>
                </a:cubicBezTo>
                <a:cubicBezTo>
                  <a:pt x="9078" y="188"/>
                  <a:pt x="9078" y="4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5"/>
          <p:cNvSpPr/>
          <p:nvPr/>
        </p:nvSpPr>
        <p:spPr>
          <a:xfrm>
            <a:off x="2942176" y="2739060"/>
            <a:ext cx="594696" cy="32588"/>
          </a:xfrm>
          <a:custGeom>
            <a:rect b="b" l="l" r="r" t="t"/>
            <a:pathLst>
              <a:path extrusionOk="0" h="498" w="9088">
                <a:moveTo>
                  <a:pt x="9059" y="0"/>
                </a:moveTo>
                <a:cubicBezTo>
                  <a:pt x="8562" y="13"/>
                  <a:pt x="7786" y="16"/>
                  <a:pt x="7008" y="16"/>
                </a:cubicBezTo>
                <a:cubicBezTo>
                  <a:pt x="5971" y="16"/>
                  <a:pt x="4930" y="10"/>
                  <a:pt x="4540" y="10"/>
                </a:cubicBezTo>
                <a:lnTo>
                  <a:pt x="29" y="10"/>
                </a:lnTo>
                <a:cubicBezTo>
                  <a:pt x="1" y="47"/>
                  <a:pt x="1" y="122"/>
                  <a:pt x="1" y="122"/>
                </a:cubicBezTo>
                <a:lnTo>
                  <a:pt x="1" y="496"/>
                </a:lnTo>
                <a:lnTo>
                  <a:pt x="4540" y="496"/>
                </a:lnTo>
                <a:cubicBezTo>
                  <a:pt x="4820" y="496"/>
                  <a:pt x="5438" y="498"/>
                  <a:pt x="6144" y="498"/>
                </a:cubicBezTo>
                <a:cubicBezTo>
                  <a:pt x="7204" y="498"/>
                  <a:pt x="8464" y="495"/>
                  <a:pt x="9087" y="478"/>
                </a:cubicBezTo>
                <a:cubicBezTo>
                  <a:pt x="9087" y="403"/>
                  <a:pt x="9087" y="309"/>
                  <a:pt x="9078" y="225"/>
                </a:cubicBezTo>
                <a:cubicBezTo>
                  <a:pt x="9078" y="188"/>
                  <a:pt x="9078" y="5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5"/>
          <p:cNvSpPr/>
          <p:nvPr/>
        </p:nvSpPr>
        <p:spPr>
          <a:xfrm>
            <a:off x="2942176" y="2793569"/>
            <a:ext cx="594696" cy="31410"/>
          </a:xfrm>
          <a:custGeom>
            <a:rect b="b" l="l" r="r" t="t"/>
            <a:pathLst>
              <a:path extrusionOk="0" h="480" w="9088">
                <a:moveTo>
                  <a:pt x="9059" y="0"/>
                </a:moveTo>
                <a:cubicBezTo>
                  <a:pt x="8479" y="10"/>
                  <a:pt x="7520" y="12"/>
                  <a:pt x="6620" y="12"/>
                </a:cubicBezTo>
                <a:cubicBezTo>
                  <a:pt x="5721" y="12"/>
                  <a:pt x="4881" y="10"/>
                  <a:pt x="4540" y="10"/>
                </a:cubicBezTo>
                <a:lnTo>
                  <a:pt x="29" y="10"/>
                </a:lnTo>
                <a:cubicBezTo>
                  <a:pt x="3" y="45"/>
                  <a:pt x="1" y="104"/>
                  <a:pt x="1" y="104"/>
                </a:cubicBezTo>
                <a:cubicBezTo>
                  <a:pt x="1" y="104"/>
                  <a:pt x="1" y="104"/>
                  <a:pt x="1" y="103"/>
                </a:cubicBezTo>
                <a:lnTo>
                  <a:pt x="1" y="478"/>
                </a:lnTo>
                <a:lnTo>
                  <a:pt x="4540" y="478"/>
                </a:lnTo>
                <a:cubicBezTo>
                  <a:pt x="4890" y="478"/>
                  <a:pt x="5768" y="480"/>
                  <a:pt x="6687" y="480"/>
                </a:cubicBezTo>
                <a:cubicBezTo>
                  <a:pt x="7607" y="480"/>
                  <a:pt x="8568" y="478"/>
                  <a:pt x="9087" y="468"/>
                </a:cubicBezTo>
                <a:cubicBezTo>
                  <a:pt x="9087" y="384"/>
                  <a:pt x="9087" y="290"/>
                  <a:pt x="9078" y="206"/>
                </a:cubicBezTo>
                <a:cubicBezTo>
                  <a:pt x="9078" y="187"/>
                  <a:pt x="9078" y="4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5"/>
          <p:cNvSpPr/>
          <p:nvPr/>
        </p:nvSpPr>
        <p:spPr>
          <a:xfrm>
            <a:off x="2942831" y="2339825"/>
            <a:ext cx="336218" cy="32064"/>
          </a:xfrm>
          <a:custGeom>
            <a:rect b="b" l="l" r="r" t="t"/>
            <a:pathLst>
              <a:path extrusionOk="0" h="490" w="5138">
                <a:moveTo>
                  <a:pt x="5119" y="0"/>
                </a:moveTo>
                <a:cubicBezTo>
                  <a:pt x="4792" y="10"/>
                  <a:pt x="4249" y="12"/>
                  <a:pt x="3740" y="12"/>
                </a:cubicBezTo>
                <a:cubicBezTo>
                  <a:pt x="3231" y="12"/>
                  <a:pt x="2756" y="10"/>
                  <a:pt x="2564" y="10"/>
                </a:cubicBezTo>
                <a:lnTo>
                  <a:pt x="19" y="10"/>
                </a:lnTo>
                <a:cubicBezTo>
                  <a:pt x="0" y="47"/>
                  <a:pt x="0" y="112"/>
                  <a:pt x="0" y="112"/>
                </a:cubicBezTo>
                <a:lnTo>
                  <a:pt x="0" y="487"/>
                </a:lnTo>
                <a:lnTo>
                  <a:pt x="2564" y="487"/>
                </a:lnTo>
                <a:cubicBezTo>
                  <a:pt x="2761" y="487"/>
                  <a:pt x="3257" y="489"/>
                  <a:pt x="3777" y="489"/>
                </a:cubicBezTo>
                <a:cubicBezTo>
                  <a:pt x="4298" y="489"/>
                  <a:pt x="4843" y="487"/>
                  <a:pt x="5138" y="477"/>
                </a:cubicBezTo>
                <a:lnTo>
                  <a:pt x="5138" y="215"/>
                </a:lnTo>
                <a:cubicBezTo>
                  <a:pt x="5128" y="187"/>
                  <a:pt x="5128" y="47"/>
                  <a:pt x="5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2942831" y="2390016"/>
            <a:ext cx="211298" cy="31672"/>
          </a:xfrm>
          <a:custGeom>
            <a:rect b="b" l="l" r="r" t="t"/>
            <a:pathLst>
              <a:path extrusionOk="0" h="484" w="3229">
                <a:moveTo>
                  <a:pt x="3219" y="1"/>
                </a:moveTo>
                <a:cubicBezTo>
                  <a:pt x="3014" y="10"/>
                  <a:pt x="2672" y="12"/>
                  <a:pt x="2353" y="12"/>
                </a:cubicBezTo>
                <a:cubicBezTo>
                  <a:pt x="2033" y="12"/>
                  <a:pt x="1736" y="10"/>
                  <a:pt x="1619" y="10"/>
                </a:cubicBezTo>
                <a:lnTo>
                  <a:pt x="19" y="10"/>
                </a:lnTo>
                <a:cubicBezTo>
                  <a:pt x="2" y="43"/>
                  <a:pt x="1" y="106"/>
                  <a:pt x="0" y="106"/>
                </a:cubicBezTo>
                <a:cubicBezTo>
                  <a:pt x="0" y="106"/>
                  <a:pt x="0" y="105"/>
                  <a:pt x="0" y="103"/>
                </a:cubicBezTo>
                <a:lnTo>
                  <a:pt x="0" y="478"/>
                </a:lnTo>
                <a:lnTo>
                  <a:pt x="1619" y="478"/>
                </a:lnTo>
                <a:cubicBezTo>
                  <a:pt x="1758" y="478"/>
                  <a:pt x="2148" y="484"/>
                  <a:pt x="2523" y="484"/>
                </a:cubicBezTo>
                <a:cubicBezTo>
                  <a:pt x="2804" y="484"/>
                  <a:pt x="3076" y="480"/>
                  <a:pt x="3229" y="468"/>
                </a:cubicBezTo>
                <a:lnTo>
                  <a:pt x="3229" y="216"/>
                </a:lnTo>
                <a:cubicBezTo>
                  <a:pt x="3219" y="188"/>
                  <a:pt x="3219" y="47"/>
                  <a:pt x="32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2942176" y="2440861"/>
            <a:ext cx="162350" cy="32064"/>
          </a:xfrm>
          <a:custGeom>
            <a:rect b="b" l="l" r="r" t="t"/>
            <a:pathLst>
              <a:path extrusionOk="0" h="490" w="2481">
                <a:moveTo>
                  <a:pt x="2481" y="0"/>
                </a:moveTo>
                <a:cubicBezTo>
                  <a:pt x="2322" y="10"/>
                  <a:pt x="2060" y="12"/>
                  <a:pt x="1814" y="12"/>
                </a:cubicBezTo>
                <a:cubicBezTo>
                  <a:pt x="1568" y="12"/>
                  <a:pt x="1339" y="10"/>
                  <a:pt x="1246" y="10"/>
                </a:cubicBezTo>
                <a:lnTo>
                  <a:pt x="10" y="10"/>
                </a:lnTo>
                <a:cubicBezTo>
                  <a:pt x="1" y="47"/>
                  <a:pt x="10" y="113"/>
                  <a:pt x="1" y="113"/>
                </a:cubicBezTo>
                <a:lnTo>
                  <a:pt x="1" y="487"/>
                </a:lnTo>
                <a:lnTo>
                  <a:pt x="1246" y="487"/>
                </a:lnTo>
                <a:cubicBezTo>
                  <a:pt x="1339" y="487"/>
                  <a:pt x="1578" y="489"/>
                  <a:pt x="1828" y="489"/>
                </a:cubicBezTo>
                <a:cubicBezTo>
                  <a:pt x="2078" y="489"/>
                  <a:pt x="2340" y="487"/>
                  <a:pt x="2481" y="477"/>
                </a:cubicBezTo>
                <a:lnTo>
                  <a:pt x="2481" y="215"/>
                </a:lnTo>
                <a:lnTo>
                  <a:pt x="24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a:off x="2942176" y="2491051"/>
            <a:ext cx="452042" cy="32326"/>
          </a:xfrm>
          <a:custGeom>
            <a:rect b="b" l="l" r="r" t="t"/>
            <a:pathLst>
              <a:path extrusionOk="0" h="494" w="6908">
                <a:moveTo>
                  <a:pt x="6879" y="1"/>
                </a:moveTo>
                <a:cubicBezTo>
                  <a:pt x="6439" y="10"/>
                  <a:pt x="5712" y="12"/>
                  <a:pt x="5030" y="12"/>
                </a:cubicBezTo>
                <a:cubicBezTo>
                  <a:pt x="4348" y="12"/>
                  <a:pt x="3711" y="10"/>
                  <a:pt x="3454" y="10"/>
                </a:cubicBezTo>
                <a:lnTo>
                  <a:pt x="29" y="10"/>
                </a:lnTo>
                <a:cubicBezTo>
                  <a:pt x="1" y="47"/>
                  <a:pt x="10" y="113"/>
                  <a:pt x="10" y="113"/>
                </a:cubicBezTo>
                <a:lnTo>
                  <a:pt x="10" y="487"/>
                </a:lnTo>
                <a:lnTo>
                  <a:pt x="3454" y="487"/>
                </a:lnTo>
                <a:cubicBezTo>
                  <a:pt x="3753" y="487"/>
                  <a:pt x="4578" y="493"/>
                  <a:pt x="5379" y="493"/>
                </a:cubicBezTo>
                <a:cubicBezTo>
                  <a:pt x="5979" y="493"/>
                  <a:pt x="6566" y="490"/>
                  <a:pt x="6907" y="478"/>
                </a:cubicBezTo>
                <a:lnTo>
                  <a:pt x="6907" y="225"/>
                </a:lnTo>
                <a:cubicBezTo>
                  <a:pt x="6888" y="188"/>
                  <a:pt x="6888" y="57"/>
                  <a:pt x="6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5"/>
          <p:cNvSpPr/>
          <p:nvPr/>
        </p:nvSpPr>
        <p:spPr>
          <a:xfrm>
            <a:off x="2941587" y="2542485"/>
            <a:ext cx="500335" cy="32326"/>
          </a:xfrm>
          <a:custGeom>
            <a:rect b="b" l="l" r="r" t="t"/>
            <a:pathLst>
              <a:path extrusionOk="0" h="494" w="7646">
                <a:moveTo>
                  <a:pt x="7627" y="1"/>
                </a:moveTo>
                <a:cubicBezTo>
                  <a:pt x="7141" y="10"/>
                  <a:pt x="6334" y="12"/>
                  <a:pt x="5577" y="12"/>
                </a:cubicBezTo>
                <a:cubicBezTo>
                  <a:pt x="4820" y="12"/>
                  <a:pt x="4113" y="10"/>
                  <a:pt x="3828" y="10"/>
                </a:cubicBezTo>
                <a:lnTo>
                  <a:pt x="19" y="10"/>
                </a:lnTo>
                <a:cubicBezTo>
                  <a:pt x="1" y="47"/>
                  <a:pt x="1" y="113"/>
                  <a:pt x="1" y="113"/>
                </a:cubicBezTo>
                <a:lnTo>
                  <a:pt x="1" y="487"/>
                </a:lnTo>
                <a:lnTo>
                  <a:pt x="3828" y="487"/>
                </a:lnTo>
                <a:cubicBezTo>
                  <a:pt x="4160" y="487"/>
                  <a:pt x="5075" y="493"/>
                  <a:pt x="5961" y="493"/>
                </a:cubicBezTo>
                <a:cubicBezTo>
                  <a:pt x="6625" y="493"/>
                  <a:pt x="7273" y="490"/>
                  <a:pt x="7646" y="478"/>
                </a:cubicBezTo>
                <a:lnTo>
                  <a:pt x="7646" y="225"/>
                </a:lnTo>
                <a:cubicBezTo>
                  <a:pt x="7646" y="178"/>
                  <a:pt x="7637" y="47"/>
                  <a:pt x="76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5"/>
          <p:cNvSpPr/>
          <p:nvPr/>
        </p:nvSpPr>
        <p:spPr>
          <a:xfrm>
            <a:off x="3196336" y="1995035"/>
            <a:ext cx="159275" cy="31737"/>
          </a:xfrm>
          <a:custGeom>
            <a:rect b="b" l="l" r="r" t="t"/>
            <a:pathLst>
              <a:path extrusionOk="0" h="485" w="2434">
                <a:moveTo>
                  <a:pt x="2424" y="1"/>
                </a:moveTo>
                <a:cubicBezTo>
                  <a:pt x="2292" y="13"/>
                  <a:pt x="2086" y="16"/>
                  <a:pt x="1878" y="16"/>
                </a:cubicBezTo>
                <a:cubicBezTo>
                  <a:pt x="1602" y="16"/>
                  <a:pt x="1324" y="10"/>
                  <a:pt x="1217" y="10"/>
                </a:cubicBezTo>
                <a:lnTo>
                  <a:pt x="10" y="10"/>
                </a:lnTo>
                <a:cubicBezTo>
                  <a:pt x="1" y="43"/>
                  <a:pt x="8" y="107"/>
                  <a:pt x="3" y="107"/>
                </a:cubicBezTo>
                <a:cubicBezTo>
                  <a:pt x="2" y="107"/>
                  <a:pt x="1" y="106"/>
                  <a:pt x="0" y="104"/>
                </a:cubicBezTo>
                <a:lnTo>
                  <a:pt x="0" y="478"/>
                </a:lnTo>
                <a:lnTo>
                  <a:pt x="1217" y="478"/>
                </a:lnTo>
                <a:cubicBezTo>
                  <a:pt x="1324" y="478"/>
                  <a:pt x="1614" y="484"/>
                  <a:pt x="1894" y="484"/>
                </a:cubicBezTo>
                <a:cubicBezTo>
                  <a:pt x="2104" y="484"/>
                  <a:pt x="2308" y="481"/>
                  <a:pt x="2424" y="469"/>
                </a:cubicBezTo>
                <a:lnTo>
                  <a:pt x="2424" y="216"/>
                </a:lnTo>
                <a:cubicBezTo>
                  <a:pt x="2434" y="188"/>
                  <a:pt x="2434" y="57"/>
                  <a:pt x="2424"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5"/>
          <p:cNvSpPr/>
          <p:nvPr/>
        </p:nvSpPr>
        <p:spPr>
          <a:xfrm>
            <a:off x="2884657" y="2668649"/>
            <a:ext cx="164183" cy="31672"/>
          </a:xfrm>
          <a:custGeom>
            <a:rect b="b" l="l" r="r" t="t"/>
            <a:pathLst>
              <a:path extrusionOk="0" h="484" w="2509">
                <a:moveTo>
                  <a:pt x="2499" y="0"/>
                </a:moveTo>
                <a:cubicBezTo>
                  <a:pt x="2363" y="12"/>
                  <a:pt x="2149" y="16"/>
                  <a:pt x="1934" y="16"/>
                </a:cubicBezTo>
                <a:cubicBezTo>
                  <a:pt x="1648" y="16"/>
                  <a:pt x="1361" y="10"/>
                  <a:pt x="1254" y="10"/>
                </a:cubicBezTo>
                <a:lnTo>
                  <a:pt x="19" y="10"/>
                </a:lnTo>
                <a:cubicBezTo>
                  <a:pt x="2" y="43"/>
                  <a:pt x="15" y="106"/>
                  <a:pt x="5" y="106"/>
                </a:cubicBezTo>
                <a:cubicBezTo>
                  <a:pt x="4" y="106"/>
                  <a:pt x="2" y="105"/>
                  <a:pt x="0" y="103"/>
                </a:cubicBezTo>
                <a:lnTo>
                  <a:pt x="0" y="478"/>
                </a:lnTo>
                <a:lnTo>
                  <a:pt x="1245" y="478"/>
                </a:lnTo>
                <a:cubicBezTo>
                  <a:pt x="1352" y="478"/>
                  <a:pt x="1648" y="484"/>
                  <a:pt x="1937" y="484"/>
                </a:cubicBezTo>
                <a:cubicBezTo>
                  <a:pt x="2153" y="484"/>
                  <a:pt x="2365" y="480"/>
                  <a:pt x="2490" y="468"/>
                </a:cubicBezTo>
                <a:lnTo>
                  <a:pt x="2490" y="216"/>
                </a:lnTo>
                <a:cubicBezTo>
                  <a:pt x="2508" y="187"/>
                  <a:pt x="2499" y="47"/>
                  <a:pt x="2499"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5"/>
          <p:cNvSpPr/>
          <p:nvPr/>
        </p:nvSpPr>
        <p:spPr>
          <a:xfrm>
            <a:off x="3067751" y="2668649"/>
            <a:ext cx="110262" cy="31672"/>
          </a:xfrm>
          <a:custGeom>
            <a:rect b="b" l="l" r="r" t="t"/>
            <a:pathLst>
              <a:path extrusionOk="0" h="484" w="1685">
                <a:moveTo>
                  <a:pt x="1675" y="0"/>
                </a:moveTo>
                <a:cubicBezTo>
                  <a:pt x="1583" y="12"/>
                  <a:pt x="1439" y="16"/>
                  <a:pt x="1295" y="16"/>
                </a:cubicBezTo>
                <a:cubicBezTo>
                  <a:pt x="1102" y="16"/>
                  <a:pt x="908" y="10"/>
                  <a:pt x="833" y="10"/>
                </a:cubicBezTo>
                <a:lnTo>
                  <a:pt x="0" y="10"/>
                </a:lnTo>
                <a:lnTo>
                  <a:pt x="0" y="103"/>
                </a:lnTo>
                <a:lnTo>
                  <a:pt x="0" y="478"/>
                </a:lnTo>
                <a:lnTo>
                  <a:pt x="843" y="478"/>
                </a:lnTo>
                <a:cubicBezTo>
                  <a:pt x="917" y="478"/>
                  <a:pt x="1121" y="484"/>
                  <a:pt x="1316" y="484"/>
                </a:cubicBezTo>
                <a:cubicBezTo>
                  <a:pt x="1462" y="484"/>
                  <a:pt x="1605" y="480"/>
                  <a:pt x="1685" y="468"/>
                </a:cubicBezTo>
                <a:lnTo>
                  <a:pt x="1685" y="216"/>
                </a:lnTo>
                <a:cubicBezTo>
                  <a:pt x="1675" y="187"/>
                  <a:pt x="1675" y="47"/>
                  <a:pt x="1675"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5"/>
          <p:cNvSpPr/>
          <p:nvPr/>
        </p:nvSpPr>
        <p:spPr>
          <a:xfrm>
            <a:off x="3196925" y="2668649"/>
            <a:ext cx="319728" cy="31672"/>
          </a:xfrm>
          <a:custGeom>
            <a:rect b="b" l="l" r="r" t="t"/>
            <a:pathLst>
              <a:path extrusionOk="0" h="484" w="4886">
                <a:moveTo>
                  <a:pt x="4867" y="0"/>
                </a:moveTo>
                <a:cubicBezTo>
                  <a:pt x="4602" y="12"/>
                  <a:pt x="4186" y="16"/>
                  <a:pt x="3769" y="16"/>
                </a:cubicBezTo>
                <a:cubicBezTo>
                  <a:pt x="3213" y="16"/>
                  <a:pt x="2656" y="10"/>
                  <a:pt x="2453" y="10"/>
                </a:cubicBezTo>
                <a:lnTo>
                  <a:pt x="20" y="10"/>
                </a:lnTo>
                <a:cubicBezTo>
                  <a:pt x="3" y="43"/>
                  <a:pt x="1" y="106"/>
                  <a:pt x="1" y="106"/>
                </a:cubicBezTo>
                <a:cubicBezTo>
                  <a:pt x="1" y="106"/>
                  <a:pt x="1" y="105"/>
                  <a:pt x="1" y="103"/>
                </a:cubicBezTo>
                <a:lnTo>
                  <a:pt x="1" y="478"/>
                </a:lnTo>
                <a:lnTo>
                  <a:pt x="2434" y="478"/>
                </a:lnTo>
                <a:cubicBezTo>
                  <a:pt x="2648" y="478"/>
                  <a:pt x="3231" y="484"/>
                  <a:pt x="3797" y="484"/>
                </a:cubicBezTo>
                <a:cubicBezTo>
                  <a:pt x="4221" y="484"/>
                  <a:pt x="4636" y="480"/>
                  <a:pt x="4876" y="468"/>
                </a:cubicBezTo>
                <a:lnTo>
                  <a:pt x="4876" y="216"/>
                </a:lnTo>
                <a:cubicBezTo>
                  <a:pt x="4886" y="187"/>
                  <a:pt x="4886" y="47"/>
                  <a:pt x="4867"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2686796" y="1272772"/>
            <a:ext cx="966316" cy="1616241"/>
          </a:xfrm>
          <a:custGeom>
            <a:rect b="b" l="l" r="r" t="t"/>
            <a:pathLst>
              <a:path extrusionOk="0" h="24699" w="14767">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1834279" y="3335828"/>
            <a:ext cx="217924" cy="491180"/>
          </a:xfrm>
          <a:custGeom>
            <a:rect b="b" l="l" r="r" t="t"/>
            <a:pathLst>
              <a:path extrusionOk="0" h="9049" w="4015">
                <a:moveTo>
                  <a:pt x="227" y="1"/>
                </a:moveTo>
                <a:cubicBezTo>
                  <a:pt x="155" y="1"/>
                  <a:pt x="145" y="53"/>
                  <a:pt x="113" y="196"/>
                </a:cubicBezTo>
                <a:cubicBezTo>
                  <a:pt x="38" y="561"/>
                  <a:pt x="0" y="936"/>
                  <a:pt x="19" y="1310"/>
                </a:cubicBezTo>
                <a:cubicBezTo>
                  <a:pt x="47" y="1712"/>
                  <a:pt x="141" y="2115"/>
                  <a:pt x="206" y="2508"/>
                </a:cubicBezTo>
                <a:cubicBezTo>
                  <a:pt x="459" y="3893"/>
                  <a:pt x="515" y="5296"/>
                  <a:pt x="468" y="6700"/>
                </a:cubicBezTo>
                <a:cubicBezTo>
                  <a:pt x="459" y="7168"/>
                  <a:pt x="431" y="7626"/>
                  <a:pt x="431" y="8094"/>
                </a:cubicBezTo>
                <a:cubicBezTo>
                  <a:pt x="1647" y="8515"/>
                  <a:pt x="2770" y="8824"/>
                  <a:pt x="3697" y="9049"/>
                </a:cubicBezTo>
                <a:cubicBezTo>
                  <a:pt x="3435" y="6316"/>
                  <a:pt x="3977" y="3556"/>
                  <a:pt x="4015" y="795"/>
                </a:cubicBezTo>
                <a:cubicBezTo>
                  <a:pt x="4015" y="664"/>
                  <a:pt x="4015" y="533"/>
                  <a:pt x="3931" y="440"/>
                </a:cubicBezTo>
                <a:cubicBezTo>
                  <a:pt x="3856" y="365"/>
                  <a:pt x="3715" y="337"/>
                  <a:pt x="3594" y="318"/>
                </a:cubicBezTo>
                <a:cubicBezTo>
                  <a:pt x="2985" y="243"/>
                  <a:pt x="2358" y="271"/>
                  <a:pt x="1741" y="243"/>
                </a:cubicBezTo>
                <a:cubicBezTo>
                  <a:pt x="1423" y="234"/>
                  <a:pt x="1114" y="206"/>
                  <a:pt x="805" y="150"/>
                </a:cubicBezTo>
                <a:cubicBezTo>
                  <a:pt x="655" y="122"/>
                  <a:pt x="506" y="75"/>
                  <a:pt x="365" y="28"/>
                </a:cubicBezTo>
                <a:cubicBezTo>
                  <a:pt x="302" y="11"/>
                  <a:pt x="259" y="1"/>
                  <a:pt x="2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1991195" y="3317752"/>
            <a:ext cx="261672" cy="541769"/>
          </a:xfrm>
          <a:custGeom>
            <a:rect b="b" l="l" r="r" t="t"/>
            <a:pathLst>
              <a:path extrusionOk="0" h="9981" w="4821">
                <a:moveTo>
                  <a:pt x="3177" y="0"/>
                </a:moveTo>
                <a:cubicBezTo>
                  <a:pt x="3017" y="0"/>
                  <a:pt x="2857" y="8"/>
                  <a:pt x="2696" y="24"/>
                </a:cubicBezTo>
                <a:cubicBezTo>
                  <a:pt x="2013" y="108"/>
                  <a:pt x="1339" y="333"/>
                  <a:pt x="712" y="623"/>
                </a:cubicBezTo>
                <a:cubicBezTo>
                  <a:pt x="534" y="707"/>
                  <a:pt x="356" y="801"/>
                  <a:pt x="244" y="941"/>
                </a:cubicBezTo>
                <a:cubicBezTo>
                  <a:pt x="1" y="1241"/>
                  <a:pt x="57" y="1680"/>
                  <a:pt x="113" y="2064"/>
                </a:cubicBezTo>
                <a:cubicBezTo>
                  <a:pt x="478" y="4497"/>
                  <a:pt x="216" y="7033"/>
                  <a:pt x="862" y="9410"/>
                </a:cubicBezTo>
                <a:cubicBezTo>
                  <a:pt x="1405" y="9541"/>
                  <a:pt x="1854" y="9635"/>
                  <a:pt x="2219" y="9691"/>
                </a:cubicBezTo>
                <a:cubicBezTo>
                  <a:pt x="3061" y="9822"/>
                  <a:pt x="3912" y="9915"/>
                  <a:pt x="4773" y="9981"/>
                </a:cubicBezTo>
                <a:lnTo>
                  <a:pt x="4773" y="9943"/>
                </a:lnTo>
                <a:cubicBezTo>
                  <a:pt x="4801" y="7557"/>
                  <a:pt x="4801" y="5190"/>
                  <a:pt x="4820" y="2794"/>
                </a:cubicBezTo>
                <a:lnTo>
                  <a:pt x="4820" y="1699"/>
                </a:lnTo>
                <a:cubicBezTo>
                  <a:pt x="4820" y="1372"/>
                  <a:pt x="4801" y="1044"/>
                  <a:pt x="4783" y="717"/>
                </a:cubicBezTo>
                <a:cubicBezTo>
                  <a:pt x="4783" y="632"/>
                  <a:pt x="4801" y="417"/>
                  <a:pt x="4773" y="352"/>
                </a:cubicBezTo>
                <a:cubicBezTo>
                  <a:pt x="4727" y="277"/>
                  <a:pt x="4493" y="221"/>
                  <a:pt x="4399" y="192"/>
                </a:cubicBezTo>
                <a:cubicBezTo>
                  <a:pt x="4007" y="57"/>
                  <a:pt x="3595" y="0"/>
                  <a:pt x="31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1971927" y="3448893"/>
            <a:ext cx="56394" cy="334853"/>
          </a:xfrm>
          <a:custGeom>
            <a:rect b="b" l="l" r="r" t="t"/>
            <a:pathLst>
              <a:path extrusionOk="0" h="6169" w="1039">
                <a:moveTo>
                  <a:pt x="45" y="1"/>
                </a:moveTo>
                <a:cubicBezTo>
                  <a:pt x="23" y="1"/>
                  <a:pt x="0" y="15"/>
                  <a:pt x="0" y="41"/>
                </a:cubicBezTo>
                <a:cubicBezTo>
                  <a:pt x="0" y="210"/>
                  <a:pt x="38" y="369"/>
                  <a:pt x="66" y="528"/>
                </a:cubicBezTo>
                <a:cubicBezTo>
                  <a:pt x="103" y="687"/>
                  <a:pt x="150" y="837"/>
                  <a:pt x="197" y="1005"/>
                </a:cubicBezTo>
                <a:cubicBezTo>
                  <a:pt x="300" y="1304"/>
                  <a:pt x="440" y="1604"/>
                  <a:pt x="618" y="1885"/>
                </a:cubicBezTo>
                <a:cubicBezTo>
                  <a:pt x="627" y="2605"/>
                  <a:pt x="674" y="3335"/>
                  <a:pt x="740" y="4056"/>
                </a:cubicBezTo>
                <a:lnTo>
                  <a:pt x="842" y="5113"/>
                </a:lnTo>
                <a:cubicBezTo>
                  <a:pt x="880" y="5459"/>
                  <a:pt x="899" y="5834"/>
                  <a:pt x="992" y="6161"/>
                </a:cubicBezTo>
                <a:cubicBezTo>
                  <a:pt x="992" y="6166"/>
                  <a:pt x="1002" y="6168"/>
                  <a:pt x="1011" y="6168"/>
                </a:cubicBezTo>
                <a:cubicBezTo>
                  <a:pt x="1020" y="6168"/>
                  <a:pt x="1030" y="6166"/>
                  <a:pt x="1030" y="6161"/>
                </a:cubicBezTo>
                <a:cubicBezTo>
                  <a:pt x="1039" y="5796"/>
                  <a:pt x="964" y="5441"/>
                  <a:pt x="927" y="5094"/>
                </a:cubicBezTo>
                <a:lnTo>
                  <a:pt x="824" y="4009"/>
                </a:lnTo>
                <a:cubicBezTo>
                  <a:pt x="758" y="3298"/>
                  <a:pt x="730" y="2586"/>
                  <a:pt x="711" y="1857"/>
                </a:cubicBezTo>
                <a:lnTo>
                  <a:pt x="711" y="1838"/>
                </a:lnTo>
                <a:cubicBezTo>
                  <a:pt x="552" y="1557"/>
                  <a:pt x="393" y="1258"/>
                  <a:pt x="290" y="958"/>
                </a:cubicBezTo>
                <a:cubicBezTo>
                  <a:pt x="244" y="808"/>
                  <a:pt x="197" y="649"/>
                  <a:pt x="169" y="500"/>
                </a:cubicBezTo>
                <a:cubicBezTo>
                  <a:pt x="131" y="350"/>
                  <a:pt x="122" y="181"/>
                  <a:pt x="84" y="32"/>
                </a:cubicBezTo>
                <a:cubicBezTo>
                  <a:pt x="80" y="11"/>
                  <a:pt x="63" y="1"/>
                  <a:pt x="45"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1854090" y="3083697"/>
            <a:ext cx="41197" cy="159312"/>
          </a:xfrm>
          <a:custGeom>
            <a:rect b="b" l="l" r="r" t="t"/>
            <a:pathLst>
              <a:path extrusionOk="0" h="2935" w="759">
                <a:moveTo>
                  <a:pt x="331" y="1"/>
                </a:moveTo>
                <a:cubicBezTo>
                  <a:pt x="321" y="1"/>
                  <a:pt x="310" y="2"/>
                  <a:pt x="300" y="3"/>
                </a:cubicBezTo>
                <a:cubicBezTo>
                  <a:pt x="187" y="13"/>
                  <a:pt x="94" y="106"/>
                  <a:pt x="47" y="219"/>
                </a:cubicBezTo>
                <a:cubicBezTo>
                  <a:pt x="0" y="340"/>
                  <a:pt x="0" y="471"/>
                  <a:pt x="10" y="584"/>
                </a:cubicBezTo>
                <a:cubicBezTo>
                  <a:pt x="47" y="1098"/>
                  <a:pt x="94" y="1613"/>
                  <a:pt x="169" y="2128"/>
                </a:cubicBezTo>
                <a:cubicBezTo>
                  <a:pt x="197" y="2324"/>
                  <a:pt x="197" y="2698"/>
                  <a:pt x="300" y="2867"/>
                </a:cubicBezTo>
                <a:cubicBezTo>
                  <a:pt x="327" y="2915"/>
                  <a:pt x="357" y="2934"/>
                  <a:pt x="387" y="2934"/>
                </a:cubicBezTo>
                <a:cubicBezTo>
                  <a:pt x="466" y="2934"/>
                  <a:pt x="544" y="2792"/>
                  <a:pt x="571" y="2689"/>
                </a:cubicBezTo>
                <a:cubicBezTo>
                  <a:pt x="758" y="1997"/>
                  <a:pt x="711" y="1276"/>
                  <a:pt x="665" y="565"/>
                </a:cubicBezTo>
                <a:cubicBezTo>
                  <a:pt x="655" y="434"/>
                  <a:pt x="655" y="303"/>
                  <a:pt x="590" y="200"/>
                </a:cubicBezTo>
                <a:cubicBezTo>
                  <a:pt x="538" y="89"/>
                  <a:pt x="440" y="1"/>
                  <a:pt x="3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5"/>
          <p:cNvSpPr/>
          <p:nvPr/>
        </p:nvSpPr>
        <p:spPr>
          <a:xfrm>
            <a:off x="1837318" y="2626442"/>
            <a:ext cx="424667" cy="754981"/>
          </a:xfrm>
          <a:custGeom>
            <a:rect b="b" l="l" r="r" t="t"/>
            <a:pathLst>
              <a:path extrusionOk="0" h="13909" w="7824">
                <a:moveTo>
                  <a:pt x="3388" y="0"/>
                </a:moveTo>
                <a:cubicBezTo>
                  <a:pt x="3032" y="0"/>
                  <a:pt x="2639" y="96"/>
                  <a:pt x="2256" y="389"/>
                </a:cubicBezTo>
                <a:cubicBezTo>
                  <a:pt x="1311" y="1110"/>
                  <a:pt x="786" y="1952"/>
                  <a:pt x="655" y="2111"/>
                </a:cubicBezTo>
                <a:cubicBezTo>
                  <a:pt x="655" y="2111"/>
                  <a:pt x="337" y="2644"/>
                  <a:pt x="384" y="2682"/>
                </a:cubicBezTo>
                <a:lnTo>
                  <a:pt x="431" y="2719"/>
                </a:lnTo>
                <a:cubicBezTo>
                  <a:pt x="234" y="3374"/>
                  <a:pt x="188" y="3823"/>
                  <a:pt x="188" y="4553"/>
                </a:cubicBezTo>
                <a:cubicBezTo>
                  <a:pt x="188" y="5274"/>
                  <a:pt x="262" y="5639"/>
                  <a:pt x="506" y="6518"/>
                </a:cubicBezTo>
                <a:cubicBezTo>
                  <a:pt x="749" y="7398"/>
                  <a:pt x="777" y="9148"/>
                  <a:pt x="730" y="10028"/>
                </a:cubicBezTo>
                <a:cubicBezTo>
                  <a:pt x="684" y="10907"/>
                  <a:pt x="0" y="12947"/>
                  <a:pt x="28" y="13125"/>
                </a:cubicBezTo>
                <a:cubicBezTo>
                  <a:pt x="47" y="13303"/>
                  <a:pt x="47" y="13303"/>
                  <a:pt x="225" y="13415"/>
                </a:cubicBezTo>
                <a:cubicBezTo>
                  <a:pt x="403" y="13537"/>
                  <a:pt x="1460" y="13827"/>
                  <a:pt x="2957" y="13902"/>
                </a:cubicBezTo>
                <a:cubicBezTo>
                  <a:pt x="3057" y="13906"/>
                  <a:pt x="3161" y="13908"/>
                  <a:pt x="3269" y="13908"/>
                </a:cubicBezTo>
                <a:cubicBezTo>
                  <a:pt x="4792" y="13908"/>
                  <a:pt x="7089" y="13504"/>
                  <a:pt x="7290" y="13443"/>
                </a:cubicBezTo>
                <a:cubicBezTo>
                  <a:pt x="7487" y="13368"/>
                  <a:pt x="7562" y="13368"/>
                  <a:pt x="7608" y="13275"/>
                </a:cubicBezTo>
                <a:cubicBezTo>
                  <a:pt x="7655" y="13181"/>
                  <a:pt x="7674" y="13228"/>
                  <a:pt x="7655" y="13106"/>
                </a:cubicBezTo>
                <a:cubicBezTo>
                  <a:pt x="7627" y="12966"/>
                  <a:pt x="7309" y="11768"/>
                  <a:pt x="7150" y="11141"/>
                </a:cubicBezTo>
                <a:cubicBezTo>
                  <a:pt x="6981" y="10505"/>
                  <a:pt x="6785" y="9195"/>
                  <a:pt x="6785" y="8596"/>
                </a:cubicBezTo>
                <a:cubicBezTo>
                  <a:pt x="6785" y="8016"/>
                  <a:pt x="6766" y="7632"/>
                  <a:pt x="6813" y="7557"/>
                </a:cubicBezTo>
                <a:cubicBezTo>
                  <a:pt x="6860" y="7492"/>
                  <a:pt x="7468" y="7220"/>
                  <a:pt x="7655" y="6631"/>
                </a:cubicBezTo>
                <a:cubicBezTo>
                  <a:pt x="7824" y="6050"/>
                  <a:pt x="7449" y="4216"/>
                  <a:pt x="7215" y="3683"/>
                </a:cubicBezTo>
                <a:cubicBezTo>
                  <a:pt x="7000" y="3159"/>
                  <a:pt x="4951" y="426"/>
                  <a:pt x="4586" y="295"/>
                </a:cubicBezTo>
                <a:cubicBezTo>
                  <a:pt x="4367" y="211"/>
                  <a:pt x="3918" y="0"/>
                  <a:pt x="3388"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2205049" y="2635181"/>
            <a:ext cx="502393" cy="382674"/>
          </a:xfrm>
          <a:custGeom>
            <a:rect b="b" l="l" r="r" t="t"/>
            <a:pathLst>
              <a:path extrusionOk="0" h="7050" w="9256">
                <a:moveTo>
                  <a:pt x="6974" y="0"/>
                </a:moveTo>
                <a:cubicBezTo>
                  <a:pt x="6959" y="0"/>
                  <a:pt x="6946" y="2"/>
                  <a:pt x="6935" y="3"/>
                </a:cubicBezTo>
                <a:cubicBezTo>
                  <a:pt x="6878" y="13"/>
                  <a:pt x="6785" y="359"/>
                  <a:pt x="6710" y="574"/>
                </a:cubicBezTo>
                <a:cubicBezTo>
                  <a:pt x="6645" y="799"/>
                  <a:pt x="6542" y="1042"/>
                  <a:pt x="6495" y="1201"/>
                </a:cubicBezTo>
                <a:cubicBezTo>
                  <a:pt x="6448" y="1351"/>
                  <a:pt x="6326" y="1922"/>
                  <a:pt x="6326" y="2015"/>
                </a:cubicBezTo>
                <a:cubicBezTo>
                  <a:pt x="6326" y="2109"/>
                  <a:pt x="6102" y="2287"/>
                  <a:pt x="5746" y="2483"/>
                </a:cubicBezTo>
                <a:cubicBezTo>
                  <a:pt x="5381" y="2670"/>
                  <a:pt x="3079" y="3971"/>
                  <a:pt x="2405" y="4317"/>
                </a:cubicBezTo>
                <a:cubicBezTo>
                  <a:pt x="1741" y="4673"/>
                  <a:pt x="1423" y="4898"/>
                  <a:pt x="1226" y="5000"/>
                </a:cubicBezTo>
                <a:cubicBezTo>
                  <a:pt x="787" y="5234"/>
                  <a:pt x="0" y="6133"/>
                  <a:pt x="66" y="6236"/>
                </a:cubicBezTo>
                <a:cubicBezTo>
                  <a:pt x="141" y="6367"/>
                  <a:pt x="665" y="6816"/>
                  <a:pt x="805" y="6909"/>
                </a:cubicBezTo>
                <a:cubicBezTo>
                  <a:pt x="946" y="7003"/>
                  <a:pt x="1020" y="7031"/>
                  <a:pt x="1217" y="7050"/>
                </a:cubicBezTo>
                <a:cubicBezTo>
                  <a:pt x="1217" y="7050"/>
                  <a:pt x="1218" y="7050"/>
                  <a:pt x="1218" y="7050"/>
                </a:cubicBezTo>
                <a:cubicBezTo>
                  <a:pt x="1427" y="7050"/>
                  <a:pt x="4512" y="4869"/>
                  <a:pt x="4838" y="4645"/>
                </a:cubicBezTo>
                <a:cubicBezTo>
                  <a:pt x="5166" y="4430"/>
                  <a:pt x="7038" y="2801"/>
                  <a:pt x="7253" y="2661"/>
                </a:cubicBezTo>
                <a:cubicBezTo>
                  <a:pt x="7459" y="2521"/>
                  <a:pt x="8890" y="2109"/>
                  <a:pt x="9003" y="2043"/>
                </a:cubicBezTo>
                <a:cubicBezTo>
                  <a:pt x="9124" y="1969"/>
                  <a:pt x="9255" y="930"/>
                  <a:pt x="9218" y="836"/>
                </a:cubicBezTo>
                <a:cubicBezTo>
                  <a:pt x="9180" y="743"/>
                  <a:pt x="8441" y="415"/>
                  <a:pt x="8235" y="415"/>
                </a:cubicBezTo>
                <a:cubicBezTo>
                  <a:pt x="8020" y="415"/>
                  <a:pt x="7197" y="1014"/>
                  <a:pt x="7103" y="1023"/>
                </a:cubicBezTo>
                <a:cubicBezTo>
                  <a:pt x="7101" y="1024"/>
                  <a:pt x="7100" y="1024"/>
                  <a:pt x="7098" y="1024"/>
                </a:cubicBezTo>
                <a:cubicBezTo>
                  <a:pt x="7012" y="1024"/>
                  <a:pt x="7075" y="760"/>
                  <a:pt x="7103" y="668"/>
                </a:cubicBezTo>
                <a:cubicBezTo>
                  <a:pt x="7122" y="574"/>
                  <a:pt x="7169" y="293"/>
                  <a:pt x="7131" y="144"/>
                </a:cubicBezTo>
                <a:cubicBezTo>
                  <a:pt x="7109" y="24"/>
                  <a:pt x="7032" y="0"/>
                  <a:pt x="6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5"/>
          <p:cNvSpPr/>
          <p:nvPr/>
        </p:nvSpPr>
        <p:spPr>
          <a:xfrm>
            <a:off x="1995266" y="2633770"/>
            <a:ext cx="299720" cy="368127"/>
          </a:xfrm>
          <a:custGeom>
            <a:rect b="b" l="l" r="r" t="t"/>
            <a:pathLst>
              <a:path extrusionOk="0" h="6782" w="5522">
                <a:moveTo>
                  <a:pt x="1015" y="0"/>
                </a:moveTo>
                <a:cubicBezTo>
                  <a:pt x="581" y="0"/>
                  <a:pt x="147" y="208"/>
                  <a:pt x="76" y="319"/>
                </a:cubicBezTo>
                <a:cubicBezTo>
                  <a:pt x="1" y="441"/>
                  <a:pt x="76" y="881"/>
                  <a:pt x="356" y="1583"/>
                </a:cubicBezTo>
                <a:cubicBezTo>
                  <a:pt x="637" y="2285"/>
                  <a:pt x="1919" y="4858"/>
                  <a:pt x="2293" y="5335"/>
                </a:cubicBezTo>
                <a:cubicBezTo>
                  <a:pt x="2686" y="5831"/>
                  <a:pt x="3210" y="6730"/>
                  <a:pt x="3267" y="6776"/>
                </a:cubicBezTo>
                <a:cubicBezTo>
                  <a:pt x="3270" y="6780"/>
                  <a:pt x="3277" y="6781"/>
                  <a:pt x="3287" y="6781"/>
                </a:cubicBezTo>
                <a:cubicBezTo>
                  <a:pt x="3424" y="6781"/>
                  <a:pt x="4115" y="6482"/>
                  <a:pt x="4717" y="5906"/>
                </a:cubicBezTo>
                <a:cubicBezTo>
                  <a:pt x="5363" y="5279"/>
                  <a:pt x="5494" y="4821"/>
                  <a:pt x="5503" y="4718"/>
                </a:cubicBezTo>
                <a:cubicBezTo>
                  <a:pt x="5522" y="4615"/>
                  <a:pt x="3575" y="1442"/>
                  <a:pt x="2836" y="862"/>
                </a:cubicBezTo>
                <a:cubicBezTo>
                  <a:pt x="2097" y="273"/>
                  <a:pt x="1723" y="114"/>
                  <a:pt x="1236" y="20"/>
                </a:cubicBezTo>
                <a:cubicBezTo>
                  <a:pt x="1163" y="6"/>
                  <a:pt x="1089" y="0"/>
                  <a:pt x="1015"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5"/>
          <p:cNvSpPr/>
          <p:nvPr/>
        </p:nvSpPr>
        <p:spPr>
          <a:xfrm>
            <a:off x="2069083" y="2833249"/>
            <a:ext cx="138028" cy="172610"/>
          </a:xfrm>
          <a:custGeom>
            <a:rect b="b" l="l" r="r" t="t"/>
            <a:pathLst>
              <a:path extrusionOk="0" h="3180" w="2543">
                <a:moveTo>
                  <a:pt x="62" y="0"/>
                </a:moveTo>
                <a:cubicBezTo>
                  <a:pt x="29" y="0"/>
                  <a:pt x="1" y="36"/>
                  <a:pt x="26" y="79"/>
                </a:cubicBezTo>
                <a:cubicBezTo>
                  <a:pt x="278" y="622"/>
                  <a:pt x="596" y="1155"/>
                  <a:pt x="915" y="1670"/>
                </a:cubicBezTo>
                <a:cubicBezTo>
                  <a:pt x="1214" y="2166"/>
                  <a:pt x="1542" y="2671"/>
                  <a:pt x="1907" y="3139"/>
                </a:cubicBezTo>
                <a:cubicBezTo>
                  <a:pt x="1907" y="3148"/>
                  <a:pt x="1916" y="3148"/>
                  <a:pt x="1935" y="3148"/>
                </a:cubicBezTo>
                <a:cubicBezTo>
                  <a:pt x="1942" y="3169"/>
                  <a:pt x="1949" y="3180"/>
                  <a:pt x="1964" y="3180"/>
                </a:cubicBezTo>
                <a:cubicBezTo>
                  <a:pt x="1969" y="3180"/>
                  <a:pt x="1974" y="3179"/>
                  <a:pt x="1981" y="3176"/>
                </a:cubicBezTo>
                <a:cubicBezTo>
                  <a:pt x="2075" y="3139"/>
                  <a:pt x="2178" y="3101"/>
                  <a:pt x="2272" y="3055"/>
                </a:cubicBezTo>
                <a:lnTo>
                  <a:pt x="2412" y="2989"/>
                </a:lnTo>
                <a:cubicBezTo>
                  <a:pt x="2459" y="2961"/>
                  <a:pt x="2505" y="2942"/>
                  <a:pt x="2543" y="2905"/>
                </a:cubicBezTo>
                <a:cubicBezTo>
                  <a:pt x="2543" y="2875"/>
                  <a:pt x="2518" y="2832"/>
                  <a:pt x="2489" y="2832"/>
                </a:cubicBezTo>
                <a:cubicBezTo>
                  <a:pt x="2482" y="2832"/>
                  <a:pt x="2475" y="2834"/>
                  <a:pt x="2468" y="2839"/>
                </a:cubicBezTo>
                <a:cubicBezTo>
                  <a:pt x="2421" y="2858"/>
                  <a:pt x="2374" y="2886"/>
                  <a:pt x="2337" y="2905"/>
                </a:cubicBezTo>
                <a:cubicBezTo>
                  <a:pt x="2290" y="2933"/>
                  <a:pt x="2262" y="2952"/>
                  <a:pt x="2215" y="2980"/>
                </a:cubicBezTo>
                <a:cubicBezTo>
                  <a:pt x="2131" y="3008"/>
                  <a:pt x="2038" y="3045"/>
                  <a:pt x="1944" y="3083"/>
                </a:cubicBezTo>
                <a:cubicBezTo>
                  <a:pt x="1616" y="2587"/>
                  <a:pt x="1280" y="2100"/>
                  <a:pt x="971" y="1595"/>
                </a:cubicBezTo>
                <a:cubicBezTo>
                  <a:pt x="653" y="1080"/>
                  <a:pt x="391" y="556"/>
                  <a:pt x="110" y="32"/>
                </a:cubicBezTo>
                <a:cubicBezTo>
                  <a:pt x="97" y="10"/>
                  <a:pt x="79" y="0"/>
                  <a:pt x="62"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2163906" y="2322311"/>
            <a:ext cx="33055" cy="109917"/>
          </a:xfrm>
          <a:custGeom>
            <a:rect b="b" l="l" r="r" t="t"/>
            <a:pathLst>
              <a:path extrusionOk="0" h="2025" w="609">
                <a:moveTo>
                  <a:pt x="401" y="1"/>
                </a:moveTo>
                <a:cubicBezTo>
                  <a:pt x="346" y="1"/>
                  <a:pt x="285" y="66"/>
                  <a:pt x="263" y="134"/>
                </a:cubicBezTo>
                <a:cubicBezTo>
                  <a:pt x="234" y="246"/>
                  <a:pt x="356" y="705"/>
                  <a:pt x="188" y="948"/>
                </a:cubicBezTo>
                <a:cubicBezTo>
                  <a:pt x="19" y="1191"/>
                  <a:pt x="0" y="1510"/>
                  <a:pt x="0" y="1510"/>
                </a:cubicBezTo>
                <a:cubicBezTo>
                  <a:pt x="0" y="1510"/>
                  <a:pt x="160" y="2024"/>
                  <a:pt x="263" y="2024"/>
                </a:cubicBezTo>
                <a:cubicBezTo>
                  <a:pt x="375" y="2024"/>
                  <a:pt x="581" y="1322"/>
                  <a:pt x="590" y="967"/>
                </a:cubicBezTo>
                <a:cubicBezTo>
                  <a:pt x="609" y="621"/>
                  <a:pt x="487" y="97"/>
                  <a:pt x="487" y="97"/>
                </a:cubicBezTo>
                <a:cubicBezTo>
                  <a:pt x="469" y="27"/>
                  <a:pt x="436" y="1"/>
                  <a:pt x="401"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2014046" y="2367255"/>
            <a:ext cx="196647" cy="286436"/>
          </a:xfrm>
          <a:custGeom>
            <a:rect b="b" l="l" r="r" t="t"/>
            <a:pathLst>
              <a:path extrusionOk="0" h="5277" w="3623">
                <a:moveTo>
                  <a:pt x="2401" y="1"/>
                </a:moveTo>
                <a:cubicBezTo>
                  <a:pt x="2010" y="1"/>
                  <a:pt x="1500" y="97"/>
                  <a:pt x="1264" y="307"/>
                </a:cubicBezTo>
                <a:cubicBezTo>
                  <a:pt x="890" y="625"/>
                  <a:pt x="609" y="869"/>
                  <a:pt x="385" y="1692"/>
                </a:cubicBezTo>
                <a:cubicBezTo>
                  <a:pt x="160" y="2506"/>
                  <a:pt x="20" y="3620"/>
                  <a:pt x="10" y="3994"/>
                </a:cubicBezTo>
                <a:cubicBezTo>
                  <a:pt x="1" y="4284"/>
                  <a:pt x="1" y="4565"/>
                  <a:pt x="48" y="4743"/>
                </a:cubicBezTo>
                <a:cubicBezTo>
                  <a:pt x="488" y="4752"/>
                  <a:pt x="871" y="4883"/>
                  <a:pt x="1143" y="4986"/>
                </a:cubicBezTo>
                <a:cubicBezTo>
                  <a:pt x="1358" y="5042"/>
                  <a:pt x="1564" y="5136"/>
                  <a:pt x="1807" y="5276"/>
                </a:cubicBezTo>
                <a:cubicBezTo>
                  <a:pt x="1779" y="5127"/>
                  <a:pt x="1741" y="4902"/>
                  <a:pt x="1732" y="4687"/>
                </a:cubicBezTo>
                <a:cubicBezTo>
                  <a:pt x="1713" y="4453"/>
                  <a:pt x="1704" y="4238"/>
                  <a:pt x="1760" y="4219"/>
                </a:cubicBezTo>
                <a:cubicBezTo>
                  <a:pt x="1775" y="4212"/>
                  <a:pt x="1810" y="4210"/>
                  <a:pt x="1857" y="4210"/>
                </a:cubicBezTo>
                <a:cubicBezTo>
                  <a:pt x="2013" y="4210"/>
                  <a:pt x="2308" y="4238"/>
                  <a:pt x="2481" y="4238"/>
                </a:cubicBezTo>
                <a:cubicBezTo>
                  <a:pt x="2696" y="4238"/>
                  <a:pt x="3014" y="4144"/>
                  <a:pt x="3061" y="4078"/>
                </a:cubicBezTo>
                <a:cubicBezTo>
                  <a:pt x="3108" y="4004"/>
                  <a:pt x="3239" y="3751"/>
                  <a:pt x="3332" y="3405"/>
                </a:cubicBezTo>
                <a:cubicBezTo>
                  <a:pt x="3426" y="3068"/>
                  <a:pt x="3622" y="2048"/>
                  <a:pt x="3585" y="1926"/>
                </a:cubicBezTo>
                <a:cubicBezTo>
                  <a:pt x="3557" y="1795"/>
                  <a:pt x="3351" y="1702"/>
                  <a:pt x="3257" y="1514"/>
                </a:cubicBezTo>
                <a:cubicBezTo>
                  <a:pt x="3164" y="1337"/>
                  <a:pt x="3033" y="972"/>
                  <a:pt x="3024" y="644"/>
                </a:cubicBezTo>
                <a:cubicBezTo>
                  <a:pt x="3014" y="335"/>
                  <a:pt x="3108" y="204"/>
                  <a:pt x="2855" y="73"/>
                </a:cubicBezTo>
                <a:cubicBezTo>
                  <a:pt x="2770" y="26"/>
                  <a:pt x="2601" y="1"/>
                  <a:pt x="24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1757585" y="2246537"/>
            <a:ext cx="438399" cy="890029"/>
          </a:xfrm>
          <a:custGeom>
            <a:rect b="b" l="l" r="r" t="t"/>
            <a:pathLst>
              <a:path extrusionOk="0" h="16397" w="8077">
                <a:moveTo>
                  <a:pt x="6165" y="0"/>
                </a:moveTo>
                <a:cubicBezTo>
                  <a:pt x="5830" y="0"/>
                  <a:pt x="5434" y="55"/>
                  <a:pt x="4969" y="182"/>
                </a:cubicBezTo>
                <a:cubicBezTo>
                  <a:pt x="3444" y="604"/>
                  <a:pt x="2265" y="1633"/>
                  <a:pt x="1610" y="2681"/>
                </a:cubicBezTo>
                <a:cubicBezTo>
                  <a:pt x="955" y="3738"/>
                  <a:pt x="1011" y="5713"/>
                  <a:pt x="983" y="6443"/>
                </a:cubicBezTo>
                <a:cubicBezTo>
                  <a:pt x="945" y="7154"/>
                  <a:pt x="627" y="7996"/>
                  <a:pt x="309" y="9072"/>
                </a:cubicBezTo>
                <a:cubicBezTo>
                  <a:pt x="0" y="10149"/>
                  <a:pt x="113" y="11702"/>
                  <a:pt x="421" y="12525"/>
                </a:cubicBezTo>
                <a:cubicBezTo>
                  <a:pt x="721" y="13340"/>
                  <a:pt x="1030" y="15258"/>
                  <a:pt x="1198" y="15660"/>
                </a:cubicBezTo>
                <a:cubicBezTo>
                  <a:pt x="1366" y="16053"/>
                  <a:pt x="1563" y="16278"/>
                  <a:pt x="2115" y="16381"/>
                </a:cubicBezTo>
                <a:cubicBezTo>
                  <a:pt x="2173" y="16392"/>
                  <a:pt x="2232" y="16397"/>
                  <a:pt x="2291" y="16397"/>
                </a:cubicBezTo>
                <a:cubicBezTo>
                  <a:pt x="2788" y="16397"/>
                  <a:pt x="3295" y="16020"/>
                  <a:pt x="3697" y="15501"/>
                </a:cubicBezTo>
                <a:cubicBezTo>
                  <a:pt x="4136" y="14930"/>
                  <a:pt x="4473" y="13209"/>
                  <a:pt x="4539" y="12722"/>
                </a:cubicBezTo>
                <a:cubicBezTo>
                  <a:pt x="4586" y="12226"/>
                  <a:pt x="5063" y="11150"/>
                  <a:pt x="5437" y="10570"/>
                </a:cubicBezTo>
                <a:cubicBezTo>
                  <a:pt x="5811" y="9980"/>
                  <a:pt x="6223" y="8764"/>
                  <a:pt x="6204" y="8221"/>
                </a:cubicBezTo>
                <a:cubicBezTo>
                  <a:pt x="6195" y="7669"/>
                  <a:pt x="6045" y="7191"/>
                  <a:pt x="6092" y="6836"/>
                </a:cubicBezTo>
                <a:cubicBezTo>
                  <a:pt x="6139" y="6490"/>
                  <a:pt x="6364" y="5666"/>
                  <a:pt x="6335" y="5367"/>
                </a:cubicBezTo>
                <a:cubicBezTo>
                  <a:pt x="6317" y="5058"/>
                  <a:pt x="6158" y="4730"/>
                  <a:pt x="6317" y="4412"/>
                </a:cubicBezTo>
                <a:cubicBezTo>
                  <a:pt x="6466" y="4103"/>
                  <a:pt x="7355" y="3261"/>
                  <a:pt x="7543" y="3027"/>
                </a:cubicBezTo>
                <a:cubicBezTo>
                  <a:pt x="7739" y="2775"/>
                  <a:pt x="7833" y="2700"/>
                  <a:pt x="7954" y="2522"/>
                </a:cubicBezTo>
                <a:cubicBezTo>
                  <a:pt x="8067" y="2353"/>
                  <a:pt x="8076" y="2157"/>
                  <a:pt x="8057" y="1914"/>
                </a:cubicBezTo>
                <a:cubicBezTo>
                  <a:pt x="8029" y="1652"/>
                  <a:pt x="8020" y="1128"/>
                  <a:pt x="7646" y="641"/>
                </a:cubicBezTo>
                <a:cubicBezTo>
                  <a:pt x="7391" y="289"/>
                  <a:pt x="6937" y="0"/>
                  <a:pt x="61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2072503" y="2471310"/>
            <a:ext cx="43205" cy="54171"/>
          </a:xfrm>
          <a:custGeom>
            <a:rect b="b" l="l" r="r" t="t"/>
            <a:pathLst>
              <a:path extrusionOk="0" h="998" w="796">
                <a:moveTo>
                  <a:pt x="259" y="0"/>
                </a:moveTo>
                <a:cubicBezTo>
                  <a:pt x="169" y="0"/>
                  <a:pt x="91" y="39"/>
                  <a:pt x="47" y="112"/>
                </a:cubicBezTo>
                <a:cubicBezTo>
                  <a:pt x="19" y="159"/>
                  <a:pt x="9" y="215"/>
                  <a:pt x="9" y="271"/>
                </a:cubicBezTo>
                <a:cubicBezTo>
                  <a:pt x="0" y="383"/>
                  <a:pt x="0" y="486"/>
                  <a:pt x="47" y="580"/>
                </a:cubicBezTo>
                <a:cubicBezTo>
                  <a:pt x="103" y="720"/>
                  <a:pt x="234" y="795"/>
                  <a:pt x="356" y="870"/>
                </a:cubicBezTo>
                <a:cubicBezTo>
                  <a:pt x="406" y="899"/>
                  <a:pt x="597" y="998"/>
                  <a:pt x="706" y="998"/>
                </a:cubicBezTo>
                <a:cubicBezTo>
                  <a:pt x="740" y="998"/>
                  <a:pt x="766" y="988"/>
                  <a:pt x="777" y="964"/>
                </a:cubicBezTo>
                <a:cubicBezTo>
                  <a:pt x="796" y="908"/>
                  <a:pt x="758" y="777"/>
                  <a:pt x="749" y="711"/>
                </a:cubicBezTo>
                <a:cubicBezTo>
                  <a:pt x="730" y="617"/>
                  <a:pt x="721" y="533"/>
                  <a:pt x="711" y="440"/>
                </a:cubicBezTo>
                <a:cubicBezTo>
                  <a:pt x="702" y="383"/>
                  <a:pt x="683" y="318"/>
                  <a:pt x="664" y="262"/>
                </a:cubicBezTo>
                <a:cubicBezTo>
                  <a:pt x="636" y="224"/>
                  <a:pt x="627" y="206"/>
                  <a:pt x="608" y="178"/>
                </a:cubicBezTo>
                <a:cubicBezTo>
                  <a:pt x="533" y="103"/>
                  <a:pt x="440" y="28"/>
                  <a:pt x="337" y="9"/>
                </a:cubicBezTo>
                <a:cubicBezTo>
                  <a:pt x="310" y="3"/>
                  <a:pt x="284" y="0"/>
                  <a:pt x="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2100944" y="2451769"/>
            <a:ext cx="38103" cy="124844"/>
          </a:xfrm>
          <a:custGeom>
            <a:rect b="b" l="l" r="r" t="t"/>
            <a:pathLst>
              <a:path extrusionOk="0" h="2300" w="702">
                <a:moveTo>
                  <a:pt x="315" y="1"/>
                </a:moveTo>
                <a:cubicBezTo>
                  <a:pt x="306" y="1"/>
                  <a:pt x="295" y="5"/>
                  <a:pt x="281" y="14"/>
                </a:cubicBezTo>
                <a:cubicBezTo>
                  <a:pt x="243" y="42"/>
                  <a:pt x="140" y="107"/>
                  <a:pt x="66" y="285"/>
                </a:cubicBezTo>
                <a:cubicBezTo>
                  <a:pt x="0" y="463"/>
                  <a:pt x="66" y="622"/>
                  <a:pt x="122" y="949"/>
                </a:cubicBezTo>
                <a:cubicBezTo>
                  <a:pt x="178" y="1268"/>
                  <a:pt x="412" y="1885"/>
                  <a:pt x="468" y="2007"/>
                </a:cubicBezTo>
                <a:cubicBezTo>
                  <a:pt x="524" y="2119"/>
                  <a:pt x="627" y="2269"/>
                  <a:pt x="665" y="2297"/>
                </a:cubicBezTo>
                <a:cubicBezTo>
                  <a:pt x="668" y="2299"/>
                  <a:pt x="671" y="2299"/>
                  <a:pt x="673" y="2299"/>
                </a:cubicBezTo>
                <a:cubicBezTo>
                  <a:pt x="702" y="2299"/>
                  <a:pt x="699" y="2213"/>
                  <a:pt x="665" y="2119"/>
                </a:cubicBezTo>
                <a:cubicBezTo>
                  <a:pt x="627" y="2016"/>
                  <a:pt x="487" y="1445"/>
                  <a:pt x="421" y="1071"/>
                </a:cubicBezTo>
                <a:cubicBezTo>
                  <a:pt x="365" y="687"/>
                  <a:pt x="374" y="238"/>
                  <a:pt x="346" y="60"/>
                </a:cubicBezTo>
                <a:cubicBezTo>
                  <a:pt x="340" y="22"/>
                  <a:pt x="333" y="1"/>
                  <a:pt x="315"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1951084" y="2803069"/>
            <a:ext cx="85921" cy="243392"/>
          </a:xfrm>
          <a:custGeom>
            <a:rect b="b" l="l" r="r" t="t"/>
            <a:pathLst>
              <a:path extrusionOk="0" h="4484" w="1583">
                <a:moveTo>
                  <a:pt x="1539" y="1"/>
                </a:moveTo>
                <a:cubicBezTo>
                  <a:pt x="1532" y="1"/>
                  <a:pt x="1524" y="3"/>
                  <a:pt x="1517" y="8"/>
                </a:cubicBezTo>
                <a:cubicBezTo>
                  <a:pt x="1395" y="129"/>
                  <a:pt x="1311" y="335"/>
                  <a:pt x="1236" y="504"/>
                </a:cubicBezTo>
                <a:cubicBezTo>
                  <a:pt x="1142" y="691"/>
                  <a:pt x="1067" y="878"/>
                  <a:pt x="983" y="1065"/>
                </a:cubicBezTo>
                <a:cubicBezTo>
                  <a:pt x="833" y="1412"/>
                  <a:pt x="684" y="1776"/>
                  <a:pt x="562" y="2151"/>
                </a:cubicBezTo>
                <a:cubicBezTo>
                  <a:pt x="431" y="2525"/>
                  <a:pt x="319" y="2909"/>
                  <a:pt x="216" y="3302"/>
                </a:cubicBezTo>
                <a:cubicBezTo>
                  <a:pt x="132" y="3676"/>
                  <a:pt x="38" y="4069"/>
                  <a:pt x="1" y="4453"/>
                </a:cubicBezTo>
                <a:cubicBezTo>
                  <a:pt x="1" y="4475"/>
                  <a:pt x="17" y="4484"/>
                  <a:pt x="32" y="4484"/>
                </a:cubicBezTo>
                <a:cubicBezTo>
                  <a:pt x="43" y="4484"/>
                  <a:pt x="53" y="4479"/>
                  <a:pt x="57" y="4472"/>
                </a:cubicBezTo>
                <a:cubicBezTo>
                  <a:pt x="160" y="4097"/>
                  <a:pt x="235" y="3704"/>
                  <a:pt x="337" y="3330"/>
                </a:cubicBezTo>
                <a:cubicBezTo>
                  <a:pt x="440" y="2956"/>
                  <a:pt x="543" y="2581"/>
                  <a:pt x="674" y="2207"/>
                </a:cubicBezTo>
                <a:cubicBezTo>
                  <a:pt x="805" y="1823"/>
                  <a:pt x="955" y="1449"/>
                  <a:pt x="1114" y="1084"/>
                </a:cubicBezTo>
                <a:cubicBezTo>
                  <a:pt x="1180" y="916"/>
                  <a:pt x="1264" y="747"/>
                  <a:pt x="1348" y="579"/>
                </a:cubicBezTo>
                <a:cubicBezTo>
                  <a:pt x="1423" y="420"/>
                  <a:pt x="1554" y="242"/>
                  <a:pt x="1582" y="55"/>
                </a:cubicBezTo>
                <a:cubicBezTo>
                  <a:pt x="1582" y="20"/>
                  <a:pt x="1561" y="1"/>
                  <a:pt x="15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5"/>
          <p:cNvSpPr/>
          <p:nvPr/>
        </p:nvSpPr>
        <p:spPr>
          <a:xfrm>
            <a:off x="1962265" y="2842694"/>
            <a:ext cx="34412" cy="98627"/>
          </a:xfrm>
          <a:custGeom>
            <a:rect b="b" l="l" r="r" t="t"/>
            <a:pathLst>
              <a:path extrusionOk="0" h="1817" w="634">
                <a:moveTo>
                  <a:pt x="556" y="0"/>
                </a:moveTo>
                <a:cubicBezTo>
                  <a:pt x="537" y="0"/>
                  <a:pt x="518" y="8"/>
                  <a:pt x="506" y="26"/>
                </a:cubicBezTo>
                <a:cubicBezTo>
                  <a:pt x="440" y="167"/>
                  <a:pt x="375" y="326"/>
                  <a:pt x="328" y="466"/>
                </a:cubicBezTo>
                <a:cubicBezTo>
                  <a:pt x="272" y="607"/>
                  <a:pt x="225" y="756"/>
                  <a:pt x="188" y="897"/>
                </a:cubicBezTo>
                <a:cubicBezTo>
                  <a:pt x="141" y="1037"/>
                  <a:pt x="113" y="1187"/>
                  <a:pt x="75" y="1337"/>
                </a:cubicBezTo>
                <a:cubicBezTo>
                  <a:pt x="38" y="1496"/>
                  <a:pt x="0" y="1645"/>
                  <a:pt x="0" y="1795"/>
                </a:cubicBezTo>
                <a:cubicBezTo>
                  <a:pt x="0" y="1809"/>
                  <a:pt x="10" y="1816"/>
                  <a:pt x="19" y="1816"/>
                </a:cubicBezTo>
                <a:cubicBezTo>
                  <a:pt x="29" y="1816"/>
                  <a:pt x="38" y="1809"/>
                  <a:pt x="38" y="1795"/>
                </a:cubicBezTo>
                <a:cubicBezTo>
                  <a:pt x="94" y="1655"/>
                  <a:pt x="122" y="1505"/>
                  <a:pt x="169" y="1355"/>
                </a:cubicBezTo>
                <a:cubicBezTo>
                  <a:pt x="206" y="1196"/>
                  <a:pt x="253" y="1056"/>
                  <a:pt x="300" y="906"/>
                </a:cubicBezTo>
                <a:cubicBezTo>
                  <a:pt x="347" y="766"/>
                  <a:pt x="393" y="616"/>
                  <a:pt x="450" y="476"/>
                </a:cubicBezTo>
                <a:lnTo>
                  <a:pt x="627" y="55"/>
                </a:lnTo>
                <a:cubicBezTo>
                  <a:pt x="634" y="30"/>
                  <a:pt x="594" y="0"/>
                  <a:pt x="5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5"/>
          <p:cNvSpPr/>
          <p:nvPr/>
        </p:nvSpPr>
        <p:spPr>
          <a:xfrm>
            <a:off x="2048078" y="2560492"/>
            <a:ext cx="25456" cy="173479"/>
          </a:xfrm>
          <a:custGeom>
            <a:rect b="b" l="l" r="r" t="t"/>
            <a:pathLst>
              <a:path extrusionOk="0" h="3196" w="469">
                <a:moveTo>
                  <a:pt x="397" y="0"/>
                </a:moveTo>
                <a:cubicBezTo>
                  <a:pt x="379" y="0"/>
                  <a:pt x="361" y="12"/>
                  <a:pt x="357" y="32"/>
                </a:cubicBezTo>
                <a:cubicBezTo>
                  <a:pt x="300" y="135"/>
                  <a:pt x="319" y="266"/>
                  <a:pt x="300" y="387"/>
                </a:cubicBezTo>
                <a:cubicBezTo>
                  <a:pt x="291" y="518"/>
                  <a:pt x="282" y="659"/>
                  <a:pt x="272" y="781"/>
                </a:cubicBezTo>
                <a:cubicBezTo>
                  <a:pt x="244" y="1052"/>
                  <a:pt x="225" y="1323"/>
                  <a:pt x="188" y="1576"/>
                </a:cubicBezTo>
                <a:cubicBezTo>
                  <a:pt x="160" y="1847"/>
                  <a:pt x="132" y="2100"/>
                  <a:pt x="94" y="2371"/>
                </a:cubicBezTo>
                <a:cubicBezTo>
                  <a:pt x="66" y="2633"/>
                  <a:pt x="1" y="2914"/>
                  <a:pt x="29" y="3167"/>
                </a:cubicBezTo>
                <a:cubicBezTo>
                  <a:pt x="29" y="3185"/>
                  <a:pt x="41" y="3195"/>
                  <a:pt x="54" y="3195"/>
                </a:cubicBezTo>
                <a:cubicBezTo>
                  <a:pt x="61" y="3195"/>
                  <a:pt x="69" y="3192"/>
                  <a:pt x="76" y="3185"/>
                </a:cubicBezTo>
                <a:cubicBezTo>
                  <a:pt x="169" y="2933"/>
                  <a:pt x="179" y="2652"/>
                  <a:pt x="216" y="2399"/>
                </a:cubicBezTo>
                <a:cubicBezTo>
                  <a:pt x="244" y="2137"/>
                  <a:pt x="282" y="1875"/>
                  <a:pt x="310" y="1613"/>
                </a:cubicBezTo>
                <a:cubicBezTo>
                  <a:pt x="338" y="1342"/>
                  <a:pt x="366" y="1080"/>
                  <a:pt x="385" y="818"/>
                </a:cubicBezTo>
                <a:cubicBezTo>
                  <a:pt x="403" y="687"/>
                  <a:pt x="413" y="547"/>
                  <a:pt x="422" y="425"/>
                </a:cubicBezTo>
                <a:cubicBezTo>
                  <a:pt x="450" y="294"/>
                  <a:pt x="469" y="163"/>
                  <a:pt x="431" y="32"/>
                </a:cubicBezTo>
                <a:cubicBezTo>
                  <a:pt x="427" y="10"/>
                  <a:pt x="412" y="0"/>
                  <a:pt x="3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p:nvPr/>
        </p:nvSpPr>
        <p:spPr>
          <a:xfrm>
            <a:off x="2011549" y="2468759"/>
            <a:ext cx="15252" cy="80009"/>
          </a:xfrm>
          <a:custGeom>
            <a:rect b="b" l="l" r="r" t="t"/>
            <a:pathLst>
              <a:path extrusionOk="0" h="1474" w="281">
                <a:moveTo>
                  <a:pt x="202" y="1"/>
                </a:moveTo>
                <a:cubicBezTo>
                  <a:pt x="190" y="1"/>
                  <a:pt x="178" y="6"/>
                  <a:pt x="169" y="19"/>
                </a:cubicBezTo>
                <a:cubicBezTo>
                  <a:pt x="141" y="66"/>
                  <a:pt x="122" y="112"/>
                  <a:pt x="112" y="168"/>
                </a:cubicBezTo>
                <a:cubicBezTo>
                  <a:pt x="103" y="225"/>
                  <a:pt x="94" y="299"/>
                  <a:pt x="75" y="356"/>
                </a:cubicBezTo>
                <a:cubicBezTo>
                  <a:pt x="56" y="477"/>
                  <a:pt x="47" y="599"/>
                  <a:pt x="28" y="721"/>
                </a:cubicBezTo>
                <a:cubicBezTo>
                  <a:pt x="19" y="852"/>
                  <a:pt x="10" y="973"/>
                  <a:pt x="10" y="1095"/>
                </a:cubicBezTo>
                <a:cubicBezTo>
                  <a:pt x="10" y="1207"/>
                  <a:pt x="0" y="1338"/>
                  <a:pt x="19" y="1460"/>
                </a:cubicBezTo>
                <a:cubicBezTo>
                  <a:pt x="24" y="1469"/>
                  <a:pt x="33" y="1474"/>
                  <a:pt x="42" y="1474"/>
                </a:cubicBezTo>
                <a:cubicBezTo>
                  <a:pt x="52" y="1474"/>
                  <a:pt x="61" y="1469"/>
                  <a:pt x="66" y="1460"/>
                </a:cubicBezTo>
                <a:cubicBezTo>
                  <a:pt x="103" y="1338"/>
                  <a:pt x="103" y="1207"/>
                  <a:pt x="112" y="1095"/>
                </a:cubicBezTo>
                <a:lnTo>
                  <a:pt x="150" y="739"/>
                </a:lnTo>
                <a:cubicBezTo>
                  <a:pt x="159" y="627"/>
                  <a:pt x="187" y="496"/>
                  <a:pt x="197" y="384"/>
                </a:cubicBezTo>
                <a:cubicBezTo>
                  <a:pt x="206" y="318"/>
                  <a:pt x="215" y="253"/>
                  <a:pt x="234" y="197"/>
                </a:cubicBezTo>
                <a:cubicBezTo>
                  <a:pt x="253" y="140"/>
                  <a:pt x="281" y="84"/>
                  <a:pt x="253" y="37"/>
                </a:cubicBezTo>
                <a:cubicBezTo>
                  <a:pt x="247" y="19"/>
                  <a:pt x="225" y="1"/>
                  <a:pt x="2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1986147" y="2478095"/>
            <a:ext cx="8142" cy="36476"/>
          </a:xfrm>
          <a:custGeom>
            <a:rect b="b" l="l" r="r" t="t"/>
            <a:pathLst>
              <a:path extrusionOk="0" h="672" w="150">
                <a:moveTo>
                  <a:pt x="93" y="0"/>
                </a:moveTo>
                <a:cubicBezTo>
                  <a:pt x="85" y="0"/>
                  <a:pt x="76" y="2"/>
                  <a:pt x="66" y="6"/>
                </a:cubicBezTo>
                <a:cubicBezTo>
                  <a:pt x="28" y="43"/>
                  <a:pt x="28" y="109"/>
                  <a:pt x="28" y="165"/>
                </a:cubicBezTo>
                <a:cubicBezTo>
                  <a:pt x="28" y="202"/>
                  <a:pt x="19" y="268"/>
                  <a:pt x="19" y="315"/>
                </a:cubicBezTo>
                <a:cubicBezTo>
                  <a:pt x="10" y="418"/>
                  <a:pt x="10" y="521"/>
                  <a:pt x="0" y="642"/>
                </a:cubicBezTo>
                <a:cubicBezTo>
                  <a:pt x="0" y="662"/>
                  <a:pt x="14" y="672"/>
                  <a:pt x="28" y="672"/>
                </a:cubicBezTo>
                <a:cubicBezTo>
                  <a:pt x="40" y="672"/>
                  <a:pt x="52" y="665"/>
                  <a:pt x="56" y="652"/>
                </a:cubicBezTo>
                <a:cubicBezTo>
                  <a:pt x="66" y="549"/>
                  <a:pt x="94" y="446"/>
                  <a:pt x="103" y="333"/>
                </a:cubicBezTo>
                <a:cubicBezTo>
                  <a:pt x="113" y="287"/>
                  <a:pt x="113" y="230"/>
                  <a:pt x="122" y="184"/>
                </a:cubicBezTo>
                <a:cubicBezTo>
                  <a:pt x="122" y="127"/>
                  <a:pt x="150" y="53"/>
                  <a:pt x="122" y="25"/>
                </a:cubicBezTo>
                <a:cubicBezTo>
                  <a:pt x="116" y="7"/>
                  <a:pt x="106" y="0"/>
                  <a:pt x="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5"/>
          <p:cNvSpPr/>
          <p:nvPr/>
        </p:nvSpPr>
        <p:spPr>
          <a:xfrm>
            <a:off x="3601826" y="2292783"/>
            <a:ext cx="242349" cy="134560"/>
          </a:xfrm>
          <a:custGeom>
            <a:rect b="b" l="l" r="r" t="t"/>
            <a:pathLst>
              <a:path extrusionOk="0" h="2479" w="4465">
                <a:moveTo>
                  <a:pt x="399" y="0"/>
                </a:moveTo>
                <a:cubicBezTo>
                  <a:pt x="277" y="0"/>
                  <a:pt x="156" y="1"/>
                  <a:pt x="38" y="4"/>
                </a:cubicBezTo>
                <a:lnTo>
                  <a:pt x="0" y="4"/>
                </a:lnTo>
                <a:lnTo>
                  <a:pt x="0" y="2428"/>
                </a:lnTo>
                <a:cubicBezTo>
                  <a:pt x="10" y="2437"/>
                  <a:pt x="19" y="2447"/>
                  <a:pt x="47" y="2447"/>
                </a:cubicBezTo>
                <a:cubicBezTo>
                  <a:pt x="278" y="2472"/>
                  <a:pt x="517" y="2476"/>
                  <a:pt x="756" y="2476"/>
                </a:cubicBezTo>
                <a:cubicBezTo>
                  <a:pt x="876" y="2476"/>
                  <a:pt x="995" y="2475"/>
                  <a:pt x="1114" y="2475"/>
                </a:cubicBezTo>
                <a:lnTo>
                  <a:pt x="3828" y="2475"/>
                </a:lnTo>
                <a:cubicBezTo>
                  <a:pt x="3940" y="2475"/>
                  <a:pt x="4069" y="2479"/>
                  <a:pt x="4192" y="2479"/>
                </a:cubicBezTo>
                <a:cubicBezTo>
                  <a:pt x="4254" y="2479"/>
                  <a:pt x="4314" y="2478"/>
                  <a:pt x="4371" y="2475"/>
                </a:cubicBezTo>
                <a:lnTo>
                  <a:pt x="4389" y="2475"/>
                </a:lnTo>
                <a:cubicBezTo>
                  <a:pt x="4399" y="2475"/>
                  <a:pt x="4417" y="2475"/>
                  <a:pt x="4417" y="2465"/>
                </a:cubicBezTo>
                <a:cubicBezTo>
                  <a:pt x="4427" y="2091"/>
                  <a:pt x="4427" y="1717"/>
                  <a:pt x="4427" y="1342"/>
                </a:cubicBezTo>
                <a:cubicBezTo>
                  <a:pt x="4455" y="1080"/>
                  <a:pt x="4464" y="790"/>
                  <a:pt x="4464" y="510"/>
                </a:cubicBezTo>
                <a:cubicBezTo>
                  <a:pt x="4464" y="397"/>
                  <a:pt x="4464" y="276"/>
                  <a:pt x="4455" y="145"/>
                </a:cubicBezTo>
                <a:cubicBezTo>
                  <a:pt x="4455" y="135"/>
                  <a:pt x="4445" y="126"/>
                  <a:pt x="4445" y="107"/>
                </a:cubicBezTo>
                <a:cubicBezTo>
                  <a:pt x="4436" y="88"/>
                  <a:pt x="4408" y="79"/>
                  <a:pt x="4371" y="70"/>
                </a:cubicBezTo>
                <a:cubicBezTo>
                  <a:pt x="4202" y="42"/>
                  <a:pt x="4015" y="51"/>
                  <a:pt x="3828" y="42"/>
                </a:cubicBezTo>
                <a:cubicBezTo>
                  <a:pt x="3650" y="42"/>
                  <a:pt x="3472" y="32"/>
                  <a:pt x="3313" y="32"/>
                </a:cubicBezTo>
                <a:cubicBezTo>
                  <a:pt x="2948" y="32"/>
                  <a:pt x="2574" y="14"/>
                  <a:pt x="2209" y="14"/>
                </a:cubicBezTo>
                <a:cubicBezTo>
                  <a:pt x="1844" y="14"/>
                  <a:pt x="1498" y="4"/>
                  <a:pt x="1133" y="4"/>
                </a:cubicBezTo>
                <a:cubicBezTo>
                  <a:pt x="889" y="4"/>
                  <a:pt x="642" y="0"/>
                  <a:pt x="399"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3601337" y="2199584"/>
            <a:ext cx="201695" cy="44672"/>
          </a:xfrm>
          <a:custGeom>
            <a:rect b="b" l="l" r="r" t="t"/>
            <a:pathLst>
              <a:path extrusionOk="0" h="823" w="3716">
                <a:moveTo>
                  <a:pt x="325" y="0"/>
                </a:moveTo>
                <a:cubicBezTo>
                  <a:pt x="224" y="0"/>
                  <a:pt x="122" y="2"/>
                  <a:pt x="19" y="9"/>
                </a:cubicBezTo>
                <a:lnTo>
                  <a:pt x="0" y="9"/>
                </a:lnTo>
                <a:cubicBezTo>
                  <a:pt x="0" y="271"/>
                  <a:pt x="9" y="542"/>
                  <a:pt x="9" y="804"/>
                </a:cubicBezTo>
                <a:cubicBezTo>
                  <a:pt x="19" y="804"/>
                  <a:pt x="28" y="814"/>
                  <a:pt x="56" y="814"/>
                </a:cubicBezTo>
                <a:cubicBezTo>
                  <a:pt x="346" y="823"/>
                  <a:pt x="655" y="823"/>
                  <a:pt x="945" y="823"/>
                </a:cubicBezTo>
                <a:lnTo>
                  <a:pt x="3706" y="823"/>
                </a:lnTo>
                <a:cubicBezTo>
                  <a:pt x="3706" y="692"/>
                  <a:pt x="3715" y="580"/>
                  <a:pt x="3706" y="449"/>
                </a:cubicBezTo>
                <a:cubicBezTo>
                  <a:pt x="3696" y="364"/>
                  <a:pt x="3706" y="271"/>
                  <a:pt x="3706" y="177"/>
                </a:cubicBezTo>
                <a:cubicBezTo>
                  <a:pt x="3706" y="149"/>
                  <a:pt x="3706" y="102"/>
                  <a:pt x="3696" y="65"/>
                </a:cubicBezTo>
                <a:lnTo>
                  <a:pt x="3678" y="56"/>
                </a:lnTo>
                <a:cubicBezTo>
                  <a:pt x="3668" y="37"/>
                  <a:pt x="3659" y="37"/>
                  <a:pt x="3622" y="37"/>
                </a:cubicBezTo>
                <a:cubicBezTo>
                  <a:pt x="3472" y="27"/>
                  <a:pt x="3322" y="27"/>
                  <a:pt x="3163" y="27"/>
                </a:cubicBezTo>
                <a:lnTo>
                  <a:pt x="2733" y="27"/>
                </a:lnTo>
                <a:cubicBezTo>
                  <a:pt x="2433" y="27"/>
                  <a:pt x="2124" y="27"/>
                  <a:pt x="1825" y="18"/>
                </a:cubicBezTo>
                <a:cubicBezTo>
                  <a:pt x="1525" y="18"/>
                  <a:pt x="1226" y="18"/>
                  <a:pt x="936" y="9"/>
                </a:cubicBezTo>
                <a:cubicBezTo>
                  <a:pt x="730" y="9"/>
                  <a:pt x="528" y="0"/>
                  <a:pt x="325"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p:nvPr/>
        </p:nvSpPr>
        <p:spPr>
          <a:xfrm>
            <a:off x="2297483" y="2394830"/>
            <a:ext cx="235239" cy="146719"/>
          </a:xfrm>
          <a:custGeom>
            <a:rect b="b" l="l" r="r" t="t"/>
            <a:pathLst>
              <a:path extrusionOk="0" h="2703" w="4334">
                <a:moveTo>
                  <a:pt x="394" y="1"/>
                </a:moveTo>
                <a:cubicBezTo>
                  <a:pt x="275" y="1"/>
                  <a:pt x="157" y="2"/>
                  <a:pt x="38" y="5"/>
                </a:cubicBezTo>
                <a:lnTo>
                  <a:pt x="1" y="5"/>
                </a:lnTo>
                <a:lnTo>
                  <a:pt x="1" y="2653"/>
                </a:lnTo>
                <a:cubicBezTo>
                  <a:pt x="19" y="2663"/>
                  <a:pt x="29" y="2672"/>
                  <a:pt x="47" y="2672"/>
                </a:cubicBezTo>
                <a:cubicBezTo>
                  <a:pt x="278" y="2697"/>
                  <a:pt x="509" y="2701"/>
                  <a:pt x="737" y="2701"/>
                </a:cubicBezTo>
                <a:cubicBezTo>
                  <a:pt x="851" y="2701"/>
                  <a:pt x="964" y="2700"/>
                  <a:pt x="1077" y="2700"/>
                </a:cubicBezTo>
                <a:lnTo>
                  <a:pt x="3725" y="2700"/>
                </a:lnTo>
                <a:cubicBezTo>
                  <a:pt x="3814" y="2700"/>
                  <a:pt x="3905" y="2703"/>
                  <a:pt x="3995" y="2703"/>
                </a:cubicBezTo>
                <a:cubicBezTo>
                  <a:pt x="4085" y="2703"/>
                  <a:pt x="4174" y="2700"/>
                  <a:pt x="4258" y="2691"/>
                </a:cubicBezTo>
                <a:lnTo>
                  <a:pt x="4277" y="2691"/>
                </a:lnTo>
                <a:cubicBezTo>
                  <a:pt x="4286" y="2691"/>
                  <a:pt x="4296" y="2672"/>
                  <a:pt x="4305" y="2672"/>
                </a:cubicBezTo>
                <a:cubicBezTo>
                  <a:pt x="4324" y="2270"/>
                  <a:pt x="4324" y="1858"/>
                  <a:pt x="4324" y="1446"/>
                </a:cubicBezTo>
                <a:cubicBezTo>
                  <a:pt x="4324" y="1166"/>
                  <a:pt x="4324" y="857"/>
                  <a:pt x="4333" y="548"/>
                </a:cubicBezTo>
                <a:cubicBezTo>
                  <a:pt x="4333" y="417"/>
                  <a:pt x="4333" y="295"/>
                  <a:pt x="4324" y="155"/>
                </a:cubicBezTo>
                <a:cubicBezTo>
                  <a:pt x="4324" y="136"/>
                  <a:pt x="4305" y="127"/>
                  <a:pt x="4305" y="117"/>
                </a:cubicBezTo>
                <a:cubicBezTo>
                  <a:pt x="4296" y="89"/>
                  <a:pt x="4277" y="80"/>
                  <a:pt x="4240" y="71"/>
                </a:cubicBezTo>
                <a:cubicBezTo>
                  <a:pt x="4062" y="43"/>
                  <a:pt x="3884" y="61"/>
                  <a:pt x="3716" y="43"/>
                </a:cubicBezTo>
                <a:cubicBezTo>
                  <a:pt x="3547" y="43"/>
                  <a:pt x="3369" y="33"/>
                  <a:pt x="3210" y="33"/>
                </a:cubicBezTo>
                <a:cubicBezTo>
                  <a:pt x="2855" y="24"/>
                  <a:pt x="2499" y="24"/>
                  <a:pt x="2144" y="24"/>
                </a:cubicBezTo>
                <a:cubicBezTo>
                  <a:pt x="1797" y="24"/>
                  <a:pt x="1451" y="5"/>
                  <a:pt x="1105" y="5"/>
                </a:cubicBezTo>
                <a:cubicBezTo>
                  <a:pt x="868" y="5"/>
                  <a:pt x="631" y="1"/>
                  <a:pt x="394" y="1"/>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5"/>
          <p:cNvSpPr/>
          <p:nvPr/>
        </p:nvSpPr>
        <p:spPr>
          <a:xfrm>
            <a:off x="2297483" y="2589640"/>
            <a:ext cx="140742" cy="40656"/>
          </a:xfrm>
          <a:custGeom>
            <a:rect b="b" l="l" r="r" t="t"/>
            <a:pathLst>
              <a:path extrusionOk="0" h="749" w="2593">
                <a:moveTo>
                  <a:pt x="1" y="0"/>
                </a:moveTo>
                <a:lnTo>
                  <a:pt x="1" y="721"/>
                </a:lnTo>
                <a:cubicBezTo>
                  <a:pt x="10" y="721"/>
                  <a:pt x="10" y="721"/>
                  <a:pt x="38" y="739"/>
                </a:cubicBezTo>
                <a:cubicBezTo>
                  <a:pt x="235" y="749"/>
                  <a:pt x="450" y="749"/>
                  <a:pt x="656" y="749"/>
                </a:cubicBezTo>
                <a:lnTo>
                  <a:pt x="2574" y="749"/>
                </a:lnTo>
                <a:lnTo>
                  <a:pt x="2574" y="412"/>
                </a:lnTo>
                <a:cubicBezTo>
                  <a:pt x="2574" y="328"/>
                  <a:pt x="2574" y="244"/>
                  <a:pt x="2593" y="150"/>
                </a:cubicBezTo>
                <a:lnTo>
                  <a:pt x="2593" y="47"/>
                </a:lnTo>
                <a:cubicBezTo>
                  <a:pt x="2593" y="47"/>
                  <a:pt x="2593" y="38"/>
                  <a:pt x="2574" y="38"/>
                </a:cubicBezTo>
                <a:cubicBezTo>
                  <a:pt x="2574" y="38"/>
                  <a:pt x="2555" y="19"/>
                  <a:pt x="2527" y="19"/>
                </a:cubicBezTo>
                <a:cubicBezTo>
                  <a:pt x="2476" y="14"/>
                  <a:pt x="2424" y="14"/>
                  <a:pt x="2373" y="14"/>
                </a:cubicBezTo>
                <a:cubicBezTo>
                  <a:pt x="2321" y="14"/>
                  <a:pt x="2270" y="14"/>
                  <a:pt x="2218" y="10"/>
                </a:cubicBezTo>
                <a:lnTo>
                  <a:pt x="1910" y="10"/>
                </a:lnTo>
                <a:cubicBezTo>
                  <a:pt x="1704" y="10"/>
                  <a:pt x="1488" y="10"/>
                  <a:pt x="1283"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1234404" y="3127121"/>
            <a:ext cx="537456" cy="420127"/>
          </a:xfrm>
          <a:custGeom>
            <a:rect b="b" l="l" r="r" t="t"/>
            <a:pathLst>
              <a:path extrusionOk="0" h="7740" w="9902">
                <a:moveTo>
                  <a:pt x="1111" y="1"/>
                </a:moveTo>
                <a:cubicBezTo>
                  <a:pt x="764" y="1"/>
                  <a:pt x="418" y="7"/>
                  <a:pt x="76" y="27"/>
                </a:cubicBezTo>
                <a:cubicBezTo>
                  <a:pt x="57" y="27"/>
                  <a:pt x="29" y="46"/>
                  <a:pt x="10" y="46"/>
                </a:cubicBezTo>
                <a:lnTo>
                  <a:pt x="1" y="46"/>
                </a:lnTo>
                <a:lnTo>
                  <a:pt x="1" y="7588"/>
                </a:lnTo>
                <a:cubicBezTo>
                  <a:pt x="19" y="7625"/>
                  <a:pt x="57" y="7644"/>
                  <a:pt x="113" y="7653"/>
                </a:cubicBezTo>
                <a:cubicBezTo>
                  <a:pt x="668" y="7720"/>
                  <a:pt x="1237" y="7730"/>
                  <a:pt x="1803" y="7730"/>
                </a:cubicBezTo>
                <a:cubicBezTo>
                  <a:pt x="2030" y="7730"/>
                  <a:pt x="2256" y="7728"/>
                  <a:pt x="2481" y="7728"/>
                </a:cubicBezTo>
                <a:lnTo>
                  <a:pt x="8526" y="7728"/>
                </a:lnTo>
                <a:cubicBezTo>
                  <a:pt x="8735" y="7728"/>
                  <a:pt x="8958" y="7739"/>
                  <a:pt x="9180" y="7739"/>
                </a:cubicBezTo>
                <a:cubicBezTo>
                  <a:pt x="9375" y="7739"/>
                  <a:pt x="9568" y="7731"/>
                  <a:pt x="9752" y="7700"/>
                </a:cubicBezTo>
                <a:cubicBezTo>
                  <a:pt x="9761" y="7700"/>
                  <a:pt x="9780" y="7691"/>
                  <a:pt x="9789" y="7691"/>
                </a:cubicBezTo>
                <a:cubicBezTo>
                  <a:pt x="9826" y="7691"/>
                  <a:pt x="9854" y="7682"/>
                  <a:pt x="9883" y="7653"/>
                </a:cubicBezTo>
                <a:cubicBezTo>
                  <a:pt x="9901" y="6484"/>
                  <a:pt x="9901" y="5314"/>
                  <a:pt x="9901" y="4163"/>
                </a:cubicBezTo>
                <a:cubicBezTo>
                  <a:pt x="9873" y="3293"/>
                  <a:pt x="9883" y="2404"/>
                  <a:pt x="9901" y="1515"/>
                </a:cubicBezTo>
                <a:cubicBezTo>
                  <a:pt x="9901" y="1140"/>
                  <a:pt x="9892" y="766"/>
                  <a:pt x="9892" y="392"/>
                </a:cubicBezTo>
                <a:cubicBezTo>
                  <a:pt x="9892" y="354"/>
                  <a:pt x="9883" y="326"/>
                  <a:pt x="9854" y="298"/>
                </a:cubicBezTo>
                <a:cubicBezTo>
                  <a:pt x="9836" y="242"/>
                  <a:pt x="9789" y="186"/>
                  <a:pt x="9695" y="167"/>
                </a:cubicBezTo>
                <a:cubicBezTo>
                  <a:pt x="9293" y="102"/>
                  <a:pt x="8872" y="120"/>
                  <a:pt x="8479" y="111"/>
                </a:cubicBezTo>
                <a:cubicBezTo>
                  <a:pt x="8095" y="102"/>
                  <a:pt x="7702" y="92"/>
                  <a:pt x="7328" y="92"/>
                </a:cubicBezTo>
                <a:cubicBezTo>
                  <a:pt x="6523" y="74"/>
                  <a:pt x="5700" y="55"/>
                  <a:pt x="4895" y="46"/>
                </a:cubicBezTo>
                <a:cubicBezTo>
                  <a:pt x="4099" y="27"/>
                  <a:pt x="3304" y="18"/>
                  <a:pt x="2509" y="18"/>
                </a:cubicBezTo>
                <a:cubicBezTo>
                  <a:pt x="2047" y="12"/>
                  <a:pt x="1578" y="1"/>
                  <a:pt x="1111" y="1"/>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5"/>
          <p:cNvSpPr/>
          <p:nvPr/>
        </p:nvSpPr>
        <p:spPr>
          <a:xfrm>
            <a:off x="1534613" y="3189000"/>
            <a:ext cx="170703" cy="42718"/>
          </a:xfrm>
          <a:custGeom>
            <a:rect b="b" l="l" r="r" t="t"/>
            <a:pathLst>
              <a:path extrusionOk="0" h="787" w="3145">
                <a:moveTo>
                  <a:pt x="0" y="0"/>
                </a:moveTo>
                <a:cubicBezTo>
                  <a:pt x="0" y="253"/>
                  <a:pt x="10" y="506"/>
                  <a:pt x="10" y="758"/>
                </a:cubicBezTo>
                <a:cubicBezTo>
                  <a:pt x="19" y="758"/>
                  <a:pt x="38" y="768"/>
                  <a:pt x="47" y="768"/>
                </a:cubicBezTo>
                <a:cubicBezTo>
                  <a:pt x="290" y="787"/>
                  <a:pt x="552" y="787"/>
                  <a:pt x="796" y="787"/>
                </a:cubicBezTo>
                <a:lnTo>
                  <a:pt x="3126" y="787"/>
                </a:lnTo>
                <a:cubicBezTo>
                  <a:pt x="3126" y="665"/>
                  <a:pt x="3135" y="553"/>
                  <a:pt x="3126" y="431"/>
                </a:cubicBezTo>
                <a:cubicBezTo>
                  <a:pt x="3144" y="337"/>
                  <a:pt x="3144" y="244"/>
                  <a:pt x="3144" y="169"/>
                </a:cubicBezTo>
                <a:cubicBezTo>
                  <a:pt x="3144" y="131"/>
                  <a:pt x="3144" y="94"/>
                  <a:pt x="3135" y="47"/>
                </a:cubicBezTo>
                <a:cubicBezTo>
                  <a:pt x="3135" y="47"/>
                  <a:pt x="3135" y="38"/>
                  <a:pt x="3126" y="38"/>
                </a:cubicBezTo>
                <a:cubicBezTo>
                  <a:pt x="3107" y="19"/>
                  <a:pt x="3098" y="19"/>
                  <a:pt x="3079" y="19"/>
                </a:cubicBezTo>
                <a:cubicBezTo>
                  <a:pt x="3013" y="14"/>
                  <a:pt x="2948" y="14"/>
                  <a:pt x="2882" y="14"/>
                </a:cubicBezTo>
                <a:cubicBezTo>
                  <a:pt x="2817" y="14"/>
                  <a:pt x="2751" y="14"/>
                  <a:pt x="2686" y="10"/>
                </a:cubicBezTo>
                <a:lnTo>
                  <a:pt x="2330" y="10"/>
                </a:lnTo>
                <a:cubicBezTo>
                  <a:pt x="2068" y="10"/>
                  <a:pt x="1816" y="10"/>
                  <a:pt x="15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5"/>
          <p:cNvSpPr/>
          <p:nvPr/>
        </p:nvSpPr>
        <p:spPr>
          <a:xfrm>
            <a:off x="1292807" y="3188023"/>
            <a:ext cx="195616" cy="42664"/>
          </a:xfrm>
          <a:custGeom>
            <a:rect b="b" l="l" r="r" t="t"/>
            <a:pathLst>
              <a:path extrusionOk="0" h="786" w="3604">
                <a:moveTo>
                  <a:pt x="312" y="1"/>
                </a:moveTo>
                <a:cubicBezTo>
                  <a:pt x="214" y="1"/>
                  <a:pt x="116" y="3"/>
                  <a:pt x="20" y="9"/>
                </a:cubicBezTo>
                <a:lnTo>
                  <a:pt x="1" y="9"/>
                </a:lnTo>
                <a:cubicBezTo>
                  <a:pt x="1" y="262"/>
                  <a:pt x="10" y="505"/>
                  <a:pt x="10" y="767"/>
                </a:cubicBezTo>
                <a:cubicBezTo>
                  <a:pt x="20" y="767"/>
                  <a:pt x="29" y="776"/>
                  <a:pt x="57" y="776"/>
                </a:cubicBezTo>
                <a:cubicBezTo>
                  <a:pt x="338" y="786"/>
                  <a:pt x="628" y="786"/>
                  <a:pt x="909" y="786"/>
                </a:cubicBezTo>
                <a:lnTo>
                  <a:pt x="3585" y="786"/>
                </a:lnTo>
                <a:cubicBezTo>
                  <a:pt x="3585" y="673"/>
                  <a:pt x="3604" y="552"/>
                  <a:pt x="3585" y="440"/>
                </a:cubicBezTo>
                <a:cubicBezTo>
                  <a:pt x="3576" y="355"/>
                  <a:pt x="3585" y="280"/>
                  <a:pt x="3585" y="187"/>
                </a:cubicBezTo>
                <a:cubicBezTo>
                  <a:pt x="3585" y="149"/>
                  <a:pt x="3585" y="112"/>
                  <a:pt x="3576" y="65"/>
                </a:cubicBezTo>
                <a:lnTo>
                  <a:pt x="3566" y="56"/>
                </a:lnTo>
                <a:cubicBezTo>
                  <a:pt x="3557" y="37"/>
                  <a:pt x="3538" y="37"/>
                  <a:pt x="3510" y="37"/>
                </a:cubicBezTo>
                <a:cubicBezTo>
                  <a:pt x="3370" y="28"/>
                  <a:pt x="3211" y="28"/>
                  <a:pt x="3061" y="28"/>
                </a:cubicBezTo>
                <a:lnTo>
                  <a:pt x="2640" y="28"/>
                </a:lnTo>
                <a:cubicBezTo>
                  <a:pt x="2350" y="28"/>
                  <a:pt x="2060" y="28"/>
                  <a:pt x="1760" y="18"/>
                </a:cubicBezTo>
                <a:cubicBezTo>
                  <a:pt x="1470" y="18"/>
                  <a:pt x="1189" y="18"/>
                  <a:pt x="899" y="9"/>
                </a:cubicBezTo>
                <a:cubicBezTo>
                  <a:pt x="706" y="9"/>
                  <a:pt x="508"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5"/>
          <p:cNvSpPr/>
          <p:nvPr/>
        </p:nvSpPr>
        <p:spPr>
          <a:xfrm>
            <a:off x="1293838" y="3270257"/>
            <a:ext cx="412509" cy="44184"/>
          </a:xfrm>
          <a:custGeom>
            <a:rect b="b" l="l" r="r" t="t"/>
            <a:pathLst>
              <a:path extrusionOk="0" h="814" w="7600">
                <a:moveTo>
                  <a:pt x="1" y="1"/>
                </a:moveTo>
                <a:cubicBezTo>
                  <a:pt x="10" y="253"/>
                  <a:pt x="19" y="506"/>
                  <a:pt x="19" y="759"/>
                </a:cubicBezTo>
                <a:cubicBezTo>
                  <a:pt x="47" y="759"/>
                  <a:pt x="75" y="768"/>
                  <a:pt x="113" y="768"/>
                </a:cubicBezTo>
                <a:cubicBezTo>
                  <a:pt x="712" y="787"/>
                  <a:pt x="1329" y="787"/>
                  <a:pt x="1928" y="787"/>
                </a:cubicBezTo>
                <a:cubicBezTo>
                  <a:pt x="2546" y="787"/>
                  <a:pt x="3182" y="796"/>
                  <a:pt x="3800" y="796"/>
                </a:cubicBezTo>
                <a:cubicBezTo>
                  <a:pt x="4408" y="796"/>
                  <a:pt x="5026" y="796"/>
                  <a:pt x="5634" y="805"/>
                </a:cubicBezTo>
                <a:lnTo>
                  <a:pt x="6560" y="805"/>
                </a:lnTo>
                <a:cubicBezTo>
                  <a:pt x="6766" y="805"/>
                  <a:pt x="6980" y="814"/>
                  <a:pt x="7189" y="814"/>
                </a:cubicBezTo>
                <a:cubicBezTo>
                  <a:pt x="7293" y="814"/>
                  <a:pt x="7396" y="812"/>
                  <a:pt x="7496" y="805"/>
                </a:cubicBezTo>
                <a:lnTo>
                  <a:pt x="7590" y="805"/>
                </a:lnTo>
                <a:cubicBezTo>
                  <a:pt x="7599" y="693"/>
                  <a:pt x="7599" y="572"/>
                  <a:pt x="7590" y="459"/>
                </a:cubicBezTo>
                <a:cubicBezTo>
                  <a:pt x="7571" y="384"/>
                  <a:pt x="7580" y="291"/>
                  <a:pt x="7580" y="197"/>
                </a:cubicBezTo>
                <a:cubicBezTo>
                  <a:pt x="7580" y="169"/>
                  <a:pt x="7571" y="132"/>
                  <a:pt x="7571" y="85"/>
                </a:cubicBezTo>
                <a:cubicBezTo>
                  <a:pt x="7571" y="85"/>
                  <a:pt x="7562" y="76"/>
                  <a:pt x="7534" y="76"/>
                </a:cubicBezTo>
                <a:cubicBezTo>
                  <a:pt x="7524" y="57"/>
                  <a:pt x="7477" y="57"/>
                  <a:pt x="7421" y="57"/>
                </a:cubicBezTo>
                <a:cubicBezTo>
                  <a:pt x="7113" y="47"/>
                  <a:pt x="6794" y="47"/>
                  <a:pt x="6495" y="47"/>
                </a:cubicBezTo>
                <a:cubicBezTo>
                  <a:pt x="6205" y="47"/>
                  <a:pt x="5905" y="47"/>
                  <a:pt x="5615" y="38"/>
                </a:cubicBezTo>
                <a:cubicBezTo>
                  <a:pt x="4998" y="38"/>
                  <a:pt x="4380" y="19"/>
                  <a:pt x="3753" y="19"/>
                </a:cubicBezTo>
                <a:cubicBezTo>
                  <a:pt x="3145" y="19"/>
                  <a:pt x="2537" y="10"/>
                  <a:pt x="1919" y="10"/>
                </a:cubicBezTo>
                <a:cubicBezTo>
                  <a:pt x="1301" y="10"/>
                  <a:pt x="665" y="1"/>
                  <a:pt x="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5"/>
          <p:cNvSpPr/>
          <p:nvPr/>
        </p:nvSpPr>
        <p:spPr>
          <a:xfrm>
            <a:off x="1293349" y="3354880"/>
            <a:ext cx="346453" cy="44455"/>
          </a:xfrm>
          <a:custGeom>
            <a:rect b="b" l="l" r="r" t="t"/>
            <a:pathLst>
              <a:path extrusionOk="0" h="819" w="6383">
                <a:moveTo>
                  <a:pt x="564" y="0"/>
                </a:moveTo>
                <a:cubicBezTo>
                  <a:pt x="391" y="0"/>
                  <a:pt x="219" y="1"/>
                  <a:pt x="47" y="4"/>
                </a:cubicBezTo>
                <a:lnTo>
                  <a:pt x="0" y="4"/>
                </a:lnTo>
                <a:cubicBezTo>
                  <a:pt x="10" y="266"/>
                  <a:pt x="10" y="510"/>
                  <a:pt x="19" y="772"/>
                </a:cubicBezTo>
                <a:cubicBezTo>
                  <a:pt x="28" y="772"/>
                  <a:pt x="56" y="781"/>
                  <a:pt x="94" y="781"/>
                </a:cubicBezTo>
                <a:cubicBezTo>
                  <a:pt x="590" y="791"/>
                  <a:pt x="1104" y="791"/>
                  <a:pt x="1610" y="791"/>
                </a:cubicBezTo>
                <a:cubicBezTo>
                  <a:pt x="2134" y="791"/>
                  <a:pt x="2667" y="791"/>
                  <a:pt x="3191" y="809"/>
                </a:cubicBezTo>
                <a:cubicBezTo>
                  <a:pt x="3706" y="809"/>
                  <a:pt x="4221" y="809"/>
                  <a:pt x="4735" y="819"/>
                </a:cubicBezTo>
                <a:lnTo>
                  <a:pt x="6373" y="819"/>
                </a:lnTo>
                <a:cubicBezTo>
                  <a:pt x="6382" y="697"/>
                  <a:pt x="6382" y="585"/>
                  <a:pt x="6373" y="463"/>
                </a:cubicBezTo>
                <a:cubicBezTo>
                  <a:pt x="6373" y="360"/>
                  <a:pt x="6373" y="266"/>
                  <a:pt x="6382" y="182"/>
                </a:cubicBezTo>
                <a:cubicBezTo>
                  <a:pt x="6382" y="154"/>
                  <a:pt x="6373" y="117"/>
                  <a:pt x="6373" y="70"/>
                </a:cubicBezTo>
                <a:cubicBezTo>
                  <a:pt x="6373" y="70"/>
                  <a:pt x="6364" y="61"/>
                  <a:pt x="6354" y="61"/>
                </a:cubicBezTo>
                <a:cubicBezTo>
                  <a:pt x="6335" y="42"/>
                  <a:pt x="6307" y="42"/>
                  <a:pt x="6242" y="42"/>
                </a:cubicBezTo>
                <a:cubicBezTo>
                  <a:pt x="5989" y="33"/>
                  <a:pt x="5718" y="33"/>
                  <a:pt x="5465" y="33"/>
                </a:cubicBezTo>
                <a:lnTo>
                  <a:pt x="4726" y="33"/>
                </a:lnTo>
                <a:cubicBezTo>
                  <a:pt x="4202" y="33"/>
                  <a:pt x="3678" y="23"/>
                  <a:pt x="3154" y="23"/>
                </a:cubicBezTo>
                <a:cubicBezTo>
                  <a:pt x="2639" y="23"/>
                  <a:pt x="2124" y="4"/>
                  <a:pt x="1610" y="4"/>
                </a:cubicBezTo>
                <a:cubicBezTo>
                  <a:pt x="1260" y="4"/>
                  <a:pt x="911" y="0"/>
                  <a:pt x="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5"/>
          <p:cNvSpPr/>
          <p:nvPr/>
        </p:nvSpPr>
        <p:spPr>
          <a:xfrm>
            <a:off x="1293838" y="3437386"/>
            <a:ext cx="388084" cy="43967"/>
          </a:xfrm>
          <a:custGeom>
            <a:rect b="b" l="l" r="r" t="t"/>
            <a:pathLst>
              <a:path extrusionOk="0" h="810" w="7150">
                <a:moveTo>
                  <a:pt x="1" y="0"/>
                </a:moveTo>
                <a:cubicBezTo>
                  <a:pt x="10" y="253"/>
                  <a:pt x="29" y="496"/>
                  <a:pt x="29" y="758"/>
                </a:cubicBezTo>
                <a:cubicBezTo>
                  <a:pt x="38" y="758"/>
                  <a:pt x="75" y="768"/>
                  <a:pt x="104" y="768"/>
                </a:cubicBezTo>
                <a:cubicBezTo>
                  <a:pt x="665" y="777"/>
                  <a:pt x="1245" y="777"/>
                  <a:pt x="1816" y="777"/>
                </a:cubicBezTo>
                <a:cubicBezTo>
                  <a:pt x="2396" y="777"/>
                  <a:pt x="2986" y="777"/>
                  <a:pt x="3566" y="796"/>
                </a:cubicBezTo>
                <a:cubicBezTo>
                  <a:pt x="4146" y="796"/>
                  <a:pt x="4726" y="796"/>
                  <a:pt x="5297" y="805"/>
                </a:cubicBezTo>
                <a:lnTo>
                  <a:pt x="6167" y="805"/>
                </a:lnTo>
                <a:cubicBezTo>
                  <a:pt x="6361" y="805"/>
                  <a:pt x="6562" y="809"/>
                  <a:pt x="6759" y="809"/>
                </a:cubicBezTo>
                <a:cubicBezTo>
                  <a:pt x="6857" y="809"/>
                  <a:pt x="6953" y="808"/>
                  <a:pt x="7047" y="805"/>
                </a:cubicBezTo>
                <a:lnTo>
                  <a:pt x="7141" y="805"/>
                </a:lnTo>
                <a:cubicBezTo>
                  <a:pt x="7150" y="684"/>
                  <a:pt x="7150" y="571"/>
                  <a:pt x="7141" y="450"/>
                </a:cubicBezTo>
                <a:cubicBezTo>
                  <a:pt x="7113" y="384"/>
                  <a:pt x="7122" y="291"/>
                  <a:pt x="7141" y="197"/>
                </a:cubicBezTo>
                <a:cubicBezTo>
                  <a:pt x="7141" y="160"/>
                  <a:pt x="7122" y="122"/>
                  <a:pt x="7122" y="85"/>
                </a:cubicBezTo>
                <a:cubicBezTo>
                  <a:pt x="7122" y="85"/>
                  <a:pt x="7113" y="66"/>
                  <a:pt x="7103" y="66"/>
                </a:cubicBezTo>
                <a:cubicBezTo>
                  <a:pt x="7094" y="57"/>
                  <a:pt x="7047" y="57"/>
                  <a:pt x="6981" y="57"/>
                </a:cubicBezTo>
                <a:cubicBezTo>
                  <a:pt x="6701" y="47"/>
                  <a:pt x="6401" y="47"/>
                  <a:pt x="6111" y="47"/>
                </a:cubicBezTo>
                <a:cubicBezTo>
                  <a:pt x="5830" y="47"/>
                  <a:pt x="5559" y="47"/>
                  <a:pt x="5278" y="28"/>
                </a:cubicBezTo>
                <a:cubicBezTo>
                  <a:pt x="4689" y="28"/>
                  <a:pt x="4109" y="19"/>
                  <a:pt x="3519" y="19"/>
                </a:cubicBezTo>
                <a:cubicBezTo>
                  <a:pt x="2948" y="19"/>
                  <a:pt x="2377" y="10"/>
                  <a:pt x="1807" y="10"/>
                </a:cubicBezTo>
                <a:cubicBezTo>
                  <a:pt x="1217" y="10"/>
                  <a:pt x="637" y="0"/>
                  <a:pt x="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5"/>
          <p:cNvSpPr/>
          <p:nvPr/>
        </p:nvSpPr>
        <p:spPr>
          <a:xfrm>
            <a:off x="2491525" y="3093739"/>
            <a:ext cx="1104764" cy="771373"/>
          </a:xfrm>
          <a:custGeom>
            <a:rect b="b" l="l" r="r" t="t"/>
            <a:pathLst>
              <a:path extrusionOk="0" h="14211" w="20354">
                <a:moveTo>
                  <a:pt x="2447" y="1"/>
                </a:moveTo>
                <a:cubicBezTo>
                  <a:pt x="1677" y="1"/>
                  <a:pt x="909" y="14"/>
                  <a:pt x="150" y="62"/>
                </a:cubicBezTo>
                <a:cubicBezTo>
                  <a:pt x="84" y="62"/>
                  <a:pt x="56" y="71"/>
                  <a:pt x="10" y="80"/>
                </a:cubicBezTo>
                <a:lnTo>
                  <a:pt x="0" y="80"/>
                </a:lnTo>
                <a:cubicBezTo>
                  <a:pt x="10" y="4787"/>
                  <a:pt x="10" y="9504"/>
                  <a:pt x="0" y="14211"/>
                </a:cubicBezTo>
                <a:cubicBezTo>
                  <a:pt x="749" y="14192"/>
                  <a:pt x="1488" y="14155"/>
                  <a:pt x="2246" y="14098"/>
                </a:cubicBezTo>
                <a:cubicBezTo>
                  <a:pt x="5316" y="13874"/>
                  <a:pt x="8385" y="13443"/>
                  <a:pt x="11426" y="12938"/>
                </a:cubicBezTo>
                <a:cubicBezTo>
                  <a:pt x="13869" y="12526"/>
                  <a:pt x="16348" y="11984"/>
                  <a:pt x="18557" y="10823"/>
                </a:cubicBezTo>
                <a:cubicBezTo>
                  <a:pt x="19165" y="10496"/>
                  <a:pt x="19755" y="10121"/>
                  <a:pt x="20307" y="9700"/>
                </a:cubicBezTo>
                <a:lnTo>
                  <a:pt x="20307" y="8025"/>
                </a:lnTo>
                <a:cubicBezTo>
                  <a:pt x="20288" y="6303"/>
                  <a:pt x="20316" y="4610"/>
                  <a:pt x="20354" y="2906"/>
                </a:cubicBezTo>
                <a:cubicBezTo>
                  <a:pt x="20325" y="2186"/>
                  <a:pt x="20316" y="1475"/>
                  <a:pt x="20307" y="764"/>
                </a:cubicBezTo>
                <a:cubicBezTo>
                  <a:pt x="20307" y="689"/>
                  <a:pt x="20269" y="623"/>
                  <a:pt x="20222" y="576"/>
                </a:cubicBezTo>
                <a:cubicBezTo>
                  <a:pt x="20185" y="455"/>
                  <a:pt x="20073" y="361"/>
                  <a:pt x="19895" y="333"/>
                </a:cubicBezTo>
                <a:cubicBezTo>
                  <a:pt x="19090" y="202"/>
                  <a:pt x="18220" y="239"/>
                  <a:pt x="17406" y="211"/>
                </a:cubicBezTo>
                <a:cubicBezTo>
                  <a:pt x="16620" y="193"/>
                  <a:pt x="15824"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5"/>
          <p:cNvSpPr/>
          <p:nvPr/>
        </p:nvSpPr>
        <p:spPr>
          <a:xfrm>
            <a:off x="2491525" y="3093739"/>
            <a:ext cx="838587" cy="771373"/>
          </a:xfrm>
          <a:custGeom>
            <a:rect b="b" l="l" r="r" t="t"/>
            <a:pathLst>
              <a:path extrusionOk="0" h="14211" w="15450">
                <a:moveTo>
                  <a:pt x="2447" y="1"/>
                </a:moveTo>
                <a:cubicBezTo>
                  <a:pt x="1677" y="1"/>
                  <a:pt x="909" y="14"/>
                  <a:pt x="150" y="62"/>
                </a:cubicBezTo>
                <a:cubicBezTo>
                  <a:pt x="94" y="62"/>
                  <a:pt x="56" y="71"/>
                  <a:pt x="10" y="80"/>
                </a:cubicBezTo>
                <a:lnTo>
                  <a:pt x="0" y="80"/>
                </a:lnTo>
                <a:cubicBezTo>
                  <a:pt x="10" y="4787"/>
                  <a:pt x="10" y="9504"/>
                  <a:pt x="0" y="14211"/>
                </a:cubicBezTo>
                <a:cubicBezTo>
                  <a:pt x="758" y="14192"/>
                  <a:pt x="1507" y="14155"/>
                  <a:pt x="2246" y="14098"/>
                </a:cubicBezTo>
                <a:cubicBezTo>
                  <a:pt x="5316" y="13874"/>
                  <a:pt x="8385" y="13443"/>
                  <a:pt x="11426" y="12938"/>
                </a:cubicBezTo>
                <a:cubicBezTo>
                  <a:pt x="12755" y="12713"/>
                  <a:pt x="14093" y="12451"/>
                  <a:pt x="15394" y="12077"/>
                </a:cubicBezTo>
                <a:cubicBezTo>
                  <a:pt x="15403" y="10655"/>
                  <a:pt x="15413" y="9232"/>
                  <a:pt x="15403" y="7829"/>
                </a:cubicBezTo>
                <a:cubicBezTo>
                  <a:pt x="15394" y="6060"/>
                  <a:pt x="15413" y="4310"/>
                  <a:pt x="15450" y="2560"/>
                </a:cubicBezTo>
                <a:lnTo>
                  <a:pt x="15413" y="352"/>
                </a:lnTo>
                <a:cubicBezTo>
                  <a:pt x="15413" y="286"/>
                  <a:pt x="15375" y="221"/>
                  <a:pt x="15347" y="174"/>
                </a:cubicBezTo>
                <a:cubicBezTo>
                  <a:pt x="15235" y="174"/>
                  <a:pt x="15141"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5"/>
          <p:cNvSpPr/>
          <p:nvPr/>
        </p:nvSpPr>
        <p:spPr>
          <a:xfrm>
            <a:off x="3219875" y="3188512"/>
            <a:ext cx="31535" cy="96564"/>
          </a:xfrm>
          <a:custGeom>
            <a:rect b="b" l="l" r="r" t="t"/>
            <a:pathLst>
              <a:path extrusionOk="0" h="1779" w="581">
                <a:moveTo>
                  <a:pt x="290" y="0"/>
                </a:moveTo>
                <a:cubicBezTo>
                  <a:pt x="122" y="0"/>
                  <a:pt x="19" y="131"/>
                  <a:pt x="66" y="234"/>
                </a:cubicBezTo>
                <a:cubicBezTo>
                  <a:pt x="66" y="253"/>
                  <a:pt x="0" y="1591"/>
                  <a:pt x="19" y="1638"/>
                </a:cubicBezTo>
                <a:cubicBezTo>
                  <a:pt x="38" y="1722"/>
                  <a:pt x="141" y="1778"/>
                  <a:pt x="253" y="1778"/>
                </a:cubicBezTo>
                <a:cubicBezTo>
                  <a:pt x="421" y="1778"/>
                  <a:pt x="515" y="1647"/>
                  <a:pt x="487" y="1544"/>
                </a:cubicBezTo>
                <a:cubicBezTo>
                  <a:pt x="478" y="1544"/>
                  <a:pt x="506" y="328"/>
                  <a:pt x="506" y="300"/>
                </a:cubicBezTo>
                <a:lnTo>
                  <a:pt x="506" y="243"/>
                </a:lnTo>
                <a:cubicBezTo>
                  <a:pt x="581" y="131"/>
                  <a:pt x="450" y="0"/>
                  <a:pt x="290"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5"/>
          <p:cNvSpPr/>
          <p:nvPr/>
        </p:nvSpPr>
        <p:spPr>
          <a:xfrm>
            <a:off x="3145189" y="3188512"/>
            <a:ext cx="31047" cy="96564"/>
          </a:xfrm>
          <a:custGeom>
            <a:rect b="b" l="l" r="r" t="t"/>
            <a:pathLst>
              <a:path extrusionOk="0" h="1779" w="572">
                <a:moveTo>
                  <a:pt x="282" y="0"/>
                </a:moveTo>
                <a:cubicBezTo>
                  <a:pt x="122" y="0"/>
                  <a:pt x="10" y="131"/>
                  <a:pt x="57" y="234"/>
                </a:cubicBezTo>
                <a:cubicBezTo>
                  <a:pt x="57" y="253"/>
                  <a:pt x="1" y="1591"/>
                  <a:pt x="10" y="1638"/>
                </a:cubicBezTo>
                <a:cubicBezTo>
                  <a:pt x="38" y="1722"/>
                  <a:pt x="141" y="1778"/>
                  <a:pt x="244" y="1778"/>
                </a:cubicBezTo>
                <a:cubicBezTo>
                  <a:pt x="422" y="1778"/>
                  <a:pt x="515" y="1647"/>
                  <a:pt x="478" y="1544"/>
                </a:cubicBezTo>
                <a:cubicBezTo>
                  <a:pt x="469" y="1544"/>
                  <a:pt x="506" y="328"/>
                  <a:pt x="506" y="300"/>
                </a:cubicBezTo>
                <a:lnTo>
                  <a:pt x="506" y="243"/>
                </a:lnTo>
                <a:cubicBezTo>
                  <a:pt x="572" y="131"/>
                  <a:pt x="450" y="0"/>
                  <a:pt x="2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p:nvPr/>
        </p:nvSpPr>
        <p:spPr>
          <a:xfrm>
            <a:off x="3070558" y="3188512"/>
            <a:ext cx="30992" cy="96564"/>
          </a:xfrm>
          <a:custGeom>
            <a:rect b="b" l="l" r="r" t="t"/>
            <a:pathLst>
              <a:path extrusionOk="0" h="1779" w="571">
                <a:moveTo>
                  <a:pt x="281" y="0"/>
                </a:moveTo>
                <a:cubicBezTo>
                  <a:pt x="112" y="0"/>
                  <a:pt x="10" y="131"/>
                  <a:pt x="56" y="234"/>
                </a:cubicBezTo>
                <a:cubicBezTo>
                  <a:pt x="56" y="253"/>
                  <a:pt x="0" y="1591"/>
                  <a:pt x="10" y="1638"/>
                </a:cubicBezTo>
                <a:cubicBezTo>
                  <a:pt x="28" y="1722"/>
                  <a:pt x="131" y="1778"/>
                  <a:pt x="243" y="1778"/>
                </a:cubicBezTo>
                <a:cubicBezTo>
                  <a:pt x="412" y="1778"/>
                  <a:pt x="505" y="1647"/>
                  <a:pt x="477" y="1544"/>
                </a:cubicBezTo>
                <a:cubicBezTo>
                  <a:pt x="468" y="1544"/>
                  <a:pt x="496" y="328"/>
                  <a:pt x="496" y="300"/>
                </a:cubicBezTo>
                <a:lnTo>
                  <a:pt x="496" y="243"/>
                </a:lnTo>
                <a:cubicBezTo>
                  <a:pt x="571" y="131"/>
                  <a:pt x="440" y="0"/>
                  <a:pt x="2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5"/>
          <p:cNvSpPr/>
          <p:nvPr/>
        </p:nvSpPr>
        <p:spPr>
          <a:xfrm>
            <a:off x="2487454" y="3416433"/>
            <a:ext cx="7653" cy="246160"/>
          </a:xfrm>
          <a:custGeom>
            <a:rect b="b" l="l" r="r" t="t"/>
            <a:pathLst>
              <a:path extrusionOk="0" h="4535" w="141">
                <a:moveTo>
                  <a:pt x="47" y="0"/>
                </a:moveTo>
                <a:cubicBezTo>
                  <a:pt x="24" y="0"/>
                  <a:pt x="0" y="17"/>
                  <a:pt x="0" y="50"/>
                </a:cubicBezTo>
                <a:cubicBezTo>
                  <a:pt x="0" y="798"/>
                  <a:pt x="10" y="1556"/>
                  <a:pt x="10" y="2305"/>
                </a:cubicBezTo>
                <a:lnTo>
                  <a:pt x="28" y="3400"/>
                </a:lnTo>
                <a:cubicBezTo>
                  <a:pt x="28" y="3765"/>
                  <a:pt x="0" y="4148"/>
                  <a:pt x="57" y="4513"/>
                </a:cubicBezTo>
                <a:cubicBezTo>
                  <a:pt x="57" y="4527"/>
                  <a:pt x="66" y="4534"/>
                  <a:pt x="75" y="4534"/>
                </a:cubicBezTo>
                <a:cubicBezTo>
                  <a:pt x="85" y="4534"/>
                  <a:pt x="94" y="4527"/>
                  <a:pt x="94" y="4513"/>
                </a:cubicBezTo>
                <a:cubicBezTo>
                  <a:pt x="141" y="4167"/>
                  <a:pt x="103" y="3793"/>
                  <a:pt x="103" y="3437"/>
                </a:cubicBezTo>
                <a:lnTo>
                  <a:pt x="103" y="2305"/>
                </a:lnTo>
                <a:cubicBezTo>
                  <a:pt x="103" y="1556"/>
                  <a:pt x="94" y="798"/>
                  <a:pt x="94" y="50"/>
                </a:cubicBezTo>
                <a:cubicBezTo>
                  <a:pt x="94" y="17"/>
                  <a:pt x="71" y="0"/>
                  <a:pt x="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5"/>
          <p:cNvSpPr/>
          <p:nvPr/>
        </p:nvSpPr>
        <p:spPr>
          <a:xfrm>
            <a:off x="2485935" y="3088528"/>
            <a:ext cx="626797" cy="302557"/>
          </a:xfrm>
          <a:custGeom>
            <a:rect b="b" l="l" r="r" t="t"/>
            <a:pathLst>
              <a:path extrusionOk="0" h="5574" w="11548">
                <a:moveTo>
                  <a:pt x="4137" y="1"/>
                </a:moveTo>
                <a:cubicBezTo>
                  <a:pt x="3629" y="1"/>
                  <a:pt x="3120" y="3"/>
                  <a:pt x="2611" y="8"/>
                </a:cubicBezTo>
                <a:cubicBezTo>
                  <a:pt x="1769" y="8"/>
                  <a:pt x="945" y="17"/>
                  <a:pt x="103" y="36"/>
                </a:cubicBezTo>
                <a:cubicBezTo>
                  <a:pt x="47" y="36"/>
                  <a:pt x="38" y="83"/>
                  <a:pt x="47" y="120"/>
                </a:cubicBezTo>
                <a:cubicBezTo>
                  <a:pt x="38" y="130"/>
                  <a:pt x="28" y="148"/>
                  <a:pt x="28" y="158"/>
                </a:cubicBezTo>
                <a:cubicBezTo>
                  <a:pt x="0" y="597"/>
                  <a:pt x="28" y="1056"/>
                  <a:pt x="28" y="1505"/>
                </a:cubicBezTo>
                <a:cubicBezTo>
                  <a:pt x="28" y="1945"/>
                  <a:pt x="28" y="2394"/>
                  <a:pt x="38" y="2843"/>
                </a:cubicBezTo>
                <a:cubicBezTo>
                  <a:pt x="38" y="3293"/>
                  <a:pt x="38" y="3732"/>
                  <a:pt x="47" y="4191"/>
                </a:cubicBezTo>
                <a:lnTo>
                  <a:pt x="47" y="4837"/>
                </a:lnTo>
                <a:cubicBezTo>
                  <a:pt x="47" y="5071"/>
                  <a:pt x="38" y="5304"/>
                  <a:pt x="66" y="5538"/>
                </a:cubicBezTo>
                <a:cubicBezTo>
                  <a:pt x="66" y="5562"/>
                  <a:pt x="82" y="5574"/>
                  <a:pt x="99" y="5574"/>
                </a:cubicBezTo>
                <a:cubicBezTo>
                  <a:pt x="115" y="5574"/>
                  <a:pt x="131" y="5562"/>
                  <a:pt x="131" y="5538"/>
                </a:cubicBezTo>
                <a:cubicBezTo>
                  <a:pt x="159" y="5314"/>
                  <a:pt x="141" y="5089"/>
                  <a:pt x="141" y="4874"/>
                </a:cubicBezTo>
                <a:lnTo>
                  <a:pt x="141" y="4200"/>
                </a:lnTo>
                <a:cubicBezTo>
                  <a:pt x="141" y="3760"/>
                  <a:pt x="141" y="3311"/>
                  <a:pt x="131" y="2862"/>
                </a:cubicBezTo>
                <a:cubicBezTo>
                  <a:pt x="122" y="2404"/>
                  <a:pt x="131" y="1973"/>
                  <a:pt x="122" y="1515"/>
                </a:cubicBezTo>
                <a:cubicBezTo>
                  <a:pt x="122" y="1065"/>
                  <a:pt x="131" y="616"/>
                  <a:pt x="113" y="167"/>
                </a:cubicBezTo>
                <a:lnTo>
                  <a:pt x="113" y="158"/>
                </a:lnTo>
                <a:cubicBezTo>
                  <a:pt x="1586" y="144"/>
                  <a:pt x="3060" y="132"/>
                  <a:pt x="4535" y="132"/>
                </a:cubicBezTo>
                <a:cubicBezTo>
                  <a:pt x="6010" y="132"/>
                  <a:pt x="7487" y="144"/>
                  <a:pt x="8965" y="176"/>
                </a:cubicBezTo>
                <a:cubicBezTo>
                  <a:pt x="9807" y="204"/>
                  <a:pt x="10640" y="223"/>
                  <a:pt x="11482" y="261"/>
                </a:cubicBezTo>
                <a:cubicBezTo>
                  <a:pt x="11548" y="242"/>
                  <a:pt x="11548" y="148"/>
                  <a:pt x="11492" y="148"/>
                </a:cubicBezTo>
                <a:cubicBezTo>
                  <a:pt x="9042" y="55"/>
                  <a:pt x="6592" y="1"/>
                  <a:pt x="4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5"/>
          <p:cNvSpPr/>
          <p:nvPr/>
        </p:nvSpPr>
        <p:spPr>
          <a:xfrm>
            <a:off x="2373404" y="1484011"/>
            <a:ext cx="366753" cy="155838"/>
          </a:xfrm>
          <a:custGeom>
            <a:rect b="b" l="l" r="r" t="t"/>
            <a:pathLst>
              <a:path extrusionOk="0" h="2871" w="6757">
                <a:moveTo>
                  <a:pt x="2564" y="0"/>
                </a:moveTo>
                <a:cubicBezTo>
                  <a:pt x="2521" y="0"/>
                  <a:pt x="2477" y="2"/>
                  <a:pt x="2433" y="7"/>
                </a:cubicBezTo>
                <a:cubicBezTo>
                  <a:pt x="1629" y="81"/>
                  <a:pt x="1077" y="886"/>
                  <a:pt x="1226" y="1663"/>
                </a:cubicBezTo>
                <a:cubicBezTo>
                  <a:pt x="1221" y="1663"/>
                  <a:pt x="1216" y="1663"/>
                  <a:pt x="1211" y="1663"/>
                </a:cubicBezTo>
                <a:cubicBezTo>
                  <a:pt x="140" y="1663"/>
                  <a:pt x="47" y="2646"/>
                  <a:pt x="38" y="2655"/>
                </a:cubicBezTo>
                <a:cubicBezTo>
                  <a:pt x="0" y="2674"/>
                  <a:pt x="38" y="2861"/>
                  <a:pt x="66" y="2870"/>
                </a:cubicBezTo>
                <a:cubicBezTo>
                  <a:pt x="75" y="2870"/>
                  <a:pt x="5849" y="2786"/>
                  <a:pt x="6542" y="2739"/>
                </a:cubicBezTo>
                <a:cubicBezTo>
                  <a:pt x="6598" y="2739"/>
                  <a:pt x="6626" y="2702"/>
                  <a:pt x="6654" y="2664"/>
                </a:cubicBezTo>
                <a:cubicBezTo>
                  <a:pt x="6757" y="2337"/>
                  <a:pt x="6645" y="1944"/>
                  <a:pt x="6354" y="1766"/>
                </a:cubicBezTo>
                <a:cubicBezTo>
                  <a:pt x="6241" y="1699"/>
                  <a:pt x="6117" y="1667"/>
                  <a:pt x="5993" y="1667"/>
                </a:cubicBezTo>
                <a:cubicBezTo>
                  <a:pt x="5840" y="1667"/>
                  <a:pt x="5688" y="1715"/>
                  <a:pt x="5559" y="1803"/>
                </a:cubicBezTo>
                <a:cubicBezTo>
                  <a:pt x="5338" y="1413"/>
                  <a:pt x="4928" y="1195"/>
                  <a:pt x="4503" y="1195"/>
                </a:cubicBezTo>
                <a:cubicBezTo>
                  <a:pt x="4316" y="1195"/>
                  <a:pt x="4127" y="1237"/>
                  <a:pt x="3949" y="1326"/>
                </a:cubicBezTo>
                <a:cubicBezTo>
                  <a:pt x="3923" y="600"/>
                  <a:pt x="3311" y="0"/>
                  <a:pt x="2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5"/>
          <p:cNvSpPr txBox="1"/>
          <p:nvPr>
            <p:ph type="title"/>
          </p:nvPr>
        </p:nvSpPr>
        <p:spPr>
          <a:xfrm>
            <a:off x="4345596" y="2635891"/>
            <a:ext cx="35640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stoga"/>
                <a:ea typeface="Calistoga"/>
                <a:cs typeface="Calistoga"/>
                <a:sym typeface="Calistoga"/>
              </a:rPr>
              <a:t>Kết quả</a:t>
            </a:r>
            <a:endParaRPr>
              <a:latin typeface="Calistoga"/>
              <a:ea typeface="Calistoga"/>
              <a:cs typeface="Calistoga"/>
              <a:sym typeface="Calistoga"/>
            </a:endParaRPr>
          </a:p>
        </p:txBody>
      </p:sp>
      <p:sp>
        <p:nvSpPr>
          <p:cNvPr id="1131" name="Google Shape;1131;p45"/>
          <p:cNvSpPr txBox="1"/>
          <p:nvPr>
            <p:ph idx="2" type="title"/>
          </p:nvPr>
        </p:nvSpPr>
        <p:spPr>
          <a:xfrm>
            <a:off x="4345596" y="1718609"/>
            <a:ext cx="1261800" cy="113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04</a:t>
            </a:r>
            <a:endParaRPr/>
          </a:p>
        </p:txBody>
      </p:sp>
      <p:sp>
        <p:nvSpPr>
          <p:cNvPr id="1132" name="Google Shape;113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46"/>
          <p:cNvSpPr txBox="1"/>
          <p:nvPr>
            <p:ph type="title"/>
          </p:nvPr>
        </p:nvSpPr>
        <p:spPr>
          <a:xfrm>
            <a:off x="713250" y="838250"/>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Phương thức</a:t>
            </a:r>
            <a:r>
              <a:rPr lang="es">
                <a:latin typeface="Calistoga"/>
                <a:ea typeface="Calistoga"/>
                <a:cs typeface="Calistoga"/>
                <a:sym typeface="Calistoga"/>
              </a:rPr>
              <a:t> </a:t>
            </a:r>
            <a:r>
              <a:rPr lang="es">
                <a:solidFill>
                  <a:schemeClr val="accent4"/>
                </a:solidFill>
                <a:latin typeface="Calistoga"/>
                <a:ea typeface="Calistoga"/>
                <a:cs typeface="Calistoga"/>
                <a:sym typeface="Calistoga"/>
              </a:rPr>
              <a:t>đánh giá</a:t>
            </a:r>
            <a:endParaRPr>
              <a:solidFill>
                <a:schemeClr val="accent4"/>
              </a:solidFill>
              <a:latin typeface="Calistoga"/>
              <a:ea typeface="Calistoga"/>
              <a:cs typeface="Calistoga"/>
              <a:sym typeface="Calistoga"/>
            </a:endParaRPr>
          </a:p>
        </p:txBody>
      </p:sp>
      <p:sp>
        <p:nvSpPr>
          <p:cNvPr id="1138" name="Google Shape;1138;p46"/>
          <p:cNvSpPr txBox="1"/>
          <p:nvPr>
            <p:ph idx="1" type="subTitle"/>
          </p:nvPr>
        </p:nvSpPr>
        <p:spPr>
          <a:xfrm>
            <a:off x="3417898" y="1773875"/>
            <a:ext cx="2308200" cy="23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Rouge score: </a:t>
            </a:r>
            <a:r>
              <a:rPr lang="es"/>
              <a:t>Rouge-1 và Rouge-2 đánh giá dựa trên N-gram là unigram và bigram. Rouge-L đánh giá dựa trên độ dài giống nhau dài nhất giữa 2 văn bản</a:t>
            </a:r>
            <a:endParaRPr/>
          </a:p>
          <a:p>
            <a:pPr indent="0" lvl="0" marL="0" rtl="0" algn="l">
              <a:spcBef>
                <a:spcPts val="1600"/>
              </a:spcBef>
              <a:spcAft>
                <a:spcPts val="1600"/>
              </a:spcAft>
              <a:buClr>
                <a:schemeClr val="dk1"/>
              </a:buClr>
              <a:buSzPts val="1100"/>
              <a:buFont typeface="Arial"/>
              <a:buNone/>
            </a:pPr>
            <a:r>
              <a:t/>
            </a:r>
            <a:endParaRPr/>
          </a:p>
        </p:txBody>
      </p:sp>
      <p:sp>
        <p:nvSpPr>
          <p:cNvPr id="1139" name="Google Shape;1139;p46"/>
          <p:cNvSpPr txBox="1"/>
          <p:nvPr>
            <p:ph idx="2" type="subTitle"/>
          </p:nvPr>
        </p:nvSpPr>
        <p:spPr>
          <a:xfrm>
            <a:off x="6061922" y="1774050"/>
            <a:ext cx="2307600" cy="23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LLMs: </a:t>
            </a:r>
            <a:r>
              <a:rPr lang="es"/>
              <a:t>Dùng các mô hình ngôn ngữ lớn khác để đánh giá (GPT3.5, GPT4, Bard)</a:t>
            </a:r>
            <a:endParaRPr/>
          </a:p>
          <a:p>
            <a:pPr indent="0" lvl="0" marL="0" rtl="0" algn="l">
              <a:spcBef>
                <a:spcPts val="1600"/>
              </a:spcBef>
              <a:spcAft>
                <a:spcPts val="1600"/>
              </a:spcAft>
              <a:buNone/>
            </a:pPr>
            <a:r>
              <a:t/>
            </a:r>
            <a:endParaRPr/>
          </a:p>
        </p:txBody>
      </p:sp>
      <p:sp>
        <p:nvSpPr>
          <p:cNvPr id="1140" name="Google Shape;1140;p46"/>
          <p:cNvSpPr txBox="1"/>
          <p:nvPr>
            <p:ph idx="3" type="subTitle"/>
          </p:nvPr>
        </p:nvSpPr>
        <p:spPr>
          <a:xfrm>
            <a:off x="774475" y="1773875"/>
            <a:ext cx="2307600" cy="23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Bleu score (Bilingual Evaluation Understudy Score): </a:t>
            </a:r>
            <a:r>
              <a:rPr lang="es"/>
              <a:t>Dùng độ các cụm N-gram có trong văn bản tham khảo và văn bản được sinh bởi mô hình. Phạt nếu văn bản sinh ngắn hơn chuẩn</a:t>
            </a:r>
            <a:endParaRPr/>
          </a:p>
          <a:p>
            <a:pPr indent="0" lvl="0" marL="0" rtl="0" algn="l">
              <a:spcBef>
                <a:spcPts val="1600"/>
              </a:spcBef>
              <a:spcAft>
                <a:spcPts val="1600"/>
              </a:spcAft>
              <a:buClr>
                <a:schemeClr val="dk1"/>
              </a:buClr>
              <a:buSzPts val="1100"/>
              <a:buFont typeface="Arial"/>
              <a:buNone/>
            </a:pPr>
            <a:r>
              <a:t/>
            </a:r>
            <a:endParaRPr/>
          </a:p>
        </p:txBody>
      </p:sp>
      <p:sp>
        <p:nvSpPr>
          <p:cNvPr id="1141" name="Google Shape;1141;p46"/>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142" name="Google Shape;1142;p46"/>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04.  </a:t>
            </a:r>
            <a:r>
              <a:rPr b="1" lang="es" sz="2400">
                <a:solidFill>
                  <a:schemeClr val="dk1"/>
                </a:solidFill>
                <a:latin typeface="Calistoga"/>
                <a:ea typeface="Calistoga"/>
                <a:cs typeface="Calistoga"/>
                <a:sym typeface="Calistoga"/>
              </a:rPr>
              <a:t>Kết quả</a:t>
            </a:r>
            <a:endParaRPr sz="100">
              <a:solidFill>
                <a:schemeClr val="dk1"/>
              </a:solidFill>
              <a:latin typeface="Calistoga"/>
              <a:ea typeface="Calistoga"/>
              <a:cs typeface="Calistoga"/>
              <a:sym typeface="Calistoga"/>
            </a:endParaRPr>
          </a:p>
        </p:txBody>
      </p:sp>
      <p:sp>
        <p:nvSpPr>
          <p:cNvPr id="1143" name="Google Shape;114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47"/>
          <p:cNvSpPr txBox="1"/>
          <p:nvPr>
            <p:ph type="title"/>
          </p:nvPr>
        </p:nvSpPr>
        <p:spPr>
          <a:xfrm>
            <a:off x="713250" y="838250"/>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Bleu</a:t>
            </a:r>
            <a:r>
              <a:rPr lang="es">
                <a:latin typeface="Calistoga"/>
                <a:ea typeface="Calistoga"/>
                <a:cs typeface="Calistoga"/>
                <a:sym typeface="Calistoga"/>
              </a:rPr>
              <a:t> </a:t>
            </a:r>
            <a:r>
              <a:rPr lang="es">
                <a:solidFill>
                  <a:schemeClr val="accent4"/>
                </a:solidFill>
                <a:latin typeface="Calistoga"/>
                <a:ea typeface="Calistoga"/>
                <a:cs typeface="Calistoga"/>
                <a:sym typeface="Calistoga"/>
              </a:rPr>
              <a:t>score</a:t>
            </a:r>
            <a:endParaRPr>
              <a:solidFill>
                <a:schemeClr val="accent4"/>
              </a:solidFill>
              <a:latin typeface="Calistoga"/>
              <a:ea typeface="Calistoga"/>
              <a:cs typeface="Calistoga"/>
              <a:sym typeface="Calistoga"/>
            </a:endParaRPr>
          </a:p>
        </p:txBody>
      </p:sp>
      <p:sp>
        <p:nvSpPr>
          <p:cNvPr id="1149" name="Google Shape;1149;p47"/>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150" name="Google Shape;1150;p47"/>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04.  </a:t>
            </a:r>
            <a:r>
              <a:rPr b="1" lang="es" sz="2400">
                <a:solidFill>
                  <a:schemeClr val="dk1"/>
                </a:solidFill>
                <a:latin typeface="Calistoga"/>
                <a:ea typeface="Calistoga"/>
                <a:cs typeface="Calistoga"/>
                <a:sym typeface="Calistoga"/>
              </a:rPr>
              <a:t>Kết quả</a:t>
            </a:r>
            <a:endParaRPr sz="100">
              <a:solidFill>
                <a:schemeClr val="dk1"/>
              </a:solidFill>
              <a:latin typeface="Calistoga"/>
              <a:ea typeface="Calistoga"/>
              <a:cs typeface="Calistoga"/>
              <a:sym typeface="Calistoga"/>
            </a:endParaRPr>
          </a:p>
        </p:txBody>
      </p:sp>
      <p:pic>
        <p:nvPicPr>
          <p:cNvPr id="1151" name="Google Shape;1151;p47"/>
          <p:cNvPicPr preferRelativeResize="0"/>
          <p:nvPr/>
        </p:nvPicPr>
        <p:blipFill>
          <a:blip r:embed="rId3">
            <a:alphaModFix/>
          </a:blip>
          <a:stretch>
            <a:fillRect/>
          </a:stretch>
        </p:blipFill>
        <p:spPr>
          <a:xfrm>
            <a:off x="809625" y="1739222"/>
            <a:ext cx="7524750" cy="2660025"/>
          </a:xfrm>
          <a:prstGeom prst="rect">
            <a:avLst/>
          </a:prstGeom>
          <a:noFill/>
          <a:ln>
            <a:noFill/>
          </a:ln>
        </p:spPr>
      </p:pic>
      <p:sp>
        <p:nvSpPr>
          <p:cNvPr id="1152" name="Google Shape;115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48"/>
          <p:cNvSpPr txBox="1"/>
          <p:nvPr>
            <p:ph type="title"/>
          </p:nvPr>
        </p:nvSpPr>
        <p:spPr>
          <a:xfrm>
            <a:off x="713250" y="838250"/>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Rouge</a:t>
            </a:r>
            <a:r>
              <a:rPr lang="es">
                <a:latin typeface="Calistoga"/>
                <a:ea typeface="Calistoga"/>
                <a:cs typeface="Calistoga"/>
                <a:sym typeface="Calistoga"/>
              </a:rPr>
              <a:t> </a:t>
            </a:r>
            <a:r>
              <a:rPr lang="es">
                <a:solidFill>
                  <a:schemeClr val="accent4"/>
                </a:solidFill>
                <a:latin typeface="Calistoga"/>
                <a:ea typeface="Calistoga"/>
                <a:cs typeface="Calistoga"/>
                <a:sym typeface="Calistoga"/>
              </a:rPr>
              <a:t>score</a:t>
            </a:r>
            <a:endParaRPr>
              <a:solidFill>
                <a:schemeClr val="accent4"/>
              </a:solidFill>
              <a:latin typeface="Calistoga"/>
              <a:ea typeface="Calistoga"/>
              <a:cs typeface="Calistoga"/>
              <a:sym typeface="Calistoga"/>
            </a:endParaRPr>
          </a:p>
        </p:txBody>
      </p:sp>
      <p:sp>
        <p:nvSpPr>
          <p:cNvPr id="1158" name="Google Shape;1158;p48"/>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159" name="Google Shape;1159;p48"/>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04.  </a:t>
            </a:r>
            <a:r>
              <a:rPr b="1" lang="es" sz="2400">
                <a:solidFill>
                  <a:schemeClr val="dk1"/>
                </a:solidFill>
                <a:latin typeface="Calistoga"/>
                <a:ea typeface="Calistoga"/>
                <a:cs typeface="Calistoga"/>
                <a:sym typeface="Calistoga"/>
              </a:rPr>
              <a:t>Kết quả</a:t>
            </a:r>
            <a:endParaRPr sz="100">
              <a:solidFill>
                <a:schemeClr val="dk1"/>
              </a:solidFill>
              <a:latin typeface="Calistoga"/>
              <a:ea typeface="Calistoga"/>
              <a:cs typeface="Calistoga"/>
              <a:sym typeface="Calistoga"/>
            </a:endParaRPr>
          </a:p>
        </p:txBody>
      </p:sp>
      <p:pic>
        <p:nvPicPr>
          <p:cNvPr id="1160" name="Google Shape;1160;p48"/>
          <p:cNvPicPr preferRelativeResize="0"/>
          <p:nvPr/>
        </p:nvPicPr>
        <p:blipFill>
          <a:blip r:embed="rId3">
            <a:alphaModFix/>
          </a:blip>
          <a:stretch>
            <a:fillRect/>
          </a:stretch>
        </p:blipFill>
        <p:spPr>
          <a:xfrm>
            <a:off x="1066800" y="1773875"/>
            <a:ext cx="7010400" cy="2390775"/>
          </a:xfrm>
          <a:prstGeom prst="rect">
            <a:avLst/>
          </a:prstGeom>
          <a:noFill/>
          <a:ln>
            <a:noFill/>
          </a:ln>
        </p:spPr>
      </p:pic>
      <p:sp>
        <p:nvSpPr>
          <p:cNvPr id="1161" name="Google Shape;116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49"/>
          <p:cNvSpPr txBox="1"/>
          <p:nvPr>
            <p:ph type="title"/>
          </p:nvPr>
        </p:nvSpPr>
        <p:spPr>
          <a:xfrm>
            <a:off x="713250" y="838250"/>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LLMs</a:t>
            </a:r>
            <a:r>
              <a:rPr lang="es">
                <a:latin typeface="Calistoga"/>
                <a:ea typeface="Calistoga"/>
                <a:cs typeface="Calistoga"/>
                <a:sym typeface="Calistoga"/>
              </a:rPr>
              <a:t> </a:t>
            </a:r>
            <a:r>
              <a:rPr lang="es">
                <a:solidFill>
                  <a:schemeClr val="accent4"/>
                </a:solidFill>
                <a:latin typeface="Calistoga"/>
                <a:ea typeface="Calistoga"/>
                <a:cs typeface="Calistoga"/>
                <a:sym typeface="Calistoga"/>
              </a:rPr>
              <a:t>score</a:t>
            </a:r>
            <a:endParaRPr>
              <a:solidFill>
                <a:schemeClr val="accent4"/>
              </a:solidFill>
              <a:latin typeface="Calistoga"/>
              <a:ea typeface="Calistoga"/>
              <a:cs typeface="Calistoga"/>
              <a:sym typeface="Calistoga"/>
            </a:endParaRPr>
          </a:p>
        </p:txBody>
      </p:sp>
      <p:sp>
        <p:nvSpPr>
          <p:cNvPr id="1167" name="Google Shape;1167;p49"/>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168" name="Google Shape;1168;p49"/>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04.  </a:t>
            </a:r>
            <a:r>
              <a:rPr b="1" lang="es" sz="2400">
                <a:solidFill>
                  <a:schemeClr val="dk1"/>
                </a:solidFill>
                <a:latin typeface="Calistoga"/>
                <a:ea typeface="Calistoga"/>
                <a:cs typeface="Calistoga"/>
                <a:sym typeface="Calistoga"/>
              </a:rPr>
              <a:t>Kết quả</a:t>
            </a:r>
            <a:endParaRPr sz="100">
              <a:solidFill>
                <a:schemeClr val="dk1"/>
              </a:solidFill>
              <a:latin typeface="Calistoga"/>
              <a:ea typeface="Calistoga"/>
              <a:cs typeface="Calistoga"/>
              <a:sym typeface="Calistoga"/>
            </a:endParaRPr>
          </a:p>
        </p:txBody>
      </p:sp>
      <p:pic>
        <p:nvPicPr>
          <p:cNvPr id="1169" name="Google Shape;1169;p49"/>
          <p:cNvPicPr preferRelativeResize="0"/>
          <p:nvPr/>
        </p:nvPicPr>
        <p:blipFill>
          <a:blip r:embed="rId3">
            <a:alphaModFix/>
          </a:blip>
          <a:stretch>
            <a:fillRect/>
          </a:stretch>
        </p:blipFill>
        <p:spPr>
          <a:xfrm>
            <a:off x="1147763" y="1694100"/>
            <a:ext cx="6848475" cy="2276475"/>
          </a:xfrm>
          <a:prstGeom prst="rect">
            <a:avLst/>
          </a:prstGeom>
          <a:noFill/>
          <a:ln>
            <a:noFill/>
          </a:ln>
        </p:spPr>
      </p:pic>
      <p:sp>
        <p:nvSpPr>
          <p:cNvPr id="1170" name="Google Shape;1170;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50"/>
          <p:cNvSpPr txBox="1"/>
          <p:nvPr>
            <p:ph type="title"/>
          </p:nvPr>
        </p:nvSpPr>
        <p:spPr>
          <a:xfrm>
            <a:off x="713250" y="838250"/>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Kết quả </a:t>
            </a:r>
            <a:r>
              <a:rPr lang="es">
                <a:solidFill>
                  <a:schemeClr val="accent4"/>
                </a:solidFill>
                <a:latin typeface="Calistoga"/>
                <a:ea typeface="Calistoga"/>
                <a:cs typeface="Calistoga"/>
                <a:sym typeface="Calistoga"/>
              </a:rPr>
              <a:t>GIT Model</a:t>
            </a:r>
            <a:endParaRPr>
              <a:solidFill>
                <a:schemeClr val="accent4"/>
              </a:solidFill>
              <a:latin typeface="Calistoga"/>
              <a:ea typeface="Calistoga"/>
              <a:cs typeface="Calistoga"/>
              <a:sym typeface="Calistoga"/>
            </a:endParaRPr>
          </a:p>
        </p:txBody>
      </p:sp>
      <p:sp>
        <p:nvSpPr>
          <p:cNvPr id="1176" name="Google Shape;1176;p50"/>
          <p:cNvSpPr txBox="1"/>
          <p:nvPr>
            <p:ph idx="3" type="subTitle"/>
          </p:nvPr>
        </p:nvSpPr>
        <p:spPr>
          <a:xfrm>
            <a:off x="742538" y="1628925"/>
            <a:ext cx="23076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Training Loss</a:t>
            </a:r>
            <a:r>
              <a:rPr b="1" lang="es"/>
              <a:t>:</a:t>
            </a:r>
            <a:endParaRPr/>
          </a:p>
          <a:p>
            <a:pPr indent="0" lvl="0" marL="0" rtl="0" algn="l">
              <a:spcBef>
                <a:spcPts val="1600"/>
              </a:spcBef>
              <a:spcAft>
                <a:spcPts val="1600"/>
              </a:spcAft>
              <a:buClr>
                <a:schemeClr val="dk1"/>
              </a:buClr>
              <a:buSzPts val="1100"/>
              <a:buFont typeface="Arial"/>
              <a:buNone/>
            </a:pPr>
            <a:r>
              <a:t/>
            </a:r>
            <a:endParaRPr/>
          </a:p>
        </p:txBody>
      </p:sp>
      <p:sp>
        <p:nvSpPr>
          <p:cNvPr id="1177" name="Google Shape;1177;p50"/>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178" name="Google Shape;1178;p50"/>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04.  </a:t>
            </a:r>
            <a:r>
              <a:rPr b="1" lang="es" sz="2400">
                <a:solidFill>
                  <a:schemeClr val="dk1"/>
                </a:solidFill>
                <a:latin typeface="Calistoga"/>
                <a:ea typeface="Calistoga"/>
                <a:cs typeface="Calistoga"/>
                <a:sym typeface="Calistoga"/>
              </a:rPr>
              <a:t>Kết quả</a:t>
            </a:r>
            <a:endParaRPr sz="100">
              <a:solidFill>
                <a:schemeClr val="dk1"/>
              </a:solidFill>
              <a:latin typeface="Calistoga"/>
              <a:ea typeface="Calistoga"/>
              <a:cs typeface="Calistoga"/>
              <a:sym typeface="Calistoga"/>
            </a:endParaRPr>
          </a:p>
        </p:txBody>
      </p:sp>
      <p:pic>
        <p:nvPicPr>
          <p:cNvPr id="1179" name="Google Shape;1179;p50"/>
          <p:cNvPicPr preferRelativeResize="0"/>
          <p:nvPr/>
        </p:nvPicPr>
        <p:blipFill>
          <a:blip r:embed="rId3">
            <a:alphaModFix/>
          </a:blip>
          <a:stretch>
            <a:fillRect/>
          </a:stretch>
        </p:blipFill>
        <p:spPr>
          <a:xfrm>
            <a:off x="2830188" y="1533050"/>
            <a:ext cx="4713611" cy="3305650"/>
          </a:xfrm>
          <a:prstGeom prst="rect">
            <a:avLst/>
          </a:prstGeom>
          <a:noFill/>
          <a:ln>
            <a:noFill/>
          </a:ln>
        </p:spPr>
      </p:pic>
      <p:sp>
        <p:nvSpPr>
          <p:cNvPr id="1180" name="Google Shape;1180;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51"/>
          <p:cNvSpPr txBox="1"/>
          <p:nvPr>
            <p:ph type="title"/>
          </p:nvPr>
        </p:nvSpPr>
        <p:spPr>
          <a:xfrm>
            <a:off x="713250" y="838250"/>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Kết quả </a:t>
            </a:r>
            <a:r>
              <a:rPr lang="es">
                <a:solidFill>
                  <a:schemeClr val="accent4"/>
                </a:solidFill>
                <a:latin typeface="Calistoga"/>
                <a:ea typeface="Calistoga"/>
                <a:cs typeface="Calistoga"/>
                <a:sym typeface="Calistoga"/>
              </a:rPr>
              <a:t>GIT Model</a:t>
            </a:r>
            <a:endParaRPr>
              <a:solidFill>
                <a:schemeClr val="accent4"/>
              </a:solidFill>
              <a:latin typeface="Calistoga"/>
              <a:ea typeface="Calistoga"/>
              <a:cs typeface="Calistoga"/>
              <a:sym typeface="Calistoga"/>
            </a:endParaRPr>
          </a:p>
        </p:txBody>
      </p:sp>
      <p:sp>
        <p:nvSpPr>
          <p:cNvPr id="1186" name="Google Shape;1186;p51"/>
          <p:cNvSpPr txBox="1"/>
          <p:nvPr>
            <p:ph idx="1" type="subTitle"/>
          </p:nvPr>
        </p:nvSpPr>
        <p:spPr>
          <a:xfrm>
            <a:off x="774475" y="2574425"/>
            <a:ext cx="14139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Rouge score: </a:t>
            </a:r>
            <a:endParaRPr/>
          </a:p>
          <a:p>
            <a:pPr indent="0" lvl="0" marL="0" rtl="0" algn="l">
              <a:spcBef>
                <a:spcPts val="1600"/>
              </a:spcBef>
              <a:spcAft>
                <a:spcPts val="1600"/>
              </a:spcAft>
              <a:buClr>
                <a:schemeClr val="dk1"/>
              </a:buClr>
              <a:buSzPts val="1100"/>
              <a:buFont typeface="Arial"/>
              <a:buNone/>
            </a:pPr>
            <a:r>
              <a:t/>
            </a:r>
            <a:endParaRPr/>
          </a:p>
        </p:txBody>
      </p:sp>
      <p:sp>
        <p:nvSpPr>
          <p:cNvPr id="1187" name="Google Shape;1187;p51"/>
          <p:cNvSpPr txBox="1"/>
          <p:nvPr>
            <p:ph idx="2" type="subTitle"/>
          </p:nvPr>
        </p:nvSpPr>
        <p:spPr>
          <a:xfrm>
            <a:off x="774475" y="3291675"/>
            <a:ext cx="966000" cy="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LLMs:</a:t>
            </a:r>
            <a:endParaRPr/>
          </a:p>
          <a:p>
            <a:pPr indent="0" lvl="0" marL="0" rtl="0" algn="l">
              <a:spcBef>
                <a:spcPts val="1600"/>
              </a:spcBef>
              <a:spcAft>
                <a:spcPts val="1600"/>
              </a:spcAft>
              <a:buNone/>
            </a:pPr>
            <a:r>
              <a:t/>
            </a:r>
            <a:endParaRPr/>
          </a:p>
        </p:txBody>
      </p:sp>
      <p:sp>
        <p:nvSpPr>
          <p:cNvPr id="1188" name="Google Shape;1188;p51"/>
          <p:cNvSpPr txBox="1"/>
          <p:nvPr>
            <p:ph idx="3" type="subTitle"/>
          </p:nvPr>
        </p:nvSpPr>
        <p:spPr>
          <a:xfrm>
            <a:off x="774475" y="1773875"/>
            <a:ext cx="23076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Bleu score:</a:t>
            </a:r>
            <a:endParaRPr/>
          </a:p>
          <a:p>
            <a:pPr indent="0" lvl="0" marL="0" rtl="0" algn="l">
              <a:spcBef>
                <a:spcPts val="1600"/>
              </a:spcBef>
              <a:spcAft>
                <a:spcPts val="1600"/>
              </a:spcAft>
              <a:buClr>
                <a:schemeClr val="dk1"/>
              </a:buClr>
              <a:buSzPts val="1100"/>
              <a:buFont typeface="Arial"/>
              <a:buNone/>
            </a:pPr>
            <a:r>
              <a:t/>
            </a:r>
            <a:endParaRPr/>
          </a:p>
        </p:txBody>
      </p:sp>
      <p:sp>
        <p:nvSpPr>
          <p:cNvPr id="1189" name="Google Shape;1189;p51"/>
          <p:cNvSpPr/>
          <p:nvPr/>
        </p:nvSpPr>
        <p:spPr>
          <a:xfrm>
            <a:off x="-259775" y="-355025"/>
            <a:ext cx="4312224" cy="1097388"/>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1190" name="Google Shape;1190;p51"/>
          <p:cNvSpPr txBox="1"/>
          <p:nvPr/>
        </p:nvSpPr>
        <p:spPr>
          <a:xfrm>
            <a:off x="41025" y="43325"/>
            <a:ext cx="3838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04.  </a:t>
            </a:r>
            <a:r>
              <a:rPr b="1" lang="es" sz="2400">
                <a:solidFill>
                  <a:schemeClr val="dk1"/>
                </a:solidFill>
                <a:latin typeface="Calistoga"/>
                <a:ea typeface="Calistoga"/>
                <a:cs typeface="Calistoga"/>
                <a:sym typeface="Calistoga"/>
              </a:rPr>
              <a:t>Kết quả</a:t>
            </a:r>
            <a:endParaRPr sz="100">
              <a:solidFill>
                <a:schemeClr val="dk1"/>
              </a:solidFill>
              <a:latin typeface="Calistoga"/>
              <a:ea typeface="Calistoga"/>
              <a:cs typeface="Calistoga"/>
              <a:sym typeface="Calistoga"/>
            </a:endParaRPr>
          </a:p>
        </p:txBody>
      </p:sp>
      <p:pic>
        <p:nvPicPr>
          <p:cNvPr id="1191" name="Google Shape;1191;p51"/>
          <p:cNvPicPr preferRelativeResize="0"/>
          <p:nvPr/>
        </p:nvPicPr>
        <p:blipFill>
          <a:blip r:embed="rId3">
            <a:alphaModFix/>
          </a:blip>
          <a:stretch>
            <a:fillRect/>
          </a:stretch>
        </p:blipFill>
        <p:spPr>
          <a:xfrm>
            <a:off x="2063675" y="1773875"/>
            <a:ext cx="4810391" cy="559725"/>
          </a:xfrm>
          <a:prstGeom prst="rect">
            <a:avLst/>
          </a:prstGeom>
          <a:noFill/>
          <a:ln>
            <a:noFill/>
          </a:ln>
        </p:spPr>
      </p:pic>
      <p:pic>
        <p:nvPicPr>
          <p:cNvPr id="1192" name="Google Shape;1192;p51"/>
          <p:cNvPicPr preferRelativeResize="0"/>
          <p:nvPr/>
        </p:nvPicPr>
        <p:blipFill>
          <a:blip r:embed="rId4">
            <a:alphaModFix/>
          </a:blip>
          <a:stretch>
            <a:fillRect/>
          </a:stretch>
        </p:blipFill>
        <p:spPr>
          <a:xfrm>
            <a:off x="2063675" y="2469913"/>
            <a:ext cx="4276725" cy="695325"/>
          </a:xfrm>
          <a:prstGeom prst="rect">
            <a:avLst/>
          </a:prstGeom>
          <a:noFill/>
          <a:ln>
            <a:noFill/>
          </a:ln>
        </p:spPr>
      </p:pic>
      <p:pic>
        <p:nvPicPr>
          <p:cNvPr id="1193" name="Google Shape;1193;p51"/>
          <p:cNvPicPr preferRelativeResize="0"/>
          <p:nvPr/>
        </p:nvPicPr>
        <p:blipFill>
          <a:blip r:embed="rId5">
            <a:alphaModFix/>
          </a:blip>
          <a:stretch>
            <a:fillRect/>
          </a:stretch>
        </p:blipFill>
        <p:spPr>
          <a:xfrm>
            <a:off x="2063675" y="3301563"/>
            <a:ext cx="2752725" cy="647700"/>
          </a:xfrm>
          <a:prstGeom prst="rect">
            <a:avLst/>
          </a:prstGeom>
          <a:noFill/>
          <a:ln>
            <a:noFill/>
          </a:ln>
        </p:spPr>
      </p:pic>
      <p:sp>
        <p:nvSpPr>
          <p:cNvPr id="1194" name="Google Shape;119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52"/>
          <p:cNvSpPr txBox="1"/>
          <p:nvPr>
            <p:ph idx="4294967295" type="title"/>
          </p:nvPr>
        </p:nvSpPr>
        <p:spPr>
          <a:xfrm>
            <a:off x="1707950" y="1857600"/>
            <a:ext cx="3139800" cy="1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THANK YOU</a:t>
            </a:r>
            <a:r>
              <a:rPr lang="es">
                <a:solidFill>
                  <a:schemeClr val="accent4"/>
                </a:solidFill>
              </a:rPr>
              <a:t>!</a:t>
            </a:r>
            <a:endParaRPr>
              <a:solidFill>
                <a:schemeClr val="accent4"/>
              </a:solidFill>
            </a:endParaRPr>
          </a:p>
        </p:txBody>
      </p:sp>
      <p:sp>
        <p:nvSpPr>
          <p:cNvPr id="1200" name="Google Shape;1200;p52"/>
          <p:cNvSpPr txBox="1"/>
          <p:nvPr>
            <p:ph idx="4294967295" type="subTitle"/>
          </p:nvPr>
        </p:nvSpPr>
        <p:spPr>
          <a:xfrm>
            <a:off x="1256900" y="2862300"/>
            <a:ext cx="4041900" cy="4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800">
                <a:latin typeface="Candal"/>
                <a:ea typeface="Candal"/>
                <a:cs typeface="Candal"/>
                <a:sym typeface="Candal"/>
              </a:rPr>
              <a:t>DO YOU HAVE ANY QUESTIONS?</a:t>
            </a:r>
            <a:endParaRPr b="1" sz="1800">
              <a:latin typeface="Candal"/>
              <a:ea typeface="Candal"/>
              <a:cs typeface="Candal"/>
              <a:sym typeface="Candal"/>
            </a:endParaRPr>
          </a:p>
          <a:p>
            <a:pPr indent="0" lvl="0" marL="0" rtl="0" algn="l">
              <a:spcBef>
                <a:spcPts val="1600"/>
              </a:spcBef>
              <a:spcAft>
                <a:spcPts val="1600"/>
              </a:spcAft>
              <a:buNone/>
            </a:pPr>
            <a:r>
              <a:t/>
            </a:r>
            <a:endParaRPr sz="1600"/>
          </a:p>
        </p:txBody>
      </p:sp>
      <p:grpSp>
        <p:nvGrpSpPr>
          <p:cNvPr id="1201" name="Google Shape;1201;p52"/>
          <p:cNvGrpSpPr/>
          <p:nvPr/>
        </p:nvGrpSpPr>
        <p:grpSpPr>
          <a:xfrm>
            <a:off x="5588522" y="1301922"/>
            <a:ext cx="2853535" cy="2539656"/>
            <a:chOff x="2939000" y="4013975"/>
            <a:chExt cx="1323225" cy="1177675"/>
          </a:xfrm>
        </p:grpSpPr>
        <p:sp>
          <p:nvSpPr>
            <p:cNvPr id="1202" name="Google Shape;1202;p52"/>
            <p:cNvSpPr/>
            <p:nvPr/>
          </p:nvSpPr>
          <p:spPr>
            <a:xfrm>
              <a:off x="2939000" y="4013975"/>
              <a:ext cx="1323225" cy="1177500"/>
            </a:xfrm>
            <a:custGeom>
              <a:rect b="b" l="l" r="r" t="t"/>
              <a:pathLst>
                <a:path extrusionOk="0" h="47100" w="52929">
                  <a:moveTo>
                    <a:pt x="32738" y="0"/>
                  </a:moveTo>
                  <a:cubicBezTo>
                    <a:pt x="29161" y="0"/>
                    <a:pt x="25592" y="1032"/>
                    <a:pt x="22581" y="2959"/>
                  </a:cubicBezTo>
                  <a:cubicBezTo>
                    <a:pt x="19793" y="4737"/>
                    <a:pt x="17528" y="7207"/>
                    <a:pt x="15292" y="9649"/>
                  </a:cubicBezTo>
                  <a:cubicBezTo>
                    <a:pt x="12671" y="12504"/>
                    <a:pt x="10051" y="15376"/>
                    <a:pt x="7431" y="18240"/>
                  </a:cubicBezTo>
                  <a:cubicBezTo>
                    <a:pt x="5185" y="20682"/>
                    <a:pt x="2883" y="23218"/>
                    <a:pt x="1685" y="26316"/>
                  </a:cubicBezTo>
                  <a:cubicBezTo>
                    <a:pt x="1" y="30695"/>
                    <a:pt x="824" y="35945"/>
                    <a:pt x="3781" y="39585"/>
                  </a:cubicBezTo>
                  <a:cubicBezTo>
                    <a:pt x="5017" y="41129"/>
                    <a:pt x="6645" y="42355"/>
                    <a:pt x="8451" y="43216"/>
                  </a:cubicBezTo>
                  <a:cubicBezTo>
                    <a:pt x="11212" y="44526"/>
                    <a:pt x="14365" y="44648"/>
                    <a:pt x="17275" y="45555"/>
                  </a:cubicBezTo>
                  <a:cubicBezTo>
                    <a:pt x="20906" y="46688"/>
                    <a:pt x="24986" y="47071"/>
                    <a:pt x="28767" y="47099"/>
                  </a:cubicBezTo>
                  <a:cubicBezTo>
                    <a:pt x="28817" y="47100"/>
                    <a:pt x="28868" y="47100"/>
                    <a:pt x="28919" y="47100"/>
                  </a:cubicBezTo>
                  <a:cubicBezTo>
                    <a:pt x="32987" y="47100"/>
                    <a:pt x="37130" y="46354"/>
                    <a:pt x="40661" y="44348"/>
                  </a:cubicBezTo>
                  <a:cubicBezTo>
                    <a:pt x="46547" y="40989"/>
                    <a:pt x="50056" y="34438"/>
                    <a:pt x="51366" y="27794"/>
                  </a:cubicBezTo>
                  <a:cubicBezTo>
                    <a:pt x="52929" y="19849"/>
                    <a:pt x="51459" y="10857"/>
                    <a:pt x="45648" y="5223"/>
                  </a:cubicBezTo>
                  <a:cubicBezTo>
                    <a:pt x="42654" y="2313"/>
                    <a:pt x="38658" y="479"/>
                    <a:pt x="34512" y="86"/>
                  </a:cubicBezTo>
                  <a:cubicBezTo>
                    <a:pt x="33922" y="29"/>
                    <a:pt x="33330" y="0"/>
                    <a:pt x="32738" y="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2"/>
            <p:cNvSpPr/>
            <p:nvPr/>
          </p:nvSpPr>
          <p:spPr>
            <a:xfrm>
              <a:off x="3420000" y="4653600"/>
              <a:ext cx="676125" cy="512625"/>
            </a:xfrm>
            <a:custGeom>
              <a:rect b="b" l="l" r="r" t="t"/>
              <a:pathLst>
                <a:path extrusionOk="0" h="20505" w="27045">
                  <a:moveTo>
                    <a:pt x="2555" y="1"/>
                  </a:moveTo>
                  <a:cubicBezTo>
                    <a:pt x="2293" y="1938"/>
                    <a:pt x="2041" y="3894"/>
                    <a:pt x="1760" y="5840"/>
                  </a:cubicBezTo>
                  <a:cubicBezTo>
                    <a:pt x="1301" y="9274"/>
                    <a:pt x="833" y="12699"/>
                    <a:pt x="375" y="16143"/>
                  </a:cubicBezTo>
                  <a:cubicBezTo>
                    <a:pt x="281" y="16929"/>
                    <a:pt x="1" y="17865"/>
                    <a:pt x="47" y="18642"/>
                  </a:cubicBezTo>
                  <a:cubicBezTo>
                    <a:pt x="85" y="19343"/>
                    <a:pt x="815" y="19418"/>
                    <a:pt x="1423" y="19596"/>
                  </a:cubicBezTo>
                  <a:cubicBezTo>
                    <a:pt x="2920" y="20017"/>
                    <a:pt x="4474" y="20111"/>
                    <a:pt x="6018" y="20186"/>
                  </a:cubicBezTo>
                  <a:cubicBezTo>
                    <a:pt x="7768" y="20279"/>
                    <a:pt x="9527" y="20392"/>
                    <a:pt x="11277" y="20485"/>
                  </a:cubicBezTo>
                  <a:cubicBezTo>
                    <a:pt x="11469" y="20495"/>
                    <a:pt x="11662" y="20505"/>
                    <a:pt x="11853" y="20505"/>
                  </a:cubicBezTo>
                  <a:cubicBezTo>
                    <a:pt x="12202" y="20505"/>
                    <a:pt x="12544" y="20472"/>
                    <a:pt x="12858" y="20345"/>
                  </a:cubicBezTo>
                  <a:cubicBezTo>
                    <a:pt x="13541" y="20073"/>
                    <a:pt x="14636" y="19109"/>
                    <a:pt x="15048" y="18501"/>
                  </a:cubicBezTo>
                  <a:cubicBezTo>
                    <a:pt x="18885" y="12737"/>
                    <a:pt x="23058" y="8020"/>
                    <a:pt x="27045" y="2340"/>
                  </a:cubicBezTo>
                  <a:lnTo>
                    <a:pt x="27045" y="2340"/>
                  </a:lnTo>
                  <a:cubicBezTo>
                    <a:pt x="25191" y="2486"/>
                    <a:pt x="23331" y="2559"/>
                    <a:pt x="21471" y="2559"/>
                  </a:cubicBezTo>
                  <a:cubicBezTo>
                    <a:pt x="15092" y="2559"/>
                    <a:pt x="8706" y="1703"/>
                    <a:pt x="2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2"/>
            <p:cNvSpPr/>
            <p:nvPr/>
          </p:nvSpPr>
          <p:spPr>
            <a:xfrm>
              <a:off x="4128375" y="4575425"/>
              <a:ext cx="57125" cy="37500"/>
            </a:xfrm>
            <a:custGeom>
              <a:rect b="b" l="l" r="r" t="t"/>
              <a:pathLst>
                <a:path extrusionOk="0" h="1500" w="2285">
                  <a:moveTo>
                    <a:pt x="2054" y="1"/>
                  </a:moveTo>
                  <a:cubicBezTo>
                    <a:pt x="1985" y="1"/>
                    <a:pt x="1911" y="32"/>
                    <a:pt x="1844" y="49"/>
                  </a:cubicBezTo>
                  <a:cubicBezTo>
                    <a:pt x="1470" y="217"/>
                    <a:pt x="1115" y="386"/>
                    <a:pt x="759" y="601"/>
                  </a:cubicBezTo>
                  <a:cubicBezTo>
                    <a:pt x="572" y="713"/>
                    <a:pt x="413" y="835"/>
                    <a:pt x="244" y="975"/>
                  </a:cubicBezTo>
                  <a:cubicBezTo>
                    <a:pt x="188" y="1022"/>
                    <a:pt x="48" y="1106"/>
                    <a:pt x="20" y="1172"/>
                  </a:cubicBezTo>
                  <a:cubicBezTo>
                    <a:pt x="1" y="1247"/>
                    <a:pt x="66" y="1434"/>
                    <a:pt x="95" y="1500"/>
                  </a:cubicBezTo>
                  <a:cubicBezTo>
                    <a:pt x="609" y="1275"/>
                    <a:pt x="1115" y="1022"/>
                    <a:pt x="1611" y="751"/>
                  </a:cubicBezTo>
                  <a:cubicBezTo>
                    <a:pt x="1798" y="648"/>
                    <a:pt x="1985" y="545"/>
                    <a:pt x="2144" y="405"/>
                  </a:cubicBezTo>
                  <a:cubicBezTo>
                    <a:pt x="2209" y="330"/>
                    <a:pt x="2284" y="236"/>
                    <a:pt x="2256" y="143"/>
                  </a:cubicBezTo>
                  <a:cubicBezTo>
                    <a:pt x="2237" y="58"/>
                    <a:pt x="2163" y="12"/>
                    <a:pt x="2078" y="2"/>
                  </a:cubicBezTo>
                  <a:cubicBezTo>
                    <a:pt x="2070" y="1"/>
                    <a:pt x="2062" y="1"/>
                    <a:pt x="20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2"/>
            <p:cNvSpPr/>
            <p:nvPr/>
          </p:nvSpPr>
          <p:spPr>
            <a:xfrm>
              <a:off x="4116700" y="4541475"/>
              <a:ext cx="38375" cy="54150"/>
            </a:xfrm>
            <a:custGeom>
              <a:rect b="b" l="l" r="r" t="t"/>
              <a:pathLst>
                <a:path extrusionOk="0" h="2166" w="1535">
                  <a:moveTo>
                    <a:pt x="1311" y="1"/>
                  </a:moveTo>
                  <a:cubicBezTo>
                    <a:pt x="1239" y="1"/>
                    <a:pt x="1159" y="25"/>
                    <a:pt x="1095" y="60"/>
                  </a:cubicBezTo>
                  <a:cubicBezTo>
                    <a:pt x="861" y="219"/>
                    <a:pt x="702" y="462"/>
                    <a:pt x="562" y="705"/>
                  </a:cubicBezTo>
                  <a:cubicBezTo>
                    <a:pt x="440" y="986"/>
                    <a:pt x="281" y="1257"/>
                    <a:pt x="159" y="1538"/>
                  </a:cubicBezTo>
                  <a:cubicBezTo>
                    <a:pt x="122" y="1632"/>
                    <a:pt x="0" y="1856"/>
                    <a:pt x="47" y="1940"/>
                  </a:cubicBezTo>
                  <a:cubicBezTo>
                    <a:pt x="94" y="2043"/>
                    <a:pt x="356" y="2118"/>
                    <a:pt x="440" y="2165"/>
                  </a:cubicBezTo>
                  <a:cubicBezTo>
                    <a:pt x="767" y="1566"/>
                    <a:pt x="1095" y="986"/>
                    <a:pt x="1422" y="387"/>
                  </a:cubicBezTo>
                  <a:cubicBezTo>
                    <a:pt x="1479" y="293"/>
                    <a:pt x="1535" y="162"/>
                    <a:pt x="1469" y="69"/>
                  </a:cubicBezTo>
                  <a:cubicBezTo>
                    <a:pt x="1434" y="20"/>
                    <a:pt x="1376" y="1"/>
                    <a:pt x="13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p:nvPr/>
          </p:nvSpPr>
          <p:spPr>
            <a:xfrm>
              <a:off x="4093050" y="4532425"/>
              <a:ext cx="16175" cy="56500"/>
            </a:xfrm>
            <a:custGeom>
              <a:rect b="b" l="l" r="r" t="t"/>
              <a:pathLst>
                <a:path extrusionOk="0" h="2260" w="647">
                  <a:moveTo>
                    <a:pt x="338" y="0"/>
                  </a:moveTo>
                  <a:cubicBezTo>
                    <a:pt x="235" y="0"/>
                    <a:pt x="141" y="75"/>
                    <a:pt x="85" y="169"/>
                  </a:cubicBezTo>
                  <a:cubicBezTo>
                    <a:pt x="29" y="262"/>
                    <a:pt x="29" y="365"/>
                    <a:pt x="20" y="468"/>
                  </a:cubicBezTo>
                  <a:cubicBezTo>
                    <a:pt x="1" y="871"/>
                    <a:pt x="20" y="1264"/>
                    <a:pt x="57" y="1666"/>
                  </a:cubicBezTo>
                  <a:cubicBezTo>
                    <a:pt x="66" y="1778"/>
                    <a:pt x="57" y="2181"/>
                    <a:pt x="123" y="2246"/>
                  </a:cubicBezTo>
                  <a:cubicBezTo>
                    <a:pt x="132" y="2255"/>
                    <a:pt x="166" y="2259"/>
                    <a:pt x="213" y="2259"/>
                  </a:cubicBezTo>
                  <a:cubicBezTo>
                    <a:pt x="357" y="2259"/>
                    <a:pt x="619" y="2225"/>
                    <a:pt x="619" y="2218"/>
                  </a:cubicBezTo>
                  <a:cubicBezTo>
                    <a:pt x="637" y="1638"/>
                    <a:pt x="647" y="1058"/>
                    <a:pt x="619" y="468"/>
                  </a:cubicBezTo>
                  <a:cubicBezTo>
                    <a:pt x="609" y="365"/>
                    <a:pt x="609" y="272"/>
                    <a:pt x="553" y="178"/>
                  </a:cubicBezTo>
                  <a:cubicBezTo>
                    <a:pt x="506" y="85"/>
                    <a:pt x="431" y="19"/>
                    <a:pt x="3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a:off x="4044400" y="4548925"/>
              <a:ext cx="43075" cy="55800"/>
            </a:xfrm>
            <a:custGeom>
              <a:rect b="b" l="l" r="r" t="t"/>
              <a:pathLst>
                <a:path extrusionOk="0" h="2232" w="1723">
                  <a:moveTo>
                    <a:pt x="284" y="0"/>
                  </a:moveTo>
                  <a:cubicBezTo>
                    <a:pt x="267" y="0"/>
                    <a:pt x="251" y="2"/>
                    <a:pt x="234" y="5"/>
                  </a:cubicBezTo>
                  <a:cubicBezTo>
                    <a:pt x="122" y="42"/>
                    <a:pt x="47" y="155"/>
                    <a:pt x="29" y="267"/>
                  </a:cubicBezTo>
                  <a:cubicBezTo>
                    <a:pt x="1" y="389"/>
                    <a:pt x="29" y="501"/>
                    <a:pt x="57" y="604"/>
                  </a:cubicBezTo>
                  <a:cubicBezTo>
                    <a:pt x="178" y="1015"/>
                    <a:pt x="384" y="1390"/>
                    <a:pt x="684" y="1708"/>
                  </a:cubicBezTo>
                  <a:cubicBezTo>
                    <a:pt x="824" y="1867"/>
                    <a:pt x="974" y="2026"/>
                    <a:pt x="1152" y="2166"/>
                  </a:cubicBezTo>
                  <a:cubicBezTo>
                    <a:pt x="1213" y="2207"/>
                    <a:pt x="1249" y="2231"/>
                    <a:pt x="1287" y="2231"/>
                  </a:cubicBezTo>
                  <a:cubicBezTo>
                    <a:pt x="1319" y="2231"/>
                    <a:pt x="1353" y="2214"/>
                    <a:pt x="1404" y="2176"/>
                  </a:cubicBezTo>
                  <a:cubicBezTo>
                    <a:pt x="1507" y="2092"/>
                    <a:pt x="1619" y="2007"/>
                    <a:pt x="1722" y="1942"/>
                  </a:cubicBezTo>
                  <a:lnTo>
                    <a:pt x="702" y="323"/>
                  </a:lnTo>
                  <a:cubicBezTo>
                    <a:pt x="646" y="239"/>
                    <a:pt x="599" y="155"/>
                    <a:pt x="515" y="89"/>
                  </a:cubicBezTo>
                  <a:cubicBezTo>
                    <a:pt x="446" y="35"/>
                    <a:pt x="363" y="0"/>
                    <a:pt x="2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2"/>
            <p:cNvSpPr/>
            <p:nvPr/>
          </p:nvSpPr>
          <p:spPr>
            <a:xfrm>
              <a:off x="4061725" y="4584225"/>
              <a:ext cx="77225" cy="93250"/>
            </a:xfrm>
            <a:custGeom>
              <a:rect b="b" l="l" r="r" t="t"/>
              <a:pathLst>
                <a:path extrusionOk="0" h="3730" w="3089">
                  <a:moveTo>
                    <a:pt x="1786" y="0"/>
                  </a:moveTo>
                  <a:cubicBezTo>
                    <a:pt x="1742" y="0"/>
                    <a:pt x="1699" y="2"/>
                    <a:pt x="1656" y="6"/>
                  </a:cubicBezTo>
                  <a:cubicBezTo>
                    <a:pt x="1160" y="34"/>
                    <a:pt x="692" y="305"/>
                    <a:pt x="393" y="717"/>
                  </a:cubicBezTo>
                  <a:cubicBezTo>
                    <a:pt x="94" y="1138"/>
                    <a:pt x="0" y="1690"/>
                    <a:pt x="159" y="2177"/>
                  </a:cubicBezTo>
                  <a:cubicBezTo>
                    <a:pt x="328" y="2654"/>
                    <a:pt x="374" y="3188"/>
                    <a:pt x="814" y="3515"/>
                  </a:cubicBezTo>
                  <a:cubicBezTo>
                    <a:pt x="1015" y="3659"/>
                    <a:pt x="1261" y="3730"/>
                    <a:pt x="1510" y="3730"/>
                  </a:cubicBezTo>
                  <a:cubicBezTo>
                    <a:pt x="1714" y="3730"/>
                    <a:pt x="1920" y="3683"/>
                    <a:pt x="2106" y="3590"/>
                  </a:cubicBezTo>
                  <a:cubicBezTo>
                    <a:pt x="2508" y="3393"/>
                    <a:pt x="2807" y="3010"/>
                    <a:pt x="2948" y="2579"/>
                  </a:cubicBezTo>
                  <a:cubicBezTo>
                    <a:pt x="3088" y="2139"/>
                    <a:pt x="3088" y="1672"/>
                    <a:pt x="3013" y="1232"/>
                  </a:cubicBezTo>
                  <a:cubicBezTo>
                    <a:pt x="2957" y="857"/>
                    <a:pt x="2826" y="483"/>
                    <a:pt x="2545" y="249"/>
                  </a:cubicBezTo>
                  <a:cubicBezTo>
                    <a:pt x="2343" y="79"/>
                    <a:pt x="2063" y="0"/>
                    <a:pt x="1786"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a:off x="4054225" y="4630675"/>
              <a:ext cx="60625" cy="53275"/>
            </a:xfrm>
            <a:custGeom>
              <a:rect b="b" l="l" r="r" t="t"/>
              <a:pathLst>
                <a:path extrusionOk="0" h="2131" w="2425">
                  <a:moveTo>
                    <a:pt x="800" y="0"/>
                  </a:moveTo>
                  <a:cubicBezTo>
                    <a:pt x="709" y="0"/>
                    <a:pt x="618" y="12"/>
                    <a:pt x="534" y="38"/>
                  </a:cubicBezTo>
                  <a:cubicBezTo>
                    <a:pt x="1" y="207"/>
                    <a:pt x="263" y="628"/>
                    <a:pt x="534" y="918"/>
                  </a:cubicBezTo>
                  <a:cubicBezTo>
                    <a:pt x="927" y="1311"/>
                    <a:pt x="1348" y="1685"/>
                    <a:pt x="1816" y="2003"/>
                  </a:cubicBezTo>
                  <a:cubicBezTo>
                    <a:pt x="1904" y="2067"/>
                    <a:pt x="2012" y="2131"/>
                    <a:pt x="2123" y="2131"/>
                  </a:cubicBezTo>
                  <a:cubicBezTo>
                    <a:pt x="2142" y="2131"/>
                    <a:pt x="2162" y="2129"/>
                    <a:pt x="2181" y="2125"/>
                  </a:cubicBezTo>
                  <a:cubicBezTo>
                    <a:pt x="2368" y="2078"/>
                    <a:pt x="2424" y="1844"/>
                    <a:pt x="2424" y="1657"/>
                  </a:cubicBezTo>
                  <a:cubicBezTo>
                    <a:pt x="2415" y="1264"/>
                    <a:pt x="2275" y="871"/>
                    <a:pt x="2012" y="581"/>
                  </a:cubicBezTo>
                  <a:cubicBezTo>
                    <a:pt x="1760" y="281"/>
                    <a:pt x="1395" y="85"/>
                    <a:pt x="1011" y="19"/>
                  </a:cubicBezTo>
                  <a:cubicBezTo>
                    <a:pt x="942" y="7"/>
                    <a:pt x="871" y="0"/>
                    <a:pt x="8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2"/>
            <p:cNvSpPr/>
            <p:nvPr/>
          </p:nvSpPr>
          <p:spPr>
            <a:xfrm>
              <a:off x="3962050" y="4635100"/>
              <a:ext cx="150225" cy="135800"/>
            </a:xfrm>
            <a:custGeom>
              <a:rect b="b" l="l" r="r" t="t"/>
              <a:pathLst>
                <a:path extrusionOk="0" h="5432" w="6009">
                  <a:moveTo>
                    <a:pt x="4318" y="1"/>
                  </a:moveTo>
                  <a:cubicBezTo>
                    <a:pt x="3767" y="1"/>
                    <a:pt x="3243" y="283"/>
                    <a:pt x="2808" y="610"/>
                  </a:cubicBezTo>
                  <a:cubicBezTo>
                    <a:pt x="2368" y="928"/>
                    <a:pt x="1966" y="1293"/>
                    <a:pt x="1582" y="1714"/>
                  </a:cubicBezTo>
                  <a:cubicBezTo>
                    <a:pt x="1039" y="2304"/>
                    <a:pt x="412" y="3090"/>
                    <a:pt x="122" y="3848"/>
                  </a:cubicBezTo>
                  <a:cubicBezTo>
                    <a:pt x="1" y="4175"/>
                    <a:pt x="1" y="4624"/>
                    <a:pt x="122" y="4942"/>
                  </a:cubicBezTo>
                  <a:cubicBezTo>
                    <a:pt x="269" y="5297"/>
                    <a:pt x="541" y="5432"/>
                    <a:pt x="862" y="5432"/>
                  </a:cubicBezTo>
                  <a:cubicBezTo>
                    <a:pt x="990" y="5432"/>
                    <a:pt x="1125" y="5410"/>
                    <a:pt x="1264" y="5373"/>
                  </a:cubicBezTo>
                  <a:cubicBezTo>
                    <a:pt x="2284" y="5092"/>
                    <a:pt x="3285" y="4671"/>
                    <a:pt x="4184" y="4119"/>
                  </a:cubicBezTo>
                  <a:cubicBezTo>
                    <a:pt x="4979" y="3632"/>
                    <a:pt x="5746" y="2977"/>
                    <a:pt x="5915" y="2060"/>
                  </a:cubicBezTo>
                  <a:cubicBezTo>
                    <a:pt x="6008" y="1583"/>
                    <a:pt x="5887" y="1059"/>
                    <a:pt x="5615" y="666"/>
                  </a:cubicBezTo>
                  <a:cubicBezTo>
                    <a:pt x="5335" y="282"/>
                    <a:pt x="4867" y="11"/>
                    <a:pt x="4371" y="2"/>
                  </a:cubicBezTo>
                  <a:cubicBezTo>
                    <a:pt x="4353" y="1"/>
                    <a:pt x="4336" y="1"/>
                    <a:pt x="4318"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2"/>
            <p:cNvSpPr/>
            <p:nvPr/>
          </p:nvSpPr>
          <p:spPr>
            <a:xfrm>
              <a:off x="4000000" y="4686325"/>
              <a:ext cx="103000" cy="70875"/>
            </a:xfrm>
            <a:custGeom>
              <a:rect b="b" l="l" r="r" t="t"/>
              <a:pathLst>
                <a:path extrusionOk="0" h="2835" w="4120">
                  <a:moveTo>
                    <a:pt x="4071" y="1"/>
                  </a:moveTo>
                  <a:cubicBezTo>
                    <a:pt x="4060" y="1"/>
                    <a:pt x="4050" y="7"/>
                    <a:pt x="4041" y="21"/>
                  </a:cubicBezTo>
                  <a:cubicBezTo>
                    <a:pt x="3845" y="376"/>
                    <a:pt x="3629" y="694"/>
                    <a:pt x="3330" y="984"/>
                  </a:cubicBezTo>
                  <a:cubicBezTo>
                    <a:pt x="3049" y="1265"/>
                    <a:pt x="2722" y="1508"/>
                    <a:pt x="2385" y="1724"/>
                  </a:cubicBezTo>
                  <a:cubicBezTo>
                    <a:pt x="1636" y="2173"/>
                    <a:pt x="822" y="2454"/>
                    <a:pt x="8" y="2809"/>
                  </a:cubicBezTo>
                  <a:cubicBezTo>
                    <a:pt x="1" y="2816"/>
                    <a:pt x="4" y="2834"/>
                    <a:pt x="15" y="2834"/>
                  </a:cubicBezTo>
                  <a:cubicBezTo>
                    <a:pt x="18" y="2834"/>
                    <a:pt x="22" y="2832"/>
                    <a:pt x="27" y="2828"/>
                  </a:cubicBezTo>
                  <a:cubicBezTo>
                    <a:pt x="878" y="2575"/>
                    <a:pt x="1730" y="2238"/>
                    <a:pt x="2488" y="1752"/>
                  </a:cubicBezTo>
                  <a:cubicBezTo>
                    <a:pt x="3133" y="1349"/>
                    <a:pt x="3788" y="769"/>
                    <a:pt x="4107" y="58"/>
                  </a:cubicBezTo>
                  <a:cubicBezTo>
                    <a:pt x="4120" y="32"/>
                    <a:pt x="4096" y="1"/>
                    <a:pt x="4071"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2"/>
            <p:cNvSpPr/>
            <p:nvPr/>
          </p:nvSpPr>
          <p:spPr>
            <a:xfrm>
              <a:off x="4051475" y="4698475"/>
              <a:ext cx="29200" cy="26300"/>
            </a:xfrm>
            <a:custGeom>
              <a:rect b="b" l="l" r="r" t="t"/>
              <a:pathLst>
                <a:path extrusionOk="0" h="1052" w="1168">
                  <a:moveTo>
                    <a:pt x="1132" y="1"/>
                  </a:moveTo>
                  <a:cubicBezTo>
                    <a:pt x="1129" y="1"/>
                    <a:pt x="1125" y="1"/>
                    <a:pt x="1121" y="2"/>
                  </a:cubicBezTo>
                  <a:cubicBezTo>
                    <a:pt x="1028" y="77"/>
                    <a:pt x="962" y="180"/>
                    <a:pt x="878" y="274"/>
                  </a:cubicBezTo>
                  <a:cubicBezTo>
                    <a:pt x="794" y="367"/>
                    <a:pt x="700" y="452"/>
                    <a:pt x="616" y="545"/>
                  </a:cubicBezTo>
                  <a:cubicBezTo>
                    <a:pt x="429" y="723"/>
                    <a:pt x="232" y="873"/>
                    <a:pt x="26" y="1004"/>
                  </a:cubicBezTo>
                  <a:cubicBezTo>
                    <a:pt x="1" y="1012"/>
                    <a:pt x="22" y="1052"/>
                    <a:pt x="40" y="1052"/>
                  </a:cubicBezTo>
                  <a:cubicBezTo>
                    <a:pt x="42" y="1052"/>
                    <a:pt x="43" y="1051"/>
                    <a:pt x="45" y="1051"/>
                  </a:cubicBezTo>
                  <a:cubicBezTo>
                    <a:pt x="270" y="929"/>
                    <a:pt x="494" y="789"/>
                    <a:pt x="681" y="629"/>
                  </a:cubicBezTo>
                  <a:cubicBezTo>
                    <a:pt x="775" y="545"/>
                    <a:pt x="869" y="452"/>
                    <a:pt x="943" y="358"/>
                  </a:cubicBezTo>
                  <a:cubicBezTo>
                    <a:pt x="1028" y="265"/>
                    <a:pt x="1121" y="171"/>
                    <a:pt x="1168" y="49"/>
                  </a:cubicBezTo>
                  <a:cubicBezTo>
                    <a:pt x="1168" y="25"/>
                    <a:pt x="1154" y="1"/>
                    <a:pt x="1132"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2"/>
            <p:cNvSpPr/>
            <p:nvPr/>
          </p:nvSpPr>
          <p:spPr>
            <a:xfrm>
              <a:off x="4119350" y="4606675"/>
              <a:ext cx="11400" cy="51450"/>
            </a:xfrm>
            <a:custGeom>
              <a:rect b="b" l="l" r="r" t="t"/>
              <a:pathLst>
                <a:path extrusionOk="0" h="2058" w="456">
                  <a:moveTo>
                    <a:pt x="288" y="1"/>
                  </a:moveTo>
                  <a:cubicBezTo>
                    <a:pt x="266" y="1"/>
                    <a:pt x="247" y="23"/>
                    <a:pt x="259" y="53"/>
                  </a:cubicBezTo>
                  <a:cubicBezTo>
                    <a:pt x="278" y="231"/>
                    <a:pt x="325" y="390"/>
                    <a:pt x="325" y="577"/>
                  </a:cubicBezTo>
                  <a:cubicBezTo>
                    <a:pt x="334" y="727"/>
                    <a:pt x="325" y="895"/>
                    <a:pt x="315" y="1045"/>
                  </a:cubicBezTo>
                  <a:cubicBezTo>
                    <a:pt x="278" y="1382"/>
                    <a:pt x="175" y="1728"/>
                    <a:pt x="6" y="2018"/>
                  </a:cubicBezTo>
                  <a:cubicBezTo>
                    <a:pt x="1" y="2041"/>
                    <a:pt x="13" y="2057"/>
                    <a:pt x="27" y="2057"/>
                  </a:cubicBezTo>
                  <a:cubicBezTo>
                    <a:pt x="36" y="2057"/>
                    <a:pt x="46" y="2051"/>
                    <a:pt x="53" y="2037"/>
                  </a:cubicBezTo>
                  <a:cubicBezTo>
                    <a:pt x="240" y="1737"/>
                    <a:pt x="362" y="1410"/>
                    <a:pt x="409" y="1045"/>
                  </a:cubicBezTo>
                  <a:cubicBezTo>
                    <a:pt x="456" y="727"/>
                    <a:pt x="456" y="334"/>
                    <a:pt x="325" y="25"/>
                  </a:cubicBezTo>
                  <a:cubicBezTo>
                    <a:pt x="314" y="8"/>
                    <a:pt x="301" y="1"/>
                    <a:pt x="288"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2"/>
            <p:cNvSpPr/>
            <p:nvPr/>
          </p:nvSpPr>
          <p:spPr>
            <a:xfrm>
              <a:off x="3476625" y="4502850"/>
              <a:ext cx="50550" cy="39425"/>
            </a:xfrm>
            <a:custGeom>
              <a:rect b="b" l="l" r="r" t="t"/>
              <a:pathLst>
                <a:path extrusionOk="0" h="1577" w="2022">
                  <a:moveTo>
                    <a:pt x="1747" y="0"/>
                  </a:moveTo>
                  <a:cubicBezTo>
                    <a:pt x="1663" y="0"/>
                    <a:pt x="1579" y="30"/>
                    <a:pt x="1507" y="60"/>
                  </a:cubicBezTo>
                  <a:cubicBezTo>
                    <a:pt x="1142" y="220"/>
                    <a:pt x="814" y="416"/>
                    <a:pt x="524" y="659"/>
                  </a:cubicBezTo>
                  <a:cubicBezTo>
                    <a:pt x="384" y="762"/>
                    <a:pt x="178" y="903"/>
                    <a:pt x="94" y="1062"/>
                  </a:cubicBezTo>
                  <a:cubicBezTo>
                    <a:pt x="0" y="1212"/>
                    <a:pt x="141" y="1436"/>
                    <a:pt x="234" y="1576"/>
                  </a:cubicBezTo>
                  <a:cubicBezTo>
                    <a:pt x="824" y="1436"/>
                    <a:pt x="1376" y="1118"/>
                    <a:pt x="1797" y="669"/>
                  </a:cubicBezTo>
                  <a:cubicBezTo>
                    <a:pt x="1881" y="575"/>
                    <a:pt x="1965" y="472"/>
                    <a:pt x="1993" y="360"/>
                  </a:cubicBezTo>
                  <a:cubicBezTo>
                    <a:pt x="2021" y="238"/>
                    <a:pt x="1984" y="89"/>
                    <a:pt x="1881" y="32"/>
                  </a:cubicBezTo>
                  <a:cubicBezTo>
                    <a:pt x="1838" y="9"/>
                    <a:pt x="1792" y="0"/>
                    <a:pt x="17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2"/>
            <p:cNvSpPr/>
            <p:nvPr/>
          </p:nvSpPr>
          <p:spPr>
            <a:xfrm>
              <a:off x="3452525" y="4466350"/>
              <a:ext cx="19900" cy="58400"/>
            </a:xfrm>
            <a:custGeom>
              <a:rect b="b" l="l" r="r" t="t"/>
              <a:pathLst>
                <a:path extrusionOk="0" h="2336" w="796">
                  <a:moveTo>
                    <a:pt x="452" y="1"/>
                  </a:moveTo>
                  <a:cubicBezTo>
                    <a:pt x="386" y="1"/>
                    <a:pt x="321" y="39"/>
                    <a:pt x="272" y="89"/>
                  </a:cubicBezTo>
                  <a:cubicBezTo>
                    <a:pt x="94" y="248"/>
                    <a:pt x="56" y="491"/>
                    <a:pt x="38" y="716"/>
                  </a:cubicBezTo>
                  <a:cubicBezTo>
                    <a:pt x="0" y="1099"/>
                    <a:pt x="0" y="1474"/>
                    <a:pt x="28" y="1867"/>
                  </a:cubicBezTo>
                  <a:cubicBezTo>
                    <a:pt x="28" y="1979"/>
                    <a:pt x="0" y="2288"/>
                    <a:pt x="103" y="2335"/>
                  </a:cubicBezTo>
                  <a:cubicBezTo>
                    <a:pt x="107" y="2335"/>
                    <a:pt x="114" y="2336"/>
                    <a:pt x="124" y="2336"/>
                  </a:cubicBezTo>
                  <a:cubicBezTo>
                    <a:pt x="227" y="2336"/>
                    <a:pt x="637" y="2297"/>
                    <a:pt x="637" y="2297"/>
                  </a:cubicBezTo>
                  <a:cubicBezTo>
                    <a:pt x="711" y="1633"/>
                    <a:pt x="796" y="950"/>
                    <a:pt x="683" y="285"/>
                  </a:cubicBezTo>
                  <a:cubicBezTo>
                    <a:pt x="655" y="182"/>
                    <a:pt x="618" y="51"/>
                    <a:pt x="515" y="14"/>
                  </a:cubicBezTo>
                  <a:cubicBezTo>
                    <a:pt x="494" y="5"/>
                    <a:pt x="473" y="1"/>
                    <a:pt x="4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2"/>
            <p:cNvSpPr/>
            <p:nvPr/>
          </p:nvSpPr>
          <p:spPr>
            <a:xfrm>
              <a:off x="3412275" y="4474825"/>
              <a:ext cx="34650" cy="55425"/>
            </a:xfrm>
            <a:custGeom>
              <a:rect b="b" l="l" r="r" t="t"/>
              <a:pathLst>
                <a:path extrusionOk="0" h="2217" w="1386">
                  <a:moveTo>
                    <a:pt x="271" y="1"/>
                  </a:moveTo>
                  <a:cubicBezTo>
                    <a:pt x="262" y="1"/>
                    <a:pt x="253" y="1"/>
                    <a:pt x="244" y="2"/>
                  </a:cubicBezTo>
                  <a:cubicBezTo>
                    <a:pt x="141" y="12"/>
                    <a:pt x="57" y="105"/>
                    <a:pt x="19" y="218"/>
                  </a:cubicBezTo>
                  <a:cubicBezTo>
                    <a:pt x="1" y="321"/>
                    <a:pt x="10" y="424"/>
                    <a:pt x="19" y="526"/>
                  </a:cubicBezTo>
                  <a:cubicBezTo>
                    <a:pt x="66" y="929"/>
                    <a:pt x="244" y="1341"/>
                    <a:pt x="450" y="1668"/>
                  </a:cubicBezTo>
                  <a:cubicBezTo>
                    <a:pt x="572" y="1827"/>
                    <a:pt x="684" y="2005"/>
                    <a:pt x="843" y="2145"/>
                  </a:cubicBezTo>
                  <a:cubicBezTo>
                    <a:pt x="898" y="2197"/>
                    <a:pt x="953" y="2216"/>
                    <a:pt x="1010" y="2216"/>
                  </a:cubicBezTo>
                  <a:cubicBezTo>
                    <a:pt x="1129" y="2216"/>
                    <a:pt x="1253" y="2133"/>
                    <a:pt x="1386" y="2089"/>
                  </a:cubicBezTo>
                  <a:cubicBezTo>
                    <a:pt x="1227" y="1425"/>
                    <a:pt x="955" y="807"/>
                    <a:pt x="590" y="246"/>
                  </a:cubicBezTo>
                  <a:cubicBezTo>
                    <a:pt x="520" y="131"/>
                    <a:pt x="408" y="1"/>
                    <a:pt x="2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2"/>
            <p:cNvSpPr/>
            <p:nvPr/>
          </p:nvSpPr>
          <p:spPr>
            <a:xfrm>
              <a:off x="3377650" y="4507175"/>
              <a:ext cx="53600" cy="42150"/>
            </a:xfrm>
            <a:custGeom>
              <a:rect b="b" l="l" r="r" t="t"/>
              <a:pathLst>
                <a:path extrusionOk="0" h="1686" w="2144">
                  <a:moveTo>
                    <a:pt x="340" y="0"/>
                  </a:moveTo>
                  <a:cubicBezTo>
                    <a:pt x="253" y="0"/>
                    <a:pt x="168" y="29"/>
                    <a:pt x="104" y="93"/>
                  </a:cubicBezTo>
                  <a:cubicBezTo>
                    <a:pt x="10" y="187"/>
                    <a:pt x="1" y="337"/>
                    <a:pt x="38" y="468"/>
                  </a:cubicBezTo>
                  <a:cubicBezTo>
                    <a:pt x="85" y="589"/>
                    <a:pt x="169" y="702"/>
                    <a:pt x="263" y="795"/>
                  </a:cubicBezTo>
                  <a:cubicBezTo>
                    <a:pt x="544" y="1085"/>
                    <a:pt x="880" y="1319"/>
                    <a:pt x="1227" y="1469"/>
                  </a:cubicBezTo>
                  <a:cubicBezTo>
                    <a:pt x="1414" y="1553"/>
                    <a:pt x="1601" y="1609"/>
                    <a:pt x="1807" y="1656"/>
                  </a:cubicBezTo>
                  <a:cubicBezTo>
                    <a:pt x="1861" y="1671"/>
                    <a:pt x="1896" y="1685"/>
                    <a:pt x="1928" y="1685"/>
                  </a:cubicBezTo>
                  <a:cubicBezTo>
                    <a:pt x="1957" y="1685"/>
                    <a:pt x="1981" y="1673"/>
                    <a:pt x="2013" y="1637"/>
                  </a:cubicBezTo>
                  <a:cubicBezTo>
                    <a:pt x="2022" y="1619"/>
                    <a:pt x="2144" y="1329"/>
                    <a:pt x="2134" y="1319"/>
                  </a:cubicBezTo>
                  <a:cubicBezTo>
                    <a:pt x="1695" y="936"/>
                    <a:pt x="1255" y="543"/>
                    <a:pt x="787" y="206"/>
                  </a:cubicBezTo>
                  <a:cubicBezTo>
                    <a:pt x="693" y="121"/>
                    <a:pt x="572" y="56"/>
                    <a:pt x="459" y="18"/>
                  </a:cubicBezTo>
                  <a:cubicBezTo>
                    <a:pt x="421" y="7"/>
                    <a:pt x="380" y="0"/>
                    <a:pt x="3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2"/>
            <p:cNvSpPr/>
            <p:nvPr/>
          </p:nvSpPr>
          <p:spPr>
            <a:xfrm>
              <a:off x="3419525" y="4518525"/>
              <a:ext cx="67650" cy="69425"/>
            </a:xfrm>
            <a:custGeom>
              <a:rect b="b" l="l" r="r" t="t"/>
              <a:pathLst>
                <a:path extrusionOk="0" h="2777" w="2706">
                  <a:moveTo>
                    <a:pt x="1635" y="0"/>
                  </a:moveTo>
                  <a:cubicBezTo>
                    <a:pt x="1554" y="0"/>
                    <a:pt x="1473" y="9"/>
                    <a:pt x="1395" y="23"/>
                  </a:cubicBezTo>
                  <a:cubicBezTo>
                    <a:pt x="955" y="89"/>
                    <a:pt x="553" y="351"/>
                    <a:pt x="300" y="725"/>
                  </a:cubicBezTo>
                  <a:cubicBezTo>
                    <a:pt x="57" y="1099"/>
                    <a:pt x="1" y="1586"/>
                    <a:pt x="160" y="1998"/>
                  </a:cubicBezTo>
                  <a:cubicBezTo>
                    <a:pt x="323" y="2409"/>
                    <a:pt x="733" y="2777"/>
                    <a:pt x="1158" y="2777"/>
                  </a:cubicBezTo>
                  <a:cubicBezTo>
                    <a:pt x="1294" y="2777"/>
                    <a:pt x="1432" y="2739"/>
                    <a:pt x="1564" y="2653"/>
                  </a:cubicBezTo>
                  <a:cubicBezTo>
                    <a:pt x="1788" y="2512"/>
                    <a:pt x="2003" y="2362"/>
                    <a:pt x="2219" y="2222"/>
                  </a:cubicBezTo>
                  <a:cubicBezTo>
                    <a:pt x="2359" y="2119"/>
                    <a:pt x="2527" y="2007"/>
                    <a:pt x="2612" y="1857"/>
                  </a:cubicBezTo>
                  <a:cubicBezTo>
                    <a:pt x="2705" y="1679"/>
                    <a:pt x="2687" y="1483"/>
                    <a:pt x="2677" y="1286"/>
                  </a:cubicBezTo>
                  <a:cubicBezTo>
                    <a:pt x="2658" y="1071"/>
                    <a:pt x="2630" y="847"/>
                    <a:pt x="2546" y="650"/>
                  </a:cubicBezTo>
                  <a:cubicBezTo>
                    <a:pt x="2481" y="453"/>
                    <a:pt x="2350" y="266"/>
                    <a:pt x="2162" y="145"/>
                  </a:cubicBezTo>
                  <a:cubicBezTo>
                    <a:pt x="2001" y="41"/>
                    <a:pt x="1817" y="0"/>
                    <a:pt x="1635"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2"/>
            <p:cNvSpPr/>
            <p:nvPr/>
          </p:nvSpPr>
          <p:spPr>
            <a:xfrm>
              <a:off x="3443875" y="4559750"/>
              <a:ext cx="49850" cy="41325"/>
            </a:xfrm>
            <a:custGeom>
              <a:rect b="b" l="l" r="r" t="t"/>
              <a:pathLst>
                <a:path extrusionOk="0" h="1653" w="1994">
                  <a:moveTo>
                    <a:pt x="1316" y="1"/>
                  </a:moveTo>
                  <a:cubicBezTo>
                    <a:pt x="1235" y="1"/>
                    <a:pt x="1153" y="12"/>
                    <a:pt x="1076" y="30"/>
                  </a:cubicBezTo>
                  <a:cubicBezTo>
                    <a:pt x="730" y="115"/>
                    <a:pt x="431" y="349"/>
                    <a:pt x="262" y="657"/>
                  </a:cubicBezTo>
                  <a:cubicBezTo>
                    <a:pt x="159" y="854"/>
                    <a:pt x="0" y="1359"/>
                    <a:pt x="159" y="1565"/>
                  </a:cubicBezTo>
                  <a:cubicBezTo>
                    <a:pt x="205" y="1629"/>
                    <a:pt x="285" y="1652"/>
                    <a:pt x="380" y="1652"/>
                  </a:cubicBezTo>
                  <a:cubicBezTo>
                    <a:pt x="576" y="1652"/>
                    <a:pt x="831" y="1550"/>
                    <a:pt x="945" y="1500"/>
                  </a:cubicBezTo>
                  <a:cubicBezTo>
                    <a:pt x="1179" y="1387"/>
                    <a:pt x="1376" y="1238"/>
                    <a:pt x="1572" y="1088"/>
                  </a:cubicBezTo>
                  <a:cubicBezTo>
                    <a:pt x="1750" y="957"/>
                    <a:pt x="1928" y="816"/>
                    <a:pt x="1965" y="611"/>
                  </a:cubicBezTo>
                  <a:cubicBezTo>
                    <a:pt x="1993" y="405"/>
                    <a:pt x="1872" y="199"/>
                    <a:pt x="1684" y="96"/>
                  </a:cubicBezTo>
                  <a:cubicBezTo>
                    <a:pt x="1571" y="28"/>
                    <a:pt x="1443" y="1"/>
                    <a:pt x="13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2"/>
            <p:cNvSpPr/>
            <p:nvPr/>
          </p:nvSpPr>
          <p:spPr>
            <a:xfrm>
              <a:off x="3446675" y="4564925"/>
              <a:ext cx="118175" cy="165675"/>
            </a:xfrm>
            <a:custGeom>
              <a:rect b="b" l="l" r="r" t="t"/>
              <a:pathLst>
                <a:path extrusionOk="0" h="6627" w="4727">
                  <a:moveTo>
                    <a:pt x="1276" y="0"/>
                  </a:moveTo>
                  <a:cubicBezTo>
                    <a:pt x="1190" y="0"/>
                    <a:pt x="1104" y="9"/>
                    <a:pt x="1020" y="29"/>
                  </a:cubicBezTo>
                  <a:cubicBezTo>
                    <a:pt x="459" y="160"/>
                    <a:pt x="94" y="750"/>
                    <a:pt x="47" y="1321"/>
                  </a:cubicBezTo>
                  <a:cubicBezTo>
                    <a:pt x="0" y="1901"/>
                    <a:pt x="216" y="2462"/>
                    <a:pt x="459" y="2986"/>
                  </a:cubicBezTo>
                  <a:cubicBezTo>
                    <a:pt x="655" y="3379"/>
                    <a:pt x="871" y="3772"/>
                    <a:pt x="1114" y="4165"/>
                  </a:cubicBezTo>
                  <a:cubicBezTo>
                    <a:pt x="1411" y="4600"/>
                    <a:pt x="3089" y="6626"/>
                    <a:pt x="4064" y="6626"/>
                  </a:cubicBezTo>
                  <a:cubicBezTo>
                    <a:pt x="4285" y="6626"/>
                    <a:pt x="4470" y="6522"/>
                    <a:pt x="4595" y="6271"/>
                  </a:cubicBezTo>
                  <a:cubicBezTo>
                    <a:pt x="4726" y="6028"/>
                    <a:pt x="4679" y="5747"/>
                    <a:pt x="4632" y="5476"/>
                  </a:cubicBezTo>
                  <a:cubicBezTo>
                    <a:pt x="4352" y="3978"/>
                    <a:pt x="3790" y="2537"/>
                    <a:pt x="2976" y="1255"/>
                  </a:cubicBezTo>
                  <a:cubicBezTo>
                    <a:pt x="2752" y="900"/>
                    <a:pt x="2508" y="563"/>
                    <a:pt x="2181" y="319"/>
                  </a:cubicBezTo>
                  <a:cubicBezTo>
                    <a:pt x="1923" y="128"/>
                    <a:pt x="1595" y="0"/>
                    <a:pt x="1276"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2"/>
            <p:cNvSpPr/>
            <p:nvPr/>
          </p:nvSpPr>
          <p:spPr>
            <a:xfrm>
              <a:off x="3457975" y="4606100"/>
              <a:ext cx="69150" cy="95550"/>
            </a:xfrm>
            <a:custGeom>
              <a:rect b="b" l="l" r="r" t="t"/>
              <a:pathLst>
                <a:path extrusionOk="0" h="3822" w="2766">
                  <a:moveTo>
                    <a:pt x="23" y="1"/>
                  </a:moveTo>
                  <a:cubicBezTo>
                    <a:pt x="10" y="1"/>
                    <a:pt x="1" y="11"/>
                    <a:pt x="7" y="29"/>
                  </a:cubicBezTo>
                  <a:cubicBezTo>
                    <a:pt x="213" y="806"/>
                    <a:pt x="587" y="1536"/>
                    <a:pt x="1074" y="2191"/>
                  </a:cubicBezTo>
                  <a:cubicBezTo>
                    <a:pt x="1308" y="2509"/>
                    <a:pt x="1560" y="2808"/>
                    <a:pt x="1841" y="3089"/>
                  </a:cubicBezTo>
                  <a:cubicBezTo>
                    <a:pt x="1981" y="3230"/>
                    <a:pt x="2131" y="3370"/>
                    <a:pt x="2300" y="3501"/>
                  </a:cubicBezTo>
                  <a:cubicBezTo>
                    <a:pt x="2431" y="3604"/>
                    <a:pt x="2580" y="3754"/>
                    <a:pt x="2739" y="3819"/>
                  </a:cubicBezTo>
                  <a:cubicBezTo>
                    <a:pt x="2743" y="3821"/>
                    <a:pt x="2746" y="3822"/>
                    <a:pt x="2749" y="3822"/>
                  </a:cubicBezTo>
                  <a:cubicBezTo>
                    <a:pt x="2761" y="3822"/>
                    <a:pt x="2766" y="3806"/>
                    <a:pt x="2758" y="3791"/>
                  </a:cubicBezTo>
                  <a:cubicBezTo>
                    <a:pt x="2636" y="3641"/>
                    <a:pt x="2449" y="3538"/>
                    <a:pt x="2309" y="3407"/>
                  </a:cubicBezTo>
                  <a:cubicBezTo>
                    <a:pt x="2159" y="3276"/>
                    <a:pt x="2019" y="3155"/>
                    <a:pt x="1878" y="3014"/>
                  </a:cubicBezTo>
                  <a:cubicBezTo>
                    <a:pt x="1598" y="2724"/>
                    <a:pt x="1336" y="2425"/>
                    <a:pt x="1120" y="2107"/>
                  </a:cubicBezTo>
                  <a:cubicBezTo>
                    <a:pt x="662" y="1461"/>
                    <a:pt x="306" y="750"/>
                    <a:pt x="44" y="11"/>
                  </a:cubicBezTo>
                  <a:cubicBezTo>
                    <a:pt x="38" y="4"/>
                    <a:pt x="30" y="1"/>
                    <a:pt x="23"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2"/>
            <p:cNvSpPr/>
            <p:nvPr/>
          </p:nvSpPr>
          <p:spPr>
            <a:xfrm>
              <a:off x="3479825" y="4626925"/>
              <a:ext cx="33400" cy="41975"/>
            </a:xfrm>
            <a:custGeom>
              <a:rect b="b" l="l" r="r" t="t"/>
              <a:pathLst>
                <a:path extrusionOk="0" h="1679" w="1336">
                  <a:moveTo>
                    <a:pt x="24" y="1"/>
                  </a:moveTo>
                  <a:cubicBezTo>
                    <a:pt x="12" y="1"/>
                    <a:pt x="0" y="11"/>
                    <a:pt x="13" y="29"/>
                  </a:cubicBezTo>
                  <a:cubicBezTo>
                    <a:pt x="134" y="357"/>
                    <a:pt x="312" y="665"/>
                    <a:pt x="527" y="937"/>
                  </a:cubicBezTo>
                  <a:cubicBezTo>
                    <a:pt x="630" y="1077"/>
                    <a:pt x="742" y="1208"/>
                    <a:pt x="873" y="1339"/>
                  </a:cubicBezTo>
                  <a:cubicBezTo>
                    <a:pt x="995" y="1451"/>
                    <a:pt x="1135" y="1601"/>
                    <a:pt x="1285" y="1667"/>
                  </a:cubicBezTo>
                  <a:cubicBezTo>
                    <a:pt x="1291" y="1675"/>
                    <a:pt x="1298" y="1678"/>
                    <a:pt x="1305" y="1678"/>
                  </a:cubicBezTo>
                  <a:cubicBezTo>
                    <a:pt x="1321" y="1678"/>
                    <a:pt x="1336" y="1658"/>
                    <a:pt x="1323" y="1639"/>
                  </a:cubicBezTo>
                  <a:cubicBezTo>
                    <a:pt x="1276" y="1573"/>
                    <a:pt x="1201" y="1526"/>
                    <a:pt x="1145" y="1461"/>
                  </a:cubicBezTo>
                  <a:cubicBezTo>
                    <a:pt x="1089" y="1405"/>
                    <a:pt x="1014" y="1349"/>
                    <a:pt x="958" y="1292"/>
                  </a:cubicBezTo>
                  <a:cubicBezTo>
                    <a:pt x="827" y="1171"/>
                    <a:pt x="714" y="1040"/>
                    <a:pt x="602" y="899"/>
                  </a:cubicBezTo>
                  <a:cubicBezTo>
                    <a:pt x="387" y="637"/>
                    <a:pt x="200" y="329"/>
                    <a:pt x="41" y="10"/>
                  </a:cubicBezTo>
                  <a:cubicBezTo>
                    <a:pt x="37" y="4"/>
                    <a:pt x="30" y="1"/>
                    <a:pt x="24"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2"/>
            <p:cNvSpPr/>
            <p:nvPr/>
          </p:nvSpPr>
          <p:spPr>
            <a:xfrm>
              <a:off x="3534400" y="4640575"/>
              <a:ext cx="453650" cy="423250"/>
            </a:xfrm>
            <a:custGeom>
              <a:rect b="b" l="l" r="r" t="t"/>
              <a:pathLst>
                <a:path extrusionOk="0" h="16930" w="18146">
                  <a:moveTo>
                    <a:pt x="5326" y="0"/>
                  </a:moveTo>
                  <a:cubicBezTo>
                    <a:pt x="4674" y="0"/>
                    <a:pt x="4022" y="7"/>
                    <a:pt x="3369" y="16"/>
                  </a:cubicBezTo>
                  <a:cubicBezTo>
                    <a:pt x="2836" y="26"/>
                    <a:pt x="2293" y="45"/>
                    <a:pt x="1778" y="204"/>
                  </a:cubicBezTo>
                  <a:cubicBezTo>
                    <a:pt x="1273" y="372"/>
                    <a:pt x="637" y="821"/>
                    <a:pt x="543" y="1355"/>
                  </a:cubicBezTo>
                  <a:cubicBezTo>
                    <a:pt x="1" y="4190"/>
                    <a:pt x="197" y="7063"/>
                    <a:pt x="1152" y="9786"/>
                  </a:cubicBezTo>
                  <a:cubicBezTo>
                    <a:pt x="2097" y="12509"/>
                    <a:pt x="3753" y="14989"/>
                    <a:pt x="5933" y="16898"/>
                  </a:cubicBezTo>
                  <a:cubicBezTo>
                    <a:pt x="6066" y="16920"/>
                    <a:pt x="6199" y="16929"/>
                    <a:pt x="6331" y="16929"/>
                  </a:cubicBezTo>
                  <a:cubicBezTo>
                    <a:pt x="7001" y="16929"/>
                    <a:pt x="7665" y="16683"/>
                    <a:pt x="8329" y="16496"/>
                  </a:cubicBezTo>
                  <a:cubicBezTo>
                    <a:pt x="11239" y="15635"/>
                    <a:pt x="13841" y="13688"/>
                    <a:pt x="15506" y="11152"/>
                  </a:cubicBezTo>
                  <a:cubicBezTo>
                    <a:pt x="17181" y="8616"/>
                    <a:pt x="18145" y="5594"/>
                    <a:pt x="17780" y="2571"/>
                  </a:cubicBezTo>
                  <a:cubicBezTo>
                    <a:pt x="17369" y="2038"/>
                    <a:pt x="16639" y="1514"/>
                    <a:pt x="16030" y="1224"/>
                  </a:cubicBezTo>
                  <a:cubicBezTo>
                    <a:pt x="14945" y="709"/>
                    <a:pt x="13747" y="512"/>
                    <a:pt x="12549" y="372"/>
                  </a:cubicBezTo>
                  <a:cubicBezTo>
                    <a:pt x="10154" y="85"/>
                    <a:pt x="7742" y="0"/>
                    <a:pt x="5326"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2"/>
            <p:cNvSpPr/>
            <p:nvPr/>
          </p:nvSpPr>
          <p:spPr>
            <a:xfrm>
              <a:off x="3563875" y="4738200"/>
              <a:ext cx="390400" cy="55050"/>
            </a:xfrm>
            <a:custGeom>
              <a:rect b="b" l="l" r="r" t="t"/>
              <a:pathLst>
                <a:path extrusionOk="0" h="2202" w="15616">
                  <a:moveTo>
                    <a:pt x="3973" y="1"/>
                  </a:moveTo>
                  <a:cubicBezTo>
                    <a:pt x="3803" y="1"/>
                    <a:pt x="3633" y="2"/>
                    <a:pt x="3463" y="4"/>
                  </a:cubicBezTo>
                  <a:cubicBezTo>
                    <a:pt x="2892" y="23"/>
                    <a:pt x="2331" y="42"/>
                    <a:pt x="1769" y="89"/>
                  </a:cubicBezTo>
                  <a:cubicBezTo>
                    <a:pt x="1198" y="135"/>
                    <a:pt x="609" y="163"/>
                    <a:pt x="66" y="304"/>
                  </a:cubicBezTo>
                  <a:cubicBezTo>
                    <a:pt x="1" y="313"/>
                    <a:pt x="19" y="407"/>
                    <a:pt x="75" y="407"/>
                  </a:cubicBezTo>
                  <a:cubicBezTo>
                    <a:pt x="581" y="407"/>
                    <a:pt x="1095" y="332"/>
                    <a:pt x="1591" y="304"/>
                  </a:cubicBezTo>
                  <a:cubicBezTo>
                    <a:pt x="2097" y="266"/>
                    <a:pt x="2602" y="238"/>
                    <a:pt x="3089" y="220"/>
                  </a:cubicBezTo>
                  <a:cubicBezTo>
                    <a:pt x="3406" y="208"/>
                    <a:pt x="3723" y="203"/>
                    <a:pt x="4040" y="203"/>
                  </a:cubicBezTo>
                  <a:cubicBezTo>
                    <a:pt x="4734" y="203"/>
                    <a:pt x="5427" y="228"/>
                    <a:pt x="6121" y="266"/>
                  </a:cubicBezTo>
                  <a:cubicBezTo>
                    <a:pt x="8133" y="397"/>
                    <a:pt x="10144" y="706"/>
                    <a:pt x="12110" y="1202"/>
                  </a:cubicBezTo>
                  <a:cubicBezTo>
                    <a:pt x="13223" y="1483"/>
                    <a:pt x="14318" y="1810"/>
                    <a:pt x="15394" y="2185"/>
                  </a:cubicBezTo>
                  <a:cubicBezTo>
                    <a:pt x="15418" y="2196"/>
                    <a:pt x="15441" y="2201"/>
                    <a:pt x="15460" y="2201"/>
                  </a:cubicBezTo>
                  <a:cubicBezTo>
                    <a:pt x="15586" y="2201"/>
                    <a:pt x="15616" y="1999"/>
                    <a:pt x="15478" y="1951"/>
                  </a:cubicBezTo>
                  <a:cubicBezTo>
                    <a:pt x="13560" y="1240"/>
                    <a:pt x="11576" y="753"/>
                    <a:pt x="9546" y="425"/>
                  </a:cubicBezTo>
                  <a:cubicBezTo>
                    <a:pt x="7701" y="142"/>
                    <a:pt x="5841" y="1"/>
                    <a:pt x="3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2"/>
            <p:cNvSpPr/>
            <p:nvPr/>
          </p:nvSpPr>
          <p:spPr>
            <a:xfrm>
              <a:off x="3697400" y="4708775"/>
              <a:ext cx="106300" cy="95125"/>
            </a:xfrm>
            <a:custGeom>
              <a:rect b="b" l="l" r="r" t="t"/>
              <a:pathLst>
                <a:path extrusionOk="0" h="3805" w="4252">
                  <a:moveTo>
                    <a:pt x="2181" y="0"/>
                  </a:moveTo>
                  <a:cubicBezTo>
                    <a:pt x="2154" y="0"/>
                    <a:pt x="2126" y="1"/>
                    <a:pt x="2099" y="2"/>
                  </a:cubicBezTo>
                  <a:cubicBezTo>
                    <a:pt x="1304" y="40"/>
                    <a:pt x="574" y="620"/>
                    <a:pt x="359" y="1397"/>
                  </a:cubicBezTo>
                  <a:cubicBezTo>
                    <a:pt x="1" y="2700"/>
                    <a:pt x="1093" y="3805"/>
                    <a:pt x="2253" y="3805"/>
                  </a:cubicBezTo>
                  <a:cubicBezTo>
                    <a:pt x="2642" y="3805"/>
                    <a:pt x="3038" y="3681"/>
                    <a:pt x="3390" y="3399"/>
                  </a:cubicBezTo>
                  <a:cubicBezTo>
                    <a:pt x="4008" y="2894"/>
                    <a:pt x="4251" y="1977"/>
                    <a:pt x="3971" y="1228"/>
                  </a:cubicBezTo>
                  <a:cubicBezTo>
                    <a:pt x="3699" y="505"/>
                    <a:pt x="2948" y="0"/>
                    <a:pt x="21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2"/>
            <p:cNvSpPr/>
            <p:nvPr/>
          </p:nvSpPr>
          <p:spPr>
            <a:xfrm>
              <a:off x="3707400" y="4717650"/>
              <a:ext cx="87400" cy="77500"/>
            </a:xfrm>
            <a:custGeom>
              <a:rect b="b" l="l" r="r" t="t"/>
              <a:pathLst>
                <a:path extrusionOk="0" h="3100" w="3496">
                  <a:moveTo>
                    <a:pt x="1807" y="1"/>
                  </a:moveTo>
                  <a:cubicBezTo>
                    <a:pt x="1780" y="1"/>
                    <a:pt x="1754" y="1"/>
                    <a:pt x="1727" y="3"/>
                  </a:cubicBezTo>
                  <a:cubicBezTo>
                    <a:pt x="1072" y="22"/>
                    <a:pt x="473" y="499"/>
                    <a:pt x="295" y="1135"/>
                  </a:cubicBezTo>
                  <a:cubicBezTo>
                    <a:pt x="1" y="2202"/>
                    <a:pt x="900" y="3100"/>
                    <a:pt x="1850" y="3100"/>
                  </a:cubicBezTo>
                  <a:cubicBezTo>
                    <a:pt x="2167" y="3100"/>
                    <a:pt x="2490" y="3000"/>
                    <a:pt x="2775" y="2773"/>
                  </a:cubicBezTo>
                  <a:cubicBezTo>
                    <a:pt x="3290" y="2361"/>
                    <a:pt x="3496" y="1612"/>
                    <a:pt x="3262" y="1004"/>
                  </a:cubicBezTo>
                  <a:cubicBezTo>
                    <a:pt x="3037" y="421"/>
                    <a:pt x="2434" y="1"/>
                    <a:pt x="1807"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2"/>
            <p:cNvSpPr/>
            <p:nvPr/>
          </p:nvSpPr>
          <p:spPr>
            <a:xfrm>
              <a:off x="3978900" y="4710225"/>
              <a:ext cx="3525" cy="54525"/>
            </a:xfrm>
            <a:custGeom>
              <a:rect b="b" l="l" r="r" t="t"/>
              <a:pathLst>
                <a:path extrusionOk="0" h="2181" w="141">
                  <a:moveTo>
                    <a:pt x="76" y="0"/>
                  </a:moveTo>
                  <a:cubicBezTo>
                    <a:pt x="59" y="0"/>
                    <a:pt x="42" y="10"/>
                    <a:pt x="38" y="28"/>
                  </a:cubicBezTo>
                  <a:cubicBezTo>
                    <a:pt x="0" y="206"/>
                    <a:pt x="28" y="403"/>
                    <a:pt x="28" y="581"/>
                  </a:cubicBezTo>
                  <a:lnTo>
                    <a:pt x="28" y="1123"/>
                  </a:lnTo>
                  <a:lnTo>
                    <a:pt x="28" y="1675"/>
                  </a:lnTo>
                  <a:lnTo>
                    <a:pt x="28" y="1966"/>
                  </a:lnTo>
                  <a:cubicBezTo>
                    <a:pt x="28" y="2040"/>
                    <a:pt x="10" y="2125"/>
                    <a:pt x="56" y="2181"/>
                  </a:cubicBezTo>
                  <a:lnTo>
                    <a:pt x="66" y="2181"/>
                  </a:lnTo>
                  <a:cubicBezTo>
                    <a:pt x="122" y="2125"/>
                    <a:pt x="103" y="2040"/>
                    <a:pt x="103" y="1966"/>
                  </a:cubicBezTo>
                  <a:lnTo>
                    <a:pt x="113" y="1675"/>
                  </a:lnTo>
                  <a:cubicBezTo>
                    <a:pt x="113" y="1488"/>
                    <a:pt x="131" y="1310"/>
                    <a:pt x="131" y="1123"/>
                  </a:cubicBezTo>
                  <a:lnTo>
                    <a:pt x="131" y="581"/>
                  </a:lnTo>
                  <a:cubicBezTo>
                    <a:pt x="122" y="403"/>
                    <a:pt x="141" y="206"/>
                    <a:pt x="122" y="28"/>
                  </a:cubicBezTo>
                  <a:cubicBezTo>
                    <a:pt x="113" y="10"/>
                    <a:pt x="94" y="0"/>
                    <a:pt x="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2"/>
            <p:cNvSpPr/>
            <p:nvPr/>
          </p:nvSpPr>
          <p:spPr>
            <a:xfrm>
              <a:off x="3540025" y="4644025"/>
              <a:ext cx="43750" cy="74350"/>
            </a:xfrm>
            <a:custGeom>
              <a:rect b="b" l="l" r="r" t="t"/>
              <a:pathLst>
                <a:path extrusionOk="0" h="2974" w="1750">
                  <a:moveTo>
                    <a:pt x="1694" y="0"/>
                  </a:moveTo>
                  <a:cubicBezTo>
                    <a:pt x="1123" y="47"/>
                    <a:pt x="655" y="440"/>
                    <a:pt x="384" y="936"/>
                  </a:cubicBezTo>
                  <a:cubicBezTo>
                    <a:pt x="225" y="1226"/>
                    <a:pt x="140" y="1563"/>
                    <a:pt x="94" y="1890"/>
                  </a:cubicBezTo>
                  <a:cubicBezTo>
                    <a:pt x="66" y="2068"/>
                    <a:pt x="47" y="2255"/>
                    <a:pt x="47" y="2433"/>
                  </a:cubicBezTo>
                  <a:cubicBezTo>
                    <a:pt x="38" y="2592"/>
                    <a:pt x="0" y="2817"/>
                    <a:pt x="56" y="2967"/>
                  </a:cubicBezTo>
                  <a:cubicBezTo>
                    <a:pt x="56" y="2971"/>
                    <a:pt x="59" y="2974"/>
                    <a:pt x="63" y="2974"/>
                  </a:cubicBezTo>
                  <a:cubicBezTo>
                    <a:pt x="68" y="2974"/>
                    <a:pt x="75" y="2971"/>
                    <a:pt x="84" y="2967"/>
                  </a:cubicBezTo>
                  <a:cubicBezTo>
                    <a:pt x="131" y="2845"/>
                    <a:pt x="112" y="2695"/>
                    <a:pt x="112" y="2564"/>
                  </a:cubicBezTo>
                  <a:cubicBezTo>
                    <a:pt x="131" y="2405"/>
                    <a:pt x="140" y="2255"/>
                    <a:pt x="150" y="2087"/>
                  </a:cubicBezTo>
                  <a:cubicBezTo>
                    <a:pt x="187" y="1741"/>
                    <a:pt x="253" y="1385"/>
                    <a:pt x="412" y="1067"/>
                  </a:cubicBezTo>
                  <a:cubicBezTo>
                    <a:pt x="655" y="571"/>
                    <a:pt x="1114" y="131"/>
                    <a:pt x="1694" y="84"/>
                  </a:cubicBezTo>
                  <a:cubicBezTo>
                    <a:pt x="1699" y="86"/>
                    <a:pt x="1703" y="87"/>
                    <a:pt x="1707" y="87"/>
                  </a:cubicBezTo>
                  <a:cubicBezTo>
                    <a:pt x="1750" y="87"/>
                    <a:pt x="1745" y="0"/>
                    <a:pt x="16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2"/>
            <p:cNvSpPr/>
            <p:nvPr/>
          </p:nvSpPr>
          <p:spPr>
            <a:xfrm>
              <a:off x="3596400" y="4638625"/>
              <a:ext cx="344350" cy="34175"/>
            </a:xfrm>
            <a:custGeom>
              <a:rect b="b" l="l" r="r" t="t"/>
              <a:pathLst>
                <a:path extrusionOk="0" h="1367" w="13774">
                  <a:moveTo>
                    <a:pt x="3191" y="1"/>
                  </a:moveTo>
                  <a:cubicBezTo>
                    <a:pt x="2143" y="1"/>
                    <a:pt x="1086" y="10"/>
                    <a:pt x="47" y="85"/>
                  </a:cubicBezTo>
                  <a:cubicBezTo>
                    <a:pt x="0" y="85"/>
                    <a:pt x="0" y="151"/>
                    <a:pt x="47" y="151"/>
                  </a:cubicBezTo>
                  <a:cubicBezTo>
                    <a:pt x="1008" y="131"/>
                    <a:pt x="1971" y="118"/>
                    <a:pt x="2933" y="118"/>
                  </a:cubicBezTo>
                  <a:cubicBezTo>
                    <a:pt x="5616" y="118"/>
                    <a:pt x="8300" y="220"/>
                    <a:pt x="10958" y="572"/>
                  </a:cubicBezTo>
                  <a:cubicBezTo>
                    <a:pt x="11894" y="703"/>
                    <a:pt x="12830" y="899"/>
                    <a:pt x="13663" y="1358"/>
                  </a:cubicBezTo>
                  <a:cubicBezTo>
                    <a:pt x="13672" y="1364"/>
                    <a:pt x="13681" y="1366"/>
                    <a:pt x="13690" y="1366"/>
                  </a:cubicBezTo>
                  <a:cubicBezTo>
                    <a:pt x="13737" y="1366"/>
                    <a:pt x="13774" y="1296"/>
                    <a:pt x="13719" y="1264"/>
                  </a:cubicBezTo>
                  <a:cubicBezTo>
                    <a:pt x="12998" y="862"/>
                    <a:pt x="12203" y="656"/>
                    <a:pt x="11379" y="525"/>
                  </a:cubicBezTo>
                  <a:cubicBezTo>
                    <a:pt x="10519" y="385"/>
                    <a:pt x="9639" y="319"/>
                    <a:pt x="8759" y="244"/>
                  </a:cubicBezTo>
                  <a:cubicBezTo>
                    <a:pt x="6916" y="94"/>
                    <a:pt x="5054" y="10"/>
                    <a:pt x="3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2"/>
            <p:cNvSpPr/>
            <p:nvPr/>
          </p:nvSpPr>
          <p:spPr>
            <a:xfrm>
              <a:off x="3727775" y="4836075"/>
              <a:ext cx="202850" cy="204350"/>
            </a:xfrm>
            <a:custGeom>
              <a:rect b="b" l="l" r="r" t="t"/>
              <a:pathLst>
                <a:path extrusionOk="0" h="8174" w="8114">
                  <a:moveTo>
                    <a:pt x="8060" y="0"/>
                  </a:moveTo>
                  <a:cubicBezTo>
                    <a:pt x="8041" y="0"/>
                    <a:pt x="8022" y="12"/>
                    <a:pt x="8015" y="38"/>
                  </a:cubicBezTo>
                  <a:cubicBezTo>
                    <a:pt x="7575" y="1536"/>
                    <a:pt x="6901" y="2949"/>
                    <a:pt x="5937" y="4174"/>
                  </a:cubicBezTo>
                  <a:cubicBezTo>
                    <a:pt x="4992" y="5382"/>
                    <a:pt x="3813" y="6374"/>
                    <a:pt x="2475" y="7103"/>
                  </a:cubicBezTo>
                  <a:cubicBezTo>
                    <a:pt x="1708" y="7525"/>
                    <a:pt x="884" y="7833"/>
                    <a:pt x="42" y="8105"/>
                  </a:cubicBezTo>
                  <a:cubicBezTo>
                    <a:pt x="0" y="8113"/>
                    <a:pt x="18" y="8173"/>
                    <a:pt x="55" y="8173"/>
                  </a:cubicBezTo>
                  <a:cubicBezTo>
                    <a:pt x="60" y="8173"/>
                    <a:pt x="65" y="8172"/>
                    <a:pt x="70" y="8170"/>
                  </a:cubicBezTo>
                  <a:cubicBezTo>
                    <a:pt x="1577" y="7833"/>
                    <a:pt x="3008" y="7057"/>
                    <a:pt x="4206" y="6093"/>
                  </a:cubicBezTo>
                  <a:cubicBezTo>
                    <a:pt x="5441" y="5110"/>
                    <a:pt x="6452" y="3884"/>
                    <a:pt x="7182" y="2490"/>
                  </a:cubicBezTo>
                  <a:cubicBezTo>
                    <a:pt x="7594" y="1723"/>
                    <a:pt x="7902" y="899"/>
                    <a:pt x="8108" y="57"/>
                  </a:cubicBezTo>
                  <a:cubicBezTo>
                    <a:pt x="8114" y="24"/>
                    <a:pt x="8087" y="0"/>
                    <a:pt x="806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2"/>
            <p:cNvSpPr/>
            <p:nvPr/>
          </p:nvSpPr>
          <p:spPr>
            <a:xfrm>
              <a:off x="3766650" y="4869800"/>
              <a:ext cx="128825" cy="137750"/>
            </a:xfrm>
            <a:custGeom>
              <a:rect b="b" l="l" r="r" t="t"/>
              <a:pathLst>
                <a:path extrusionOk="0" h="5510" w="5153">
                  <a:moveTo>
                    <a:pt x="5100" y="0"/>
                  </a:moveTo>
                  <a:cubicBezTo>
                    <a:pt x="5088" y="0"/>
                    <a:pt x="5078" y="6"/>
                    <a:pt x="5075" y="18"/>
                  </a:cubicBezTo>
                  <a:cubicBezTo>
                    <a:pt x="4869" y="449"/>
                    <a:pt x="4691" y="907"/>
                    <a:pt x="4438" y="1328"/>
                  </a:cubicBezTo>
                  <a:cubicBezTo>
                    <a:pt x="4195" y="1777"/>
                    <a:pt x="3914" y="2199"/>
                    <a:pt x="3596" y="2592"/>
                  </a:cubicBezTo>
                  <a:cubicBezTo>
                    <a:pt x="2988" y="3368"/>
                    <a:pt x="2267" y="4042"/>
                    <a:pt x="1472" y="4613"/>
                  </a:cubicBezTo>
                  <a:cubicBezTo>
                    <a:pt x="1013" y="4940"/>
                    <a:pt x="536" y="5221"/>
                    <a:pt x="31" y="5455"/>
                  </a:cubicBezTo>
                  <a:cubicBezTo>
                    <a:pt x="1" y="5470"/>
                    <a:pt x="19" y="5510"/>
                    <a:pt x="47" y="5510"/>
                  </a:cubicBezTo>
                  <a:cubicBezTo>
                    <a:pt x="54" y="5510"/>
                    <a:pt x="61" y="5507"/>
                    <a:pt x="68" y="5502"/>
                  </a:cubicBezTo>
                  <a:cubicBezTo>
                    <a:pt x="1884" y="4678"/>
                    <a:pt x="3409" y="3275"/>
                    <a:pt x="4429" y="1562"/>
                  </a:cubicBezTo>
                  <a:cubicBezTo>
                    <a:pt x="4710" y="1094"/>
                    <a:pt x="4991" y="580"/>
                    <a:pt x="5140" y="46"/>
                  </a:cubicBezTo>
                  <a:cubicBezTo>
                    <a:pt x="5153" y="21"/>
                    <a:pt x="5124" y="0"/>
                    <a:pt x="510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2"/>
            <p:cNvSpPr/>
            <p:nvPr/>
          </p:nvSpPr>
          <p:spPr>
            <a:xfrm>
              <a:off x="3742300" y="4729650"/>
              <a:ext cx="9925" cy="9575"/>
            </a:xfrm>
            <a:custGeom>
              <a:rect b="b" l="l" r="r" t="t"/>
              <a:pathLst>
                <a:path extrusionOk="0" h="383" w="397">
                  <a:moveTo>
                    <a:pt x="247" y="0"/>
                  </a:moveTo>
                  <a:cubicBezTo>
                    <a:pt x="163" y="0"/>
                    <a:pt x="78" y="47"/>
                    <a:pt x="50" y="112"/>
                  </a:cubicBezTo>
                  <a:cubicBezTo>
                    <a:pt x="1" y="229"/>
                    <a:pt x="39" y="382"/>
                    <a:pt x="153" y="382"/>
                  </a:cubicBezTo>
                  <a:cubicBezTo>
                    <a:pt x="168" y="382"/>
                    <a:pt x="183" y="380"/>
                    <a:pt x="200" y="374"/>
                  </a:cubicBezTo>
                  <a:cubicBezTo>
                    <a:pt x="247" y="365"/>
                    <a:pt x="303" y="337"/>
                    <a:pt x="340" y="300"/>
                  </a:cubicBezTo>
                  <a:cubicBezTo>
                    <a:pt x="378" y="271"/>
                    <a:pt x="397" y="225"/>
                    <a:pt x="397" y="159"/>
                  </a:cubicBezTo>
                  <a:cubicBezTo>
                    <a:pt x="397" y="84"/>
                    <a:pt x="331" y="9"/>
                    <a:pt x="2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2"/>
            <p:cNvSpPr/>
            <p:nvPr/>
          </p:nvSpPr>
          <p:spPr>
            <a:xfrm>
              <a:off x="3729975" y="4743200"/>
              <a:ext cx="6350" cy="6900"/>
            </a:xfrm>
            <a:custGeom>
              <a:rect b="b" l="l" r="r" t="t"/>
              <a:pathLst>
                <a:path extrusionOk="0" h="276" w="254">
                  <a:moveTo>
                    <a:pt x="131" y="1"/>
                  </a:moveTo>
                  <a:cubicBezTo>
                    <a:pt x="118" y="1"/>
                    <a:pt x="105" y="3"/>
                    <a:pt x="94" y="10"/>
                  </a:cubicBezTo>
                  <a:cubicBezTo>
                    <a:pt x="47" y="29"/>
                    <a:pt x="1" y="76"/>
                    <a:pt x="1" y="132"/>
                  </a:cubicBezTo>
                  <a:cubicBezTo>
                    <a:pt x="1" y="204"/>
                    <a:pt x="50" y="275"/>
                    <a:pt x="111" y="275"/>
                  </a:cubicBezTo>
                  <a:cubicBezTo>
                    <a:pt x="130" y="275"/>
                    <a:pt x="149" y="269"/>
                    <a:pt x="169" y="253"/>
                  </a:cubicBezTo>
                  <a:cubicBezTo>
                    <a:pt x="207" y="225"/>
                    <a:pt x="225" y="207"/>
                    <a:pt x="235" y="169"/>
                  </a:cubicBezTo>
                  <a:cubicBezTo>
                    <a:pt x="253" y="132"/>
                    <a:pt x="253" y="104"/>
                    <a:pt x="235" y="66"/>
                  </a:cubicBezTo>
                  <a:cubicBezTo>
                    <a:pt x="220" y="31"/>
                    <a:pt x="174" y="1"/>
                    <a:pt x="1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2"/>
            <p:cNvSpPr/>
            <p:nvPr/>
          </p:nvSpPr>
          <p:spPr>
            <a:xfrm>
              <a:off x="3803200" y="4255275"/>
              <a:ext cx="41425" cy="86750"/>
            </a:xfrm>
            <a:custGeom>
              <a:rect b="b" l="l" r="r" t="t"/>
              <a:pathLst>
                <a:path extrusionOk="0" h="3470" w="1657">
                  <a:moveTo>
                    <a:pt x="1479" y="0"/>
                  </a:moveTo>
                  <a:cubicBezTo>
                    <a:pt x="1453" y="0"/>
                    <a:pt x="1430" y="10"/>
                    <a:pt x="1414" y="35"/>
                  </a:cubicBezTo>
                  <a:cubicBezTo>
                    <a:pt x="665" y="1008"/>
                    <a:pt x="160" y="2178"/>
                    <a:pt x="1" y="3394"/>
                  </a:cubicBezTo>
                  <a:cubicBezTo>
                    <a:pt x="120" y="3446"/>
                    <a:pt x="271" y="3469"/>
                    <a:pt x="422" y="3469"/>
                  </a:cubicBezTo>
                  <a:cubicBezTo>
                    <a:pt x="518" y="3469"/>
                    <a:pt x="615" y="3459"/>
                    <a:pt x="702" y="3441"/>
                  </a:cubicBezTo>
                  <a:cubicBezTo>
                    <a:pt x="702" y="2374"/>
                    <a:pt x="1002" y="1307"/>
                    <a:pt x="1554" y="400"/>
                  </a:cubicBezTo>
                  <a:cubicBezTo>
                    <a:pt x="1601" y="316"/>
                    <a:pt x="1657" y="222"/>
                    <a:pt x="1638" y="128"/>
                  </a:cubicBezTo>
                  <a:cubicBezTo>
                    <a:pt x="1618" y="62"/>
                    <a:pt x="1542" y="0"/>
                    <a:pt x="14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2"/>
            <p:cNvSpPr/>
            <p:nvPr/>
          </p:nvSpPr>
          <p:spPr>
            <a:xfrm>
              <a:off x="3825200" y="4216875"/>
              <a:ext cx="47050" cy="48100"/>
            </a:xfrm>
            <a:custGeom>
              <a:rect b="b" l="l" r="r" t="t"/>
              <a:pathLst>
                <a:path extrusionOk="0" h="1924" w="1882">
                  <a:moveTo>
                    <a:pt x="1127" y="1"/>
                  </a:moveTo>
                  <a:cubicBezTo>
                    <a:pt x="970" y="1"/>
                    <a:pt x="808" y="46"/>
                    <a:pt x="665" y="120"/>
                  </a:cubicBezTo>
                  <a:cubicBezTo>
                    <a:pt x="421" y="251"/>
                    <a:pt x="206" y="457"/>
                    <a:pt x="103" y="719"/>
                  </a:cubicBezTo>
                  <a:cubicBezTo>
                    <a:pt x="0" y="972"/>
                    <a:pt x="0" y="1281"/>
                    <a:pt x="141" y="1524"/>
                  </a:cubicBezTo>
                  <a:cubicBezTo>
                    <a:pt x="293" y="1803"/>
                    <a:pt x="541" y="1924"/>
                    <a:pt x="801" y="1924"/>
                  </a:cubicBezTo>
                  <a:cubicBezTo>
                    <a:pt x="1098" y="1924"/>
                    <a:pt x="1410" y="1765"/>
                    <a:pt x="1610" y="1505"/>
                  </a:cubicBezTo>
                  <a:cubicBezTo>
                    <a:pt x="1806" y="1234"/>
                    <a:pt x="1881" y="878"/>
                    <a:pt x="1797" y="570"/>
                  </a:cubicBezTo>
                  <a:cubicBezTo>
                    <a:pt x="1750" y="392"/>
                    <a:pt x="1657" y="223"/>
                    <a:pt x="1516" y="120"/>
                  </a:cubicBezTo>
                  <a:cubicBezTo>
                    <a:pt x="1402" y="37"/>
                    <a:pt x="1266" y="1"/>
                    <a:pt x="1127"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2"/>
            <p:cNvSpPr/>
            <p:nvPr/>
          </p:nvSpPr>
          <p:spPr>
            <a:xfrm>
              <a:off x="3832925" y="4232125"/>
              <a:ext cx="35800" cy="28275"/>
            </a:xfrm>
            <a:custGeom>
              <a:rect b="b" l="l" r="r" t="t"/>
              <a:pathLst>
                <a:path extrusionOk="0" h="1131" w="1432">
                  <a:moveTo>
                    <a:pt x="1296" y="1"/>
                  </a:moveTo>
                  <a:cubicBezTo>
                    <a:pt x="1273" y="1"/>
                    <a:pt x="1248" y="23"/>
                    <a:pt x="1254" y="53"/>
                  </a:cubicBezTo>
                  <a:cubicBezTo>
                    <a:pt x="1338" y="362"/>
                    <a:pt x="1207" y="727"/>
                    <a:pt x="936" y="914"/>
                  </a:cubicBezTo>
                  <a:cubicBezTo>
                    <a:pt x="807" y="1000"/>
                    <a:pt x="655" y="1046"/>
                    <a:pt x="501" y="1046"/>
                  </a:cubicBezTo>
                  <a:cubicBezTo>
                    <a:pt x="487" y="1046"/>
                    <a:pt x="473" y="1046"/>
                    <a:pt x="459" y="1045"/>
                  </a:cubicBezTo>
                  <a:cubicBezTo>
                    <a:pt x="374" y="1045"/>
                    <a:pt x="300" y="1017"/>
                    <a:pt x="215" y="989"/>
                  </a:cubicBezTo>
                  <a:cubicBezTo>
                    <a:pt x="169" y="970"/>
                    <a:pt x="131" y="951"/>
                    <a:pt x="94" y="923"/>
                  </a:cubicBezTo>
                  <a:cubicBezTo>
                    <a:pt x="79" y="916"/>
                    <a:pt x="57" y="902"/>
                    <a:pt x="35" y="902"/>
                  </a:cubicBezTo>
                  <a:cubicBezTo>
                    <a:pt x="30" y="902"/>
                    <a:pt x="24" y="903"/>
                    <a:pt x="19" y="905"/>
                  </a:cubicBezTo>
                  <a:lnTo>
                    <a:pt x="0" y="914"/>
                  </a:lnTo>
                  <a:cubicBezTo>
                    <a:pt x="0" y="980"/>
                    <a:pt x="131" y="1036"/>
                    <a:pt x="187" y="1064"/>
                  </a:cubicBezTo>
                  <a:cubicBezTo>
                    <a:pt x="271" y="1101"/>
                    <a:pt x="365" y="1129"/>
                    <a:pt x="449" y="1129"/>
                  </a:cubicBezTo>
                  <a:cubicBezTo>
                    <a:pt x="465" y="1130"/>
                    <a:pt x="480" y="1130"/>
                    <a:pt x="496" y="1130"/>
                  </a:cubicBezTo>
                  <a:cubicBezTo>
                    <a:pt x="669" y="1130"/>
                    <a:pt x="847" y="1083"/>
                    <a:pt x="1001" y="980"/>
                  </a:cubicBezTo>
                  <a:cubicBezTo>
                    <a:pt x="1291" y="774"/>
                    <a:pt x="1432" y="381"/>
                    <a:pt x="1329" y="25"/>
                  </a:cubicBezTo>
                  <a:cubicBezTo>
                    <a:pt x="1322" y="8"/>
                    <a:pt x="1309" y="1"/>
                    <a:pt x="1296"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2"/>
            <p:cNvSpPr/>
            <p:nvPr/>
          </p:nvSpPr>
          <p:spPr>
            <a:xfrm>
              <a:off x="3588900" y="4325950"/>
              <a:ext cx="379500" cy="276200"/>
            </a:xfrm>
            <a:custGeom>
              <a:rect b="b" l="l" r="r" t="t"/>
              <a:pathLst>
                <a:path extrusionOk="0" h="11048" w="15180">
                  <a:moveTo>
                    <a:pt x="8193" y="0"/>
                  </a:moveTo>
                  <a:cubicBezTo>
                    <a:pt x="6763" y="0"/>
                    <a:pt x="5328" y="370"/>
                    <a:pt x="4053" y="1007"/>
                  </a:cubicBezTo>
                  <a:cubicBezTo>
                    <a:pt x="2930" y="1569"/>
                    <a:pt x="1919" y="2336"/>
                    <a:pt x="1180" y="3328"/>
                  </a:cubicBezTo>
                  <a:cubicBezTo>
                    <a:pt x="441" y="4320"/>
                    <a:pt x="1" y="5536"/>
                    <a:pt x="57" y="6762"/>
                  </a:cubicBezTo>
                  <a:cubicBezTo>
                    <a:pt x="76" y="7389"/>
                    <a:pt x="254" y="7997"/>
                    <a:pt x="544" y="8568"/>
                  </a:cubicBezTo>
                  <a:cubicBezTo>
                    <a:pt x="806" y="9055"/>
                    <a:pt x="1068" y="9410"/>
                    <a:pt x="1517" y="9747"/>
                  </a:cubicBezTo>
                  <a:cubicBezTo>
                    <a:pt x="1975" y="10103"/>
                    <a:pt x="3098" y="10449"/>
                    <a:pt x="3669" y="10571"/>
                  </a:cubicBezTo>
                  <a:cubicBezTo>
                    <a:pt x="5063" y="10852"/>
                    <a:pt x="6149" y="10898"/>
                    <a:pt x="7571" y="10992"/>
                  </a:cubicBezTo>
                  <a:cubicBezTo>
                    <a:pt x="8111" y="11025"/>
                    <a:pt x="8647" y="11047"/>
                    <a:pt x="9178" y="11047"/>
                  </a:cubicBezTo>
                  <a:cubicBezTo>
                    <a:pt x="10598" y="11047"/>
                    <a:pt x="11984" y="10889"/>
                    <a:pt x="13326" y="10365"/>
                  </a:cubicBezTo>
                  <a:cubicBezTo>
                    <a:pt x="13879" y="10159"/>
                    <a:pt x="14534" y="9747"/>
                    <a:pt x="14842" y="9261"/>
                  </a:cubicBezTo>
                  <a:cubicBezTo>
                    <a:pt x="15104" y="8821"/>
                    <a:pt x="15142" y="8288"/>
                    <a:pt x="15161" y="7782"/>
                  </a:cubicBezTo>
                  <a:cubicBezTo>
                    <a:pt x="15179" y="6182"/>
                    <a:pt x="14964" y="4516"/>
                    <a:pt x="14141" y="3141"/>
                  </a:cubicBezTo>
                  <a:cubicBezTo>
                    <a:pt x="13167" y="1541"/>
                    <a:pt x="11427" y="464"/>
                    <a:pt x="9565" y="118"/>
                  </a:cubicBezTo>
                  <a:cubicBezTo>
                    <a:pt x="9112" y="38"/>
                    <a:pt x="8653" y="0"/>
                    <a:pt x="8193"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2"/>
            <p:cNvSpPr/>
            <p:nvPr/>
          </p:nvSpPr>
          <p:spPr>
            <a:xfrm>
              <a:off x="3645750" y="4388125"/>
              <a:ext cx="272575" cy="170375"/>
            </a:xfrm>
            <a:custGeom>
              <a:rect b="b" l="l" r="r" t="t"/>
              <a:pathLst>
                <a:path extrusionOk="0" h="6815" w="10903">
                  <a:moveTo>
                    <a:pt x="5206" y="1"/>
                  </a:moveTo>
                  <a:cubicBezTo>
                    <a:pt x="4235" y="1"/>
                    <a:pt x="3260" y="63"/>
                    <a:pt x="2293" y="148"/>
                  </a:cubicBezTo>
                  <a:cubicBezTo>
                    <a:pt x="1807" y="195"/>
                    <a:pt x="1283" y="251"/>
                    <a:pt x="927" y="588"/>
                  </a:cubicBezTo>
                  <a:cubicBezTo>
                    <a:pt x="609" y="897"/>
                    <a:pt x="497" y="1327"/>
                    <a:pt x="413" y="1749"/>
                  </a:cubicBezTo>
                  <a:cubicBezTo>
                    <a:pt x="207" y="2731"/>
                    <a:pt x="76" y="3751"/>
                    <a:pt x="29" y="4762"/>
                  </a:cubicBezTo>
                  <a:cubicBezTo>
                    <a:pt x="1" y="5183"/>
                    <a:pt x="48" y="5716"/>
                    <a:pt x="422" y="6006"/>
                  </a:cubicBezTo>
                  <a:cubicBezTo>
                    <a:pt x="778" y="6268"/>
                    <a:pt x="1433" y="6259"/>
                    <a:pt x="1854" y="6315"/>
                  </a:cubicBezTo>
                  <a:cubicBezTo>
                    <a:pt x="3098" y="6502"/>
                    <a:pt x="4352" y="6643"/>
                    <a:pt x="5616" y="6736"/>
                  </a:cubicBezTo>
                  <a:cubicBezTo>
                    <a:pt x="6270" y="6780"/>
                    <a:pt x="6929" y="6815"/>
                    <a:pt x="7587" y="6815"/>
                  </a:cubicBezTo>
                  <a:cubicBezTo>
                    <a:pt x="7926" y="6815"/>
                    <a:pt x="8264" y="6805"/>
                    <a:pt x="8601" y="6783"/>
                  </a:cubicBezTo>
                  <a:cubicBezTo>
                    <a:pt x="9059" y="6755"/>
                    <a:pt x="9536" y="6689"/>
                    <a:pt x="9901" y="6409"/>
                  </a:cubicBezTo>
                  <a:cubicBezTo>
                    <a:pt x="10351" y="6044"/>
                    <a:pt x="10510" y="5417"/>
                    <a:pt x="10603" y="4827"/>
                  </a:cubicBezTo>
                  <a:cubicBezTo>
                    <a:pt x="10744" y="3994"/>
                    <a:pt x="10837" y="3162"/>
                    <a:pt x="10884" y="2319"/>
                  </a:cubicBezTo>
                  <a:cubicBezTo>
                    <a:pt x="10903" y="1908"/>
                    <a:pt x="10903" y="1449"/>
                    <a:pt x="10641" y="1122"/>
                  </a:cubicBezTo>
                  <a:cubicBezTo>
                    <a:pt x="10453" y="888"/>
                    <a:pt x="10154" y="766"/>
                    <a:pt x="9873" y="672"/>
                  </a:cubicBezTo>
                  <a:cubicBezTo>
                    <a:pt x="8370" y="167"/>
                    <a:pt x="6794" y="1"/>
                    <a:pt x="5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2"/>
            <p:cNvSpPr/>
            <p:nvPr/>
          </p:nvSpPr>
          <p:spPr>
            <a:xfrm>
              <a:off x="3694900" y="4432450"/>
              <a:ext cx="54275" cy="38725"/>
            </a:xfrm>
            <a:custGeom>
              <a:rect b="b" l="l" r="r" t="t"/>
              <a:pathLst>
                <a:path extrusionOk="0" h="1549" w="2171">
                  <a:moveTo>
                    <a:pt x="1166" y="0"/>
                  </a:moveTo>
                  <a:cubicBezTo>
                    <a:pt x="891" y="0"/>
                    <a:pt x="630" y="151"/>
                    <a:pt x="449" y="341"/>
                  </a:cubicBezTo>
                  <a:cubicBezTo>
                    <a:pt x="225" y="574"/>
                    <a:pt x="94" y="893"/>
                    <a:pt x="19" y="1211"/>
                  </a:cubicBezTo>
                  <a:cubicBezTo>
                    <a:pt x="0" y="1254"/>
                    <a:pt x="43" y="1289"/>
                    <a:pt x="82" y="1289"/>
                  </a:cubicBezTo>
                  <a:cubicBezTo>
                    <a:pt x="102" y="1289"/>
                    <a:pt x="121" y="1280"/>
                    <a:pt x="131" y="1258"/>
                  </a:cubicBezTo>
                  <a:cubicBezTo>
                    <a:pt x="318" y="838"/>
                    <a:pt x="565" y="224"/>
                    <a:pt x="1090" y="224"/>
                  </a:cubicBezTo>
                  <a:cubicBezTo>
                    <a:pt x="1116" y="224"/>
                    <a:pt x="1142" y="225"/>
                    <a:pt x="1170" y="228"/>
                  </a:cubicBezTo>
                  <a:cubicBezTo>
                    <a:pt x="1394" y="247"/>
                    <a:pt x="1581" y="415"/>
                    <a:pt x="1684" y="612"/>
                  </a:cubicBezTo>
                  <a:cubicBezTo>
                    <a:pt x="1741" y="724"/>
                    <a:pt x="1778" y="865"/>
                    <a:pt x="1806" y="996"/>
                  </a:cubicBezTo>
                  <a:cubicBezTo>
                    <a:pt x="1815" y="1136"/>
                    <a:pt x="1806" y="1286"/>
                    <a:pt x="1815" y="1426"/>
                  </a:cubicBezTo>
                  <a:cubicBezTo>
                    <a:pt x="1815" y="1501"/>
                    <a:pt x="1884" y="1549"/>
                    <a:pt x="1947" y="1549"/>
                  </a:cubicBezTo>
                  <a:cubicBezTo>
                    <a:pt x="1993" y="1549"/>
                    <a:pt x="2037" y="1523"/>
                    <a:pt x="2049" y="1463"/>
                  </a:cubicBezTo>
                  <a:cubicBezTo>
                    <a:pt x="2171" y="893"/>
                    <a:pt x="1900" y="60"/>
                    <a:pt x="1235" y="4"/>
                  </a:cubicBezTo>
                  <a:cubicBezTo>
                    <a:pt x="1212" y="1"/>
                    <a:pt x="1189" y="0"/>
                    <a:pt x="11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2"/>
            <p:cNvSpPr/>
            <p:nvPr/>
          </p:nvSpPr>
          <p:spPr>
            <a:xfrm>
              <a:off x="3795250" y="4438525"/>
              <a:ext cx="59200" cy="39375"/>
            </a:xfrm>
            <a:custGeom>
              <a:rect b="b" l="l" r="r" t="t"/>
              <a:pathLst>
                <a:path extrusionOk="0" h="1575" w="2368">
                  <a:moveTo>
                    <a:pt x="1187" y="1"/>
                  </a:moveTo>
                  <a:cubicBezTo>
                    <a:pt x="848" y="1"/>
                    <a:pt x="513" y="152"/>
                    <a:pt x="291" y="434"/>
                  </a:cubicBezTo>
                  <a:cubicBezTo>
                    <a:pt x="122" y="659"/>
                    <a:pt x="0" y="987"/>
                    <a:pt x="85" y="1267"/>
                  </a:cubicBezTo>
                  <a:cubicBezTo>
                    <a:pt x="93" y="1303"/>
                    <a:pt x="118" y="1318"/>
                    <a:pt x="147" y="1318"/>
                  </a:cubicBezTo>
                  <a:cubicBezTo>
                    <a:pt x="186" y="1318"/>
                    <a:pt x="229" y="1288"/>
                    <a:pt x="234" y="1239"/>
                  </a:cubicBezTo>
                  <a:cubicBezTo>
                    <a:pt x="262" y="958"/>
                    <a:pt x="319" y="696"/>
                    <a:pt x="515" y="481"/>
                  </a:cubicBezTo>
                  <a:cubicBezTo>
                    <a:pt x="689" y="299"/>
                    <a:pt x="928" y="205"/>
                    <a:pt x="1176" y="205"/>
                  </a:cubicBezTo>
                  <a:cubicBezTo>
                    <a:pt x="1208" y="205"/>
                    <a:pt x="1241" y="207"/>
                    <a:pt x="1273" y="210"/>
                  </a:cubicBezTo>
                  <a:cubicBezTo>
                    <a:pt x="1554" y="247"/>
                    <a:pt x="1816" y="397"/>
                    <a:pt x="1956" y="650"/>
                  </a:cubicBezTo>
                  <a:cubicBezTo>
                    <a:pt x="2022" y="762"/>
                    <a:pt x="2069" y="893"/>
                    <a:pt x="2087" y="1033"/>
                  </a:cubicBezTo>
                  <a:cubicBezTo>
                    <a:pt x="2097" y="1174"/>
                    <a:pt x="2069" y="1305"/>
                    <a:pt x="2050" y="1436"/>
                  </a:cubicBezTo>
                  <a:cubicBezTo>
                    <a:pt x="2044" y="1509"/>
                    <a:pt x="2105" y="1574"/>
                    <a:pt x="2165" y="1574"/>
                  </a:cubicBezTo>
                  <a:cubicBezTo>
                    <a:pt x="2196" y="1574"/>
                    <a:pt x="2227" y="1556"/>
                    <a:pt x="2246" y="1511"/>
                  </a:cubicBezTo>
                  <a:cubicBezTo>
                    <a:pt x="2368" y="1277"/>
                    <a:pt x="2340" y="968"/>
                    <a:pt x="2246" y="734"/>
                  </a:cubicBezTo>
                  <a:cubicBezTo>
                    <a:pt x="2153" y="481"/>
                    <a:pt x="1975" y="275"/>
                    <a:pt x="1741" y="144"/>
                  </a:cubicBezTo>
                  <a:cubicBezTo>
                    <a:pt x="1567" y="47"/>
                    <a:pt x="1376" y="1"/>
                    <a:pt x="1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2"/>
            <p:cNvSpPr/>
            <p:nvPr/>
          </p:nvSpPr>
          <p:spPr>
            <a:xfrm>
              <a:off x="3711500" y="4490400"/>
              <a:ext cx="112075" cy="34650"/>
            </a:xfrm>
            <a:custGeom>
              <a:rect b="b" l="l" r="r" t="t"/>
              <a:pathLst>
                <a:path extrusionOk="0" h="1386" w="4483">
                  <a:moveTo>
                    <a:pt x="2066" y="1"/>
                  </a:moveTo>
                  <a:cubicBezTo>
                    <a:pt x="2059" y="1"/>
                    <a:pt x="2053" y="3"/>
                    <a:pt x="2050" y="6"/>
                  </a:cubicBezTo>
                  <a:lnTo>
                    <a:pt x="2031" y="6"/>
                  </a:lnTo>
                  <a:cubicBezTo>
                    <a:pt x="1994" y="25"/>
                    <a:pt x="1966" y="44"/>
                    <a:pt x="1947" y="72"/>
                  </a:cubicBezTo>
                  <a:cubicBezTo>
                    <a:pt x="1919" y="91"/>
                    <a:pt x="1909" y="119"/>
                    <a:pt x="1891" y="137"/>
                  </a:cubicBezTo>
                  <a:cubicBezTo>
                    <a:pt x="1853" y="184"/>
                    <a:pt x="1816" y="231"/>
                    <a:pt x="1769" y="278"/>
                  </a:cubicBezTo>
                  <a:cubicBezTo>
                    <a:pt x="1732" y="325"/>
                    <a:pt x="1685" y="371"/>
                    <a:pt x="1657" y="427"/>
                  </a:cubicBezTo>
                  <a:cubicBezTo>
                    <a:pt x="1629" y="465"/>
                    <a:pt x="1610" y="502"/>
                    <a:pt x="1591" y="540"/>
                  </a:cubicBezTo>
                  <a:cubicBezTo>
                    <a:pt x="1479" y="512"/>
                    <a:pt x="1357" y="512"/>
                    <a:pt x="1254" y="512"/>
                  </a:cubicBezTo>
                  <a:cubicBezTo>
                    <a:pt x="1114" y="502"/>
                    <a:pt x="983" y="493"/>
                    <a:pt x="843" y="474"/>
                  </a:cubicBezTo>
                  <a:cubicBezTo>
                    <a:pt x="721" y="465"/>
                    <a:pt x="581" y="456"/>
                    <a:pt x="450" y="456"/>
                  </a:cubicBezTo>
                  <a:cubicBezTo>
                    <a:pt x="360" y="449"/>
                    <a:pt x="266" y="434"/>
                    <a:pt x="174" y="434"/>
                  </a:cubicBezTo>
                  <a:cubicBezTo>
                    <a:pt x="131" y="434"/>
                    <a:pt x="89" y="437"/>
                    <a:pt x="47" y="446"/>
                  </a:cubicBezTo>
                  <a:cubicBezTo>
                    <a:pt x="0" y="456"/>
                    <a:pt x="19" y="512"/>
                    <a:pt x="47" y="530"/>
                  </a:cubicBezTo>
                  <a:cubicBezTo>
                    <a:pt x="169" y="577"/>
                    <a:pt x="309" y="558"/>
                    <a:pt x="421" y="577"/>
                  </a:cubicBezTo>
                  <a:cubicBezTo>
                    <a:pt x="552" y="587"/>
                    <a:pt x="693" y="596"/>
                    <a:pt x="824" y="605"/>
                  </a:cubicBezTo>
                  <a:cubicBezTo>
                    <a:pt x="955" y="624"/>
                    <a:pt x="1095" y="633"/>
                    <a:pt x="1217" y="643"/>
                  </a:cubicBezTo>
                  <a:cubicBezTo>
                    <a:pt x="1330" y="651"/>
                    <a:pt x="1449" y="673"/>
                    <a:pt x="1564" y="673"/>
                  </a:cubicBezTo>
                  <a:cubicBezTo>
                    <a:pt x="1583" y="673"/>
                    <a:pt x="1601" y="672"/>
                    <a:pt x="1619" y="671"/>
                  </a:cubicBezTo>
                  <a:cubicBezTo>
                    <a:pt x="1638" y="671"/>
                    <a:pt x="1666" y="643"/>
                    <a:pt x="1666" y="633"/>
                  </a:cubicBezTo>
                  <a:cubicBezTo>
                    <a:pt x="1703" y="605"/>
                    <a:pt x="1732" y="577"/>
                    <a:pt x="1760" y="540"/>
                  </a:cubicBezTo>
                  <a:cubicBezTo>
                    <a:pt x="1806" y="493"/>
                    <a:pt x="1844" y="446"/>
                    <a:pt x="1872" y="399"/>
                  </a:cubicBezTo>
                  <a:lnTo>
                    <a:pt x="1984" y="259"/>
                  </a:lnTo>
                  <a:cubicBezTo>
                    <a:pt x="1994" y="250"/>
                    <a:pt x="2003" y="222"/>
                    <a:pt x="2012" y="212"/>
                  </a:cubicBezTo>
                  <a:cubicBezTo>
                    <a:pt x="2012" y="259"/>
                    <a:pt x="2031" y="306"/>
                    <a:pt x="2031" y="334"/>
                  </a:cubicBezTo>
                  <a:cubicBezTo>
                    <a:pt x="2040" y="456"/>
                    <a:pt x="2050" y="558"/>
                    <a:pt x="2078" y="680"/>
                  </a:cubicBezTo>
                  <a:cubicBezTo>
                    <a:pt x="2087" y="783"/>
                    <a:pt x="2106" y="905"/>
                    <a:pt x="2134" y="1008"/>
                  </a:cubicBezTo>
                  <a:cubicBezTo>
                    <a:pt x="2153" y="1111"/>
                    <a:pt x="2153" y="1242"/>
                    <a:pt x="2199" y="1345"/>
                  </a:cubicBezTo>
                  <a:cubicBezTo>
                    <a:pt x="2214" y="1373"/>
                    <a:pt x="2234" y="1385"/>
                    <a:pt x="2259" y="1385"/>
                  </a:cubicBezTo>
                  <a:cubicBezTo>
                    <a:pt x="2267" y="1385"/>
                    <a:pt x="2275" y="1384"/>
                    <a:pt x="2284" y="1382"/>
                  </a:cubicBezTo>
                  <a:cubicBezTo>
                    <a:pt x="2293" y="1382"/>
                    <a:pt x="2312" y="1382"/>
                    <a:pt x="2321" y="1373"/>
                  </a:cubicBezTo>
                  <a:cubicBezTo>
                    <a:pt x="2368" y="1326"/>
                    <a:pt x="2415" y="1260"/>
                    <a:pt x="2452" y="1204"/>
                  </a:cubicBezTo>
                  <a:lnTo>
                    <a:pt x="2555" y="1026"/>
                  </a:lnTo>
                  <a:lnTo>
                    <a:pt x="2761" y="680"/>
                  </a:lnTo>
                  <a:lnTo>
                    <a:pt x="2761" y="671"/>
                  </a:lnTo>
                  <a:cubicBezTo>
                    <a:pt x="2808" y="680"/>
                    <a:pt x="2855" y="680"/>
                    <a:pt x="2920" y="680"/>
                  </a:cubicBezTo>
                  <a:cubicBezTo>
                    <a:pt x="2986" y="680"/>
                    <a:pt x="3070" y="689"/>
                    <a:pt x="3135" y="689"/>
                  </a:cubicBezTo>
                  <a:cubicBezTo>
                    <a:pt x="3276" y="689"/>
                    <a:pt x="3416" y="699"/>
                    <a:pt x="3556" y="708"/>
                  </a:cubicBezTo>
                  <a:cubicBezTo>
                    <a:pt x="3856" y="727"/>
                    <a:pt x="4137" y="746"/>
                    <a:pt x="4427" y="774"/>
                  </a:cubicBezTo>
                  <a:cubicBezTo>
                    <a:pt x="4464" y="774"/>
                    <a:pt x="4483" y="746"/>
                    <a:pt x="4483" y="727"/>
                  </a:cubicBezTo>
                  <a:cubicBezTo>
                    <a:pt x="4483" y="718"/>
                    <a:pt x="4483" y="699"/>
                    <a:pt x="4473" y="689"/>
                  </a:cubicBezTo>
                  <a:cubicBezTo>
                    <a:pt x="4473" y="652"/>
                    <a:pt x="4436" y="643"/>
                    <a:pt x="4417" y="643"/>
                  </a:cubicBezTo>
                  <a:cubicBezTo>
                    <a:pt x="4118" y="624"/>
                    <a:pt x="3837" y="596"/>
                    <a:pt x="3547" y="587"/>
                  </a:cubicBezTo>
                  <a:cubicBezTo>
                    <a:pt x="3407" y="577"/>
                    <a:pt x="3266" y="577"/>
                    <a:pt x="3126" y="558"/>
                  </a:cubicBezTo>
                  <a:lnTo>
                    <a:pt x="2929" y="558"/>
                  </a:lnTo>
                  <a:cubicBezTo>
                    <a:pt x="2864" y="558"/>
                    <a:pt x="2780" y="558"/>
                    <a:pt x="2714" y="568"/>
                  </a:cubicBezTo>
                  <a:cubicBezTo>
                    <a:pt x="2714" y="568"/>
                    <a:pt x="2705" y="568"/>
                    <a:pt x="2705" y="587"/>
                  </a:cubicBezTo>
                  <a:cubicBezTo>
                    <a:pt x="2686" y="587"/>
                    <a:pt x="2677" y="596"/>
                    <a:pt x="2649" y="615"/>
                  </a:cubicBezTo>
                  <a:lnTo>
                    <a:pt x="2443" y="970"/>
                  </a:lnTo>
                  <a:lnTo>
                    <a:pt x="2330" y="1148"/>
                  </a:lnTo>
                  <a:cubicBezTo>
                    <a:pt x="2321" y="1157"/>
                    <a:pt x="2312" y="1176"/>
                    <a:pt x="2312" y="1195"/>
                  </a:cubicBezTo>
                  <a:cubicBezTo>
                    <a:pt x="2302" y="1129"/>
                    <a:pt x="2284" y="1064"/>
                    <a:pt x="2274" y="1008"/>
                  </a:cubicBezTo>
                  <a:cubicBezTo>
                    <a:pt x="2246" y="886"/>
                    <a:pt x="2237" y="774"/>
                    <a:pt x="2218" y="661"/>
                  </a:cubicBezTo>
                  <a:cubicBezTo>
                    <a:pt x="2209" y="558"/>
                    <a:pt x="2181" y="446"/>
                    <a:pt x="2171" y="334"/>
                  </a:cubicBezTo>
                  <a:cubicBezTo>
                    <a:pt x="2162" y="278"/>
                    <a:pt x="2143" y="231"/>
                    <a:pt x="2143" y="175"/>
                  </a:cubicBezTo>
                  <a:cubicBezTo>
                    <a:pt x="2134" y="119"/>
                    <a:pt x="2134" y="72"/>
                    <a:pt x="2097" y="25"/>
                  </a:cubicBezTo>
                  <a:cubicBezTo>
                    <a:pt x="2091" y="7"/>
                    <a:pt x="2077" y="1"/>
                    <a:pt x="2066"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2"/>
            <p:cNvSpPr/>
            <p:nvPr/>
          </p:nvSpPr>
          <p:spPr>
            <a:xfrm>
              <a:off x="3735600" y="4561525"/>
              <a:ext cx="202425" cy="31525"/>
            </a:xfrm>
            <a:custGeom>
              <a:rect b="b" l="l" r="r" t="t"/>
              <a:pathLst>
                <a:path extrusionOk="0" h="1261" w="8097">
                  <a:moveTo>
                    <a:pt x="8016" y="1"/>
                  </a:moveTo>
                  <a:cubicBezTo>
                    <a:pt x="8008" y="1"/>
                    <a:pt x="8000" y="3"/>
                    <a:pt x="7992" y="6"/>
                  </a:cubicBezTo>
                  <a:cubicBezTo>
                    <a:pt x="7543" y="259"/>
                    <a:pt x="7103" y="474"/>
                    <a:pt x="6607" y="642"/>
                  </a:cubicBezTo>
                  <a:cubicBezTo>
                    <a:pt x="6130" y="802"/>
                    <a:pt x="5643" y="923"/>
                    <a:pt x="5147" y="1007"/>
                  </a:cubicBezTo>
                  <a:cubicBezTo>
                    <a:pt x="4490" y="1111"/>
                    <a:pt x="3826" y="1151"/>
                    <a:pt x="3161" y="1151"/>
                  </a:cubicBezTo>
                  <a:cubicBezTo>
                    <a:pt x="2747" y="1151"/>
                    <a:pt x="2332" y="1136"/>
                    <a:pt x="1919" y="1110"/>
                  </a:cubicBezTo>
                  <a:cubicBezTo>
                    <a:pt x="1292" y="1073"/>
                    <a:pt x="655" y="1017"/>
                    <a:pt x="28" y="989"/>
                  </a:cubicBezTo>
                  <a:cubicBezTo>
                    <a:pt x="0" y="989"/>
                    <a:pt x="0" y="1026"/>
                    <a:pt x="28" y="1026"/>
                  </a:cubicBezTo>
                  <a:cubicBezTo>
                    <a:pt x="1071" y="1185"/>
                    <a:pt x="2148" y="1261"/>
                    <a:pt x="3210" y="1261"/>
                  </a:cubicBezTo>
                  <a:cubicBezTo>
                    <a:pt x="3273" y="1261"/>
                    <a:pt x="3335" y="1261"/>
                    <a:pt x="3397" y="1260"/>
                  </a:cubicBezTo>
                  <a:cubicBezTo>
                    <a:pt x="4436" y="1251"/>
                    <a:pt x="5484" y="1120"/>
                    <a:pt x="6495" y="802"/>
                  </a:cubicBezTo>
                  <a:cubicBezTo>
                    <a:pt x="7028" y="633"/>
                    <a:pt x="7571" y="418"/>
                    <a:pt x="8048" y="100"/>
                  </a:cubicBezTo>
                  <a:cubicBezTo>
                    <a:pt x="8097" y="75"/>
                    <a:pt x="8068" y="1"/>
                    <a:pt x="8016"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2"/>
            <p:cNvSpPr/>
            <p:nvPr/>
          </p:nvSpPr>
          <p:spPr>
            <a:xfrm>
              <a:off x="3678275" y="4575700"/>
              <a:ext cx="42125" cy="9525"/>
            </a:xfrm>
            <a:custGeom>
              <a:rect b="b" l="l" r="r" t="t"/>
              <a:pathLst>
                <a:path extrusionOk="0" h="381" w="1685">
                  <a:moveTo>
                    <a:pt x="57" y="1"/>
                  </a:moveTo>
                  <a:cubicBezTo>
                    <a:pt x="29" y="1"/>
                    <a:pt x="1" y="38"/>
                    <a:pt x="38" y="66"/>
                  </a:cubicBezTo>
                  <a:cubicBezTo>
                    <a:pt x="141" y="132"/>
                    <a:pt x="281" y="160"/>
                    <a:pt x="412" y="188"/>
                  </a:cubicBezTo>
                  <a:cubicBezTo>
                    <a:pt x="543" y="225"/>
                    <a:pt x="684" y="263"/>
                    <a:pt x="805" y="281"/>
                  </a:cubicBezTo>
                  <a:cubicBezTo>
                    <a:pt x="936" y="309"/>
                    <a:pt x="1067" y="328"/>
                    <a:pt x="1208" y="338"/>
                  </a:cubicBezTo>
                  <a:cubicBezTo>
                    <a:pt x="1314" y="353"/>
                    <a:pt x="1432" y="380"/>
                    <a:pt x="1543" y="380"/>
                  </a:cubicBezTo>
                  <a:cubicBezTo>
                    <a:pt x="1569" y="380"/>
                    <a:pt x="1594" y="379"/>
                    <a:pt x="1619" y="375"/>
                  </a:cubicBezTo>
                  <a:cubicBezTo>
                    <a:pt x="1666" y="375"/>
                    <a:pt x="1685" y="309"/>
                    <a:pt x="1629" y="300"/>
                  </a:cubicBezTo>
                  <a:cubicBezTo>
                    <a:pt x="1498" y="272"/>
                    <a:pt x="1357" y="272"/>
                    <a:pt x="1226" y="263"/>
                  </a:cubicBezTo>
                  <a:cubicBezTo>
                    <a:pt x="1105" y="253"/>
                    <a:pt x="964" y="225"/>
                    <a:pt x="833" y="206"/>
                  </a:cubicBezTo>
                  <a:cubicBezTo>
                    <a:pt x="702" y="178"/>
                    <a:pt x="590" y="160"/>
                    <a:pt x="459" y="122"/>
                  </a:cubicBezTo>
                  <a:cubicBezTo>
                    <a:pt x="328" y="85"/>
                    <a:pt x="188" y="29"/>
                    <a:pt x="57"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2"/>
            <p:cNvSpPr/>
            <p:nvPr/>
          </p:nvSpPr>
          <p:spPr>
            <a:xfrm>
              <a:off x="3588450" y="4368250"/>
              <a:ext cx="72375" cy="150600"/>
            </a:xfrm>
            <a:custGeom>
              <a:rect b="b" l="l" r="r" t="t"/>
              <a:pathLst>
                <a:path extrusionOk="0" h="6024" w="2895">
                  <a:moveTo>
                    <a:pt x="2815" y="0"/>
                  </a:moveTo>
                  <a:cubicBezTo>
                    <a:pt x="2807" y="0"/>
                    <a:pt x="2798" y="2"/>
                    <a:pt x="2789" y="8"/>
                  </a:cubicBezTo>
                  <a:cubicBezTo>
                    <a:pt x="1254" y="934"/>
                    <a:pt x="225" y="2562"/>
                    <a:pt x="47" y="4350"/>
                  </a:cubicBezTo>
                  <a:cubicBezTo>
                    <a:pt x="0" y="4902"/>
                    <a:pt x="19" y="5463"/>
                    <a:pt x="141" y="5997"/>
                  </a:cubicBezTo>
                  <a:cubicBezTo>
                    <a:pt x="148" y="6015"/>
                    <a:pt x="163" y="6024"/>
                    <a:pt x="179" y="6024"/>
                  </a:cubicBezTo>
                  <a:cubicBezTo>
                    <a:pt x="201" y="6024"/>
                    <a:pt x="225" y="6006"/>
                    <a:pt x="225" y="5978"/>
                  </a:cubicBezTo>
                  <a:cubicBezTo>
                    <a:pt x="94" y="5023"/>
                    <a:pt x="112" y="4106"/>
                    <a:pt x="412" y="3189"/>
                  </a:cubicBezTo>
                  <a:cubicBezTo>
                    <a:pt x="683" y="2375"/>
                    <a:pt x="1142" y="1608"/>
                    <a:pt x="1750" y="990"/>
                  </a:cubicBezTo>
                  <a:cubicBezTo>
                    <a:pt x="2078" y="653"/>
                    <a:pt x="2452" y="363"/>
                    <a:pt x="2854" y="111"/>
                  </a:cubicBezTo>
                  <a:cubicBezTo>
                    <a:pt x="2895" y="86"/>
                    <a:pt x="2866" y="0"/>
                    <a:pt x="28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2"/>
            <p:cNvSpPr/>
            <p:nvPr/>
          </p:nvSpPr>
          <p:spPr>
            <a:xfrm>
              <a:off x="3672525" y="4324725"/>
              <a:ext cx="247650" cy="50875"/>
            </a:xfrm>
            <a:custGeom>
              <a:rect b="b" l="l" r="r" t="t"/>
              <a:pathLst>
                <a:path extrusionOk="0" h="2035" w="9906">
                  <a:moveTo>
                    <a:pt x="4584" y="1"/>
                  </a:moveTo>
                  <a:cubicBezTo>
                    <a:pt x="3745" y="1"/>
                    <a:pt x="2903" y="129"/>
                    <a:pt x="2093" y="392"/>
                  </a:cubicBezTo>
                  <a:cubicBezTo>
                    <a:pt x="1728" y="513"/>
                    <a:pt x="1363" y="663"/>
                    <a:pt x="1017" y="822"/>
                  </a:cubicBezTo>
                  <a:cubicBezTo>
                    <a:pt x="680" y="991"/>
                    <a:pt x="324" y="1178"/>
                    <a:pt x="34" y="1421"/>
                  </a:cubicBezTo>
                  <a:cubicBezTo>
                    <a:pt x="1" y="1446"/>
                    <a:pt x="34" y="1479"/>
                    <a:pt x="69" y="1479"/>
                  </a:cubicBezTo>
                  <a:cubicBezTo>
                    <a:pt x="73" y="1479"/>
                    <a:pt x="77" y="1478"/>
                    <a:pt x="81" y="1477"/>
                  </a:cubicBezTo>
                  <a:cubicBezTo>
                    <a:pt x="380" y="1318"/>
                    <a:pt x="680" y="1131"/>
                    <a:pt x="989" y="963"/>
                  </a:cubicBezTo>
                  <a:cubicBezTo>
                    <a:pt x="1297" y="813"/>
                    <a:pt x="1616" y="672"/>
                    <a:pt x="1943" y="551"/>
                  </a:cubicBezTo>
                  <a:cubicBezTo>
                    <a:pt x="2598" y="317"/>
                    <a:pt x="3272" y="176"/>
                    <a:pt x="3955" y="120"/>
                  </a:cubicBezTo>
                  <a:cubicBezTo>
                    <a:pt x="4169" y="102"/>
                    <a:pt x="4383" y="94"/>
                    <a:pt x="4596" y="94"/>
                  </a:cubicBezTo>
                  <a:cubicBezTo>
                    <a:pt x="5723" y="94"/>
                    <a:pt x="6846" y="339"/>
                    <a:pt x="7876" y="803"/>
                  </a:cubicBezTo>
                  <a:cubicBezTo>
                    <a:pt x="8578" y="1112"/>
                    <a:pt x="9223" y="1524"/>
                    <a:pt x="9813" y="2020"/>
                  </a:cubicBezTo>
                  <a:cubicBezTo>
                    <a:pt x="9821" y="2030"/>
                    <a:pt x="9831" y="2035"/>
                    <a:pt x="9841" y="2035"/>
                  </a:cubicBezTo>
                  <a:cubicBezTo>
                    <a:pt x="9874" y="2035"/>
                    <a:pt x="9905" y="1981"/>
                    <a:pt x="9869" y="1945"/>
                  </a:cubicBezTo>
                  <a:cubicBezTo>
                    <a:pt x="8399" y="670"/>
                    <a:pt x="6499" y="1"/>
                    <a:pt x="4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2"/>
            <p:cNvSpPr/>
            <p:nvPr/>
          </p:nvSpPr>
          <p:spPr>
            <a:xfrm>
              <a:off x="3057150" y="4804000"/>
              <a:ext cx="278425" cy="303750"/>
            </a:xfrm>
            <a:custGeom>
              <a:rect b="b" l="l" r="r" t="t"/>
              <a:pathLst>
                <a:path extrusionOk="0" h="12150" w="11137">
                  <a:moveTo>
                    <a:pt x="6115" y="1"/>
                  </a:moveTo>
                  <a:cubicBezTo>
                    <a:pt x="5379" y="1"/>
                    <a:pt x="4635" y="125"/>
                    <a:pt x="3931" y="311"/>
                  </a:cubicBezTo>
                  <a:cubicBezTo>
                    <a:pt x="2686" y="629"/>
                    <a:pt x="1488" y="1134"/>
                    <a:pt x="384" y="1808"/>
                  </a:cubicBezTo>
                  <a:cubicBezTo>
                    <a:pt x="1" y="5008"/>
                    <a:pt x="225" y="8312"/>
                    <a:pt x="1226" y="11381"/>
                  </a:cubicBezTo>
                  <a:cubicBezTo>
                    <a:pt x="3155" y="11893"/>
                    <a:pt x="5161" y="12149"/>
                    <a:pt x="7167" y="12149"/>
                  </a:cubicBezTo>
                  <a:cubicBezTo>
                    <a:pt x="8276" y="12149"/>
                    <a:pt x="9385" y="12071"/>
                    <a:pt x="10481" y="11914"/>
                  </a:cubicBezTo>
                  <a:cubicBezTo>
                    <a:pt x="10388" y="11914"/>
                    <a:pt x="10762" y="11849"/>
                    <a:pt x="10668" y="11849"/>
                  </a:cubicBezTo>
                  <a:cubicBezTo>
                    <a:pt x="10818" y="9509"/>
                    <a:pt x="11136" y="7104"/>
                    <a:pt x="10734" y="4831"/>
                  </a:cubicBezTo>
                  <a:cubicBezTo>
                    <a:pt x="10500" y="3548"/>
                    <a:pt x="10219" y="2285"/>
                    <a:pt x="9985" y="1013"/>
                  </a:cubicBezTo>
                  <a:cubicBezTo>
                    <a:pt x="9124" y="479"/>
                    <a:pt x="8114" y="264"/>
                    <a:pt x="7122" y="86"/>
                  </a:cubicBezTo>
                  <a:cubicBezTo>
                    <a:pt x="6791" y="27"/>
                    <a:pt x="6454" y="1"/>
                    <a:pt x="6115" y="1"/>
                  </a:cubicBezTo>
                  <a:close/>
                </a:path>
              </a:pathLst>
            </a:custGeom>
            <a:solidFill>
              <a:srgbClr val="B34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2"/>
            <p:cNvSpPr/>
            <p:nvPr/>
          </p:nvSpPr>
          <p:spPr>
            <a:xfrm>
              <a:off x="3134125" y="4803825"/>
              <a:ext cx="151375" cy="67875"/>
            </a:xfrm>
            <a:custGeom>
              <a:rect b="b" l="l" r="r" t="t"/>
              <a:pathLst>
                <a:path extrusionOk="0" h="2715" w="6055">
                  <a:moveTo>
                    <a:pt x="3055" y="0"/>
                  </a:moveTo>
                  <a:cubicBezTo>
                    <a:pt x="2313" y="0"/>
                    <a:pt x="1562" y="127"/>
                    <a:pt x="852" y="308"/>
                  </a:cubicBezTo>
                  <a:cubicBezTo>
                    <a:pt x="571" y="374"/>
                    <a:pt x="300" y="458"/>
                    <a:pt x="19" y="552"/>
                  </a:cubicBezTo>
                  <a:cubicBezTo>
                    <a:pt x="0" y="748"/>
                    <a:pt x="169" y="982"/>
                    <a:pt x="337" y="1197"/>
                  </a:cubicBezTo>
                  <a:cubicBezTo>
                    <a:pt x="674" y="1637"/>
                    <a:pt x="1095" y="2011"/>
                    <a:pt x="1591" y="2283"/>
                  </a:cubicBezTo>
                  <a:cubicBezTo>
                    <a:pt x="2095" y="2560"/>
                    <a:pt x="2670" y="2714"/>
                    <a:pt x="3247" y="2714"/>
                  </a:cubicBezTo>
                  <a:cubicBezTo>
                    <a:pt x="3527" y="2714"/>
                    <a:pt x="3808" y="2678"/>
                    <a:pt x="4080" y="2601"/>
                  </a:cubicBezTo>
                  <a:cubicBezTo>
                    <a:pt x="4904" y="2376"/>
                    <a:pt x="5634" y="1778"/>
                    <a:pt x="5961" y="982"/>
                  </a:cubicBezTo>
                  <a:cubicBezTo>
                    <a:pt x="6008" y="860"/>
                    <a:pt x="6045" y="729"/>
                    <a:pt x="6055" y="589"/>
                  </a:cubicBezTo>
                  <a:cubicBezTo>
                    <a:pt x="5418" y="346"/>
                    <a:pt x="4726" y="205"/>
                    <a:pt x="4043" y="84"/>
                  </a:cubicBezTo>
                  <a:cubicBezTo>
                    <a:pt x="3718" y="26"/>
                    <a:pt x="3387" y="0"/>
                    <a:pt x="30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2"/>
            <p:cNvSpPr/>
            <p:nvPr/>
          </p:nvSpPr>
          <p:spPr>
            <a:xfrm>
              <a:off x="3073325" y="4851500"/>
              <a:ext cx="55725" cy="66250"/>
            </a:xfrm>
            <a:custGeom>
              <a:rect b="b" l="l" r="r" t="t"/>
              <a:pathLst>
                <a:path extrusionOk="0" h="2650" w="2229">
                  <a:moveTo>
                    <a:pt x="45" y="0"/>
                  </a:moveTo>
                  <a:cubicBezTo>
                    <a:pt x="7" y="0"/>
                    <a:pt x="1" y="50"/>
                    <a:pt x="18" y="67"/>
                  </a:cubicBezTo>
                  <a:cubicBezTo>
                    <a:pt x="130" y="151"/>
                    <a:pt x="271" y="217"/>
                    <a:pt x="383" y="282"/>
                  </a:cubicBezTo>
                  <a:cubicBezTo>
                    <a:pt x="505" y="348"/>
                    <a:pt x="617" y="432"/>
                    <a:pt x="720" y="526"/>
                  </a:cubicBezTo>
                  <a:cubicBezTo>
                    <a:pt x="944" y="703"/>
                    <a:pt x="1141" y="891"/>
                    <a:pt x="1328" y="1115"/>
                  </a:cubicBezTo>
                  <a:cubicBezTo>
                    <a:pt x="1702" y="1546"/>
                    <a:pt x="1955" y="2060"/>
                    <a:pt x="2105" y="2612"/>
                  </a:cubicBezTo>
                  <a:cubicBezTo>
                    <a:pt x="2112" y="2638"/>
                    <a:pt x="2133" y="2649"/>
                    <a:pt x="2156" y="2649"/>
                  </a:cubicBezTo>
                  <a:cubicBezTo>
                    <a:pt x="2191" y="2649"/>
                    <a:pt x="2229" y="2621"/>
                    <a:pt x="2217" y="2575"/>
                  </a:cubicBezTo>
                  <a:cubicBezTo>
                    <a:pt x="2095" y="2013"/>
                    <a:pt x="1815" y="1471"/>
                    <a:pt x="1440" y="1031"/>
                  </a:cubicBezTo>
                  <a:cubicBezTo>
                    <a:pt x="1253" y="806"/>
                    <a:pt x="1038" y="600"/>
                    <a:pt x="804" y="423"/>
                  </a:cubicBezTo>
                  <a:cubicBezTo>
                    <a:pt x="598" y="254"/>
                    <a:pt x="327" y="58"/>
                    <a:pt x="55" y="2"/>
                  </a:cubicBezTo>
                  <a:cubicBezTo>
                    <a:pt x="52" y="1"/>
                    <a:pt x="49" y="0"/>
                    <a:pt x="45"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2"/>
            <p:cNvSpPr/>
            <p:nvPr/>
          </p:nvSpPr>
          <p:spPr>
            <a:xfrm>
              <a:off x="3300225" y="4827250"/>
              <a:ext cx="134300" cy="318425"/>
            </a:xfrm>
            <a:custGeom>
              <a:rect b="b" l="l" r="r" t="t"/>
              <a:pathLst>
                <a:path extrusionOk="0" h="12737" w="5372">
                  <a:moveTo>
                    <a:pt x="120" y="0"/>
                  </a:moveTo>
                  <a:cubicBezTo>
                    <a:pt x="85" y="0"/>
                    <a:pt x="51" y="9"/>
                    <a:pt x="19" y="26"/>
                  </a:cubicBezTo>
                  <a:cubicBezTo>
                    <a:pt x="56" y="578"/>
                    <a:pt x="0" y="1140"/>
                    <a:pt x="19" y="1701"/>
                  </a:cubicBezTo>
                  <a:cubicBezTo>
                    <a:pt x="178" y="4256"/>
                    <a:pt x="814" y="6858"/>
                    <a:pt x="496" y="9394"/>
                  </a:cubicBezTo>
                  <a:cubicBezTo>
                    <a:pt x="431" y="10002"/>
                    <a:pt x="393" y="10601"/>
                    <a:pt x="393" y="11209"/>
                  </a:cubicBezTo>
                  <a:cubicBezTo>
                    <a:pt x="393" y="11443"/>
                    <a:pt x="412" y="11686"/>
                    <a:pt x="515" y="11901"/>
                  </a:cubicBezTo>
                  <a:cubicBezTo>
                    <a:pt x="702" y="12257"/>
                    <a:pt x="1123" y="12444"/>
                    <a:pt x="1516" y="12557"/>
                  </a:cubicBezTo>
                  <a:cubicBezTo>
                    <a:pt x="1976" y="12676"/>
                    <a:pt x="2455" y="12737"/>
                    <a:pt x="2935" y="12737"/>
                  </a:cubicBezTo>
                  <a:cubicBezTo>
                    <a:pt x="3433" y="12737"/>
                    <a:pt x="3931" y="12671"/>
                    <a:pt x="4408" y="12538"/>
                  </a:cubicBezTo>
                  <a:cubicBezTo>
                    <a:pt x="4558" y="12491"/>
                    <a:pt x="4726" y="12435"/>
                    <a:pt x="4866" y="12341"/>
                  </a:cubicBezTo>
                  <a:cubicBezTo>
                    <a:pt x="5044" y="12210"/>
                    <a:pt x="5157" y="12014"/>
                    <a:pt x="5231" y="11808"/>
                  </a:cubicBezTo>
                  <a:cubicBezTo>
                    <a:pt x="5297" y="11593"/>
                    <a:pt x="5344" y="11359"/>
                    <a:pt x="5372" y="11134"/>
                  </a:cubicBezTo>
                  <a:cubicBezTo>
                    <a:pt x="4885" y="10900"/>
                    <a:pt x="4455" y="10563"/>
                    <a:pt x="4024" y="10236"/>
                  </a:cubicBezTo>
                  <a:cubicBezTo>
                    <a:pt x="3538" y="9860"/>
                    <a:pt x="2558" y="9196"/>
                    <a:pt x="2501" y="9196"/>
                  </a:cubicBezTo>
                  <a:cubicBezTo>
                    <a:pt x="2500" y="9196"/>
                    <a:pt x="2499" y="9196"/>
                    <a:pt x="2499" y="9197"/>
                  </a:cubicBezTo>
                  <a:cubicBezTo>
                    <a:pt x="2302" y="7878"/>
                    <a:pt x="2115" y="6539"/>
                    <a:pt x="1919" y="5220"/>
                  </a:cubicBezTo>
                  <a:cubicBezTo>
                    <a:pt x="1816" y="4434"/>
                    <a:pt x="1675" y="3676"/>
                    <a:pt x="1488" y="2899"/>
                  </a:cubicBezTo>
                  <a:cubicBezTo>
                    <a:pt x="1264" y="1992"/>
                    <a:pt x="908" y="1103"/>
                    <a:pt x="440" y="279"/>
                  </a:cubicBezTo>
                  <a:cubicBezTo>
                    <a:pt x="412" y="204"/>
                    <a:pt x="347" y="120"/>
                    <a:pt x="281" y="64"/>
                  </a:cubicBezTo>
                  <a:cubicBezTo>
                    <a:pt x="234" y="23"/>
                    <a:pt x="177" y="0"/>
                    <a:pt x="120" y="0"/>
                  </a:cubicBezTo>
                  <a:close/>
                </a:path>
              </a:pathLst>
            </a:custGeom>
            <a:solidFill>
              <a:srgbClr val="B34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2"/>
            <p:cNvSpPr/>
            <p:nvPr/>
          </p:nvSpPr>
          <p:spPr>
            <a:xfrm>
              <a:off x="3323850" y="4935750"/>
              <a:ext cx="7275" cy="139475"/>
            </a:xfrm>
            <a:custGeom>
              <a:rect b="b" l="l" r="r" t="t"/>
              <a:pathLst>
                <a:path extrusionOk="0" h="5579" w="291">
                  <a:moveTo>
                    <a:pt x="136" y="0"/>
                  </a:moveTo>
                  <a:cubicBezTo>
                    <a:pt x="120" y="0"/>
                    <a:pt x="103" y="10"/>
                    <a:pt x="103" y="28"/>
                  </a:cubicBezTo>
                  <a:cubicBezTo>
                    <a:pt x="178" y="945"/>
                    <a:pt x="188" y="1863"/>
                    <a:pt x="178" y="2780"/>
                  </a:cubicBezTo>
                  <a:cubicBezTo>
                    <a:pt x="169" y="3706"/>
                    <a:pt x="57" y="4623"/>
                    <a:pt x="0" y="5540"/>
                  </a:cubicBezTo>
                  <a:cubicBezTo>
                    <a:pt x="0" y="5567"/>
                    <a:pt x="24" y="5578"/>
                    <a:pt x="45" y="5578"/>
                  </a:cubicBezTo>
                  <a:cubicBezTo>
                    <a:pt x="61" y="5578"/>
                    <a:pt x="75" y="5571"/>
                    <a:pt x="75" y="5559"/>
                  </a:cubicBezTo>
                  <a:cubicBezTo>
                    <a:pt x="225" y="4651"/>
                    <a:pt x="263" y="3734"/>
                    <a:pt x="272" y="2817"/>
                  </a:cubicBezTo>
                  <a:cubicBezTo>
                    <a:pt x="291" y="1881"/>
                    <a:pt x="244" y="945"/>
                    <a:pt x="169" y="28"/>
                  </a:cubicBezTo>
                  <a:cubicBezTo>
                    <a:pt x="169" y="10"/>
                    <a:pt x="153" y="0"/>
                    <a:pt x="136"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2"/>
            <p:cNvSpPr/>
            <p:nvPr/>
          </p:nvSpPr>
          <p:spPr>
            <a:xfrm>
              <a:off x="3309075" y="4838775"/>
              <a:ext cx="17150" cy="87300"/>
            </a:xfrm>
            <a:custGeom>
              <a:rect b="b" l="l" r="r" t="t"/>
              <a:pathLst>
                <a:path extrusionOk="0" h="3492" w="686">
                  <a:moveTo>
                    <a:pt x="25" y="0"/>
                  </a:moveTo>
                  <a:cubicBezTo>
                    <a:pt x="11" y="0"/>
                    <a:pt x="1" y="12"/>
                    <a:pt x="11" y="33"/>
                  </a:cubicBezTo>
                  <a:cubicBezTo>
                    <a:pt x="114" y="604"/>
                    <a:pt x="217" y="1175"/>
                    <a:pt x="311" y="1746"/>
                  </a:cubicBezTo>
                  <a:cubicBezTo>
                    <a:pt x="404" y="2326"/>
                    <a:pt x="489" y="2906"/>
                    <a:pt x="620" y="3468"/>
                  </a:cubicBezTo>
                  <a:cubicBezTo>
                    <a:pt x="624" y="3484"/>
                    <a:pt x="637" y="3491"/>
                    <a:pt x="650" y="3491"/>
                  </a:cubicBezTo>
                  <a:cubicBezTo>
                    <a:pt x="667" y="3491"/>
                    <a:pt x="685" y="3479"/>
                    <a:pt x="685" y="3458"/>
                  </a:cubicBezTo>
                  <a:cubicBezTo>
                    <a:pt x="601" y="2887"/>
                    <a:pt x="479" y="2326"/>
                    <a:pt x="367" y="1764"/>
                  </a:cubicBezTo>
                  <a:cubicBezTo>
                    <a:pt x="264" y="1175"/>
                    <a:pt x="161" y="604"/>
                    <a:pt x="58" y="24"/>
                  </a:cubicBezTo>
                  <a:cubicBezTo>
                    <a:pt x="50" y="7"/>
                    <a:pt x="36" y="0"/>
                    <a:pt x="25"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2"/>
            <p:cNvSpPr/>
            <p:nvPr/>
          </p:nvSpPr>
          <p:spPr>
            <a:xfrm>
              <a:off x="3338825" y="5088750"/>
              <a:ext cx="47275" cy="19900"/>
            </a:xfrm>
            <a:custGeom>
              <a:rect b="b" l="l" r="r" t="t"/>
              <a:pathLst>
                <a:path extrusionOk="0" h="796" w="1891">
                  <a:moveTo>
                    <a:pt x="1797" y="0"/>
                  </a:moveTo>
                  <a:cubicBezTo>
                    <a:pt x="1500" y="101"/>
                    <a:pt x="1188" y="150"/>
                    <a:pt x="876" y="150"/>
                  </a:cubicBezTo>
                  <a:cubicBezTo>
                    <a:pt x="579" y="150"/>
                    <a:pt x="283" y="106"/>
                    <a:pt x="0" y="19"/>
                  </a:cubicBezTo>
                  <a:lnTo>
                    <a:pt x="0" y="19"/>
                  </a:lnTo>
                  <a:cubicBezTo>
                    <a:pt x="94" y="384"/>
                    <a:pt x="375" y="693"/>
                    <a:pt x="721" y="796"/>
                  </a:cubicBezTo>
                  <a:cubicBezTo>
                    <a:pt x="1086" y="768"/>
                    <a:pt x="1451" y="627"/>
                    <a:pt x="1732" y="393"/>
                  </a:cubicBezTo>
                  <a:cubicBezTo>
                    <a:pt x="1788" y="347"/>
                    <a:pt x="1844" y="290"/>
                    <a:pt x="1872" y="206"/>
                  </a:cubicBezTo>
                  <a:cubicBezTo>
                    <a:pt x="1891" y="141"/>
                    <a:pt x="1863" y="38"/>
                    <a:pt x="17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2"/>
            <p:cNvSpPr/>
            <p:nvPr/>
          </p:nvSpPr>
          <p:spPr>
            <a:xfrm>
              <a:off x="3245000" y="5075000"/>
              <a:ext cx="149750" cy="66275"/>
            </a:xfrm>
            <a:custGeom>
              <a:rect b="b" l="l" r="r" t="t"/>
              <a:pathLst>
                <a:path extrusionOk="0" h="2651" w="5990">
                  <a:moveTo>
                    <a:pt x="2030" y="0"/>
                  </a:moveTo>
                  <a:cubicBezTo>
                    <a:pt x="1615" y="0"/>
                    <a:pt x="1199" y="62"/>
                    <a:pt x="806" y="185"/>
                  </a:cubicBezTo>
                  <a:cubicBezTo>
                    <a:pt x="244" y="803"/>
                    <a:pt x="1" y="1729"/>
                    <a:pt x="94" y="2572"/>
                  </a:cubicBezTo>
                  <a:cubicBezTo>
                    <a:pt x="1165" y="2628"/>
                    <a:pt x="2236" y="2650"/>
                    <a:pt x="3307" y="2650"/>
                  </a:cubicBezTo>
                  <a:cubicBezTo>
                    <a:pt x="4201" y="2650"/>
                    <a:pt x="5096" y="2635"/>
                    <a:pt x="5990" y="2609"/>
                  </a:cubicBezTo>
                  <a:cubicBezTo>
                    <a:pt x="5775" y="2085"/>
                    <a:pt x="5391" y="1645"/>
                    <a:pt x="4961" y="1290"/>
                  </a:cubicBezTo>
                  <a:cubicBezTo>
                    <a:pt x="4521" y="925"/>
                    <a:pt x="4100" y="513"/>
                    <a:pt x="3576" y="307"/>
                  </a:cubicBezTo>
                  <a:cubicBezTo>
                    <a:pt x="3092" y="102"/>
                    <a:pt x="2561" y="0"/>
                    <a:pt x="20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2"/>
            <p:cNvSpPr/>
            <p:nvPr/>
          </p:nvSpPr>
          <p:spPr>
            <a:xfrm>
              <a:off x="2980175" y="4848950"/>
              <a:ext cx="285925" cy="311650"/>
            </a:xfrm>
            <a:custGeom>
              <a:rect b="b" l="l" r="r" t="t"/>
              <a:pathLst>
                <a:path extrusionOk="0" h="12466" w="11437">
                  <a:moveTo>
                    <a:pt x="3454" y="1"/>
                  </a:moveTo>
                  <a:cubicBezTo>
                    <a:pt x="2088" y="3369"/>
                    <a:pt x="927" y="6832"/>
                    <a:pt x="1" y="10350"/>
                  </a:cubicBezTo>
                  <a:cubicBezTo>
                    <a:pt x="366" y="11193"/>
                    <a:pt x="965" y="11922"/>
                    <a:pt x="1685" y="12465"/>
                  </a:cubicBezTo>
                  <a:cubicBezTo>
                    <a:pt x="4670" y="12250"/>
                    <a:pt x="7712" y="11988"/>
                    <a:pt x="10687" y="11614"/>
                  </a:cubicBezTo>
                  <a:cubicBezTo>
                    <a:pt x="10659" y="10762"/>
                    <a:pt x="10950" y="9873"/>
                    <a:pt x="11436" y="9171"/>
                  </a:cubicBezTo>
                  <a:lnTo>
                    <a:pt x="11436" y="9171"/>
                  </a:lnTo>
                  <a:cubicBezTo>
                    <a:pt x="8657" y="9265"/>
                    <a:pt x="5896" y="9396"/>
                    <a:pt x="3126" y="9489"/>
                  </a:cubicBezTo>
                  <a:cubicBezTo>
                    <a:pt x="4062" y="7852"/>
                    <a:pt x="5007" y="6214"/>
                    <a:pt x="5962" y="4577"/>
                  </a:cubicBezTo>
                  <a:cubicBezTo>
                    <a:pt x="6430" y="3762"/>
                    <a:pt x="5990" y="2630"/>
                    <a:pt x="5541" y="1797"/>
                  </a:cubicBezTo>
                  <a:cubicBezTo>
                    <a:pt x="5101" y="974"/>
                    <a:pt x="4324" y="366"/>
                    <a:pt x="3454" y="1"/>
                  </a:cubicBezTo>
                  <a:close/>
                </a:path>
              </a:pathLst>
            </a:custGeom>
            <a:solidFill>
              <a:srgbClr val="B34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2"/>
            <p:cNvSpPr/>
            <p:nvPr/>
          </p:nvSpPr>
          <p:spPr>
            <a:xfrm>
              <a:off x="3079300" y="4926025"/>
              <a:ext cx="56250" cy="122350"/>
            </a:xfrm>
            <a:custGeom>
              <a:rect b="b" l="l" r="r" t="t"/>
              <a:pathLst>
                <a:path extrusionOk="0" h="4894" w="2250">
                  <a:moveTo>
                    <a:pt x="2115" y="0"/>
                  </a:moveTo>
                  <a:cubicBezTo>
                    <a:pt x="2088" y="0"/>
                    <a:pt x="2056" y="23"/>
                    <a:pt x="2062" y="52"/>
                  </a:cubicBezTo>
                  <a:cubicBezTo>
                    <a:pt x="2118" y="277"/>
                    <a:pt x="2147" y="492"/>
                    <a:pt x="2137" y="717"/>
                  </a:cubicBezTo>
                  <a:cubicBezTo>
                    <a:pt x="2118" y="904"/>
                    <a:pt x="2090" y="1091"/>
                    <a:pt x="2053" y="1278"/>
                  </a:cubicBezTo>
                  <a:cubicBezTo>
                    <a:pt x="1370" y="2457"/>
                    <a:pt x="659" y="3627"/>
                    <a:pt x="13" y="4834"/>
                  </a:cubicBezTo>
                  <a:cubicBezTo>
                    <a:pt x="0" y="4866"/>
                    <a:pt x="26" y="4893"/>
                    <a:pt x="53" y="4893"/>
                  </a:cubicBezTo>
                  <a:cubicBezTo>
                    <a:pt x="66" y="4893"/>
                    <a:pt x="79" y="4887"/>
                    <a:pt x="88" y="4872"/>
                  </a:cubicBezTo>
                  <a:cubicBezTo>
                    <a:pt x="808" y="3702"/>
                    <a:pt x="2165" y="1260"/>
                    <a:pt x="2156" y="1241"/>
                  </a:cubicBezTo>
                  <a:cubicBezTo>
                    <a:pt x="2212" y="1082"/>
                    <a:pt x="2240" y="895"/>
                    <a:pt x="2249" y="726"/>
                  </a:cubicBezTo>
                  <a:cubicBezTo>
                    <a:pt x="2249" y="492"/>
                    <a:pt x="2212" y="249"/>
                    <a:pt x="2147" y="24"/>
                  </a:cubicBezTo>
                  <a:cubicBezTo>
                    <a:pt x="2143" y="7"/>
                    <a:pt x="2130" y="0"/>
                    <a:pt x="2115"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2"/>
            <p:cNvSpPr/>
            <p:nvPr/>
          </p:nvSpPr>
          <p:spPr>
            <a:xfrm>
              <a:off x="3015050" y="5086825"/>
              <a:ext cx="36200" cy="10600"/>
            </a:xfrm>
            <a:custGeom>
              <a:rect b="b" l="l" r="r" t="t"/>
              <a:pathLst>
                <a:path extrusionOk="0" h="424" w="1448">
                  <a:moveTo>
                    <a:pt x="1371" y="0"/>
                  </a:moveTo>
                  <a:cubicBezTo>
                    <a:pt x="1321" y="0"/>
                    <a:pt x="1263" y="15"/>
                    <a:pt x="1217" y="31"/>
                  </a:cubicBezTo>
                  <a:lnTo>
                    <a:pt x="1039" y="68"/>
                  </a:lnTo>
                  <a:cubicBezTo>
                    <a:pt x="927" y="87"/>
                    <a:pt x="796" y="115"/>
                    <a:pt x="683" y="143"/>
                  </a:cubicBezTo>
                  <a:lnTo>
                    <a:pt x="328" y="255"/>
                  </a:lnTo>
                  <a:cubicBezTo>
                    <a:pt x="281" y="274"/>
                    <a:pt x="225" y="302"/>
                    <a:pt x="178" y="311"/>
                  </a:cubicBezTo>
                  <a:cubicBezTo>
                    <a:pt x="122" y="330"/>
                    <a:pt x="56" y="358"/>
                    <a:pt x="10" y="396"/>
                  </a:cubicBezTo>
                  <a:cubicBezTo>
                    <a:pt x="0" y="405"/>
                    <a:pt x="10" y="424"/>
                    <a:pt x="28" y="424"/>
                  </a:cubicBezTo>
                  <a:cubicBezTo>
                    <a:pt x="84" y="424"/>
                    <a:pt x="131" y="405"/>
                    <a:pt x="178" y="377"/>
                  </a:cubicBezTo>
                  <a:cubicBezTo>
                    <a:pt x="234" y="358"/>
                    <a:pt x="290" y="349"/>
                    <a:pt x="356" y="321"/>
                  </a:cubicBezTo>
                  <a:cubicBezTo>
                    <a:pt x="468" y="283"/>
                    <a:pt x="590" y="236"/>
                    <a:pt x="702" y="208"/>
                  </a:cubicBezTo>
                  <a:cubicBezTo>
                    <a:pt x="824" y="171"/>
                    <a:pt x="936" y="143"/>
                    <a:pt x="1058" y="124"/>
                  </a:cubicBezTo>
                  <a:lnTo>
                    <a:pt x="1226" y="87"/>
                  </a:lnTo>
                  <a:cubicBezTo>
                    <a:pt x="1292" y="77"/>
                    <a:pt x="1357" y="77"/>
                    <a:pt x="1413" y="49"/>
                  </a:cubicBezTo>
                  <a:cubicBezTo>
                    <a:pt x="1418" y="52"/>
                    <a:pt x="1422" y="53"/>
                    <a:pt x="1425" y="53"/>
                  </a:cubicBezTo>
                  <a:cubicBezTo>
                    <a:pt x="1448" y="53"/>
                    <a:pt x="1437" y="2"/>
                    <a:pt x="1404" y="2"/>
                  </a:cubicBezTo>
                  <a:cubicBezTo>
                    <a:pt x="1394" y="1"/>
                    <a:pt x="1383" y="0"/>
                    <a:pt x="1371"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2"/>
            <p:cNvSpPr/>
            <p:nvPr/>
          </p:nvSpPr>
          <p:spPr>
            <a:xfrm>
              <a:off x="3090150" y="5077975"/>
              <a:ext cx="168225" cy="7700"/>
            </a:xfrm>
            <a:custGeom>
              <a:rect b="b" l="l" r="r" t="t"/>
              <a:pathLst>
                <a:path extrusionOk="0" h="308" w="6729">
                  <a:moveTo>
                    <a:pt x="6682" y="1"/>
                  </a:moveTo>
                  <a:cubicBezTo>
                    <a:pt x="5559" y="29"/>
                    <a:pt x="4445" y="66"/>
                    <a:pt x="3322" y="113"/>
                  </a:cubicBezTo>
                  <a:cubicBezTo>
                    <a:pt x="2770" y="141"/>
                    <a:pt x="2227" y="151"/>
                    <a:pt x="1675" y="169"/>
                  </a:cubicBezTo>
                  <a:cubicBezTo>
                    <a:pt x="1394" y="188"/>
                    <a:pt x="1104" y="197"/>
                    <a:pt x="824" y="197"/>
                  </a:cubicBezTo>
                  <a:cubicBezTo>
                    <a:pt x="562" y="207"/>
                    <a:pt x="281" y="188"/>
                    <a:pt x="28" y="244"/>
                  </a:cubicBezTo>
                  <a:cubicBezTo>
                    <a:pt x="0" y="244"/>
                    <a:pt x="19" y="282"/>
                    <a:pt x="28" y="291"/>
                  </a:cubicBezTo>
                  <a:cubicBezTo>
                    <a:pt x="118" y="303"/>
                    <a:pt x="209" y="307"/>
                    <a:pt x="300" y="307"/>
                  </a:cubicBezTo>
                  <a:cubicBezTo>
                    <a:pt x="494" y="307"/>
                    <a:pt x="689" y="288"/>
                    <a:pt x="880" y="282"/>
                  </a:cubicBezTo>
                  <a:cubicBezTo>
                    <a:pt x="1151" y="263"/>
                    <a:pt x="1404" y="254"/>
                    <a:pt x="1675" y="254"/>
                  </a:cubicBezTo>
                  <a:cubicBezTo>
                    <a:pt x="2237" y="235"/>
                    <a:pt x="2798" y="216"/>
                    <a:pt x="3359" y="197"/>
                  </a:cubicBezTo>
                  <a:lnTo>
                    <a:pt x="6691" y="94"/>
                  </a:lnTo>
                  <a:cubicBezTo>
                    <a:pt x="6728" y="76"/>
                    <a:pt x="6728" y="1"/>
                    <a:pt x="6682" y="1"/>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2"/>
            <p:cNvSpPr/>
            <p:nvPr/>
          </p:nvSpPr>
          <p:spPr>
            <a:xfrm>
              <a:off x="3149800" y="4750050"/>
              <a:ext cx="91250" cy="80850"/>
            </a:xfrm>
            <a:custGeom>
              <a:rect b="b" l="l" r="r" t="t"/>
              <a:pathLst>
                <a:path extrusionOk="0" h="3234" w="3650">
                  <a:moveTo>
                    <a:pt x="212" y="1"/>
                  </a:moveTo>
                  <a:cubicBezTo>
                    <a:pt x="176" y="1"/>
                    <a:pt x="141" y="8"/>
                    <a:pt x="113" y="26"/>
                  </a:cubicBezTo>
                  <a:cubicBezTo>
                    <a:pt x="0" y="92"/>
                    <a:pt x="0" y="251"/>
                    <a:pt x="28" y="363"/>
                  </a:cubicBezTo>
                  <a:cubicBezTo>
                    <a:pt x="169" y="1168"/>
                    <a:pt x="300" y="1982"/>
                    <a:pt x="440" y="2787"/>
                  </a:cubicBezTo>
                  <a:cubicBezTo>
                    <a:pt x="878" y="3048"/>
                    <a:pt x="1385" y="3234"/>
                    <a:pt x="1905" y="3234"/>
                  </a:cubicBezTo>
                  <a:cubicBezTo>
                    <a:pt x="1963" y="3234"/>
                    <a:pt x="2020" y="3231"/>
                    <a:pt x="2078" y="3227"/>
                  </a:cubicBezTo>
                  <a:cubicBezTo>
                    <a:pt x="2649" y="3180"/>
                    <a:pt x="3210" y="2946"/>
                    <a:pt x="3650" y="2590"/>
                  </a:cubicBezTo>
                  <a:cubicBezTo>
                    <a:pt x="3509" y="2085"/>
                    <a:pt x="3360" y="1589"/>
                    <a:pt x="3219" y="1093"/>
                  </a:cubicBezTo>
                  <a:cubicBezTo>
                    <a:pt x="3173" y="925"/>
                    <a:pt x="3126" y="766"/>
                    <a:pt x="3032" y="625"/>
                  </a:cubicBezTo>
                  <a:cubicBezTo>
                    <a:pt x="2854" y="363"/>
                    <a:pt x="2555" y="213"/>
                    <a:pt x="2237" y="167"/>
                  </a:cubicBezTo>
                  <a:cubicBezTo>
                    <a:pt x="2179" y="158"/>
                    <a:pt x="2121" y="155"/>
                    <a:pt x="2062" y="155"/>
                  </a:cubicBezTo>
                  <a:cubicBezTo>
                    <a:pt x="1863" y="155"/>
                    <a:pt x="1657" y="192"/>
                    <a:pt x="1457" y="192"/>
                  </a:cubicBezTo>
                  <a:cubicBezTo>
                    <a:pt x="1389" y="192"/>
                    <a:pt x="1321" y="188"/>
                    <a:pt x="1254" y="176"/>
                  </a:cubicBezTo>
                  <a:cubicBezTo>
                    <a:pt x="955" y="120"/>
                    <a:pt x="637" y="73"/>
                    <a:pt x="318" y="17"/>
                  </a:cubicBezTo>
                  <a:cubicBezTo>
                    <a:pt x="286" y="8"/>
                    <a:pt x="248" y="1"/>
                    <a:pt x="2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2"/>
            <p:cNvSpPr/>
            <p:nvPr/>
          </p:nvSpPr>
          <p:spPr>
            <a:xfrm>
              <a:off x="3113525" y="4627450"/>
              <a:ext cx="142500" cy="150875"/>
            </a:xfrm>
            <a:custGeom>
              <a:rect b="b" l="l" r="r" t="t"/>
              <a:pathLst>
                <a:path extrusionOk="0" h="6035" w="5700">
                  <a:moveTo>
                    <a:pt x="3172" y="1"/>
                  </a:moveTo>
                  <a:cubicBezTo>
                    <a:pt x="2803" y="1"/>
                    <a:pt x="2436" y="57"/>
                    <a:pt x="2088" y="177"/>
                  </a:cubicBezTo>
                  <a:cubicBezTo>
                    <a:pt x="1245" y="467"/>
                    <a:pt x="534" y="1140"/>
                    <a:pt x="263" y="1992"/>
                  </a:cubicBezTo>
                  <a:cubicBezTo>
                    <a:pt x="1" y="2825"/>
                    <a:pt x="356" y="3770"/>
                    <a:pt x="871" y="4500"/>
                  </a:cubicBezTo>
                  <a:cubicBezTo>
                    <a:pt x="1542" y="5458"/>
                    <a:pt x="2707" y="6035"/>
                    <a:pt x="3876" y="6035"/>
                  </a:cubicBezTo>
                  <a:cubicBezTo>
                    <a:pt x="3963" y="6035"/>
                    <a:pt x="4050" y="6032"/>
                    <a:pt x="4137" y="6025"/>
                  </a:cubicBezTo>
                  <a:cubicBezTo>
                    <a:pt x="4371" y="6006"/>
                    <a:pt x="4539" y="5838"/>
                    <a:pt x="4680" y="5651"/>
                  </a:cubicBezTo>
                  <a:cubicBezTo>
                    <a:pt x="5138" y="5043"/>
                    <a:pt x="5428" y="4715"/>
                    <a:pt x="5597" y="3985"/>
                  </a:cubicBezTo>
                  <a:cubicBezTo>
                    <a:pt x="5700" y="3517"/>
                    <a:pt x="5410" y="2703"/>
                    <a:pt x="5082" y="2357"/>
                  </a:cubicBezTo>
                  <a:cubicBezTo>
                    <a:pt x="5054" y="1674"/>
                    <a:pt x="4932" y="963"/>
                    <a:pt x="4708" y="317"/>
                  </a:cubicBezTo>
                  <a:cubicBezTo>
                    <a:pt x="4224" y="114"/>
                    <a:pt x="3696" y="1"/>
                    <a:pt x="31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p:nvPr/>
          </p:nvSpPr>
          <p:spPr>
            <a:xfrm>
              <a:off x="3162650" y="4762025"/>
              <a:ext cx="71300" cy="17250"/>
            </a:xfrm>
            <a:custGeom>
              <a:rect b="b" l="l" r="r" t="t"/>
              <a:pathLst>
                <a:path extrusionOk="0" h="690" w="2852">
                  <a:moveTo>
                    <a:pt x="2836" y="0"/>
                  </a:moveTo>
                  <a:cubicBezTo>
                    <a:pt x="2831" y="0"/>
                    <a:pt x="2827" y="4"/>
                    <a:pt x="2827" y="15"/>
                  </a:cubicBezTo>
                  <a:cubicBezTo>
                    <a:pt x="2634" y="455"/>
                    <a:pt x="2284" y="577"/>
                    <a:pt x="1886" y="577"/>
                  </a:cubicBezTo>
                  <a:cubicBezTo>
                    <a:pt x="1725" y="577"/>
                    <a:pt x="1556" y="557"/>
                    <a:pt x="1386" y="530"/>
                  </a:cubicBezTo>
                  <a:cubicBezTo>
                    <a:pt x="918" y="455"/>
                    <a:pt x="413" y="408"/>
                    <a:pt x="20" y="127"/>
                  </a:cubicBezTo>
                  <a:cubicBezTo>
                    <a:pt x="1" y="127"/>
                    <a:pt x="1" y="127"/>
                    <a:pt x="1" y="137"/>
                  </a:cubicBezTo>
                  <a:cubicBezTo>
                    <a:pt x="469" y="549"/>
                    <a:pt x="1105" y="680"/>
                    <a:pt x="1713" y="689"/>
                  </a:cubicBezTo>
                  <a:cubicBezTo>
                    <a:pt x="1726" y="689"/>
                    <a:pt x="1738" y="689"/>
                    <a:pt x="1751" y="689"/>
                  </a:cubicBezTo>
                  <a:cubicBezTo>
                    <a:pt x="2182" y="689"/>
                    <a:pt x="2809" y="533"/>
                    <a:pt x="2846" y="15"/>
                  </a:cubicBezTo>
                  <a:cubicBezTo>
                    <a:pt x="2851" y="9"/>
                    <a:pt x="2843" y="0"/>
                    <a:pt x="2836" y="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2"/>
            <p:cNvSpPr/>
            <p:nvPr/>
          </p:nvSpPr>
          <p:spPr>
            <a:xfrm>
              <a:off x="3086150" y="4554950"/>
              <a:ext cx="188350" cy="200925"/>
            </a:xfrm>
            <a:custGeom>
              <a:rect b="b" l="l" r="r" t="t"/>
              <a:pathLst>
                <a:path extrusionOk="0" h="8037" w="7534">
                  <a:moveTo>
                    <a:pt x="5670" y="1"/>
                  </a:moveTo>
                  <a:cubicBezTo>
                    <a:pt x="5595" y="1"/>
                    <a:pt x="5521" y="3"/>
                    <a:pt x="5447" y="7"/>
                  </a:cubicBezTo>
                  <a:cubicBezTo>
                    <a:pt x="3941" y="73"/>
                    <a:pt x="2565" y="831"/>
                    <a:pt x="1508" y="1925"/>
                  </a:cubicBezTo>
                  <a:cubicBezTo>
                    <a:pt x="581" y="2365"/>
                    <a:pt x="113" y="2974"/>
                    <a:pt x="57" y="3825"/>
                  </a:cubicBezTo>
                  <a:cubicBezTo>
                    <a:pt x="1" y="4686"/>
                    <a:pt x="319" y="5510"/>
                    <a:pt x="768" y="6239"/>
                  </a:cubicBezTo>
                  <a:cubicBezTo>
                    <a:pt x="1217" y="6960"/>
                    <a:pt x="1882" y="7550"/>
                    <a:pt x="2565" y="8036"/>
                  </a:cubicBezTo>
                  <a:cubicBezTo>
                    <a:pt x="2116" y="7278"/>
                    <a:pt x="1966" y="6352"/>
                    <a:pt x="2144" y="5491"/>
                  </a:cubicBezTo>
                  <a:cubicBezTo>
                    <a:pt x="2209" y="5126"/>
                    <a:pt x="2340" y="4752"/>
                    <a:pt x="2565" y="4461"/>
                  </a:cubicBezTo>
                  <a:cubicBezTo>
                    <a:pt x="3014" y="4377"/>
                    <a:pt x="3407" y="4031"/>
                    <a:pt x="3510" y="3572"/>
                  </a:cubicBezTo>
                  <a:cubicBezTo>
                    <a:pt x="3848" y="3719"/>
                    <a:pt x="4216" y="3789"/>
                    <a:pt x="4585" y="3789"/>
                  </a:cubicBezTo>
                  <a:cubicBezTo>
                    <a:pt x="4923" y="3789"/>
                    <a:pt x="5261" y="3731"/>
                    <a:pt x="5578" y="3619"/>
                  </a:cubicBezTo>
                  <a:cubicBezTo>
                    <a:pt x="6243" y="3395"/>
                    <a:pt x="6823" y="2908"/>
                    <a:pt x="7160" y="2281"/>
                  </a:cubicBezTo>
                  <a:cubicBezTo>
                    <a:pt x="7431" y="1785"/>
                    <a:pt x="7534" y="1149"/>
                    <a:pt x="7225" y="672"/>
                  </a:cubicBezTo>
                  <a:cubicBezTo>
                    <a:pt x="7057" y="391"/>
                    <a:pt x="6748" y="204"/>
                    <a:pt x="6430" y="101"/>
                  </a:cubicBezTo>
                  <a:cubicBezTo>
                    <a:pt x="6190" y="28"/>
                    <a:pt x="5928" y="1"/>
                    <a:pt x="56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2"/>
            <p:cNvSpPr/>
            <p:nvPr/>
          </p:nvSpPr>
          <p:spPr>
            <a:xfrm>
              <a:off x="3122900" y="4701600"/>
              <a:ext cx="29725" cy="35450"/>
            </a:xfrm>
            <a:custGeom>
              <a:rect b="b" l="l" r="r" t="t"/>
              <a:pathLst>
                <a:path extrusionOk="0" h="1418" w="1189">
                  <a:moveTo>
                    <a:pt x="391" y="1"/>
                  </a:moveTo>
                  <a:cubicBezTo>
                    <a:pt x="342" y="1"/>
                    <a:pt x="294" y="12"/>
                    <a:pt x="253" y="37"/>
                  </a:cubicBezTo>
                  <a:cubicBezTo>
                    <a:pt x="131" y="93"/>
                    <a:pt x="47" y="205"/>
                    <a:pt x="28" y="336"/>
                  </a:cubicBezTo>
                  <a:cubicBezTo>
                    <a:pt x="0" y="467"/>
                    <a:pt x="28" y="598"/>
                    <a:pt x="75" y="720"/>
                  </a:cubicBezTo>
                  <a:cubicBezTo>
                    <a:pt x="223" y="1137"/>
                    <a:pt x="653" y="1417"/>
                    <a:pt x="1089" y="1417"/>
                  </a:cubicBezTo>
                  <a:cubicBezTo>
                    <a:pt x="1122" y="1417"/>
                    <a:pt x="1155" y="1415"/>
                    <a:pt x="1189" y="1412"/>
                  </a:cubicBezTo>
                  <a:cubicBezTo>
                    <a:pt x="1076" y="944"/>
                    <a:pt x="927" y="458"/>
                    <a:pt x="608" y="93"/>
                  </a:cubicBezTo>
                  <a:cubicBezTo>
                    <a:pt x="555" y="34"/>
                    <a:pt x="473" y="1"/>
                    <a:pt x="3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2"/>
            <p:cNvSpPr/>
            <p:nvPr/>
          </p:nvSpPr>
          <p:spPr>
            <a:xfrm>
              <a:off x="3132250" y="4649825"/>
              <a:ext cx="32075" cy="83350"/>
            </a:xfrm>
            <a:custGeom>
              <a:rect b="b" l="l" r="r" t="t"/>
              <a:pathLst>
                <a:path extrusionOk="0" h="3334" w="1283">
                  <a:moveTo>
                    <a:pt x="530" y="0"/>
                  </a:moveTo>
                  <a:cubicBezTo>
                    <a:pt x="471" y="0"/>
                    <a:pt x="415" y="24"/>
                    <a:pt x="375" y="58"/>
                  </a:cubicBezTo>
                  <a:cubicBezTo>
                    <a:pt x="319" y="105"/>
                    <a:pt x="272" y="171"/>
                    <a:pt x="225" y="245"/>
                  </a:cubicBezTo>
                  <a:cubicBezTo>
                    <a:pt x="0" y="629"/>
                    <a:pt x="47" y="1097"/>
                    <a:pt x="94" y="1546"/>
                  </a:cubicBezTo>
                  <a:cubicBezTo>
                    <a:pt x="169" y="2257"/>
                    <a:pt x="590" y="2931"/>
                    <a:pt x="1189" y="3333"/>
                  </a:cubicBezTo>
                  <a:cubicBezTo>
                    <a:pt x="1282" y="3193"/>
                    <a:pt x="1198" y="2968"/>
                    <a:pt x="1161" y="2819"/>
                  </a:cubicBezTo>
                  <a:cubicBezTo>
                    <a:pt x="936" y="1967"/>
                    <a:pt x="702" y="1088"/>
                    <a:pt x="740" y="208"/>
                  </a:cubicBezTo>
                  <a:cubicBezTo>
                    <a:pt x="740" y="124"/>
                    <a:pt x="684" y="39"/>
                    <a:pt x="599" y="11"/>
                  </a:cubicBezTo>
                  <a:cubicBezTo>
                    <a:pt x="576" y="4"/>
                    <a:pt x="553" y="0"/>
                    <a:pt x="5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2"/>
            <p:cNvSpPr/>
            <p:nvPr/>
          </p:nvSpPr>
          <p:spPr>
            <a:xfrm>
              <a:off x="3194950" y="4732450"/>
              <a:ext cx="30200" cy="16775"/>
            </a:xfrm>
            <a:custGeom>
              <a:rect b="b" l="l" r="r" t="t"/>
              <a:pathLst>
                <a:path extrusionOk="0" h="671" w="1208">
                  <a:moveTo>
                    <a:pt x="47" y="0"/>
                  </a:moveTo>
                  <a:lnTo>
                    <a:pt x="47" y="0"/>
                  </a:lnTo>
                  <a:cubicBezTo>
                    <a:pt x="0" y="178"/>
                    <a:pt x="103" y="412"/>
                    <a:pt x="244" y="543"/>
                  </a:cubicBezTo>
                  <a:cubicBezTo>
                    <a:pt x="336" y="629"/>
                    <a:pt x="460" y="671"/>
                    <a:pt x="582" y="671"/>
                  </a:cubicBezTo>
                  <a:cubicBezTo>
                    <a:pt x="646" y="671"/>
                    <a:pt x="710" y="659"/>
                    <a:pt x="768" y="637"/>
                  </a:cubicBezTo>
                  <a:cubicBezTo>
                    <a:pt x="974" y="552"/>
                    <a:pt x="1095" y="356"/>
                    <a:pt x="1207" y="169"/>
                  </a:cubicBezTo>
                  <a:lnTo>
                    <a:pt x="1207" y="169"/>
                  </a:lnTo>
                  <a:cubicBezTo>
                    <a:pt x="1076" y="212"/>
                    <a:pt x="940" y="233"/>
                    <a:pt x="805" y="233"/>
                  </a:cubicBezTo>
                  <a:cubicBezTo>
                    <a:pt x="534" y="233"/>
                    <a:pt x="265" y="150"/>
                    <a:pt x="47"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2"/>
            <p:cNvSpPr/>
            <p:nvPr/>
          </p:nvSpPr>
          <p:spPr>
            <a:xfrm>
              <a:off x="3216000" y="4717000"/>
              <a:ext cx="8225" cy="4700"/>
            </a:xfrm>
            <a:custGeom>
              <a:rect b="b" l="l" r="r" t="t"/>
              <a:pathLst>
                <a:path extrusionOk="0" h="188" w="329">
                  <a:moveTo>
                    <a:pt x="328" y="1"/>
                  </a:moveTo>
                  <a:lnTo>
                    <a:pt x="328" y="1"/>
                  </a:lnTo>
                  <a:cubicBezTo>
                    <a:pt x="225" y="38"/>
                    <a:pt x="103" y="85"/>
                    <a:pt x="1" y="122"/>
                  </a:cubicBezTo>
                  <a:cubicBezTo>
                    <a:pt x="19" y="169"/>
                    <a:pt x="57" y="188"/>
                    <a:pt x="103" y="188"/>
                  </a:cubicBezTo>
                  <a:cubicBezTo>
                    <a:pt x="150" y="188"/>
                    <a:pt x="197" y="160"/>
                    <a:pt x="234" y="132"/>
                  </a:cubicBezTo>
                  <a:cubicBezTo>
                    <a:pt x="281" y="94"/>
                    <a:pt x="300" y="48"/>
                    <a:pt x="328"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2"/>
            <p:cNvSpPr/>
            <p:nvPr/>
          </p:nvSpPr>
          <p:spPr>
            <a:xfrm>
              <a:off x="3186750" y="4687700"/>
              <a:ext cx="7000" cy="12375"/>
            </a:xfrm>
            <a:custGeom>
              <a:rect b="b" l="l" r="r" t="t"/>
              <a:pathLst>
                <a:path extrusionOk="0" h="495" w="280">
                  <a:moveTo>
                    <a:pt x="100" y="1"/>
                  </a:moveTo>
                  <a:cubicBezTo>
                    <a:pt x="95" y="1"/>
                    <a:pt x="90" y="1"/>
                    <a:pt x="85" y="3"/>
                  </a:cubicBezTo>
                  <a:cubicBezTo>
                    <a:pt x="57" y="3"/>
                    <a:pt x="38" y="31"/>
                    <a:pt x="20" y="50"/>
                  </a:cubicBezTo>
                  <a:cubicBezTo>
                    <a:pt x="10" y="78"/>
                    <a:pt x="1" y="106"/>
                    <a:pt x="1" y="134"/>
                  </a:cubicBezTo>
                  <a:cubicBezTo>
                    <a:pt x="1" y="237"/>
                    <a:pt x="20" y="387"/>
                    <a:pt x="104" y="471"/>
                  </a:cubicBezTo>
                  <a:cubicBezTo>
                    <a:pt x="126" y="487"/>
                    <a:pt x="147" y="494"/>
                    <a:pt x="166" y="494"/>
                  </a:cubicBezTo>
                  <a:cubicBezTo>
                    <a:pt x="235" y="494"/>
                    <a:pt x="280" y="404"/>
                    <a:pt x="272" y="331"/>
                  </a:cubicBezTo>
                  <a:cubicBezTo>
                    <a:pt x="253" y="246"/>
                    <a:pt x="244" y="181"/>
                    <a:pt x="207" y="106"/>
                  </a:cubicBezTo>
                  <a:cubicBezTo>
                    <a:pt x="197" y="78"/>
                    <a:pt x="188" y="50"/>
                    <a:pt x="160" y="31"/>
                  </a:cubicBezTo>
                  <a:cubicBezTo>
                    <a:pt x="145" y="16"/>
                    <a:pt x="123" y="1"/>
                    <a:pt x="1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2"/>
            <p:cNvSpPr/>
            <p:nvPr/>
          </p:nvSpPr>
          <p:spPr>
            <a:xfrm>
              <a:off x="3216925" y="4680450"/>
              <a:ext cx="6950" cy="12275"/>
            </a:xfrm>
            <a:custGeom>
              <a:rect b="b" l="l" r="r" t="t"/>
              <a:pathLst>
                <a:path extrusionOk="0" h="491" w="278">
                  <a:moveTo>
                    <a:pt x="96" y="0"/>
                  </a:moveTo>
                  <a:cubicBezTo>
                    <a:pt x="90" y="0"/>
                    <a:pt x="83" y="1"/>
                    <a:pt x="76" y="3"/>
                  </a:cubicBezTo>
                  <a:cubicBezTo>
                    <a:pt x="57" y="3"/>
                    <a:pt x="29" y="22"/>
                    <a:pt x="20" y="50"/>
                  </a:cubicBezTo>
                  <a:cubicBezTo>
                    <a:pt x="10" y="68"/>
                    <a:pt x="1" y="106"/>
                    <a:pt x="1" y="134"/>
                  </a:cubicBezTo>
                  <a:cubicBezTo>
                    <a:pt x="1" y="237"/>
                    <a:pt x="20" y="387"/>
                    <a:pt x="104" y="471"/>
                  </a:cubicBezTo>
                  <a:cubicBezTo>
                    <a:pt x="125" y="484"/>
                    <a:pt x="146" y="490"/>
                    <a:pt x="164" y="490"/>
                  </a:cubicBezTo>
                  <a:cubicBezTo>
                    <a:pt x="234" y="490"/>
                    <a:pt x="278" y="405"/>
                    <a:pt x="263" y="330"/>
                  </a:cubicBezTo>
                  <a:cubicBezTo>
                    <a:pt x="254" y="246"/>
                    <a:pt x="244" y="181"/>
                    <a:pt x="207" y="106"/>
                  </a:cubicBezTo>
                  <a:cubicBezTo>
                    <a:pt x="197" y="68"/>
                    <a:pt x="188" y="50"/>
                    <a:pt x="160" y="22"/>
                  </a:cubicBezTo>
                  <a:cubicBezTo>
                    <a:pt x="145" y="14"/>
                    <a:pt x="124" y="0"/>
                    <a:pt x="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2"/>
            <p:cNvSpPr/>
            <p:nvPr/>
          </p:nvSpPr>
          <p:spPr>
            <a:xfrm>
              <a:off x="3209450" y="4665225"/>
              <a:ext cx="14525" cy="5025"/>
            </a:xfrm>
            <a:custGeom>
              <a:rect b="b" l="l" r="r" t="t"/>
              <a:pathLst>
                <a:path extrusionOk="0" h="201" w="581">
                  <a:moveTo>
                    <a:pt x="424" y="0"/>
                  </a:moveTo>
                  <a:cubicBezTo>
                    <a:pt x="275" y="0"/>
                    <a:pt x="124" y="50"/>
                    <a:pt x="1" y="144"/>
                  </a:cubicBezTo>
                  <a:lnTo>
                    <a:pt x="1" y="200"/>
                  </a:lnTo>
                  <a:cubicBezTo>
                    <a:pt x="122" y="116"/>
                    <a:pt x="281" y="88"/>
                    <a:pt x="440" y="60"/>
                  </a:cubicBezTo>
                  <a:cubicBezTo>
                    <a:pt x="487" y="60"/>
                    <a:pt x="581" y="60"/>
                    <a:pt x="553" y="13"/>
                  </a:cubicBezTo>
                  <a:cubicBezTo>
                    <a:pt x="511" y="5"/>
                    <a:pt x="467" y="0"/>
                    <a:pt x="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2"/>
            <p:cNvSpPr/>
            <p:nvPr/>
          </p:nvSpPr>
          <p:spPr>
            <a:xfrm>
              <a:off x="3176925" y="4669575"/>
              <a:ext cx="14525" cy="3350"/>
            </a:xfrm>
            <a:custGeom>
              <a:rect b="b" l="l" r="r" t="t"/>
              <a:pathLst>
                <a:path extrusionOk="0" h="134" w="581">
                  <a:moveTo>
                    <a:pt x="373" y="0"/>
                  </a:moveTo>
                  <a:cubicBezTo>
                    <a:pt x="241" y="0"/>
                    <a:pt x="110" y="40"/>
                    <a:pt x="1" y="110"/>
                  </a:cubicBezTo>
                  <a:cubicBezTo>
                    <a:pt x="1" y="128"/>
                    <a:pt x="12" y="133"/>
                    <a:pt x="29" y="133"/>
                  </a:cubicBezTo>
                  <a:cubicBezTo>
                    <a:pt x="58" y="133"/>
                    <a:pt x="102" y="116"/>
                    <a:pt x="132" y="110"/>
                  </a:cubicBezTo>
                  <a:cubicBezTo>
                    <a:pt x="233" y="90"/>
                    <a:pt x="344" y="75"/>
                    <a:pt x="454" y="75"/>
                  </a:cubicBezTo>
                  <a:cubicBezTo>
                    <a:pt x="497" y="75"/>
                    <a:pt x="539" y="77"/>
                    <a:pt x="581" y="82"/>
                  </a:cubicBezTo>
                  <a:cubicBezTo>
                    <a:pt x="572" y="64"/>
                    <a:pt x="572" y="54"/>
                    <a:pt x="553" y="26"/>
                  </a:cubicBezTo>
                  <a:cubicBezTo>
                    <a:pt x="494" y="9"/>
                    <a:pt x="433"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2"/>
            <p:cNvSpPr/>
            <p:nvPr/>
          </p:nvSpPr>
          <p:spPr>
            <a:xfrm>
              <a:off x="3145650" y="4563850"/>
              <a:ext cx="115575" cy="35425"/>
            </a:xfrm>
            <a:custGeom>
              <a:rect b="b" l="l" r="r" t="t"/>
              <a:pathLst>
                <a:path extrusionOk="0" h="1417" w="4623">
                  <a:moveTo>
                    <a:pt x="3375" y="0"/>
                  </a:moveTo>
                  <a:cubicBezTo>
                    <a:pt x="3027" y="0"/>
                    <a:pt x="2676" y="82"/>
                    <a:pt x="2347" y="175"/>
                  </a:cubicBezTo>
                  <a:cubicBezTo>
                    <a:pt x="1514" y="409"/>
                    <a:pt x="653" y="793"/>
                    <a:pt x="7" y="1392"/>
                  </a:cubicBezTo>
                  <a:cubicBezTo>
                    <a:pt x="0" y="1399"/>
                    <a:pt x="4" y="1417"/>
                    <a:pt x="14" y="1417"/>
                  </a:cubicBezTo>
                  <a:cubicBezTo>
                    <a:pt x="17" y="1417"/>
                    <a:pt x="21" y="1415"/>
                    <a:pt x="26" y="1410"/>
                  </a:cubicBezTo>
                  <a:cubicBezTo>
                    <a:pt x="728" y="971"/>
                    <a:pt x="1420" y="559"/>
                    <a:pt x="2225" y="325"/>
                  </a:cubicBezTo>
                  <a:cubicBezTo>
                    <a:pt x="2596" y="224"/>
                    <a:pt x="2997" y="115"/>
                    <a:pt x="3388" y="115"/>
                  </a:cubicBezTo>
                  <a:cubicBezTo>
                    <a:pt x="3431" y="115"/>
                    <a:pt x="3474" y="116"/>
                    <a:pt x="3516" y="119"/>
                  </a:cubicBezTo>
                  <a:cubicBezTo>
                    <a:pt x="3722" y="128"/>
                    <a:pt x="3928" y="175"/>
                    <a:pt x="4115" y="269"/>
                  </a:cubicBezTo>
                  <a:cubicBezTo>
                    <a:pt x="4284" y="362"/>
                    <a:pt x="4415" y="503"/>
                    <a:pt x="4546" y="643"/>
                  </a:cubicBezTo>
                  <a:cubicBezTo>
                    <a:pt x="4555" y="653"/>
                    <a:pt x="4566" y="657"/>
                    <a:pt x="4575" y="657"/>
                  </a:cubicBezTo>
                  <a:cubicBezTo>
                    <a:pt x="4602" y="657"/>
                    <a:pt x="4623" y="624"/>
                    <a:pt x="4602" y="596"/>
                  </a:cubicBezTo>
                  <a:cubicBezTo>
                    <a:pt x="4452" y="259"/>
                    <a:pt x="4040" y="72"/>
                    <a:pt x="3694" y="25"/>
                  </a:cubicBezTo>
                  <a:cubicBezTo>
                    <a:pt x="3588" y="8"/>
                    <a:pt x="3482" y="0"/>
                    <a:pt x="3375"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2"/>
            <p:cNvSpPr/>
            <p:nvPr/>
          </p:nvSpPr>
          <p:spPr>
            <a:xfrm>
              <a:off x="3181950" y="4580550"/>
              <a:ext cx="57225" cy="11775"/>
            </a:xfrm>
            <a:custGeom>
              <a:rect b="b" l="l" r="r" t="t"/>
              <a:pathLst>
                <a:path extrusionOk="0" h="471" w="2289">
                  <a:moveTo>
                    <a:pt x="1460" y="0"/>
                  </a:moveTo>
                  <a:cubicBezTo>
                    <a:pt x="1342" y="0"/>
                    <a:pt x="1221" y="9"/>
                    <a:pt x="1101" y="31"/>
                  </a:cubicBezTo>
                  <a:cubicBezTo>
                    <a:pt x="717" y="87"/>
                    <a:pt x="352" y="218"/>
                    <a:pt x="15" y="434"/>
                  </a:cubicBezTo>
                  <a:cubicBezTo>
                    <a:pt x="1" y="441"/>
                    <a:pt x="8" y="471"/>
                    <a:pt x="26" y="471"/>
                  </a:cubicBezTo>
                  <a:cubicBezTo>
                    <a:pt x="31" y="471"/>
                    <a:pt x="37" y="468"/>
                    <a:pt x="43" y="462"/>
                  </a:cubicBezTo>
                  <a:cubicBezTo>
                    <a:pt x="380" y="275"/>
                    <a:pt x="754" y="162"/>
                    <a:pt x="1138" y="115"/>
                  </a:cubicBezTo>
                  <a:cubicBezTo>
                    <a:pt x="1241" y="100"/>
                    <a:pt x="1341" y="93"/>
                    <a:pt x="1442" y="93"/>
                  </a:cubicBezTo>
                  <a:cubicBezTo>
                    <a:pt x="1524" y="93"/>
                    <a:pt x="1606" y="98"/>
                    <a:pt x="1690" y="106"/>
                  </a:cubicBezTo>
                  <a:lnTo>
                    <a:pt x="1971" y="134"/>
                  </a:lnTo>
                  <a:cubicBezTo>
                    <a:pt x="2055" y="153"/>
                    <a:pt x="2149" y="181"/>
                    <a:pt x="2223" y="181"/>
                  </a:cubicBezTo>
                  <a:cubicBezTo>
                    <a:pt x="2270" y="172"/>
                    <a:pt x="2289" y="125"/>
                    <a:pt x="2252" y="115"/>
                  </a:cubicBezTo>
                  <a:cubicBezTo>
                    <a:pt x="2102" y="31"/>
                    <a:pt x="1877" y="22"/>
                    <a:pt x="1709" y="12"/>
                  </a:cubicBezTo>
                  <a:cubicBezTo>
                    <a:pt x="1627" y="5"/>
                    <a:pt x="1544" y="0"/>
                    <a:pt x="146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2"/>
            <p:cNvSpPr/>
            <p:nvPr/>
          </p:nvSpPr>
          <p:spPr>
            <a:xfrm>
              <a:off x="3309350" y="5144875"/>
              <a:ext cx="580675" cy="46775"/>
            </a:xfrm>
            <a:custGeom>
              <a:rect b="b" l="l" r="r" t="t"/>
              <a:pathLst>
                <a:path extrusionOk="0" h="1871" w="23227">
                  <a:moveTo>
                    <a:pt x="9020" y="0"/>
                  </a:moveTo>
                  <a:cubicBezTo>
                    <a:pt x="5713" y="0"/>
                    <a:pt x="2538" y="51"/>
                    <a:pt x="0" y="151"/>
                  </a:cubicBezTo>
                  <a:cubicBezTo>
                    <a:pt x="169" y="198"/>
                    <a:pt x="337" y="245"/>
                    <a:pt x="515" y="301"/>
                  </a:cubicBezTo>
                  <a:cubicBezTo>
                    <a:pt x="4136" y="1424"/>
                    <a:pt x="8216" y="1723"/>
                    <a:pt x="11997" y="1845"/>
                  </a:cubicBezTo>
                  <a:cubicBezTo>
                    <a:pt x="12524" y="1862"/>
                    <a:pt x="13032" y="1870"/>
                    <a:pt x="13521" y="1870"/>
                  </a:cubicBezTo>
                  <a:cubicBezTo>
                    <a:pt x="19556" y="1870"/>
                    <a:pt x="22672" y="624"/>
                    <a:pt x="23226" y="347"/>
                  </a:cubicBezTo>
                  <a:cubicBezTo>
                    <a:pt x="19367" y="116"/>
                    <a:pt x="14042" y="0"/>
                    <a:pt x="90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2"/>
            <p:cNvSpPr/>
            <p:nvPr/>
          </p:nvSpPr>
          <p:spPr>
            <a:xfrm>
              <a:off x="3274475" y="4951900"/>
              <a:ext cx="540925" cy="202150"/>
            </a:xfrm>
            <a:custGeom>
              <a:rect b="b" l="l" r="r" t="t"/>
              <a:pathLst>
                <a:path extrusionOk="0" h="8086" w="21637">
                  <a:moveTo>
                    <a:pt x="21346" y="0"/>
                  </a:moveTo>
                  <a:cubicBezTo>
                    <a:pt x="17098" y="9"/>
                    <a:pt x="12784" y="47"/>
                    <a:pt x="8517" y="56"/>
                  </a:cubicBezTo>
                  <a:cubicBezTo>
                    <a:pt x="7366" y="2536"/>
                    <a:pt x="6196" y="5044"/>
                    <a:pt x="5054" y="7524"/>
                  </a:cubicBezTo>
                  <a:cubicBezTo>
                    <a:pt x="4767" y="7524"/>
                    <a:pt x="4472" y="7515"/>
                    <a:pt x="4179" y="7515"/>
                  </a:cubicBezTo>
                  <a:cubicBezTo>
                    <a:pt x="4033" y="7515"/>
                    <a:pt x="3888" y="7517"/>
                    <a:pt x="3744" y="7524"/>
                  </a:cubicBezTo>
                  <a:cubicBezTo>
                    <a:pt x="3473" y="7533"/>
                    <a:pt x="366" y="7533"/>
                    <a:pt x="1" y="7533"/>
                  </a:cubicBezTo>
                  <a:cubicBezTo>
                    <a:pt x="553" y="7645"/>
                    <a:pt x="1086" y="7786"/>
                    <a:pt x="1629" y="7945"/>
                  </a:cubicBezTo>
                  <a:cubicBezTo>
                    <a:pt x="4904" y="7973"/>
                    <a:pt x="8180" y="8020"/>
                    <a:pt x="11455" y="8048"/>
                  </a:cubicBezTo>
                  <a:cubicBezTo>
                    <a:pt x="13617" y="8057"/>
                    <a:pt x="15825" y="8066"/>
                    <a:pt x="17977" y="8085"/>
                  </a:cubicBezTo>
                  <a:cubicBezTo>
                    <a:pt x="19175" y="5587"/>
                    <a:pt x="20448" y="3013"/>
                    <a:pt x="21636" y="515"/>
                  </a:cubicBezTo>
                  <a:cubicBezTo>
                    <a:pt x="21543" y="346"/>
                    <a:pt x="21440" y="159"/>
                    <a:pt x="21346"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2"/>
            <p:cNvSpPr/>
            <p:nvPr/>
          </p:nvSpPr>
          <p:spPr>
            <a:xfrm>
              <a:off x="3404800" y="4962425"/>
              <a:ext cx="411050" cy="191625"/>
            </a:xfrm>
            <a:custGeom>
              <a:rect b="b" l="l" r="r" t="t"/>
              <a:pathLst>
                <a:path extrusionOk="0" h="7665" w="16442">
                  <a:moveTo>
                    <a:pt x="16386" y="0"/>
                  </a:moveTo>
                  <a:cubicBezTo>
                    <a:pt x="12137" y="9"/>
                    <a:pt x="7842" y="9"/>
                    <a:pt x="3584" y="19"/>
                  </a:cubicBezTo>
                  <a:lnTo>
                    <a:pt x="0" y="7571"/>
                  </a:lnTo>
                  <a:cubicBezTo>
                    <a:pt x="2087" y="7589"/>
                    <a:pt x="4165" y="7617"/>
                    <a:pt x="6251" y="7627"/>
                  </a:cubicBezTo>
                  <a:cubicBezTo>
                    <a:pt x="8413" y="7636"/>
                    <a:pt x="10621" y="7645"/>
                    <a:pt x="12774" y="7664"/>
                  </a:cubicBezTo>
                  <a:cubicBezTo>
                    <a:pt x="13971" y="5166"/>
                    <a:pt x="15244" y="2592"/>
                    <a:pt x="16442" y="94"/>
                  </a:cubicBezTo>
                  <a:cubicBezTo>
                    <a:pt x="16423" y="56"/>
                    <a:pt x="16405" y="38"/>
                    <a:pt x="16386"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2"/>
            <p:cNvSpPr/>
            <p:nvPr/>
          </p:nvSpPr>
          <p:spPr>
            <a:xfrm>
              <a:off x="3602950" y="5039625"/>
              <a:ext cx="44700" cy="38675"/>
            </a:xfrm>
            <a:custGeom>
              <a:rect b="b" l="l" r="r" t="t"/>
              <a:pathLst>
                <a:path extrusionOk="0" h="1547" w="1788">
                  <a:moveTo>
                    <a:pt x="1086" y="1"/>
                  </a:moveTo>
                  <a:cubicBezTo>
                    <a:pt x="850" y="1"/>
                    <a:pt x="622" y="86"/>
                    <a:pt x="440" y="244"/>
                  </a:cubicBezTo>
                  <a:cubicBezTo>
                    <a:pt x="0" y="627"/>
                    <a:pt x="56" y="1320"/>
                    <a:pt x="665" y="1507"/>
                  </a:cubicBezTo>
                  <a:cubicBezTo>
                    <a:pt x="740" y="1534"/>
                    <a:pt x="817" y="1546"/>
                    <a:pt x="893" y="1546"/>
                  </a:cubicBezTo>
                  <a:cubicBezTo>
                    <a:pt x="1056" y="1546"/>
                    <a:pt x="1217" y="1490"/>
                    <a:pt x="1357" y="1395"/>
                  </a:cubicBezTo>
                  <a:cubicBezTo>
                    <a:pt x="1554" y="1254"/>
                    <a:pt x="1685" y="1030"/>
                    <a:pt x="1741" y="796"/>
                  </a:cubicBezTo>
                  <a:cubicBezTo>
                    <a:pt x="1788" y="627"/>
                    <a:pt x="1788" y="459"/>
                    <a:pt x="1703" y="300"/>
                  </a:cubicBezTo>
                  <a:cubicBezTo>
                    <a:pt x="1610" y="141"/>
                    <a:pt x="1413" y="38"/>
                    <a:pt x="1217" y="10"/>
                  </a:cubicBezTo>
                  <a:cubicBezTo>
                    <a:pt x="1173" y="4"/>
                    <a:pt x="1129" y="1"/>
                    <a:pt x="1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2"/>
            <p:cNvSpPr/>
            <p:nvPr/>
          </p:nvSpPr>
          <p:spPr>
            <a:xfrm>
              <a:off x="3277775" y="4558625"/>
              <a:ext cx="269275" cy="147650"/>
            </a:xfrm>
            <a:custGeom>
              <a:rect b="b" l="l" r="r" t="t"/>
              <a:pathLst>
                <a:path extrusionOk="0" h="5906" w="10771">
                  <a:moveTo>
                    <a:pt x="5509" y="0"/>
                  </a:moveTo>
                  <a:cubicBezTo>
                    <a:pt x="4222" y="0"/>
                    <a:pt x="2936" y="30"/>
                    <a:pt x="1656" y="113"/>
                  </a:cubicBezTo>
                  <a:cubicBezTo>
                    <a:pt x="1656" y="1460"/>
                    <a:pt x="1656" y="3023"/>
                    <a:pt x="1666" y="4371"/>
                  </a:cubicBezTo>
                  <a:cubicBezTo>
                    <a:pt x="1076" y="4839"/>
                    <a:pt x="515" y="5353"/>
                    <a:pt x="0" y="5905"/>
                  </a:cubicBezTo>
                  <a:lnTo>
                    <a:pt x="2667" y="4829"/>
                  </a:lnTo>
                  <a:cubicBezTo>
                    <a:pt x="3664" y="4787"/>
                    <a:pt x="4641" y="4775"/>
                    <a:pt x="5613" y="4775"/>
                  </a:cubicBezTo>
                  <a:cubicBezTo>
                    <a:pt x="6914" y="4775"/>
                    <a:pt x="8207" y="4797"/>
                    <a:pt x="9525" y="4797"/>
                  </a:cubicBezTo>
                  <a:cubicBezTo>
                    <a:pt x="9866" y="4797"/>
                    <a:pt x="10210" y="4795"/>
                    <a:pt x="10556" y="4792"/>
                  </a:cubicBezTo>
                  <a:cubicBezTo>
                    <a:pt x="10621" y="3304"/>
                    <a:pt x="10771" y="1591"/>
                    <a:pt x="10761" y="103"/>
                  </a:cubicBezTo>
                  <a:cubicBezTo>
                    <a:pt x="9018" y="55"/>
                    <a:pt x="7263" y="0"/>
                    <a:pt x="5509"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2"/>
            <p:cNvSpPr/>
            <p:nvPr/>
          </p:nvSpPr>
          <p:spPr>
            <a:xfrm>
              <a:off x="3354500" y="4585775"/>
              <a:ext cx="164950" cy="10775"/>
            </a:xfrm>
            <a:custGeom>
              <a:rect b="b" l="l" r="r" t="t"/>
              <a:pathLst>
                <a:path extrusionOk="0" h="431" w="6598">
                  <a:moveTo>
                    <a:pt x="0" y="0"/>
                  </a:moveTo>
                  <a:lnTo>
                    <a:pt x="0" y="337"/>
                  </a:lnTo>
                  <a:lnTo>
                    <a:pt x="0" y="384"/>
                  </a:lnTo>
                  <a:cubicBezTo>
                    <a:pt x="0" y="393"/>
                    <a:pt x="0" y="421"/>
                    <a:pt x="10" y="430"/>
                  </a:cubicBezTo>
                  <a:lnTo>
                    <a:pt x="6495" y="430"/>
                  </a:lnTo>
                  <a:cubicBezTo>
                    <a:pt x="6541" y="430"/>
                    <a:pt x="6570" y="430"/>
                    <a:pt x="6579" y="421"/>
                  </a:cubicBezTo>
                  <a:cubicBezTo>
                    <a:pt x="6598" y="393"/>
                    <a:pt x="6588" y="365"/>
                    <a:pt x="6588" y="337"/>
                  </a:cubicBezTo>
                  <a:lnTo>
                    <a:pt x="6588" y="253"/>
                  </a:lnTo>
                  <a:cubicBezTo>
                    <a:pt x="6588" y="197"/>
                    <a:pt x="6588" y="140"/>
                    <a:pt x="6598" y="94"/>
                  </a:cubicBezTo>
                  <a:lnTo>
                    <a:pt x="6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2"/>
            <p:cNvSpPr/>
            <p:nvPr/>
          </p:nvSpPr>
          <p:spPr>
            <a:xfrm>
              <a:off x="3354500" y="4613825"/>
              <a:ext cx="118625" cy="10800"/>
            </a:xfrm>
            <a:custGeom>
              <a:rect b="b" l="l" r="r" t="t"/>
              <a:pathLst>
                <a:path extrusionOk="0" h="432" w="4745">
                  <a:moveTo>
                    <a:pt x="0" y="1"/>
                  </a:moveTo>
                  <a:lnTo>
                    <a:pt x="0" y="338"/>
                  </a:lnTo>
                  <a:lnTo>
                    <a:pt x="0" y="385"/>
                  </a:lnTo>
                  <a:lnTo>
                    <a:pt x="0" y="431"/>
                  </a:lnTo>
                  <a:lnTo>
                    <a:pt x="4670" y="431"/>
                  </a:lnTo>
                  <a:cubicBezTo>
                    <a:pt x="4698" y="431"/>
                    <a:pt x="4717" y="431"/>
                    <a:pt x="4726" y="422"/>
                  </a:cubicBezTo>
                  <a:cubicBezTo>
                    <a:pt x="4745" y="394"/>
                    <a:pt x="4726" y="366"/>
                    <a:pt x="4745" y="338"/>
                  </a:cubicBezTo>
                  <a:lnTo>
                    <a:pt x="4745" y="254"/>
                  </a:lnTo>
                  <a:lnTo>
                    <a:pt x="4745" y="95"/>
                  </a:lnTo>
                  <a:lnTo>
                    <a:pt x="47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2"/>
            <p:cNvSpPr/>
            <p:nvPr/>
          </p:nvSpPr>
          <p:spPr>
            <a:xfrm>
              <a:off x="3354275" y="4642150"/>
              <a:ext cx="141325" cy="10775"/>
            </a:xfrm>
            <a:custGeom>
              <a:rect b="b" l="l" r="r" t="t"/>
              <a:pathLst>
                <a:path extrusionOk="0" h="431" w="5653">
                  <a:moveTo>
                    <a:pt x="0" y="0"/>
                  </a:moveTo>
                  <a:lnTo>
                    <a:pt x="0" y="337"/>
                  </a:lnTo>
                  <a:lnTo>
                    <a:pt x="0" y="384"/>
                  </a:lnTo>
                  <a:cubicBezTo>
                    <a:pt x="0" y="403"/>
                    <a:pt x="0" y="421"/>
                    <a:pt x="9" y="431"/>
                  </a:cubicBezTo>
                  <a:lnTo>
                    <a:pt x="5559" y="431"/>
                  </a:lnTo>
                  <a:cubicBezTo>
                    <a:pt x="5605" y="421"/>
                    <a:pt x="5643" y="421"/>
                    <a:pt x="5643" y="421"/>
                  </a:cubicBezTo>
                  <a:cubicBezTo>
                    <a:pt x="5652" y="403"/>
                    <a:pt x="5652" y="365"/>
                    <a:pt x="5652" y="337"/>
                  </a:cubicBezTo>
                  <a:lnTo>
                    <a:pt x="5652" y="253"/>
                  </a:lnTo>
                  <a:lnTo>
                    <a:pt x="5652" y="94"/>
                  </a:lnTo>
                  <a:lnTo>
                    <a:pt x="56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2"/>
            <p:cNvSpPr/>
            <p:nvPr/>
          </p:nvSpPr>
          <p:spPr>
            <a:xfrm>
              <a:off x="3206875" y="4148900"/>
              <a:ext cx="381125" cy="290900"/>
            </a:xfrm>
            <a:custGeom>
              <a:rect b="b" l="l" r="r" t="t"/>
              <a:pathLst>
                <a:path extrusionOk="0" h="11636" w="15245">
                  <a:moveTo>
                    <a:pt x="5589" y="1"/>
                  </a:moveTo>
                  <a:cubicBezTo>
                    <a:pt x="4131" y="1"/>
                    <a:pt x="2674" y="15"/>
                    <a:pt x="1217" y="41"/>
                  </a:cubicBezTo>
                  <a:cubicBezTo>
                    <a:pt x="805" y="60"/>
                    <a:pt x="309" y="126"/>
                    <a:pt x="85" y="462"/>
                  </a:cubicBezTo>
                  <a:cubicBezTo>
                    <a:pt x="57" y="3616"/>
                    <a:pt x="29" y="6751"/>
                    <a:pt x="1" y="9895"/>
                  </a:cubicBezTo>
                  <a:cubicBezTo>
                    <a:pt x="96" y="10168"/>
                    <a:pt x="789" y="10197"/>
                    <a:pt x="1391" y="10197"/>
                  </a:cubicBezTo>
                  <a:cubicBezTo>
                    <a:pt x="1553" y="10197"/>
                    <a:pt x="1709" y="10195"/>
                    <a:pt x="1844" y="10195"/>
                  </a:cubicBezTo>
                  <a:cubicBezTo>
                    <a:pt x="5241" y="10185"/>
                    <a:pt x="8628" y="10167"/>
                    <a:pt x="12025" y="10148"/>
                  </a:cubicBezTo>
                  <a:cubicBezTo>
                    <a:pt x="12156" y="10223"/>
                    <a:pt x="12287" y="10279"/>
                    <a:pt x="12362" y="10316"/>
                  </a:cubicBezTo>
                  <a:cubicBezTo>
                    <a:pt x="13120" y="10747"/>
                    <a:pt x="13897" y="11158"/>
                    <a:pt x="14683" y="11542"/>
                  </a:cubicBezTo>
                  <a:cubicBezTo>
                    <a:pt x="14777" y="11589"/>
                    <a:pt x="14870" y="11636"/>
                    <a:pt x="14964" y="11636"/>
                  </a:cubicBezTo>
                  <a:cubicBezTo>
                    <a:pt x="15067" y="11636"/>
                    <a:pt x="15170" y="11589"/>
                    <a:pt x="15198" y="11495"/>
                  </a:cubicBezTo>
                  <a:cubicBezTo>
                    <a:pt x="15244" y="11383"/>
                    <a:pt x="15170" y="11271"/>
                    <a:pt x="15113" y="11177"/>
                  </a:cubicBezTo>
                  <a:cubicBezTo>
                    <a:pt x="14702" y="10606"/>
                    <a:pt x="14299" y="10045"/>
                    <a:pt x="13888" y="9474"/>
                  </a:cubicBezTo>
                  <a:cubicBezTo>
                    <a:pt x="13859" y="9437"/>
                    <a:pt x="13831" y="9390"/>
                    <a:pt x="13794" y="9352"/>
                  </a:cubicBezTo>
                  <a:cubicBezTo>
                    <a:pt x="13813" y="6582"/>
                    <a:pt x="13841" y="3803"/>
                    <a:pt x="13859" y="1024"/>
                  </a:cubicBezTo>
                  <a:cubicBezTo>
                    <a:pt x="13859" y="678"/>
                    <a:pt x="13794" y="154"/>
                    <a:pt x="13438" y="135"/>
                  </a:cubicBezTo>
                  <a:cubicBezTo>
                    <a:pt x="10824" y="45"/>
                    <a:pt x="8206" y="1"/>
                    <a:pt x="5589"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2"/>
            <p:cNvSpPr/>
            <p:nvPr/>
          </p:nvSpPr>
          <p:spPr>
            <a:xfrm>
              <a:off x="3239400" y="4198950"/>
              <a:ext cx="288250" cy="166100"/>
            </a:xfrm>
            <a:custGeom>
              <a:rect b="b" l="l" r="r" t="t"/>
              <a:pathLst>
                <a:path extrusionOk="0" h="6644" w="11530">
                  <a:moveTo>
                    <a:pt x="1984" y="744"/>
                  </a:moveTo>
                  <a:cubicBezTo>
                    <a:pt x="2125" y="1577"/>
                    <a:pt x="2246" y="2419"/>
                    <a:pt x="2340" y="3252"/>
                  </a:cubicBezTo>
                  <a:cubicBezTo>
                    <a:pt x="2059" y="3252"/>
                    <a:pt x="1788" y="3252"/>
                    <a:pt x="1507" y="3233"/>
                  </a:cubicBezTo>
                  <a:cubicBezTo>
                    <a:pt x="1694" y="2419"/>
                    <a:pt x="1844" y="1586"/>
                    <a:pt x="1984" y="744"/>
                  </a:cubicBezTo>
                  <a:close/>
                  <a:moveTo>
                    <a:pt x="2911" y="2606"/>
                  </a:moveTo>
                  <a:cubicBezTo>
                    <a:pt x="2985" y="2831"/>
                    <a:pt x="3042" y="3065"/>
                    <a:pt x="3107" y="3280"/>
                  </a:cubicBezTo>
                  <a:cubicBezTo>
                    <a:pt x="3051" y="3270"/>
                    <a:pt x="2995" y="3270"/>
                    <a:pt x="2948" y="3270"/>
                  </a:cubicBezTo>
                  <a:lnTo>
                    <a:pt x="2752" y="3270"/>
                  </a:lnTo>
                  <a:cubicBezTo>
                    <a:pt x="2798" y="3046"/>
                    <a:pt x="2854" y="2831"/>
                    <a:pt x="2911" y="2606"/>
                  </a:cubicBezTo>
                  <a:close/>
                  <a:moveTo>
                    <a:pt x="3903" y="2765"/>
                  </a:moveTo>
                  <a:lnTo>
                    <a:pt x="4034" y="3280"/>
                  </a:lnTo>
                  <a:lnTo>
                    <a:pt x="3753" y="3280"/>
                  </a:lnTo>
                  <a:cubicBezTo>
                    <a:pt x="3800" y="3111"/>
                    <a:pt x="3846" y="2943"/>
                    <a:pt x="3903" y="2765"/>
                  </a:cubicBezTo>
                  <a:close/>
                  <a:moveTo>
                    <a:pt x="4876" y="1212"/>
                  </a:moveTo>
                  <a:cubicBezTo>
                    <a:pt x="4960" y="1914"/>
                    <a:pt x="5025" y="2606"/>
                    <a:pt x="5110" y="3308"/>
                  </a:cubicBezTo>
                  <a:cubicBezTo>
                    <a:pt x="4923" y="3298"/>
                    <a:pt x="4735" y="3298"/>
                    <a:pt x="4548" y="3298"/>
                  </a:cubicBezTo>
                  <a:cubicBezTo>
                    <a:pt x="4651" y="2606"/>
                    <a:pt x="4773" y="1904"/>
                    <a:pt x="4876" y="1212"/>
                  </a:cubicBezTo>
                  <a:close/>
                  <a:moveTo>
                    <a:pt x="6083" y="3093"/>
                  </a:moveTo>
                  <a:cubicBezTo>
                    <a:pt x="6102" y="3167"/>
                    <a:pt x="6120" y="3233"/>
                    <a:pt x="6139" y="3308"/>
                  </a:cubicBezTo>
                  <a:cubicBezTo>
                    <a:pt x="6133" y="3311"/>
                    <a:pt x="6124" y="3312"/>
                    <a:pt x="6115" y="3312"/>
                  </a:cubicBezTo>
                  <a:cubicBezTo>
                    <a:pt x="6096" y="3312"/>
                    <a:pt x="6074" y="3308"/>
                    <a:pt x="6055" y="3308"/>
                  </a:cubicBezTo>
                  <a:cubicBezTo>
                    <a:pt x="6074" y="3233"/>
                    <a:pt x="6074" y="3167"/>
                    <a:pt x="6083" y="3093"/>
                  </a:cubicBezTo>
                  <a:close/>
                  <a:moveTo>
                    <a:pt x="8769" y="538"/>
                  </a:moveTo>
                  <a:cubicBezTo>
                    <a:pt x="9040" y="1474"/>
                    <a:pt x="9311" y="2419"/>
                    <a:pt x="9583" y="3355"/>
                  </a:cubicBezTo>
                  <a:cubicBezTo>
                    <a:pt x="9190" y="3355"/>
                    <a:pt x="8815" y="3355"/>
                    <a:pt x="8432" y="3345"/>
                  </a:cubicBezTo>
                  <a:cubicBezTo>
                    <a:pt x="8553" y="2409"/>
                    <a:pt x="8656" y="1474"/>
                    <a:pt x="8769" y="538"/>
                  </a:cubicBezTo>
                  <a:close/>
                  <a:moveTo>
                    <a:pt x="4352" y="3504"/>
                  </a:moveTo>
                  <a:cubicBezTo>
                    <a:pt x="4342" y="3579"/>
                    <a:pt x="4324" y="3645"/>
                    <a:pt x="4314" y="3729"/>
                  </a:cubicBezTo>
                  <a:cubicBezTo>
                    <a:pt x="4286" y="3654"/>
                    <a:pt x="4277" y="3579"/>
                    <a:pt x="4258" y="3504"/>
                  </a:cubicBezTo>
                  <a:close/>
                  <a:moveTo>
                    <a:pt x="3519" y="3486"/>
                  </a:moveTo>
                  <a:cubicBezTo>
                    <a:pt x="3481" y="3589"/>
                    <a:pt x="3463" y="3691"/>
                    <a:pt x="3435" y="3785"/>
                  </a:cubicBezTo>
                  <a:cubicBezTo>
                    <a:pt x="3407" y="3682"/>
                    <a:pt x="3378" y="3589"/>
                    <a:pt x="3341" y="3486"/>
                  </a:cubicBezTo>
                  <a:close/>
                  <a:moveTo>
                    <a:pt x="10097" y="3579"/>
                  </a:moveTo>
                  <a:cubicBezTo>
                    <a:pt x="10069" y="3766"/>
                    <a:pt x="10032" y="3935"/>
                    <a:pt x="10004" y="4122"/>
                  </a:cubicBezTo>
                  <a:cubicBezTo>
                    <a:pt x="9938" y="3935"/>
                    <a:pt x="9892" y="3766"/>
                    <a:pt x="9835" y="3579"/>
                  </a:cubicBezTo>
                  <a:close/>
                  <a:moveTo>
                    <a:pt x="7393" y="3542"/>
                  </a:moveTo>
                  <a:cubicBezTo>
                    <a:pt x="7543" y="3542"/>
                    <a:pt x="7692" y="3542"/>
                    <a:pt x="7852" y="3551"/>
                  </a:cubicBezTo>
                  <a:cubicBezTo>
                    <a:pt x="7786" y="3785"/>
                    <a:pt x="7721" y="4028"/>
                    <a:pt x="7636" y="4262"/>
                  </a:cubicBezTo>
                  <a:cubicBezTo>
                    <a:pt x="7533" y="4028"/>
                    <a:pt x="7449" y="3785"/>
                    <a:pt x="7393" y="3542"/>
                  </a:cubicBezTo>
                  <a:close/>
                  <a:moveTo>
                    <a:pt x="805" y="3458"/>
                  </a:moveTo>
                  <a:cubicBezTo>
                    <a:pt x="955" y="3458"/>
                    <a:pt x="1123" y="3467"/>
                    <a:pt x="1273" y="3467"/>
                  </a:cubicBezTo>
                  <a:cubicBezTo>
                    <a:pt x="1207" y="3794"/>
                    <a:pt x="1123" y="4122"/>
                    <a:pt x="1030" y="4440"/>
                  </a:cubicBezTo>
                  <a:cubicBezTo>
                    <a:pt x="955" y="4113"/>
                    <a:pt x="889" y="3785"/>
                    <a:pt x="805" y="3458"/>
                  </a:cubicBezTo>
                  <a:close/>
                  <a:moveTo>
                    <a:pt x="6382" y="3532"/>
                  </a:moveTo>
                  <a:cubicBezTo>
                    <a:pt x="6560" y="3532"/>
                    <a:pt x="6729" y="3532"/>
                    <a:pt x="6897" y="3542"/>
                  </a:cubicBezTo>
                  <a:cubicBezTo>
                    <a:pt x="6832" y="3869"/>
                    <a:pt x="6747" y="4206"/>
                    <a:pt x="6654" y="4534"/>
                  </a:cubicBezTo>
                  <a:cubicBezTo>
                    <a:pt x="6560" y="4197"/>
                    <a:pt x="6476" y="3869"/>
                    <a:pt x="6382" y="3532"/>
                  </a:cubicBezTo>
                  <a:close/>
                  <a:moveTo>
                    <a:pt x="5849" y="3514"/>
                  </a:moveTo>
                  <a:cubicBezTo>
                    <a:pt x="5755" y="4262"/>
                    <a:pt x="5671" y="5011"/>
                    <a:pt x="5578" y="5760"/>
                  </a:cubicBezTo>
                  <a:cubicBezTo>
                    <a:pt x="5493" y="5011"/>
                    <a:pt x="5400" y="4262"/>
                    <a:pt x="5325" y="3514"/>
                  </a:cubicBezTo>
                  <a:close/>
                  <a:moveTo>
                    <a:pt x="8750" y="1"/>
                  </a:moveTo>
                  <a:cubicBezTo>
                    <a:pt x="8706" y="1"/>
                    <a:pt x="8662" y="36"/>
                    <a:pt x="8656" y="89"/>
                  </a:cubicBezTo>
                  <a:cubicBezTo>
                    <a:pt x="8525" y="1165"/>
                    <a:pt x="8385" y="2250"/>
                    <a:pt x="8254" y="3327"/>
                  </a:cubicBezTo>
                  <a:lnTo>
                    <a:pt x="8245" y="3327"/>
                  </a:lnTo>
                  <a:cubicBezTo>
                    <a:pt x="8207" y="3177"/>
                    <a:pt x="8188" y="3036"/>
                    <a:pt x="8151" y="2887"/>
                  </a:cubicBezTo>
                  <a:cubicBezTo>
                    <a:pt x="8142" y="2840"/>
                    <a:pt x="8102" y="2817"/>
                    <a:pt x="8061" y="2817"/>
                  </a:cubicBezTo>
                  <a:cubicBezTo>
                    <a:pt x="8020" y="2817"/>
                    <a:pt x="7978" y="2840"/>
                    <a:pt x="7964" y="2887"/>
                  </a:cubicBezTo>
                  <a:cubicBezTo>
                    <a:pt x="7945" y="3036"/>
                    <a:pt x="7917" y="3177"/>
                    <a:pt x="7898" y="3317"/>
                  </a:cubicBezTo>
                  <a:cubicBezTo>
                    <a:pt x="7711" y="3317"/>
                    <a:pt x="7533" y="3317"/>
                    <a:pt x="7346" y="3308"/>
                  </a:cubicBezTo>
                  <a:cubicBezTo>
                    <a:pt x="7309" y="3158"/>
                    <a:pt x="7290" y="2999"/>
                    <a:pt x="7262" y="2849"/>
                  </a:cubicBezTo>
                  <a:cubicBezTo>
                    <a:pt x="7257" y="2792"/>
                    <a:pt x="7210" y="2754"/>
                    <a:pt x="7164" y="2754"/>
                  </a:cubicBezTo>
                  <a:cubicBezTo>
                    <a:pt x="7128" y="2754"/>
                    <a:pt x="7091" y="2777"/>
                    <a:pt x="7075" y="2831"/>
                  </a:cubicBezTo>
                  <a:cubicBezTo>
                    <a:pt x="7037" y="2980"/>
                    <a:pt x="6991" y="3139"/>
                    <a:pt x="6953" y="3308"/>
                  </a:cubicBezTo>
                  <a:cubicBezTo>
                    <a:pt x="6747" y="3308"/>
                    <a:pt x="6532" y="3308"/>
                    <a:pt x="6326" y="3298"/>
                  </a:cubicBezTo>
                  <a:cubicBezTo>
                    <a:pt x="6251" y="3046"/>
                    <a:pt x="6195" y="2803"/>
                    <a:pt x="6130" y="2559"/>
                  </a:cubicBezTo>
                  <a:cubicBezTo>
                    <a:pt x="6113" y="2506"/>
                    <a:pt x="6077" y="2483"/>
                    <a:pt x="6041" y="2483"/>
                  </a:cubicBezTo>
                  <a:cubicBezTo>
                    <a:pt x="5994" y="2483"/>
                    <a:pt x="5948" y="2520"/>
                    <a:pt x="5943" y="2578"/>
                  </a:cubicBezTo>
                  <a:cubicBezTo>
                    <a:pt x="5914" y="2812"/>
                    <a:pt x="5877" y="3046"/>
                    <a:pt x="5858" y="3280"/>
                  </a:cubicBezTo>
                  <a:lnTo>
                    <a:pt x="5727" y="3280"/>
                  </a:lnTo>
                  <a:cubicBezTo>
                    <a:pt x="5578" y="3280"/>
                    <a:pt x="5428" y="3280"/>
                    <a:pt x="5287" y="3270"/>
                  </a:cubicBezTo>
                  <a:cubicBezTo>
                    <a:pt x="5175" y="2372"/>
                    <a:pt x="5072" y="1455"/>
                    <a:pt x="4969" y="547"/>
                  </a:cubicBezTo>
                  <a:cubicBezTo>
                    <a:pt x="4964" y="497"/>
                    <a:pt x="4912" y="460"/>
                    <a:pt x="4867" y="460"/>
                  </a:cubicBezTo>
                  <a:cubicBezTo>
                    <a:pt x="4836" y="460"/>
                    <a:pt x="4808" y="477"/>
                    <a:pt x="4801" y="519"/>
                  </a:cubicBezTo>
                  <a:cubicBezTo>
                    <a:pt x="4661" y="1436"/>
                    <a:pt x="4520" y="2344"/>
                    <a:pt x="4370" y="3252"/>
                  </a:cubicBezTo>
                  <a:lnTo>
                    <a:pt x="4193" y="3252"/>
                  </a:lnTo>
                  <a:lnTo>
                    <a:pt x="3987" y="2372"/>
                  </a:lnTo>
                  <a:cubicBezTo>
                    <a:pt x="3973" y="2330"/>
                    <a:pt x="3938" y="2309"/>
                    <a:pt x="3903" y="2309"/>
                  </a:cubicBezTo>
                  <a:cubicBezTo>
                    <a:pt x="3867" y="2309"/>
                    <a:pt x="3832" y="2330"/>
                    <a:pt x="3818" y="2372"/>
                  </a:cubicBezTo>
                  <a:lnTo>
                    <a:pt x="3575" y="3252"/>
                  </a:lnTo>
                  <a:lnTo>
                    <a:pt x="3285" y="3252"/>
                  </a:lnTo>
                  <a:cubicBezTo>
                    <a:pt x="3191" y="2905"/>
                    <a:pt x="3088" y="2578"/>
                    <a:pt x="2995" y="2241"/>
                  </a:cubicBezTo>
                  <a:cubicBezTo>
                    <a:pt x="2981" y="2199"/>
                    <a:pt x="2946" y="2178"/>
                    <a:pt x="2911" y="2178"/>
                  </a:cubicBezTo>
                  <a:cubicBezTo>
                    <a:pt x="2876" y="2178"/>
                    <a:pt x="2840" y="2199"/>
                    <a:pt x="2826" y="2241"/>
                  </a:cubicBezTo>
                  <a:cubicBezTo>
                    <a:pt x="2723" y="2569"/>
                    <a:pt x="2630" y="2896"/>
                    <a:pt x="2574" y="3233"/>
                  </a:cubicBezTo>
                  <a:lnTo>
                    <a:pt x="2508" y="3233"/>
                  </a:lnTo>
                  <a:cubicBezTo>
                    <a:pt x="2396" y="2222"/>
                    <a:pt x="2246" y="1212"/>
                    <a:pt x="2068" y="192"/>
                  </a:cubicBezTo>
                  <a:cubicBezTo>
                    <a:pt x="2064" y="154"/>
                    <a:pt x="2026" y="136"/>
                    <a:pt x="1988" y="136"/>
                  </a:cubicBezTo>
                  <a:cubicBezTo>
                    <a:pt x="1949" y="136"/>
                    <a:pt x="1909" y="154"/>
                    <a:pt x="1900" y="192"/>
                  </a:cubicBezTo>
                  <a:cubicBezTo>
                    <a:pt x="1760" y="1212"/>
                    <a:pt x="1563" y="2222"/>
                    <a:pt x="1338" y="3214"/>
                  </a:cubicBezTo>
                  <a:lnTo>
                    <a:pt x="702" y="3214"/>
                  </a:lnTo>
                  <a:cubicBezTo>
                    <a:pt x="496" y="3214"/>
                    <a:pt x="300" y="3214"/>
                    <a:pt x="103" y="3224"/>
                  </a:cubicBezTo>
                  <a:cubicBezTo>
                    <a:pt x="0" y="3224"/>
                    <a:pt x="0" y="3392"/>
                    <a:pt x="103" y="3401"/>
                  </a:cubicBezTo>
                  <a:cubicBezTo>
                    <a:pt x="290" y="3411"/>
                    <a:pt x="468" y="3420"/>
                    <a:pt x="655" y="3420"/>
                  </a:cubicBezTo>
                  <a:cubicBezTo>
                    <a:pt x="749" y="3888"/>
                    <a:pt x="852" y="4347"/>
                    <a:pt x="945" y="4814"/>
                  </a:cubicBezTo>
                  <a:cubicBezTo>
                    <a:pt x="959" y="4860"/>
                    <a:pt x="995" y="4881"/>
                    <a:pt x="1031" y="4881"/>
                  </a:cubicBezTo>
                  <a:cubicBezTo>
                    <a:pt x="1070" y="4881"/>
                    <a:pt x="1109" y="4858"/>
                    <a:pt x="1123" y="4814"/>
                  </a:cubicBezTo>
                  <a:cubicBezTo>
                    <a:pt x="1245" y="4356"/>
                    <a:pt x="1367" y="3907"/>
                    <a:pt x="1469" y="3439"/>
                  </a:cubicBezTo>
                  <a:lnTo>
                    <a:pt x="2377" y="3439"/>
                  </a:lnTo>
                  <a:cubicBezTo>
                    <a:pt x="2396" y="3673"/>
                    <a:pt x="2415" y="3888"/>
                    <a:pt x="2443" y="4122"/>
                  </a:cubicBezTo>
                  <a:cubicBezTo>
                    <a:pt x="2447" y="4183"/>
                    <a:pt x="2489" y="4213"/>
                    <a:pt x="2532" y="4213"/>
                  </a:cubicBezTo>
                  <a:cubicBezTo>
                    <a:pt x="2574" y="4213"/>
                    <a:pt x="2616" y="4183"/>
                    <a:pt x="2621" y="4122"/>
                  </a:cubicBezTo>
                  <a:cubicBezTo>
                    <a:pt x="2639" y="3888"/>
                    <a:pt x="2677" y="3673"/>
                    <a:pt x="2714" y="3448"/>
                  </a:cubicBezTo>
                  <a:lnTo>
                    <a:pt x="3182" y="3448"/>
                  </a:lnTo>
                  <a:cubicBezTo>
                    <a:pt x="3238" y="3654"/>
                    <a:pt x="3313" y="3869"/>
                    <a:pt x="3369" y="4094"/>
                  </a:cubicBezTo>
                  <a:cubicBezTo>
                    <a:pt x="3378" y="4131"/>
                    <a:pt x="3414" y="4150"/>
                    <a:pt x="3449" y="4150"/>
                  </a:cubicBezTo>
                  <a:cubicBezTo>
                    <a:pt x="3484" y="4150"/>
                    <a:pt x="3519" y="4131"/>
                    <a:pt x="3528" y="4094"/>
                  </a:cubicBezTo>
                  <a:lnTo>
                    <a:pt x="3706" y="3458"/>
                  </a:lnTo>
                  <a:lnTo>
                    <a:pt x="4090" y="3458"/>
                  </a:lnTo>
                  <a:lnTo>
                    <a:pt x="4258" y="4141"/>
                  </a:lnTo>
                  <a:cubicBezTo>
                    <a:pt x="4267" y="4178"/>
                    <a:pt x="4305" y="4197"/>
                    <a:pt x="4341" y="4197"/>
                  </a:cubicBezTo>
                  <a:cubicBezTo>
                    <a:pt x="4377" y="4197"/>
                    <a:pt x="4413" y="4178"/>
                    <a:pt x="4417" y="4141"/>
                  </a:cubicBezTo>
                  <a:lnTo>
                    <a:pt x="4520" y="3467"/>
                  </a:lnTo>
                  <a:cubicBezTo>
                    <a:pt x="4735" y="3467"/>
                    <a:pt x="4932" y="3467"/>
                    <a:pt x="5147" y="3486"/>
                  </a:cubicBezTo>
                  <a:cubicBezTo>
                    <a:pt x="5259" y="4496"/>
                    <a:pt x="5362" y="5526"/>
                    <a:pt x="5493" y="6546"/>
                  </a:cubicBezTo>
                  <a:cubicBezTo>
                    <a:pt x="5498" y="6611"/>
                    <a:pt x="5542" y="6644"/>
                    <a:pt x="5587" y="6644"/>
                  </a:cubicBezTo>
                  <a:cubicBezTo>
                    <a:pt x="5631" y="6644"/>
                    <a:pt x="5676" y="6611"/>
                    <a:pt x="5681" y="6546"/>
                  </a:cubicBezTo>
                  <a:cubicBezTo>
                    <a:pt x="5802" y="5526"/>
                    <a:pt x="5924" y="4515"/>
                    <a:pt x="6045" y="3495"/>
                  </a:cubicBezTo>
                  <a:lnTo>
                    <a:pt x="6205" y="3495"/>
                  </a:lnTo>
                  <a:cubicBezTo>
                    <a:pt x="6336" y="3963"/>
                    <a:pt x="6457" y="4440"/>
                    <a:pt x="6579" y="4908"/>
                  </a:cubicBezTo>
                  <a:cubicBezTo>
                    <a:pt x="6593" y="4955"/>
                    <a:pt x="6635" y="4978"/>
                    <a:pt x="6676" y="4978"/>
                  </a:cubicBezTo>
                  <a:cubicBezTo>
                    <a:pt x="6717" y="4978"/>
                    <a:pt x="6757" y="4955"/>
                    <a:pt x="6766" y="4908"/>
                  </a:cubicBezTo>
                  <a:lnTo>
                    <a:pt x="7122" y="3504"/>
                  </a:lnTo>
                  <a:lnTo>
                    <a:pt x="7215" y="3504"/>
                  </a:lnTo>
                  <a:cubicBezTo>
                    <a:pt x="7309" y="3860"/>
                    <a:pt x="7421" y="4206"/>
                    <a:pt x="7580" y="4534"/>
                  </a:cubicBezTo>
                  <a:cubicBezTo>
                    <a:pt x="7592" y="4568"/>
                    <a:pt x="7617" y="4582"/>
                    <a:pt x="7646" y="4582"/>
                  </a:cubicBezTo>
                  <a:cubicBezTo>
                    <a:pt x="7686" y="4582"/>
                    <a:pt x="7732" y="4554"/>
                    <a:pt x="7749" y="4515"/>
                  </a:cubicBezTo>
                  <a:cubicBezTo>
                    <a:pt x="7880" y="4187"/>
                    <a:pt x="7973" y="3860"/>
                    <a:pt x="8048" y="3514"/>
                  </a:cubicBezTo>
                  <a:lnTo>
                    <a:pt x="8095" y="3514"/>
                  </a:lnTo>
                  <a:cubicBezTo>
                    <a:pt x="8123" y="3654"/>
                    <a:pt x="8151" y="3794"/>
                    <a:pt x="8188" y="3954"/>
                  </a:cubicBezTo>
                  <a:cubicBezTo>
                    <a:pt x="8196" y="4000"/>
                    <a:pt x="8226" y="4019"/>
                    <a:pt x="8260" y="4019"/>
                  </a:cubicBezTo>
                  <a:cubicBezTo>
                    <a:pt x="8308" y="4019"/>
                    <a:pt x="8365" y="3980"/>
                    <a:pt x="8376" y="3925"/>
                  </a:cubicBezTo>
                  <a:cubicBezTo>
                    <a:pt x="8385" y="3794"/>
                    <a:pt x="8404" y="3654"/>
                    <a:pt x="8422" y="3532"/>
                  </a:cubicBezTo>
                  <a:cubicBezTo>
                    <a:pt x="8825" y="3532"/>
                    <a:pt x="9236" y="3542"/>
                    <a:pt x="9648" y="3542"/>
                  </a:cubicBezTo>
                  <a:cubicBezTo>
                    <a:pt x="9742" y="3879"/>
                    <a:pt x="9835" y="4216"/>
                    <a:pt x="9938" y="4562"/>
                  </a:cubicBezTo>
                  <a:cubicBezTo>
                    <a:pt x="9953" y="4610"/>
                    <a:pt x="9999" y="4636"/>
                    <a:pt x="10043" y="4636"/>
                  </a:cubicBezTo>
                  <a:cubicBezTo>
                    <a:pt x="10085" y="4636"/>
                    <a:pt x="10126" y="4612"/>
                    <a:pt x="10135" y="4562"/>
                  </a:cubicBezTo>
                  <a:cubicBezTo>
                    <a:pt x="10200" y="4216"/>
                    <a:pt x="10266" y="3888"/>
                    <a:pt x="10322" y="3551"/>
                  </a:cubicBezTo>
                  <a:cubicBezTo>
                    <a:pt x="10331" y="3579"/>
                    <a:pt x="10341" y="3579"/>
                    <a:pt x="10359" y="3579"/>
                  </a:cubicBezTo>
                  <a:cubicBezTo>
                    <a:pt x="10434" y="3879"/>
                    <a:pt x="10490" y="4187"/>
                    <a:pt x="10565" y="4487"/>
                  </a:cubicBezTo>
                  <a:cubicBezTo>
                    <a:pt x="10573" y="4540"/>
                    <a:pt x="10610" y="4564"/>
                    <a:pt x="10650" y="4564"/>
                  </a:cubicBezTo>
                  <a:cubicBezTo>
                    <a:pt x="10708" y="4564"/>
                    <a:pt x="10773" y="4514"/>
                    <a:pt x="10762" y="4431"/>
                  </a:cubicBezTo>
                  <a:cubicBezTo>
                    <a:pt x="10706" y="4150"/>
                    <a:pt x="10640" y="3869"/>
                    <a:pt x="10584" y="3579"/>
                  </a:cubicBezTo>
                  <a:cubicBezTo>
                    <a:pt x="10855" y="3579"/>
                    <a:pt x="11136" y="3589"/>
                    <a:pt x="11407" y="3589"/>
                  </a:cubicBezTo>
                  <a:cubicBezTo>
                    <a:pt x="11529" y="3589"/>
                    <a:pt x="11529" y="3373"/>
                    <a:pt x="11407" y="3373"/>
                  </a:cubicBezTo>
                  <a:cubicBezTo>
                    <a:pt x="11108" y="3373"/>
                    <a:pt x="10827" y="3364"/>
                    <a:pt x="10537" y="3364"/>
                  </a:cubicBezTo>
                  <a:cubicBezTo>
                    <a:pt x="10500" y="3205"/>
                    <a:pt x="10472" y="3046"/>
                    <a:pt x="10434" y="2887"/>
                  </a:cubicBezTo>
                  <a:cubicBezTo>
                    <a:pt x="10420" y="2839"/>
                    <a:pt x="10374" y="2813"/>
                    <a:pt x="10329" y="2813"/>
                  </a:cubicBezTo>
                  <a:cubicBezTo>
                    <a:pt x="10287" y="2813"/>
                    <a:pt x="10247" y="2836"/>
                    <a:pt x="10238" y="2887"/>
                  </a:cubicBezTo>
                  <a:cubicBezTo>
                    <a:pt x="10210" y="3036"/>
                    <a:pt x="10172" y="3205"/>
                    <a:pt x="10154" y="3355"/>
                  </a:cubicBezTo>
                  <a:lnTo>
                    <a:pt x="9789" y="3355"/>
                  </a:lnTo>
                  <a:cubicBezTo>
                    <a:pt x="9470" y="2250"/>
                    <a:pt x="9143" y="1165"/>
                    <a:pt x="8834" y="70"/>
                  </a:cubicBezTo>
                  <a:cubicBezTo>
                    <a:pt x="8818" y="21"/>
                    <a:pt x="8784" y="1"/>
                    <a:pt x="8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2"/>
            <p:cNvSpPr/>
            <p:nvPr/>
          </p:nvSpPr>
          <p:spPr>
            <a:xfrm>
              <a:off x="4025925" y="4326025"/>
              <a:ext cx="158875" cy="139525"/>
            </a:xfrm>
            <a:custGeom>
              <a:rect b="b" l="l" r="r" t="t"/>
              <a:pathLst>
                <a:path extrusionOk="0" h="5581" w="6355">
                  <a:moveTo>
                    <a:pt x="3123" y="0"/>
                  </a:moveTo>
                  <a:cubicBezTo>
                    <a:pt x="2182" y="0"/>
                    <a:pt x="1234" y="47"/>
                    <a:pt x="178" y="134"/>
                  </a:cubicBezTo>
                  <a:cubicBezTo>
                    <a:pt x="131" y="134"/>
                    <a:pt x="84" y="143"/>
                    <a:pt x="47" y="190"/>
                  </a:cubicBezTo>
                  <a:cubicBezTo>
                    <a:pt x="19" y="237"/>
                    <a:pt x="0" y="321"/>
                    <a:pt x="47" y="340"/>
                  </a:cubicBezTo>
                  <a:cubicBezTo>
                    <a:pt x="0" y="1828"/>
                    <a:pt x="28" y="3315"/>
                    <a:pt x="113" y="4794"/>
                  </a:cubicBezTo>
                  <a:cubicBezTo>
                    <a:pt x="122" y="5019"/>
                    <a:pt x="141" y="5253"/>
                    <a:pt x="234" y="5440"/>
                  </a:cubicBezTo>
                  <a:cubicBezTo>
                    <a:pt x="1617" y="5505"/>
                    <a:pt x="3005" y="5558"/>
                    <a:pt x="4390" y="5558"/>
                  </a:cubicBezTo>
                  <a:cubicBezTo>
                    <a:pt x="4805" y="5558"/>
                    <a:pt x="5220" y="5553"/>
                    <a:pt x="5634" y="5543"/>
                  </a:cubicBezTo>
                  <a:cubicBezTo>
                    <a:pt x="5840" y="5533"/>
                    <a:pt x="6167" y="5580"/>
                    <a:pt x="6195" y="5299"/>
                  </a:cubicBezTo>
                  <a:cubicBezTo>
                    <a:pt x="6270" y="3755"/>
                    <a:pt x="6335" y="2202"/>
                    <a:pt x="6354" y="658"/>
                  </a:cubicBezTo>
                  <a:cubicBezTo>
                    <a:pt x="6354" y="527"/>
                    <a:pt x="6354" y="386"/>
                    <a:pt x="6335" y="274"/>
                  </a:cubicBezTo>
                  <a:cubicBezTo>
                    <a:pt x="6298" y="143"/>
                    <a:pt x="5961" y="143"/>
                    <a:pt x="5868" y="134"/>
                  </a:cubicBezTo>
                  <a:cubicBezTo>
                    <a:pt x="4902" y="43"/>
                    <a:pt x="4016" y="0"/>
                    <a:pt x="3123"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2"/>
            <p:cNvSpPr/>
            <p:nvPr/>
          </p:nvSpPr>
          <p:spPr>
            <a:xfrm>
              <a:off x="4072675" y="4377600"/>
              <a:ext cx="20400" cy="35625"/>
            </a:xfrm>
            <a:custGeom>
              <a:rect b="b" l="l" r="r" t="t"/>
              <a:pathLst>
                <a:path extrusionOk="0" h="1425" w="816">
                  <a:moveTo>
                    <a:pt x="162" y="1"/>
                  </a:moveTo>
                  <a:cubicBezTo>
                    <a:pt x="66" y="1"/>
                    <a:pt x="0" y="152"/>
                    <a:pt x="95" y="223"/>
                  </a:cubicBezTo>
                  <a:cubicBezTo>
                    <a:pt x="273" y="335"/>
                    <a:pt x="395" y="532"/>
                    <a:pt x="395" y="747"/>
                  </a:cubicBezTo>
                  <a:cubicBezTo>
                    <a:pt x="376" y="953"/>
                    <a:pt x="254" y="1093"/>
                    <a:pt x="114" y="1252"/>
                  </a:cubicBezTo>
                  <a:cubicBezTo>
                    <a:pt x="43" y="1315"/>
                    <a:pt x="98" y="1425"/>
                    <a:pt x="184" y="1425"/>
                  </a:cubicBezTo>
                  <a:cubicBezTo>
                    <a:pt x="200" y="1425"/>
                    <a:pt x="218" y="1421"/>
                    <a:pt x="236" y="1412"/>
                  </a:cubicBezTo>
                  <a:cubicBezTo>
                    <a:pt x="816" y="1131"/>
                    <a:pt x="666" y="326"/>
                    <a:pt x="217" y="17"/>
                  </a:cubicBezTo>
                  <a:cubicBezTo>
                    <a:pt x="198" y="6"/>
                    <a:pt x="180" y="1"/>
                    <a:pt x="162"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2"/>
            <p:cNvSpPr/>
            <p:nvPr/>
          </p:nvSpPr>
          <p:spPr>
            <a:xfrm>
              <a:off x="4081375" y="4358825"/>
              <a:ext cx="29950" cy="72825"/>
            </a:xfrm>
            <a:custGeom>
              <a:rect b="b" l="l" r="r" t="t"/>
              <a:pathLst>
                <a:path extrusionOk="0" h="2913" w="1198">
                  <a:moveTo>
                    <a:pt x="100" y="0"/>
                  </a:moveTo>
                  <a:cubicBezTo>
                    <a:pt x="59" y="0"/>
                    <a:pt x="24" y="29"/>
                    <a:pt x="9" y="57"/>
                  </a:cubicBezTo>
                  <a:cubicBezTo>
                    <a:pt x="0" y="66"/>
                    <a:pt x="0" y="66"/>
                    <a:pt x="0" y="85"/>
                  </a:cubicBezTo>
                  <a:lnTo>
                    <a:pt x="0" y="104"/>
                  </a:lnTo>
                  <a:cubicBezTo>
                    <a:pt x="0" y="141"/>
                    <a:pt x="19" y="188"/>
                    <a:pt x="56" y="197"/>
                  </a:cubicBezTo>
                  <a:cubicBezTo>
                    <a:pt x="543" y="422"/>
                    <a:pt x="917" y="881"/>
                    <a:pt x="936" y="1423"/>
                  </a:cubicBezTo>
                  <a:cubicBezTo>
                    <a:pt x="955" y="1919"/>
                    <a:pt x="702" y="2331"/>
                    <a:pt x="309" y="2612"/>
                  </a:cubicBezTo>
                  <a:cubicBezTo>
                    <a:pt x="300" y="2598"/>
                    <a:pt x="285" y="2591"/>
                    <a:pt x="271" y="2591"/>
                  </a:cubicBezTo>
                  <a:cubicBezTo>
                    <a:pt x="257" y="2591"/>
                    <a:pt x="243" y="2598"/>
                    <a:pt x="234" y="2612"/>
                  </a:cubicBezTo>
                  <a:cubicBezTo>
                    <a:pt x="197" y="2640"/>
                    <a:pt x="159" y="2687"/>
                    <a:pt x="122" y="2724"/>
                  </a:cubicBezTo>
                  <a:cubicBezTo>
                    <a:pt x="58" y="2811"/>
                    <a:pt x="123" y="2912"/>
                    <a:pt x="207" y="2912"/>
                  </a:cubicBezTo>
                  <a:cubicBezTo>
                    <a:pt x="221" y="2912"/>
                    <a:pt x="237" y="2909"/>
                    <a:pt x="253" y="2902"/>
                  </a:cubicBezTo>
                  <a:cubicBezTo>
                    <a:pt x="842" y="2668"/>
                    <a:pt x="1198" y="2013"/>
                    <a:pt x="1170" y="1405"/>
                  </a:cubicBezTo>
                  <a:cubicBezTo>
                    <a:pt x="1132" y="787"/>
                    <a:pt x="711" y="244"/>
                    <a:pt x="140" y="10"/>
                  </a:cubicBezTo>
                  <a:cubicBezTo>
                    <a:pt x="127" y="3"/>
                    <a:pt x="113" y="0"/>
                    <a:pt x="100"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2"/>
            <p:cNvSpPr/>
            <p:nvPr/>
          </p:nvSpPr>
          <p:spPr>
            <a:xfrm>
              <a:off x="4095925" y="4343225"/>
              <a:ext cx="43950" cy="104550"/>
            </a:xfrm>
            <a:custGeom>
              <a:rect b="b" l="l" r="r" t="t"/>
              <a:pathLst>
                <a:path extrusionOk="0" h="4182" w="1758">
                  <a:moveTo>
                    <a:pt x="343" y="0"/>
                  </a:moveTo>
                  <a:cubicBezTo>
                    <a:pt x="239" y="0"/>
                    <a:pt x="168" y="158"/>
                    <a:pt x="279" y="213"/>
                  </a:cubicBezTo>
                  <a:cubicBezTo>
                    <a:pt x="1009" y="587"/>
                    <a:pt x="1486" y="1383"/>
                    <a:pt x="1430" y="2216"/>
                  </a:cubicBezTo>
                  <a:cubicBezTo>
                    <a:pt x="1393" y="2627"/>
                    <a:pt x="1224" y="3021"/>
                    <a:pt x="971" y="3339"/>
                  </a:cubicBezTo>
                  <a:cubicBezTo>
                    <a:pt x="850" y="3479"/>
                    <a:pt x="728" y="3610"/>
                    <a:pt x="569" y="3713"/>
                  </a:cubicBezTo>
                  <a:cubicBezTo>
                    <a:pt x="419" y="3825"/>
                    <a:pt x="232" y="3891"/>
                    <a:pt x="64" y="4003"/>
                  </a:cubicBezTo>
                  <a:cubicBezTo>
                    <a:pt x="0" y="4048"/>
                    <a:pt x="7" y="4181"/>
                    <a:pt x="109" y="4181"/>
                  </a:cubicBezTo>
                  <a:cubicBezTo>
                    <a:pt x="113" y="4181"/>
                    <a:pt x="116" y="4181"/>
                    <a:pt x="120" y="4181"/>
                  </a:cubicBezTo>
                  <a:cubicBezTo>
                    <a:pt x="513" y="4143"/>
                    <a:pt x="906" y="3769"/>
                    <a:pt x="1159" y="3470"/>
                  </a:cubicBezTo>
                  <a:cubicBezTo>
                    <a:pt x="1430" y="3123"/>
                    <a:pt x="1598" y="2730"/>
                    <a:pt x="1645" y="2300"/>
                  </a:cubicBezTo>
                  <a:cubicBezTo>
                    <a:pt x="1758" y="1364"/>
                    <a:pt x="1215" y="438"/>
                    <a:pt x="401" y="17"/>
                  </a:cubicBezTo>
                  <a:cubicBezTo>
                    <a:pt x="381" y="5"/>
                    <a:pt x="361" y="0"/>
                    <a:pt x="343"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2"/>
            <p:cNvSpPr/>
            <p:nvPr/>
          </p:nvSpPr>
          <p:spPr>
            <a:xfrm>
              <a:off x="3826825" y="4858075"/>
              <a:ext cx="401950" cy="271400"/>
            </a:xfrm>
            <a:custGeom>
              <a:rect b="b" l="l" r="r" t="t"/>
              <a:pathLst>
                <a:path extrusionOk="0" h="10856" w="16078">
                  <a:moveTo>
                    <a:pt x="15301" y="1"/>
                  </a:moveTo>
                  <a:cubicBezTo>
                    <a:pt x="10453" y="94"/>
                    <a:pt x="5372" y="57"/>
                    <a:pt x="768" y="103"/>
                  </a:cubicBezTo>
                  <a:cubicBezTo>
                    <a:pt x="487" y="103"/>
                    <a:pt x="235" y="281"/>
                    <a:pt x="122" y="534"/>
                  </a:cubicBezTo>
                  <a:cubicBezTo>
                    <a:pt x="1" y="796"/>
                    <a:pt x="1" y="1077"/>
                    <a:pt x="1" y="1357"/>
                  </a:cubicBezTo>
                  <a:cubicBezTo>
                    <a:pt x="10" y="4183"/>
                    <a:pt x="10" y="7019"/>
                    <a:pt x="29" y="9845"/>
                  </a:cubicBezTo>
                  <a:cubicBezTo>
                    <a:pt x="29" y="10088"/>
                    <a:pt x="29" y="10350"/>
                    <a:pt x="150" y="10556"/>
                  </a:cubicBezTo>
                  <a:cubicBezTo>
                    <a:pt x="308" y="10790"/>
                    <a:pt x="2970" y="10856"/>
                    <a:pt x="6169" y="10856"/>
                  </a:cubicBezTo>
                  <a:cubicBezTo>
                    <a:pt x="9255" y="10856"/>
                    <a:pt x="12840" y="10794"/>
                    <a:pt x="15160" y="10762"/>
                  </a:cubicBezTo>
                  <a:cubicBezTo>
                    <a:pt x="15591" y="10743"/>
                    <a:pt x="15722" y="10584"/>
                    <a:pt x="15965" y="10247"/>
                  </a:cubicBezTo>
                  <a:cubicBezTo>
                    <a:pt x="16003" y="7169"/>
                    <a:pt x="15909" y="4183"/>
                    <a:pt x="16049" y="1105"/>
                  </a:cubicBezTo>
                  <a:cubicBezTo>
                    <a:pt x="16059" y="861"/>
                    <a:pt x="16077" y="590"/>
                    <a:pt x="15965" y="375"/>
                  </a:cubicBezTo>
                  <a:cubicBezTo>
                    <a:pt x="15862" y="150"/>
                    <a:pt x="15563" y="1"/>
                    <a:pt x="15301"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2"/>
            <p:cNvSpPr/>
            <p:nvPr/>
          </p:nvSpPr>
          <p:spPr>
            <a:xfrm>
              <a:off x="3854425" y="4907425"/>
              <a:ext cx="175725" cy="168500"/>
            </a:xfrm>
            <a:custGeom>
              <a:rect b="b" l="l" r="r" t="t"/>
              <a:pathLst>
                <a:path extrusionOk="0" h="6740" w="7029">
                  <a:moveTo>
                    <a:pt x="3556" y="714"/>
                  </a:moveTo>
                  <a:cubicBezTo>
                    <a:pt x="4425" y="714"/>
                    <a:pt x="5300" y="1130"/>
                    <a:pt x="5784" y="1882"/>
                  </a:cubicBezTo>
                  <a:cubicBezTo>
                    <a:pt x="6430" y="2874"/>
                    <a:pt x="6336" y="4184"/>
                    <a:pt x="5531" y="5045"/>
                  </a:cubicBezTo>
                  <a:cubicBezTo>
                    <a:pt x="5064" y="5532"/>
                    <a:pt x="4446" y="5859"/>
                    <a:pt x="3772" y="5981"/>
                  </a:cubicBezTo>
                  <a:cubicBezTo>
                    <a:pt x="3594" y="6013"/>
                    <a:pt x="3405" y="6027"/>
                    <a:pt x="3213" y="6027"/>
                  </a:cubicBezTo>
                  <a:cubicBezTo>
                    <a:pt x="3021" y="6027"/>
                    <a:pt x="2827" y="6013"/>
                    <a:pt x="2640" y="5990"/>
                  </a:cubicBezTo>
                  <a:cubicBezTo>
                    <a:pt x="2453" y="5962"/>
                    <a:pt x="2266" y="5915"/>
                    <a:pt x="2078" y="5878"/>
                  </a:cubicBezTo>
                  <a:cubicBezTo>
                    <a:pt x="1751" y="5719"/>
                    <a:pt x="1461" y="5438"/>
                    <a:pt x="1274" y="5129"/>
                  </a:cubicBezTo>
                  <a:cubicBezTo>
                    <a:pt x="927" y="4605"/>
                    <a:pt x="796" y="3987"/>
                    <a:pt x="815" y="3370"/>
                  </a:cubicBezTo>
                  <a:cubicBezTo>
                    <a:pt x="871" y="2200"/>
                    <a:pt x="1695" y="1171"/>
                    <a:pt x="2799" y="825"/>
                  </a:cubicBezTo>
                  <a:cubicBezTo>
                    <a:pt x="3044" y="750"/>
                    <a:pt x="3300" y="714"/>
                    <a:pt x="3556" y="714"/>
                  </a:cubicBezTo>
                  <a:close/>
                  <a:moveTo>
                    <a:pt x="3546" y="1"/>
                  </a:moveTo>
                  <a:cubicBezTo>
                    <a:pt x="3356" y="1"/>
                    <a:pt x="3166" y="16"/>
                    <a:pt x="2977" y="48"/>
                  </a:cubicBezTo>
                  <a:cubicBezTo>
                    <a:pt x="1564" y="282"/>
                    <a:pt x="385" y="1470"/>
                    <a:pt x="151" y="2874"/>
                  </a:cubicBezTo>
                  <a:cubicBezTo>
                    <a:pt x="1" y="3744"/>
                    <a:pt x="141" y="4671"/>
                    <a:pt x="591" y="5429"/>
                  </a:cubicBezTo>
                  <a:cubicBezTo>
                    <a:pt x="1030" y="6140"/>
                    <a:pt x="1742" y="6701"/>
                    <a:pt x="2584" y="6739"/>
                  </a:cubicBezTo>
                  <a:cubicBezTo>
                    <a:pt x="2597" y="6739"/>
                    <a:pt x="2665" y="6739"/>
                    <a:pt x="2764" y="6739"/>
                  </a:cubicBezTo>
                  <a:cubicBezTo>
                    <a:pt x="3010" y="6739"/>
                    <a:pt x="3445" y="6735"/>
                    <a:pt x="3679" y="6701"/>
                  </a:cubicBezTo>
                  <a:cubicBezTo>
                    <a:pt x="4446" y="6608"/>
                    <a:pt x="5148" y="6327"/>
                    <a:pt x="5737" y="5840"/>
                  </a:cubicBezTo>
                  <a:cubicBezTo>
                    <a:pt x="6280" y="5391"/>
                    <a:pt x="6682" y="4764"/>
                    <a:pt x="6851" y="4081"/>
                  </a:cubicBezTo>
                  <a:cubicBezTo>
                    <a:pt x="7029" y="3332"/>
                    <a:pt x="6926" y="2565"/>
                    <a:pt x="6608" y="1873"/>
                  </a:cubicBezTo>
                  <a:cubicBezTo>
                    <a:pt x="6054" y="692"/>
                    <a:pt x="4814" y="1"/>
                    <a:pt x="35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2"/>
            <p:cNvSpPr/>
            <p:nvPr/>
          </p:nvSpPr>
          <p:spPr>
            <a:xfrm>
              <a:off x="3932800" y="4907350"/>
              <a:ext cx="97350" cy="167150"/>
            </a:xfrm>
            <a:custGeom>
              <a:rect b="b" l="l" r="r" t="t"/>
              <a:pathLst>
                <a:path extrusionOk="0" h="6686" w="3894">
                  <a:moveTo>
                    <a:pt x="396" y="1"/>
                  </a:moveTo>
                  <a:cubicBezTo>
                    <a:pt x="264" y="1"/>
                    <a:pt x="132" y="8"/>
                    <a:pt x="1" y="23"/>
                  </a:cubicBezTo>
                  <a:lnTo>
                    <a:pt x="1" y="762"/>
                  </a:lnTo>
                  <a:cubicBezTo>
                    <a:pt x="139" y="740"/>
                    <a:pt x="279" y="729"/>
                    <a:pt x="420" y="729"/>
                  </a:cubicBezTo>
                  <a:cubicBezTo>
                    <a:pt x="1287" y="729"/>
                    <a:pt x="2166" y="1145"/>
                    <a:pt x="2649" y="1894"/>
                  </a:cubicBezTo>
                  <a:cubicBezTo>
                    <a:pt x="3295" y="2896"/>
                    <a:pt x="3201" y="4187"/>
                    <a:pt x="2396" y="5057"/>
                  </a:cubicBezTo>
                  <a:cubicBezTo>
                    <a:pt x="1929" y="5544"/>
                    <a:pt x="1311" y="5871"/>
                    <a:pt x="637" y="5993"/>
                  </a:cubicBezTo>
                  <a:cubicBezTo>
                    <a:pt x="534" y="6012"/>
                    <a:pt x="431" y="6030"/>
                    <a:pt x="310" y="6030"/>
                  </a:cubicBezTo>
                  <a:cubicBezTo>
                    <a:pt x="431" y="6246"/>
                    <a:pt x="572" y="6470"/>
                    <a:pt x="721" y="6686"/>
                  </a:cubicBezTo>
                  <a:cubicBezTo>
                    <a:pt x="1414" y="6564"/>
                    <a:pt x="2060" y="6293"/>
                    <a:pt x="2602" y="5843"/>
                  </a:cubicBezTo>
                  <a:cubicBezTo>
                    <a:pt x="3145" y="5394"/>
                    <a:pt x="3547" y="4767"/>
                    <a:pt x="3716" y="4084"/>
                  </a:cubicBezTo>
                  <a:cubicBezTo>
                    <a:pt x="3894" y="3335"/>
                    <a:pt x="3791" y="2568"/>
                    <a:pt x="3473" y="1876"/>
                  </a:cubicBezTo>
                  <a:cubicBezTo>
                    <a:pt x="2921" y="688"/>
                    <a:pt x="1671" y="1"/>
                    <a:pt x="396"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2"/>
            <p:cNvSpPr/>
            <p:nvPr/>
          </p:nvSpPr>
          <p:spPr>
            <a:xfrm>
              <a:off x="4070125" y="4924975"/>
              <a:ext cx="125200" cy="21100"/>
            </a:xfrm>
            <a:custGeom>
              <a:rect b="b" l="l" r="r" t="t"/>
              <a:pathLst>
                <a:path extrusionOk="0" h="844" w="5008">
                  <a:moveTo>
                    <a:pt x="1" y="1"/>
                  </a:moveTo>
                  <a:lnTo>
                    <a:pt x="1" y="647"/>
                  </a:lnTo>
                  <a:lnTo>
                    <a:pt x="1" y="740"/>
                  </a:lnTo>
                  <a:lnTo>
                    <a:pt x="1" y="834"/>
                  </a:lnTo>
                  <a:lnTo>
                    <a:pt x="29" y="834"/>
                  </a:lnTo>
                  <a:cubicBezTo>
                    <a:pt x="188" y="834"/>
                    <a:pt x="338" y="834"/>
                    <a:pt x="506" y="843"/>
                  </a:cubicBezTo>
                  <a:lnTo>
                    <a:pt x="3884" y="843"/>
                  </a:lnTo>
                  <a:cubicBezTo>
                    <a:pt x="4249" y="843"/>
                    <a:pt x="4549" y="843"/>
                    <a:pt x="4914" y="834"/>
                  </a:cubicBezTo>
                  <a:cubicBezTo>
                    <a:pt x="4937" y="838"/>
                    <a:pt x="4954" y="841"/>
                    <a:pt x="4966" y="841"/>
                  </a:cubicBezTo>
                  <a:cubicBezTo>
                    <a:pt x="4979" y="841"/>
                    <a:pt x="4989" y="838"/>
                    <a:pt x="4998" y="834"/>
                  </a:cubicBezTo>
                  <a:cubicBezTo>
                    <a:pt x="5007" y="787"/>
                    <a:pt x="4998" y="721"/>
                    <a:pt x="5007" y="675"/>
                  </a:cubicBezTo>
                  <a:lnTo>
                    <a:pt x="5007" y="516"/>
                  </a:lnTo>
                  <a:lnTo>
                    <a:pt x="5007" y="188"/>
                  </a:lnTo>
                  <a:lnTo>
                    <a:pt x="5007" y="10"/>
                  </a:lnTo>
                  <a:lnTo>
                    <a:pt x="4970" y="10"/>
                  </a:lnTo>
                  <a:cubicBezTo>
                    <a:pt x="4334" y="10"/>
                    <a:pt x="3688" y="10"/>
                    <a:pt x="30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2"/>
            <p:cNvSpPr/>
            <p:nvPr/>
          </p:nvSpPr>
          <p:spPr>
            <a:xfrm>
              <a:off x="4070125" y="4986050"/>
              <a:ext cx="97350" cy="21075"/>
            </a:xfrm>
            <a:custGeom>
              <a:rect b="b" l="l" r="r" t="t"/>
              <a:pathLst>
                <a:path extrusionOk="0" h="843" w="3894">
                  <a:moveTo>
                    <a:pt x="1" y="0"/>
                  </a:moveTo>
                  <a:lnTo>
                    <a:pt x="1" y="646"/>
                  </a:lnTo>
                  <a:lnTo>
                    <a:pt x="1" y="740"/>
                  </a:lnTo>
                  <a:lnTo>
                    <a:pt x="1" y="833"/>
                  </a:lnTo>
                  <a:lnTo>
                    <a:pt x="10" y="833"/>
                  </a:lnTo>
                  <a:cubicBezTo>
                    <a:pt x="141" y="833"/>
                    <a:pt x="263" y="833"/>
                    <a:pt x="385" y="842"/>
                  </a:cubicBezTo>
                  <a:lnTo>
                    <a:pt x="3033" y="842"/>
                  </a:lnTo>
                  <a:cubicBezTo>
                    <a:pt x="3314" y="842"/>
                    <a:pt x="3557" y="842"/>
                    <a:pt x="3838" y="833"/>
                  </a:cubicBezTo>
                  <a:cubicBezTo>
                    <a:pt x="3852" y="838"/>
                    <a:pt x="3863" y="840"/>
                    <a:pt x="3872" y="840"/>
                  </a:cubicBezTo>
                  <a:cubicBezTo>
                    <a:pt x="3880" y="840"/>
                    <a:pt x="3884" y="838"/>
                    <a:pt x="3884" y="833"/>
                  </a:cubicBezTo>
                  <a:cubicBezTo>
                    <a:pt x="3894" y="786"/>
                    <a:pt x="3884" y="730"/>
                    <a:pt x="3884" y="683"/>
                  </a:cubicBezTo>
                  <a:lnTo>
                    <a:pt x="3884" y="515"/>
                  </a:lnTo>
                  <a:lnTo>
                    <a:pt x="3884" y="187"/>
                  </a:lnTo>
                  <a:lnTo>
                    <a:pt x="3884" y="10"/>
                  </a:lnTo>
                  <a:lnTo>
                    <a:pt x="3866" y="10"/>
                  </a:lnTo>
                  <a:cubicBezTo>
                    <a:pt x="3360" y="10"/>
                    <a:pt x="2864" y="10"/>
                    <a:pt x="2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2"/>
            <p:cNvSpPr/>
            <p:nvPr/>
          </p:nvSpPr>
          <p:spPr>
            <a:xfrm>
              <a:off x="4070125" y="5047575"/>
              <a:ext cx="125200" cy="21075"/>
            </a:xfrm>
            <a:custGeom>
              <a:rect b="b" l="l" r="r" t="t"/>
              <a:pathLst>
                <a:path extrusionOk="0" h="843" w="5008">
                  <a:moveTo>
                    <a:pt x="1" y="0"/>
                  </a:moveTo>
                  <a:lnTo>
                    <a:pt x="1" y="637"/>
                  </a:lnTo>
                  <a:lnTo>
                    <a:pt x="1" y="730"/>
                  </a:lnTo>
                  <a:lnTo>
                    <a:pt x="1" y="824"/>
                  </a:lnTo>
                  <a:lnTo>
                    <a:pt x="29" y="824"/>
                  </a:lnTo>
                  <a:cubicBezTo>
                    <a:pt x="188" y="824"/>
                    <a:pt x="338" y="824"/>
                    <a:pt x="506" y="843"/>
                  </a:cubicBezTo>
                  <a:lnTo>
                    <a:pt x="3884" y="843"/>
                  </a:lnTo>
                  <a:cubicBezTo>
                    <a:pt x="4249" y="843"/>
                    <a:pt x="4549" y="843"/>
                    <a:pt x="4914" y="824"/>
                  </a:cubicBezTo>
                  <a:cubicBezTo>
                    <a:pt x="4937" y="833"/>
                    <a:pt x="4954" y="838"/>
                    <a:pt x="4966" y="838"/>
                  </a:cubicBezTo>
                  <a:cubicBezTo>
                    <a:pt x="4979" y="838"/>
                    <a:pt x="4989" y="833"/>
                    <a:pt x="4998" y="824"/>
                  </a:cubicBezTo>
                  <a:cubicBezTo>
                    <a:pt x="5007" y="777"/>
                    <a:pt x="4998" y="721"/>
                    <a:pt x="5007" y="674"/>
                  </a:cubicBezTo>
                  <a:lnTo>
                    <a:pt x="5007" y="515"/>
                  </a:lnTo>
                  <a:lnTo>
                    <a:pt x="5007" y="188"/>
                  </a:lnTo>
                  <a:lnTo>
                    <a:pt x="5007" y="10"/>
                  </a:lnTo>
                  <a:lnTo>
                    <a:pt x="4970" y="10"/>
                  </a:lnTo>
                  <a:cubicBezTo>
                    <a:pt x="4334" y="10"/>
                    <a:pt x="3688" y="10"/>
                    <a:pt x="30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2"/>
            <p:cNvSpPr/>
            <p:nvPr/>
          </p:nvSpPr>
          <p:spPr>
            <a:xfrm>
              <a:off x="3641075" y="4181575"/>
              <a:ext cx="117700" cy="101300"/>
            </a:xfrm>
            <a:custGeom>
              <a:rect b="b" l="l" r="r" t="t"/>
              <a:pathLst>
                <a:path extrusionOk="0" h="4052" w="4708">
                  <a:moveTo>
                    <a:pt x="3273" y="1"/>
                  </a:moveTo>
                  <a:cubicBezTo>
                    <a:pt x="2191" y="1"/>
                    <a:pt x="1105" y="39"/>
                    <a:pt x="29" y="91"/>
                  </a:cubicBezTo>
                  <a:cubicBezTo>
                    <a:pt x="19" y="1383"/>
                    <a:pt x="1" y="2683"/>
                    <a:pt x="1" y="3965"/>
                  </a:cubicBezTo>
                  <a:cubicBezTo>
                    <a:pt x="1068" y="3991"/>
                    <a:pt x="2109" y="4051"/>
                    <a:pt x="3157" y="4051"/>
                  </a:cubicBezTo>
                  <a:cubicBezTo>
                    <a:pt x="3643" y="4051"/>
                    <a:pt x="4131" y="4038"/>
                    <a:pt x="4623" y="4003"/>
                  </a:cubicBezTo>
                  <a:cubicBezTo>
                    <a:pt x="4652" y="2777"/>
                    <a:pt x="4680" y="1252"/>
                    <a:pt x="4708" y="26"/>
                  </a:cubicBezTo>
                  <a:cubicBezTo>
                    <a:pt x="4231" y="9"/>
                    <a:pt x="3752" y="1"/>
                    <a:pt x="32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2"/>
            <p:cNvSpPr/>
            <p:nvPr/>
          </p:nvSpPr>
          <p:spPr>
            <a:xfrm>
              <a:off x="3660275" y="4199100"/>
              <a:ext cx="77450" cy="65975"/>
            </a:xfrm>
            <a:custGeom>
              <a:rect b="b" l="l" r="r" t="t"/>
              <a:pathLst>
                <a:path extrusionOk="0" h="2639" w="3098">
                  <a:moveTo>
                    <a:pt x="2180" y="308"/>
                  </a:moveTo>
                  <a:cubicBezTo>
                    <a:pt x="2253" y="308"/>
                    <a:pt x="2324" y="321"/>
                    <a:pt x="2396" y="354"/>
                  </a:cubicBezTo>
                  <a:cubicBezTo>
                    <a:pt x="2433" y="363"/>
                    <a:pt x="2639" y="560"/>
                    <a:pt x="2667" y="597"/>
                  </a:cubicBezTo>
                  <a:cubicBezTo>
                    <a:pt x="2723" y="738"/>
                    <a:pt x="2723" y="888"/>
                    <a:pt x="2630" y="1019"/>
                  </a:cubicBezTo>
                  <a:cubicBezTo>
                    <a:pt x="2592" y="1065"/>
                    <a:pt x="2536" y="1121"/>
                    <a:pt x="2480" y="1159"/>
                  </a:cubicBezTo>
                  <a:cubicBezTo>
                    <a:pt x="2405" y="1206"/>
                    <a:pt x="2321" y="1243"/>
                    <a:pt x="2246" y="1262"/>
                  </a:cubicBezTo>
                  <a:cubicBezTo>
                    <a:pt x="2189" y="1279"/>
                    <a:pt x="2137" y="1287"/>
                    <a:pt x="2088" y="1287"/>
                  </a:cubicBezTo>
                  <a:cubicBezTo>
                    <a:pt x="1999" y="1287"/>
                    <a:pt x="1918" y="1260"/>
                    <a:pt x="1834" y="1206"/>
                  </a:cubicBezTo>
                  <a:cubicBezTo>
                    <a:pt x="1778" y="1168"/>
                    <a:pt x="1712" y="1121"/>
                    <a:pt x="1666" y="1075"/>
                  </a:cubicBezTo>
                  <a:cubicBezTo>
                    <a:pt x="1600" y="916"/>
                    <a:pt x="1619" y="728"/>
                    <a:pt x="1731" y="560"/>
                  </a:cubicBezTo>
                  <a:cubicBezTo>
                    <a:pt x="1797" y="457"/>
                    <a:pt x="1900" y="363"/>
                    <a:pt x="2021" y="326"/>
                  </a:cubicBezTo>
                  <a:cubicBezTo>
                    <a:pt x="2076" y="314"/>
                    <a:pt x="2128" y="308"/>
                    <a:pt x="2180" y="308"/>
                  </a:cubicBezTo>
                  <a:close/>
                  <a:moveTo>
                    <a:pt x="2198" y="0"/>
                  </a:moveTo>
                  <a:cubicBezTo>
                    <a:pt x="2146" y="0"/>
                    <a:pt x="2094" y="6"/>
                    <a:pt x="2040" y="17"/>
                  </a:cubicBezTo>
                  <a:cubicBezTo>
                    <a:pt x="1731" y="73"/>
                    <a:pt x="1497" y="420"/>
                    <a:pt x="1469" y="457"/>
                  </a:cubicBezTo>
                  <a:cubicBezTo>
                    <a:pt x="1404" y="560"/>
                    <a:pt x="1366" y="700"/>
                    <a:pt x="1357" y="813"/>
                  </a:cubicBezTo>
                  <a:cubicBezTo>
                    <a:pt x="1338" y="962"/>
                    <a:pt x="1376" y="1121"/>
                    <a:pt x="1450" y="1252"/>
                  </a:cubicBezTo>
                  <a:cubicBezTo>
                    <a:pt x="1422" y="1281"/>
                    <a:pt x="1385" y="1299"/>
                    <a:pt x="1366" y="1309"/>
                  </a:cubicBezTo>
                  <a:cubicBezTo>
                    <a:pt x="1282" y="1355"/>
                    <a:pt x="795" y="1758"/>
                    <a:pt x="721" y="1814"/>
                  </a:cubicBezTo>
                  <a:cubicBezTo>
                    <a:pt x="655" y="1870"/>
                    <a:pt x="384" y="2104"/>
                    <a:pt x="328" y="2170"/>
                  </a:cubicBezTo>
                  <a:lnTo>
                    <a:pt x="122" y="2366"/>
                  </a:lnTo>
                  <a:cubicBezTo>
                    <a:pt x="66" y="2422"/>
                    <a:pt x="0" y="2497"/>
                    <a:pt x="9" y="2572"/>
                  </a:cubicBezTo>
                  <a:cubicBezTo>
                    <a:pt x="9" y="2600"/>
                    <a:pt x="19" y="2637"/>
                    <a:pt x="56" y="2637"/>
                  </a:cubicBezTo>
                  <a:cubicBezTo>
                    <a:pt x="63" y="2638"/>
                    <a:pt x="71" y="2639"/>
                    <a:pt x="78" y="2639"/>
                  </a:cubicBezTo>
                  <a:cubicBezTo>
                    <a:pt x="150" y="2639"/>
                    <a:pt x="201" y="2596"/>
                    <a:pt x="253" y="2553"/>
                  </a:cubicBezTo>
                  <a:cubicBezTo>
                    <a:pt x="328" y="2497"/>
                    <a:pt x="618" y="2272"/>
                    <a:pt x="674" y="2216"/>
                  </a:cubicBezTo>
                  <a:cubicBezTo>
                    <a:pt x="749" y="2151"/>
                    <a:pt x="1029" y="1926"/>
                    <a:pt x="1095" y="1870"/>
                  </a:cubicBezTo>
                  <a:cubicBezTo>
                    <a:pt x="1170" y="1823"/>
                    <a:pt x="1460" y="1599"/>
                    <a:pt x="1525" y="1533"/>
                  </a:cubicBezTo>
                  <a:cubicBezTo>
                    <a:pt x="1563" y="1505"/>
                    <a:pt x="1600" y="1477"/>
                    <a:pt x="1638" y="1449"/>
                  </a:cubicBezTo>
                  <a:cubicBezTo>
                    <a:pt x="1694" y="1496"/>
                    <a:pt x="1759" y="1533"/>
                    <a:pt x="1844" y="1571"/>
                  </a:cubicBezTo>
                  <a:cubicBezTo>
                    <a:pt x="1853" y="1571"/>
                    <a:pt x="2087" y="1636"/>
                    <a:pt x="2152" y="1636"/>
                  </a:cubicBezTo>
                  <a:cubicBezTo>
                    <a:pt x="2208" y="1636"/>
                    <a:pt x="2349" y="1599"/>
                    <a:pt x="2405" y="1580"/>
                  </a:cubicBezTo>
                  <a:cubicBezTo>
                    <a:pt x="2480" y="1571"/>
                    <a:pt x="2742" y="1383"/>
                    <a:pt x="2826" y="1299"/>
                  </a:cubicBezTo>
                  <a:cubicBezTo>
                    <a:pt x="3004" y="1140"/>
                    <a:pt x="3097" y="869"/>
                    <a:pt x="3023" y="607"/>
                  </a:cubicBezTo>
                  <a:cubicBezTo>
                    <a:pt x="2966" y="420"/>
                    <a:pt x="2826" y="186"/>
                    <a:pt x="2639" y="111"/>
                  </a:cubicBezTo>
                  <a:cubicBezTo>
                    <a:pt x="2499" y="48"/>
                    <a:pt x="2353" y="0"/>
                    <a:pt x="2198"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2"/>
            <p:cNvSpPr/>
            <p:nvPr/>
          </p:nvSpPr>
          <p:spPr>
            <a:xfrm>
              <a:off x="3641075" y="4048125"/>
              <a:ext cx="117700" cy="101400"/>
            </a:xfrm>
            <a:custGeom>
              <a:rect b="b" l="l" r="r" t="t"/>
              <a:pathLst>
                <a:path extrusionOk="0" h="4056" w="4708">
                  <a:moveTo>
                    <a:pt x="3259" y="1"/>
                  </a:moveTo>
                  <a:cubicBezTo>
                    <a:pt x="2182" y="1"/>
                    <a:pt x="1101" y="44"/>
                    <a:pt x="29" y="95"/>
                  </a:cubicBezTo>
                  <a:cubicBezTo>
                    <a:pt x="19" y="1387"/>
                    <a:pt x="1" y="2678"/>
                    <a:pt x="1" y="3969"/>
                  </a:cubicBezTo>
                  <a:cubicBezTo>
                    <a:pt x="1068" y="3995"/>
                    <a:pt x="2109" y="4055"/>
                    <a:pt x="3157" y="4055"/>
                  </a:cubicBezTo>
                  <a:cubicBezTo>
                    <a:pt x="3643" y="4055"/>
                    <a:pt x="4131" y="4042"/>
                    <a:pt x="4623" y="4007"/>
                  </a:cubicBezTo>
                  <a:cubicBezTo>
                    <a:pt x="4652" y="2781"/>
                    <a:pt x="4680" y="1256"/>
                    <a:pt x="4708" y="30"/>
                  </a:cubicBezTo>
                  <a:cubicBezTo>
                    <a:pt x="4226" y="9"/>
                    <a:pt x="3743" y="1"/>
                    <a:pt x="3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2"/>
            <p:cNvSpPr/>
            <p:nvPr/>
          </p:nvSpPr>
          <p:spPr>
            <a:xfrm>
              <a:off x="3663300" y="4061525"/>
              <a:ext cx="73950" cy="69475"/>
            </a:xfrm>
            <a:custGeom>
              <a:rect b="b" l="l" r="r" t="t"/>
              <a:pathLst>
                <a:path extrusionOk="0" h="2779" w="2958">
                  <a:moveTo>
                    <a:pt x="1474" y="0"/>
                  </a:moveTo>
                  <a:cubicBezTo>
                    <a:pt x="1472" y="0"/>
                    <a:pt x="1470" y="3"/>
                    <a:pt x="1470" y="8"/>
                  </a:cubicBezTo>
                  <a:lnTo>
                    <a:pt x="1470" y="18"/>
                  </a:lnTo>
                  <a:lnTo>
                    <a:pt x="1451" y="27"/>
                  </a:lnTo>
                  <a:cubicBezTo>
                    <a:pt x="1404" y="83"/>
                    <a:pt x="1105" y="766"/>
                    <a:pt x="1030" y="907"/>
                  </a:cubicBezTo>
                  <a:lnTo>
                    <a:pt x="983" y="907"/>
                  </a:lnTo>
                  <a:cubicBezTo>
                    <a:pt x="936" y="907"/>
                    <a:pt x="197" y="1010"/>
                    <a:pt x="29" y="1057"/>
                  </a:cubicBezTo>
                  <a:cubicBezTo>
                    <a:pt x="1" y="1066"/>
                    <a:pt x="10" y="1094"/>
                    <a:pt x="38" y="1094"/>
                  </a:cubicBezTo>
                  <a:lnTo>
                    <a:pt x="422" y="1478"/>
                  </a:lnTo>
                  <a:cubicBezTo>
                    <a:pt x="497" y="1534"/>
                    <a:pt x="712" y="1758"/>
                    <a:pt x="712" y="1758"/>
                  </a:cubicBezTo>
                  <a:cubicBezTo>
                    <a:pt x="731" y="1768"/>
                    <a:pt x="740" y="1786"/>
                    <a:pt x="749" y="1786"/>
                  </a:cubicBezTo>
                  <a:cubicBezTo>
                    <a:pt x="749" y="1805"/>
                    <a:pt x="749" y="1833"/>
                    <a:pt x="740" y="1871"/>
                  </a:cubicBezTo>
                  <a:cubicBezTo>
                    <a:pt x="740" y="1899"/>
                    <a:pt x="731" y="1946"/>
                    <a:pt x="731" y="1983"/>
                  </a:cubicBezTo>
                  <a:cubicBezTo>
                    <a:pt x="712" y="2077"/>
                    <a:pt x="702" y="2170"/>
                    <a:pt x="693" y="2254"/>
                  </a:cubicBezTo>
                  <a:cubicBezTo>
                    <a:pt x="665" y="2423"/>
                    <a:pt x="637" y="2591"/>
                    <a:pt x="590" y="2750"/>
                  </a:cubicBezTo>
                  <a:cubicBezTo>
                    <a:pt x="590" y="2768"/>
                    <a:pt x="598" y="2779"/>
                    <a:pt x="606" y="2779"/>
                  </a:cubicBezTo>
                  <a:cubicBezTo>
                    <a:pt x="610" y="2779"/>
                    <a:pt x="615" y="2776"/>
                    <a:pt x="618" y="2769"/>
                  </a:cubicBezTo>
                  <a:cubicBezTo>
                    <a:pt x="805" y="2685"/>
                    <a:pt x="1460" y="2320"/>
                    <a:pt x="1498" y="2310"/>
                  </a:cubicBezTo>
                  <a:cubicBezTo>
                    <a:pt x="1788" y="2460"/>
                    <a:pt x="2087" y="2610"/>
                    <a:pt x="2378" y="2750"/>
                  </a:cubicBezTo>
                  <a:lnTo>
                    <a:pt x="2396" y="2750"/>
                  </a:lnTo>
                  <a:cubicBezTo>
                    <a:pt x="2424" y="2750"/>
                    <a:pt x="2434" y="2732"/>
                    <a:pt x="2424" y="2704"/>
                  </a:cubicBezTo>
                  <a:cubicBezTo>
                    <a:pt x="2396" y="2544"/>
                    <a:pt x="2378" y="2367"/>
                    <a:pt x="2340" y="2208"/>
                  </a:cubicBezTo>
                  <a:cubicBezTo>
                    <a:pt x="2321" y="2123"/>
                    <a:pt x="2303" y="2030"/>
                    <a:pt x="2284" y="1946"/>
                  </a:cubicBezTo>
                  <a:cubicBezTo>
                    <a:pt x="2275" y="1899"/>
                    <a:pt x="2256" y="1843"/>
                    <a:pt x="2247" y="1786"/>
                  </a:cubicBezTo>
                  <a:cubicBezTo>
                    <a:pt x="2368" y="1674"/>
                    <a:pt x="2480" y="1571"/>
                    <a:pt x="2583" y="1468"/>
                  </a:cubicBezTo>
                  <a:lnTo>
                    <a:pt x="2771" y="1281"/>
                  </a:lnTo>
                  <a:lnTo>
                    <a:pt x="2864" y="1188"/>
                  </a:lnTo>
                  <a:cubicBezTo>
                    <a:pt x="2902" y="1150"/>
                    <a:pt x="2939" y="1131"/>
                    <a:pt x="2958" y="1085"/>
                  </a:cubicBezTo>
                  <a:cubicBezTo>
                    <a:pt x="2930" y="1085"/>
                    <a:pt x="2907" y="1069"/>
                    <a:pt x="2889" y="1069"/>
                  </a:cubicBezTo>
                  <a:cubicBezTo>
                    <a:pt x="2883" y="1069"/>
                    <a:pt x="2878" y="1071"/>
                    <a:pt x="2874" y="1075"/>
                  </a:cubicBezTo>
                  <a:cubicBezTo>
                    <a:pt x="2874" y="1075"/>
                    <a:pt x="2827" y="1075"/>
                    <a:pt x="2799" y="1057"/>
                  </a:cubicBezTo>
                  <a:lnTo>
                    <a:pt x="2237" y="982"/>
                  </a:lnTo>
                  <a:cubicBezTo>
                    <a:pt x="2134" y="954"/>
                    <a:pt x="2031" y="944"/>
                    <a:pt x="1938" y="916"/>
                  </a:cubicBezTo>
                  <a:lnTo>
                    <a:pt x="1900" y="813"/>
                  </a:lnTo>
                  <a:cubicBezTo>
                    <a:pt x="1863" y="720"/>
                    <a:pt x="1825" y="626"/>
                    <a:pt x="1779" y="542"/>
                  </a:cubicBezTo>
                  <a:cubicBezTo>
                    <a:pt x="1704" y="364"/>
                    <a:pt x="1610" y="186"/>
                    <a:pt x="1489" y="27"/>
                  </a:cubicBezTo>
                  <a:lnTo>
                    <a:pt x="1489" y="18"/>
                  </a:lnTo>
                  <a:cubicBezTo>
                    <a:pt x="1489" y="11"/>
                    <a:pt x="1480" y="0"/>
                    <a:pt x="1474"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2"/>
            <p:cNvSpPr/>
            <p:nvPr/>
          </p:nvSpPr>
          <p:spPr>
            <a:xfrm>
              <a:off x="3912700" y="4138000"/>
              <a:ext cx="251975" cy="154425"/>
            </a:xfrm>
            <a:custGeom>
              <a:rect b="b" l="l" r="r" t="t"/>
              <a:pathLst>
                <a:path extrusionOk="0" h="6177" w="10079">
                  <a:moveTo>
                    <a:pt x="9816" y="0"/>
                  </a:moveTo>
                  <a:cubicBezTo>
                    <a:pt x="6973" y="0"/>
                    <a:pt x="4232" y="85"/>
                    <a:pt x="1286" y="85"/>
                  </a:cubicBezTo>
                  <a:cubicBezTo>
                    <a:pt x="1139" y="85"/>
                    <a:pt x="991" y="85"/>
                    <a:pt x="842" y="84"/>
                  </a:cubicBezTo>
                  <a:cubicBezTo>
                    <a:pt x="790" y="84"/>
                    <a:pt x="735" y="79"/>
                    <a:pt x="679" y="79"/>
                  </a:cubicBezTo>
                  <a:cubicBezTo>
                    <a:pt x="605" y="79"/>
                    <a:pt x="532" y="88"/>
                    <a:pt x="468" y="131"/>
                  </a:cubicBezTo>
                  <a:cubicBezTo>
                    <a:pt x="365" y="197"/>
                    <a:pt x="328" y="318"/>
                    <a:pt x="328" y="449"/>
                  </a:cubicBezTo>
                  <a:cubicBezTo>
                    <a:pt x="309" y="1694"/>
                    <a:pt x="300" y="2948"/>
                    <a:pt x="271" y="4211"/>
                  </a:cubicBezTo>
                  <a:cubicBezTo>
                    <a:pt x="215" y="4295"/>
                    <a:pt x="253" y="4408"/>
                    <a:pt x="318" y="4483"/>
                  </a:cubicBezTo>
                  <a:cubicBezTo>
                    <a:pt x="393" y="4548"/>
                    <a:pt x="496" y="4567"/>
                    <a:pt x="599" y="4585"/>
                  </a:cubicBezTo>
                  <a:cubicBezTo>
                    <a:pt x="739" y="4614"/>
                    <a:pt x="880" y="4614"/>
                    <a:pt x="1020" y="4614"/>
                  </a:cubicBezTo>
                  <a:cubicBezTo>
                    <a:pt x="599" y="5063"/>
                    <a:pt x="262" y="5643"/>
                    <a:pt x="0" y="6176"/>
                  </a:cubicBezTo>
                  <a:cubicBezTo>
                    <a:pt x="927" y="5624"/>
                    <a:pt x="1825" y="5053"/>
                    <a:pt x="2733" y="4454"/>
                  </a:cubicBezTo>
                  <a:cubicBezTo>
                    <a:pt x="3870" y="4384"/>
                    <a:pt x="5016" y="4373"/>
                    <a:pt x="6165" y="4373"/>
                  </a:cubicBezTo>
                  <a:cubicBezTo>
                    <a:pt x="6739" y="4373"/>
                    <a:pt x="7314" y="4375"/>
                    <a:pt x="7888" y="4375"/>
                  </a:cubicBezTo>
                  <a:cubicBezTo>
                    <a:pt x="8463" y="4375"/>
                    <a:pt x="9037" y="4373"/>
                    <a:pt x="9611" y="4361"/>
                  </a:cubicBezTo>
                  <a:cubicBezTo>
                    <a:pt x="9648" y="4361"/>
                    <a:pt x="9690" y="4368"/>
                    <a:pt x="9731" y="4368"/>
                  </a:cubicBezTo>
                  <a:cubicBezTo>
                    <a:pt x="9772" y="4368"/>
                    <a:pt x="9812" y="4361"/>
                    <a:pt x="9844" y="4333"/>
                  </a:cubicBezTo>
                  <a:cubicBezTo>
                    <a:pt x="9901" y="4267"/>
                    <a:pt x="9919" y="4239"/>
                    <a:pt x="9919" y="4155"/>
                  </a:cubicBezTo>
                  <a:cubicBezTo>
                    <a:pt x="9985" y="2938"/>
                    <a:pt x="9807" y="1769"/>
                    <a:pt x="10050" y="571"/>
                  </a:cubicBezTo>
                  <a:cubicBezTo>
                    <a:pt x="10069" y="459"/>
                    <a:pt x="10078" y="337"/>
                    <a:pt x="10050" y="225"/>
                  </a:cubicBezTo>
                  <a:cubicBezTo>
                    <a:pt x="10032" y="103"/>
                    <a:pt x="9929" y="0"/>
                    <a:pt x="9816"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2"/>
            <p:cNvSpPr/>
            <p:nvPr/>
          </p:nvSpPr>
          <p:spPr>
            <a:xfrm>
              <a:off x="3957750" y="4178075"/>
              <a:ext cx="38725" cy="31325"/>
            </a:xfrm>
            <a:custGeom>
              <a:rect b="b" l="l" r="r" t="t"/>
              <a:pathLst>
                <a:path extrusionOk="0" h="1253" w="1549">
                  <a:moveTo>
                    <a:pt x="852" y="1"/>
                  </a:moveTo>
                  <a:cubicBezTo>
                    <a:pt x="640" y="1"/>
                    <a:pt x="430" y="101"/>
                    <a:pt x="322" y="278"/>
                  </a:cubicBezTo>
                  <a:cubicBezTo>
                    <a:pt x="1" y="795"/>
                    <a:pt x="431" y="1253"/>
                    <a:pt x="864" y="1253"/>
                  </a:cubicBezTo>
                  <a:cubicBezTo>
                    <a:pt x="1073" y="1253"/>
                    <a:pt x="1283" y="1146"/>
                    <a:pt x="1408" y="886"/>
                  </a:cubicBezTo>
                  <a:cubicBezTo>
                    <a:pt x="1548" y="606"/>
                    <a:pt x="1417" y="222"/>
                    <a:pt x="1146" y="72"/>
                  </a:cubicBezTo>
                  <a:cubicBezTo>
                    <a:pt x="1055" y="24"/>
                    <a:pt x="953" y="1"/>
                    <a:pt x="8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2"/>
            <p:cNvSpPr/>
            <p:nvPr/>
          </p:nvSpPr>
          <p:spPr>
            <a:xfrm>
              <a:off x="4018825" y="4178075"/>
              <a:ext cx="38700" cy="31325"/>
            </a:xfrm>
            <a:custGeom>
              <a:rect b="b" l="l" r="r" t="t"/>
              <a:pathLst>
                <a:path extrusionOk="0" h="1253" w="1548">
                  <a:moveTo>
                    <a:pt x="858" y="1"/>
                  </a:moveTo>
                  <a:cubicBezTo>
                    <a:pt x="644" y="1"/>
                    <a:pt x="429" y="101"/>
                    <a:pt x="322" y="278"/>
                  </a:cubicBezTo>
                  <a:cubicBezTo>
                    <a:pt x="0" y="795"/>
                    <a:pt x="431" y="1253"/>
                    <a:pt x="863" y="1253"/>
                  </a:cubicBezTo>
                  <a:cubicBezTo>
                    <a:pt x="1072" y="1253"/>
                    <a:pt x="1282" y="1146"/>
                    <a:pt x="1407" y="886"/>
                  </a:cubicBezTo>
                  <a:cubicBezTo>
                    <a:pt x="1548" y="606"/>
                    <a:pt x="1417" y="222"/>
                    <a:pt x="1155" y="72"/>
                  </a:cubicBezTo>
                  <a:cubicBezTo>
                    <a:pt x="1064" y="24"/>
                    <a:pt x="961" y="1"/>
                    <a:pt x="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2"/>
            <p:cNvSpPr/>
            <p:nvPr/>
          </p:nvSpPr>
          <p:spPr>
            <a:xfrm>
              <a:off x="4079800" y="4178075"/>
              <a:ext cx="38550" cy="31325"/>
            </a:xfrm>
            <a:custGeom>
              <a:rect b="b" l="l" r="r" t="t"/>
              <a:pathLst>
                <a:path extrusionOk="0" h="1253" w="1542">
                  <a:moveTo>
                    <a:pt x="852" y="1"/>
                  </a:moveTo>
                  <a:cubicBezTo>
                    <a:pt x="638" y="1"/>
                    <a:pt x="423" y="101"/>
                    <a:pt x="316" y="278"/>
                  </a:cubicBezTo>
                  <a:cubicBezTo>
                    <a:pt x="0" y="795"/>
                    <a:pt x="433" y="1253"/>
                    <a:pt x="863" y="1253"/>
                  </a:cubicBezTo>
                  <a:cubicBezTo>
                    <a:pt x="1072" y="1253"/>
                    <a:pt x="1279" y="1146"/>
                    <a:pt x="1401" y="886"/>
                  </a:cubicBezTo>
                  <a:cubicBezTo>
                    <a:pt x="1542" y="606"/>
                    <a:pt x="1411" y="222"/>
                    <a:pt x="1149" y="72"/>
                  </a:cubicBezTo>
                  <a:cubicBezTo>
                    <a:pt x="1058" y="24"/>
                    <a:pt x="955" y="1"/>
                    <a:pt x="8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2"/>
            <p:cNvSpPr/>
            <p:nvPr/>
          </p:nvSpPr>
          <p:spPr>
            <a:xfrm>
              <a:off x="2965450" y="4671850"/>
              <a:ext cx="69025" cy="84475"/>
            </a:xfrm>
            <a:custGeom>
              <a:rect b="b" l="l" r="r" t="t"/>
              <a:pathLst>
                <a:path extrusionOk="0" h="3379" w="2761">
                  <a:moveTo>
                    <a:pt x="1330" y="0"/>
                  </a:moveTo>
                  <a:cubicBezTo>
                    <a:pt x="1190" y="0"/>
                    <a:pt x="1050" y="24"/>
                    <a:pt x="917" y="76"/>
                  </a:cubicBezTo>
                  <a:cubicBezTo>
                    <a:pt x="347" y="300"/>
                    <a:pt x="0" y="993"/>
                    <a:pt x="159" y="1573"/>
                  </a:cubicBezTo>
                  <a:cubicBezTo>
                    <a:pt x="375" y="1489"/>
                    <a:pt x="618" y="1432"/>
                    <a:pt x="824" y="1348"/>
                  </a:cubicBezTo>
                  <a:cubicBezTo>
                    <a:pt x="777" y="1142"/>
                    <a:pt x="805" y="908"/>
                    <a:pt x="955" y="768"/>
                  </a:cubicBezTo>
                  <a:cubicBezTo>
                    <a:pt x="1065" y="658"/>
                    <a:pt x="1222" y="593"/>
                    <a:pt x="1379" y="593"/>
                  </a:cubicBezTo>
                  <a:cubicBezTo>
                    <a:pt x="1434" y="593"/>
                    <a:pt x="1490" y="601"/>
                    <a:pt x="1544" y="618"/>
                  </a:cubicBezTo>
                  <a:cubicBezTo>
                    <a:pt x="1741" y="674"/>
                    <a:pt x="1900" y="862"/>
                    <a:pt x="1937" y="1067"/>
                  </a:cubicBezTo>
                  <a:cubicBezTo>
                    <a:pt x="1965" y="1273"/>
                    <a:pt x="1881" y="1479"/>
                    <a:pt x="1741" y="1620"/>
                  </a:cubicBezTo>
                  <a:cubicBezTo>
                    <a:pt x="1610" y="1788"/>
                    <a:pt x="1404" y="1900"/>
                    <a:pt x="1198" y="1956"/>
                  </a:cubicBezTo>
                  <a:cubicBezTo>
                    <a:pt x="1310" y="2443"/>
                    <a:pt x="1460" y="2920"/>
                    <a:pt x="1619" y="3379"/>
                  </a:cubicBezTo>
                  <a:cubicBezTo>
                    <a:pt x="1797" y="3313"/>
                    <a:pt x="1975" y="3267"/>
                    <a:pt x="2153" y="3220"/>
                  </a:cubicBezTo>
                  <a:cubicBezTo>
                    <a:pt x="2087" y="2939"/>
                    <a:pt x="2068" y="2640"/>
                    <a:pt x="2012" y="2359"/>
                  </a:cubicBezTo>
                  <a:cubicBezTo>
                    <a:pt x="2536" y="2041"/>
                    <a:pt x="2761" y="1245"/>
                    <a:pt x="2490" y="693"/>
                  </a:cubicBezTo>
                  <a:cubicBezTo>
                    <a:pt x="2280" y="274"/>
                    <a:pt x="1803" y="0"/>
                    <a:pt x="1330"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2"/>
            <p:cNvSpPr/>
            <p:nvPr/>
          </p:nvSpPr>
          <p:spPr>
            <a:xfrm>
              <a:off x="3008950" y="4760875"/>
              <a:ext cx="18975" cy="17350"/>
            </a:xfrm>
            <a:custGeom>
              <a:rect b="b" l="l" r="r" t="t"/>
              <a:pathLst>
                <a:path extrusionOk="0" h="694" w="759">
                  <a:moveTo>
                    <a:pt x="404" y="0"/>
                  </a:moveTo>
                  <a:cubicBezTo>
                    <a:pt x="385" y="0"/>
                    <a:pt x="366" y="2"/>
                    <a:pt x="347" y="5"/>
                  </a:cubicBezTo>
                  <a:cubicBezTo>
                    <a:pt x="254" y="14"/>
                    <a:pt x="113" y="71"/>
                    <a:pt x="57" y="145"/>
                  </a:cubicBezTo>
                  <a:cubicBezTo>
                    <a:pt x="20" y="202"/>
                    <a:pt x="1" y="267"/>
                    <a:pt x="10" y="342"/>
                  </a:cubicBezTo>
                  <a:cubicBezTo>
                    <a:pt x="20" y="492"/>
                    <a:pt x="141" y="632"/>
                    <a:pt x="282" y="679"/>
                  </a:cubicBezTo>
                  <a:cubicBezTo>
                    <a:pt x="314" y="689"/>
                    <a:pt x="348" y="694"/>
                    <a:pt x="381" y="694"/>
                  </a:cubicBezTo>
                  <a:cubicBezTo>
                    <a:pt x="500" y="694"/>
                    <a:pt x="616" y="631"/>
                    <a:pt x="675" y="529"/>
                  </a:cubicBezTo>
                  <a:cubicBezTo>
                    <a:pt x="759" y="398"/>
                    <a:pt x="750" y="211"/>
                    <a:pt x="647" y="108"/>
                  </a:cubicBezTo>
                  <a:cubicBezTo>
                    <a:pt x="584" y="38"/>
                    <a:pt x="496" y="0"/>
                    <a:pt x="404"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2"/>
            <p:cNvSpPr/>
            <p:nvPr/>
          </p:nvSpPr>
          <p:spPr>
            <a:xfrm>
              <a:off x="3260925" y="4448700"/>
              <a:ext cx="40950" cy="51925"/>
            </a:xfrm>
            <a:custGeom>
              <a:rect b="b" l="l" r="r" t="t"/>
              <a:pathLst>
                <a:path extrusionOk="0" h="2077" w="1638">
                  <a:moveTo>
                    <a:pt x="858" y="1"/>
                  </a:moveTo>
                  <a:cubicBezTo>
                    <a:pt x="538" y="1"/>
                    <a:pt x="219" y="218"/>
                    <a:pt x="122" y="533"/>
                  </a:cubicBezTo>
                  <a:cubicBezTo>
                    <a:pt x="0" y="898"/>
                    <a:pt x="206" y="1356"/>
                    <a:pt x="552" y="1497"/>
                  </a:cubicBezTo>
                  <a:cubicBezTo>
                    <a:pt x="543" y="1665"/>
                    <a:pt x="552" y="1852"/>
                    <a:pt x="543" y="2030"/>
                  </a:cubicBezTo>
                  <a:cubicBezTo>
                    <a:pt x="646" y="2039"/>
                    <a:pt x="749" y="2067"/>
                    <a:pt x="871" y="2077"/>
                  </a:cubicBezTo>
                  <a:cubicBezTo>
                    <a:pt x="927" y="1787"/>
                    <a:pt x="973" y="1497"/>
                    <a:pt x="1002" y="1188"/>
                  </a:cubicBezTo>
                  <a:cubicBezTo>
                    <a:pt x="880" y="1169"/>
                    <a:pt x="758" y="1104"/>
                    <a:pt x="655" y="1038"/>
                  </a:cubicBezTo>
                  <a:cubicBezTo>
                    <a:pt x="552" y="963"/>
                    <a:pt x="477" y="851"/>
                    <a:pt x="477" y="720"/>
                  </a:cubicBezTo>
                  <a:cubicBezTo>
                    <a:pt x="477" y="589"/>
                    <a:pt x="562" y="477"/>
                    <a:pt x="683" y="420"/>
                  </a:cubicBezTo>
                  <a:cubicBezTo>
                    <a:pt x="728" y="394"/>
                    <a:pt x="777" y="383"/>
                    <a:pt x="827" y="383"/>
                  </a:cubicBezTo>
                  <a:cubicBezTo>
                    <a:pt x="903" y="383"/>
                    <a:pt x="981" y="409"/>
                    <a:pt x="1048" y="448"/>
                  </a:cubicBezTo>
                  <a:cubicBezTo>
                    <a:pt x="1151" y="523"/>
                    <a:pt x="1189" y="664"/>
                    <a:pt x="1170" y="795"/>
                  </a:cubicBezTo>
                  <a:cubicBezTo>
                    <a:pt x="1310" y="813"/>
                    <a:pt x="1469" y="832"/>
                    <a:pt x="1591" y="860"/>
                  </a:cubicBezTo>
                  <a:cubicBezTo>
                    <a:pt x="1638" y="486"/>
                    <a:pt x="1376" y="102"/>
                    <a:pt x="1011" y="18"/>
                  </a:cubicBezTo>
                  <a:cubicBezTo>
                    <a:pt x="961" y="6"/>
                    <a:pt x="909" y="1"/>
                    <a:pt x="858" y="1"/>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2"/>
            <p:cNvSpPr/>
            <p:nvPr/>
          </p:nvSpPr>
          <p:spPr>
            <a:xfrm>
              <a:off x="3270275" y="4504350"/>
              <a:ext cx="11725" cy="10725"/>
            </a:xfrm>
            <a:custGeom>
              <a:rect b="b" l="l" r="r" t="t"/>
              <a:pathLst>
                <a:path extrusionOk="0" h="429" w="469">
                  <a:moveTo>
                    <a:pt x="234" y="0"/>
                  </a:moveTo>
                  <a:cubicBezTo>
                    <a:pt x="169" y="19"/>
                    <a:pt x="94" y="38"/>
                    <a:pt x="57" y="94"/>
                  </a:cubicBezTo>
                  <a:cubicBezTo>
                    <a:pt x="1" y="169"/>
                    <a:pt x="10" y="281"/>
                    <a:pt x="75" y="356"/>
                  </a:cubicBezTo>
                  <a:cubicBezTo>
                    <a:pt x="114" y="402"/>
                    <a:pt x="180" y="429"/>
                    <a:pt x="245" y="429"/>
                  </a:cubicBezTo>
                  <a:cubicBezTo>
                    <a:pt x="274" y="429"/>
                    <a:pt x="302" y="424"/>
                    <a:pt x="328" y="412"/>
                  </a:cubicBezTo>
                  <a:cubicBezTo>
                    <a:pt x="412" y="375"/>
                    <a:pt x="468" y="281"/>
                    <a:pt x="459" y="188"/>
                  </a:cubicBezTo>
                  <a:cubicBezTo>
                    <a:pt x="459" y="141"/>
                    <a:pt x="440" y="113"/>
                    <a:pt x="412" y="75"/>
                  </a:cubicBezTo>
                  <a:cubicBezTo>
                    <a:pt x="375" y="29"/>
                    <a:pt x="281" y="0"/>
                    <a:pt x="234"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idx="5" type="title"/>
          </p:nvPr>
        </p:nvSpPr>
        <p:spPr>
          <a:xfrm>
            <a:off x="720000" y="474850"/>
            <a:ext cx="77040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Calistoga"/>
                <a:ea typeface="Calistoga"/>
                <a:cs typeface="Calistoga"/>
                <a:sym typeface="Calistoga"/>
              </a:rPr>
              <a:t>Nội Dung</a:t>
            </a:r>
            <a:r>
              <a:rPr lang="es">
                <a:latin typeface="Calistoga"/>
                <a:ea typeface="Calistoga"/>
                <a:cs typeface="Calistoga"/>
                <a:sym typeface="Calistoga"/>
              </a:rPr>
              <a:t> </a:t>
            </a:r>
            <a:r>
              <a:rPr lang="es">
                <a:solidFill>
                  <a:schemeClr val="accent4"/>
                </a:solidFill>
                <a:latin typeface="Calistoga"/>
                <a:ea typeface="Calistoga"/>
                <a:cs typeface="Calistoga"/>
                <a:sym typeface="Calistoga"/>
              </a:rPr>
              <a:t>bài thuyết trình</a:t>
            </a:r>
            <a:endParaRPr>
              <a:solidFill>
                <a:schemeClr val="accent4"/>
              </a:solidFill>
              <a:latin typeface="Calistoga"/>
              <a:ea typeface="Calistoga"/>
              <a:cs typeface="Calistoga"/>
              <a:sym typeface="Calistoga"/>
            </a:endParaRPr>
          </a:p>
        </p:txBody>
      </p:sp>
      <p:sp>
        <p:nvSpPr>
          <p:cNvPr id="198" name="Google Shape;198;p28"/>
          <p:cNvSpPr txBox="1"/>
          <p:nvPr>
            <p:ph idx="3" type="title"/>
          </p:nvPr>
        </p:nvSpPr>
        <p:spPr>
          <a:xfrm>
            <a:off x="921013" y="1590006"/>
            <a:ext cx="878700" cy="6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01</a:t>
            </a:r>
            <a:endParaRPr/>
          </a:p>
        </p:txBody>
      </p:sp>
      <p:sp>
        <p:nvSpPr>
          <p:cNvPr id="199" name="Google Shape;199;p28"/>
          <p:cNvSpPr txBox="1"/>
          <p:nvPr>
            <p:ph type="title"/>
          </p:nvPr>
        </p:nvSpPr>
        <p:spPr>
          <a:xfrm>
            <a:off x="921013" y="2013258"/>
            <a:ext cx="3517200" cy="6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Calistoga"/>
                <a:ea typeface="Calistoga"/>
                <a:cs typeface="Calistoga"/>
                <a:sym typeface="Calistoga"/>
              </a:rPr>
              <a:t>Giới thiệu bài toán</a:t>
            </a:r>
            <a:endParaRPr>
              <a:latin typeface="Calistoga"/>
              <a:ea typeface="Calistoga"/>
              <a:cs typeface="Calistoga"/>
              <a:sym typeface="Calistoga"/>
            </a:endParaRPr>
          </a:p>
        </p:txBody>
      </p:sp>
      <p:sp>
        <p:nvSpPr>
          <p:cNvPr id="200" name="Google Shape;200;p28"/>
          <p:cNvSpPr txBox="1"/>
          <p:nvPr>
            <p:ph idx="4" type="title"/>
          </p:nvPr>
        </p:nvSpPr>
        <p:spPr>
          <a:xfrm>
            <a:off x="921013" y="3127500"/>
            <a:ext cx="878700" cy="6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03</a:t>
            </a:r>
            <a:endParaRPr/>
          </a:p>
        </p:txBody>
      </p:sp>
      <p:sp>
        <p:nvSpPr>
          <p:cNvPr id="201" name="Google Shape;201;p28"/>
          <p:cNvSpPr txBox="1"/>
          <p:nvPr>
            <p:ph idx="2" type="title"/>
          </p:nvPr>
        </p:nvSpPr>
        <p:spPr>
          <a:xfrm>
            <a:off x="921013" y="3538600"/>
            <a:ext cx="3517200" cy="6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Calistoga"/>
                <a:ea typeface="Calistoga"/>
                <a:cs typeface="Calistoga"/>
                <a:sym typeface="Calistoga"/>
              </a:rPr>
              <a:t>Phương án hiện thực</a:t>
            </a:r>
            <a:endParaRPr>
              <a:latin typeface="Calistoga"/>
              <a:ea typeface="Calistoga"/>
              <a:cs typeface="Calistoga"/>
              <a:sym typeface="Calistoga"/>
            </a:endParaRPr>
          </a:p>
        </p:txBody>
      </p:sp>
      <p:sp>
        <p:nvSpPr>
          <p:cNvPr id="202" name="Google Shape;202;p28"/>
          <p:cNvSpPr txBox="1"/>
          <p:nvPr>
            <p:ph idx="6" type="title"/>
          </p:nvPr>
        </p:nvSpPr>
        <p:spPr>
          <a:xfrm>
            <a:off x="4706688" y="2013258"/>
            <a:ext cx="3516300" cy="6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Calistoga"/>
                <a:ea typeface="Calistoga"/>
                <a:cs typeface="Calistoga"/>
                <a:sym typeface="Calistoga"/>
              </a:rPr>
              <a:t>Cơ sở lý thuyết</a:t>
            </a:r>
            <a:endParaRPr>
              <a:latin typeface="Calistoga"/>
              <a:ea typeface="Calistoga"/>
              <a:cs typeface="Calistoga"/>
              <a:sym typeface="Calistoga"/>
            </a:endParaRPr>
          </a:p>
        </p:txBody>
      </p:sp>
      <p:sp>
        <p:nvSpPr>
          <p:cNvPr id="203" name="Google Shape;203;p28"/>
          <p:cNvSpPr txBox="1"/>
          <p:nvPr>
            <p:ph idx="7" type="title"/>
          </p:nvPr>
        </p:nvSpPr>
        <p:spPr>
          <a:xfrm>
            <a:off x="4706688" y="3538600"/>
            <a:ext cx="3516300" cy="6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Calistoga"/>
                <a:ea typeface="Calistoga"/>
                <a:cs typeface="Calistoga"/>
                <a:sym typeface="Calistoga"/>
              </a:rPr>
              <a:t>Kết quả đạt được</a:t>
            </a:r>
            <a:endParaRPr>
              <a:latin typeface="Calistoga"/>
              <a:ea typeface="Calistoga"/>
              <a:cs typeface="Calistoga"/>
              <a:sym typeface="Calistoga"/>
            </a:endParaRPr>
          </a:p>
        </p:txBody>
      </p:sp>
      <p:sp>
        <p:nvSpPr>
          <p:cNvPr id="204" name="Google Shape;204;p28"/>
          <p:cNvSpPr txBox="1"/>
          <p:nvPr>
            <p:ph idx="8" type="title"/>
          </p:nvPr>
        </p:nvSpPr>
        <p:spPr>
          <a:xfrm>
            <a:off x="4706688" y="1590006"/>
            <a:ext cx="878700" cy="6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02</a:t>
            </a:r>
            <a:endParaRPr/>
          </a:p>
        </p:txBody>
      </p:sp>
      <p:sp>
        <p:nvSpPr>
          <p:cNvPr id="205" name="Google Shape;205;p28"/>
          <p:cNvSpPr txBox="1"/>
          <p:nvPr>
            <p:ph idx="9" type="title"/>
          </p:nvPr>
        </p:nvSpPr>
        <p:spPr>
          <a:xfrm>
            <a:off x="4706688" y="3127500"/>
            <a:ext cx="878700" cy="6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04</a:t>
            </a:r>
            <a:endParaRPr/>
          </a:p>
        </p:txBody>
      </p:sp>
      <p:sp>
        <p:nvSpPr>
          <p:cNvPr id="206" name="Google Shape;20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2034438" y="1644688"/>
            <a:ext cx="1617000" cy="90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01</a:t>
            </a:r>
            <a:endParaRPr/>
          </a:p>
        </p:txBody>
      </p:sp>
      <p:sp>
        <p:nvSpPr>
          <p:cNvPr id="212" name="Google Shape;212;p29"/>
          <p:cNvSpPr txBox="1"/>
          <p:nvPr>
            <p:ph idx="2" type="title"/>
          </p:nvPr>
        </p:nvSpPr>
        <p:spPr>
          <a:xfrm>
            <a:off x="1178400" y="2762750"/>
            <a:ext cx="3329100" cy="90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Giới thiệu </a:t>
            </a:r>
            <a:endParaRPr>
              <a:latin typeface="Calistoga"/>
              <a:ea typeface="Calistoga"/>
              <a:cs typeface="Calistoga"/>
              <a:sym typeface="Calistoga"/>
            </a:endParaRPr>
          </a:p>
          <a:p>
            <a:pPr indent="0" lvl="0" marL="0" rtl="0" algn="ctr">
              <a:spcBef>
                <a:spcPts val="0"/>
              </a:spcBef>
              <a:spcAft>
                <a:spcPts val="0"/>
              </a:spcAft>
              <a:buClr>
                <a:schemeClr val="dk1"/>
              </a:buClr>
              <a:buSzPts val="1100"/>
              <a:buFont typeface="Arial"/>
              <a:buNone/>
            </a:pPr>
            <a:r>
              <a:rPr lang="es">
                <a:solidFill>
                  <a:schemeClr val="accent4"/>
                </a:solidFill>
                <a:latin typeface="Calistoga"/>
                <a:ea typeface="Calistoga"/>
                <a:cs typeface="Calistoga"/>
                <a:sym typeface="Calistoga"/>
              </a:rPr>
              <a:t>bài toán</a:t>
            </a:r>
            <a:endParaRPr>
              <a:solidFill>
                <a:schemeClr val="accent4"/>
              </a:solidFill>
              <a:latin typeface="Calistoga"/>
              <a:ea typeface="Calistoga"/>
              <a:cs typeface="Calistoga"/>
              <a:sym typeface="Calistoga"/>
            </a:endParaRPr>
          </a:p>
        </p:txBody>
      </p:sp>
      <p:grpSp>
        <p:nvGrpSpPr>
          <p:cNvPr id="213" name="Google Shape;213;p29"/>
          <p:cNvGrpSpPr/>
          <p:nvPr/>
        </p:nvGrpSpPr>
        <p:grpSpPr>
          <a:xfrm>
            <a:off x="4898933" y="1135069"/>
            <a:ext cx="3543067" cy="2855626"/>
            <a:chOff x="2939000" y="4013975"/>
            <a:chExt cx="1323225" cy="1177675"/>
          </a:xfrm>
        </p:grpSpPr>
        <p:sp>
          <p:nvSpPr>
            <p:cNvPr id="214" name="Google Shape;214;p29"/>
            <p:cNvSpPr/>
            <p:nvPr/>
          </p:nvSpPr>
          <p:spPr>
            <a:xfrm>
              <a:off x="2939000" y="4013975"/>
              <a:ext cx="1323225" cy="1177500"/>
            </a:xfrm>
            <a:custGeom>
              <a:rect b="b" l="l" r="r" t="t"/>
              <a:pathLst>
                <a:path extrusionOk="0" h="47100" w="52929">
                  <a:moveTo>
                    <a:pt x="32738" y="0"/>
                  </a:moveTo>
                  <a:cubicBezTo>
                    <a:pt x="29161" y="0"/>
                    <a:pt x="25592" y="1032"/>
                    <a:pt x="22581" y="2959"/>
                  </a:cubicBezTo>
                  <a:cubicBezTo>
                    <a:pt x="19793" y="4737"/>
                    <a:pt x="17528" y="7207"/>
                    <a:pt x="15292" y="9649"/>
                  </a:cubicBezTo>
                  <a:cubicBezTo>
                    <a:pt x="12671" y="12504"/>
                    <a:pt x="10051" y="15376"/>
                    <a:pt x="7431" y="18240"/>
                  </a:cubicBezTo>
                  <a:cubicBezTo>
                    <a:pt x="5185" y="20682"/>
                    <a:pt x="2883" y="23218"/>
                    <a:pt x="1685" y="26316"/>
                  </a:cubicBezTo>
                  <a:cubicBezTo>
                    <a:pt x="1" y="30695"/>
                    <a:pt x="824" y="35945"/>
                    <a:pt x="3781" y="39585"/>
                  </a:cubicBezTo>
                  <a:cubicBezTo>
                    <a:pt x="5017" y="41129"/>
                    <a:pt x="6645" y="42355"/>
                    <a:pt x="8451" y="43216"/>
                  </a:cubicBezTo>
                  <a:cubicBezTo>
                    <a:pt x="11212" y="44526"/>
                    <a:pt x="14365" y="44648"/>
                    <a:pt x="17275" y="45555"/>
                  </a:cubicBezTo>
                  <a:cubicBezTo>
                    <a:pt x="20906" y="46688"/>
                    <a:pt x="24986" y="47071"/>
                    <a:pt x="28767" y="47099"/>
                  </a:cubicBezTo>
                  <a:cubicBezTo>
                    <a:pt x="28817" y="47100"/>
                    <a:pt x="28868" y="47100"/>
                    <a:pt x="28919" y="47100"/>
                  </a:cubicBezTo>
                  <a:cubicBezTo>
                    <a:pt x="32987" y="47100"/>
                    <a:pt x="37130" y="46354"/>
                    <a:pt x="40661" y="44348"/>
                  </a:cubicBezTo>
                  <a:cubicBezTo>
                    <a:pt x="46547" y="40989"/>
                    <a:pt x="50056" y="34438"/>
                    <a:pt x="51366" y="27794"/>
                  </a:cubicBezTo>
                  <a:cubicBezTo>
                    <a:pt x="52929" y="19849"/>
                    <a:pt x="51459" y="10857"/>
                    <a:pt x="45648" y="5223"/>
                  </a:cubicBezTo>
                  <a:cubicBezTo>
                    <a:pt x="42654" y="2313"/>
                    <a:pt x="38658" y="479"/>
                    <a:pt x="34512" y="86"/>
                  </a:cubicBezTo>
                  <a:cubicBezTo>
                    <a:pt x="33922" y="29"/>
                    <a:pt x="33330" y="0"/>
                    <a:pt x="32738" y="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3420000" y="4653600"/>
              <a:ext cx="676125" cy="512625"/>
            </a:xfrm>
            <a:custGeom>
              <a:rect b="b" l="l" r="r" t="t"/>
              <a:pathLst>
                <a:path extrusionOk="0" h="20505" w="27045">
                  <a:moveTo>
                    <a:pt x="2555" y="1"/>
                  </a:moveTo>
                  <a:cubicBezTo>
                    <a:pt x="2293" y="1938"/>
                    <a:pt x="2041" y="3894"/>
                    <a:pt x="1760" y="5840"/>
                  </a:cubicBezTo>
                  <a:cubicBezTo>
                    <a:pt x="1301" y="9274"/>
                    <a:pt x="833" y="12699"/>
                    <a:pt x="375" y="16143"/>
                  </a:cubicBezTo>
                  <a:cubicBezTo>
                    <a:pt x="281" y="16929"/>
                    <a:pt x="1" y="17865"/>
                    <a:pt x="47" y="18642"/>
                  </a:cubicBezTo>
                  <a:cubicBezTo>
                    <a:pt x="85" y="19343"/>
                    <a:pt x="815" y="19418"/>
                    <a:pt x="1423" y="19596"/>
                  </a:cubicBezTo>
                  <a:cubicBezTo>
                    <a:pt x="2920" y="20017"/>
                    <a:pt x="4474" y="20111"/>
                    <a:pt x="6018" y="20186"/>
                  </a:cubicBezTo>
                  <a:cubicBezTo>
                    <a:pt x="7768" y="20279"/>
                    <a:pt x="9527" y="20392"/>
                    <a:pt x="11277" y="20485"/>
                  </a:cubicBezTo>
                  <a:cubicBezTo>
                    <a:pt x="11469" y="20495"/>
                    <a:pt x="11662" y="20505"/>
                    <a:pt x="11853" y="20505"/>
                  </a:cubicBezTo>
                  <a:cubicBezTo>
                    <a:pt x="12202" y="20505"/>
                    <a:pt x="12544" y="20472"/>
                    <a:pt x="12858" y="20345"/>
                  </a:cubicBezTo>
                  <a:cubicBezTo>
                    <a:pt x="13541" y="20073"/>
                    <a:pt x="14636" y="19109"/>
                    <a:pt x="15048" y="18501"/>
                  </a:cubicBezTo>
                  <a:cubicBezTo>
                    <a:pt x="18885" y="12737"/>
                    <a:pt x="23058" y="8020"/>
                    <a:pt x="27045" y="2340"/>
                  </a:cubicBezTo>
                  <a:lnTo>
                    <a:pt x="27045" y="2340"/>
                  </a:lnTo>
                  <a:cubicBezTo>
                    <a:pt x="25191" y="2486"/>
                    <a:pt x="23331" y="2559"/>
                    <a:pt x="21471" y="2559"/>
                  </a:cubicBezTo>
                  <a:cubicBezTo>
                    <a:pt x="15092" y="2559"/>
                    <a:pt x="8706" y="1703"/>
                    <a:pt x="2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a:off x="4128375" y="4575425"/>
              <a:ext cx="57125" cy="37500"/>
            </a:xfrm>
            <a:custGeom>
              <a:rect b="b" l="l" r="r" t="t"/>
              <a:pathLst>
                <a:path extrusionOk="0" h="1500" w="2285">
                  <a:moveTo>
                    <a:pt x="2054" y="1"/>
                  </a:moveTo>
                  <a:cubicBezTo>
                    <a:pt x="1985" y="1"/>
                    <a:pt x="1911" y="32"/>
                    <a:pt x="1844" y="49"/>
                  </a:cubicBezTo>
                  <a:cubicBezTo>
                    <a:pt x="1470" y="217"/>
                    <a:pt x="1115" y="386"/>
                    <a:pt x="759" y="601"/>
                  </a:cubicBezTo>
                  <a:cubicBezTo>
                    <a:pt x="572" y="713"/>
                    <a:pt x="413" y="835"/>
                    <a:pt x="244" y="975"/>
                  </a:cubicBezTo>
                  <a:cubicBezTo>
                    <a:pt x="188" y="1022"/>
                    <a:pt x="48" y="1106"/>
                    <a:pt x="20" y="1172"/>
                  </a:cubicBezTo>
                  <a:cubicBezTo>
                    <a:pt x="1" y="1247"/>
                    <a:pt x="66" y="1434"/>
                    <a:pt x="95" y="1500"/>
                  </a:cubicBezTo>
                  <a:cubicBezTo>
                    <a:pt x="609" y="1275"/>
                    <a:pt x="1115" y="1022"/>
                    <a:pt x="1611" y="751"/>
                  </a:cubicBezTo>
                  <a:cubicBezTo>
                    <a:pt x="1798" y="648"/>
                    <a:pt x="1985" y="545"/>
                    <a:pt x="2144" y="405"/>
                  </a:cubicBezTo>
                  <a:cubicBezTo>
                    <a:pt x="2209" y="330"/>
                    <a:pt x="2284" y="236"/>
                    <a:pt x="2256" y="143"/>
                  </a:cubicBezTo>
                  <a:cubicBezTo>
                    <a:pt x="2237" y="58"/>
                    <a:pt x="2163" y="12"/>
                    <a:pt x="2078" y="2"/>
                  </a:cubicBezTo>
                  <a:cubicBezTo>
                    <a:pt x="2070" y="1"/>
                    <a:pt x="2062" y="1"/>
                    <a:pt x="20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a:off x="4116700" y="4541475"/>
              <a:ext cx="38375" cy="54150"/>
            </a:xfrm>
            <a:custGeom>
              <a:rect b="b" l="l" r="r" t="t"/>
              <a:pathLst>
                <a:path extrusionOk="0" h="2166" w="1535">
                  <a:moveTo>
                    <a:pt x="1311" y="1"/>
                  </a:moveTo>
                  <a:cubicBezTo>
                    <a:pt x="1239" y="1"/>
                    <a:pt x="1159" y="25"/>
                    <a:pt x="1095" y="60"/>
                  </a:cubicBezTo>
                  <a:cubicBezTo>
                    <a:pt x="861" y="219"/>
                    <a:pt x="702" y="462"/>
                    <a:pt x="562" y="705"/>
                  </a:cubicBezTo>
                  <a:cubicBezTo>
                    <a:pt x="440" y="986"/>
                    <a:pt x="281" y="1257"/>
                    <a:pt x="159" y="1538"/>
                  </a:cubicBezTo>
                  <a:cubicBezTo>
                    <a:pt x="122" y="1632"/>
                    <a:pt x="0" y="1856"/>
                    <a:pt x="47" y="1940"/>
                  </a:cubicBezTo>
                  <a:cubicBezTo>
                    <a:pt x="94" y="2043"/>
                    <a:pt x="356" y="2118"/>
                    <a:pt x="440" y="2165"/>
                  </a:cubicBezTo>
                  <a:cubicBezTo>
                    <a:pt x="767" y="1566"/>
                    <a:pt x="1095" y="986"/>
                    <a:pt x="1422" y="387"/>
                  </a:cubicBezTo>
                  <a:cubicBezTo>
                    <a:pt x="1479" y="293"/>
                    <a:pt x="1535" y="162"/>
                    <a:pt x="1469" y="69"/>
                  </a:cubicBezTo>
                  <a:cubicBezTo>
                    <a:pt x="1434" y="20"/>
                    <a:pt x="1376" y="1"/>
                    <a:pt x="13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4093050" y="4532425"/>
              <a:ext cx="16175" cy="56500"/>
            </a:xfrm>
            <a:custGeom>
              <a:rect b="b" l="l" r="r" t="t"/>
              <a:pathLst>
                <a:path extrusionOk="0" h="2260" w="647">
                  <a:moveTo>
                    <a:pt x="338" y="0"/>
                  </a:moveTo>
                  <a:cubicBezTo>
                    <a:pt x="235" y="0"/>
                    <a:pt x="141" y="75"/>
                    <a:pt x="85" y="169"/>
                  </a:cubicBezTo>
                  <a:cubicBezTo>
                    <a:pt x="29" y="262"/>
                    <a:pt x="29" y="365"/>
                    <a:pt x="20" y="468"/>
                  </a:cubicBezTo>
                  <a:cubicBezTo>
                    <a:pt x="1" y="871"/>
                    <a:pt x="20" y="1264"/>
                    <a:pt x="57" y="1666"/>
                  </a:cubicBezTo>
                  <a:cubicBezTo>
                    <a:pt x="66" y="1778"/>
                    <a:pt x="57" y="2181"/>
                    <a:pt x="123" y="2246"/>
                  </a:cubicBezTo>
                  <a:cubicBezTo>
                    <a:pt x="132" y="2255"/>
                    <a:pt x="166" y="2259"/>
                    <a:pt x="213" y="2259"/>
                  </a:cubicBezTo>
                  <a:cubicBezTo>
                    <a:pt x="357" y="2259"/>
                    <a:pt x="619" y="2225"/>
                    <a:pt x="619" y="2218"/>
                  </a:cubicBezTo>
                  <a:cubicBezTo>
                    <a:pt x="637" y="1638"/>
                    <a:pt x="647" y="1058"/>
                    <a:pt x="619" y="468"/>
                  </a:cubicBezTo>
                  <a:cubicBezTo>
                    <a:pt x="609" y="365"/>
                    <a:pt x="609" y="272"/>
                    <a:pt x="553" y="178"/>
                  </a:cubicBezTo>
                  <a:cubicBezTo>
                    <a:pt x="506" y="85"/>
                    <a:pt x="431" y="19"/>
                    <a:pt x="3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4044400" y="4548925"/>
              <a:ext cx="43075" cy="55800"/>
            </a:xfrm>
            <a:custGeom>
              <a:rect b="b" l="l" r="r" t="t"/>
              <a:pathLst>
                <a:path extrusionOk="0" h="2232" w="1723">
                  <a:moveTo>
                    <a:pt x="284" y="0"/>
                  </a:moveTo>
                  <a:cubicBezTo>
                    <a:pt x="267" y="0"/>
                    <a:pt x="251" y="2"/>
                    <a:pt x="234" y="5"/>
                  </a:cubicBezTo>
                  <a:cubicBezTo>
                    <a:pt x="122" y="42"/>
                    <a:pt x="47" y="155"/>
                    <a:pt x="29" y="267"/>
                  </a:cubicBezTo>
                  <a:cubicBezTo>
                    <a:pt x="1" y="389"/>
                    <a:pt x="29" y="501"/>
                    <a:pt x="57" y="604"/>
                  </a:cubicBezTo>
                  <a:cubicBezTo>
                    <a:pt x="178" y="1015"/>
                    <a:pt x="384" y="1390"/>
                    <a:pt x="684" y="1708"/>
                  </a:cubicBezTo>
                  <a:cubicBezTo>
                    <a:pt x="824" y="1867"/>
                    <a:pt x="974" y="2026"/>
                    <a:pt x="1152" y="2166"/>
                  </a:cubicBezTo>
                  <a:cubicBezTo>
                    <a:pt x="1213" y="2207"/>
                    <a:pt x="1249" y="2231"/>
                    <a:pt x="1287" y="2231"/>
                  </a:cubicBezTo>
                  <a:cubicBezTo>
                    <a:pt x="1319" y="2231"/>
                    <a:pt x="1353" y="2214"/>
                    <a:pt x="1404" y="2176"/>
                  </a:cubicBezTo>
                  <a:cubicBezTo>
                    <a:pt x="1507" y="2092"/>
                    <a:pt x="1619" y="2007"/>
                    <a:pt x="1722" y="1942"/>
                  </a:cubicBezTo>
                  <a:lnTo>
                    <a:pt x="702" y="323"/>
                  </a:lnTo>
                  <a:cubicBezTo>
                    <a:pt x="646" y="239"/>
                    <a:pt x="599" y="155"/>
                    <a:pt x="515" y="89"/>
                  </a:cubicBezTo>
                  <a:cubicBezTo>
                    <a:pt x="446" y="35"/>
                    <a:pt x="363" y="0"/>
                    <a:pt x="2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4061725" y="4584225"/>
              <a:ext cx="77225" cy="93250"/>
            </a:xfrm>
            <a:custGeom>
              <a:rect b="b" l="l" r="r" t="t"/>
              <a:pathLst>
                <a:path extrusionOk="0" h="3730" w="3089">
                  <a:moveTo>
                    <a:pt x="1786" y="0"/>
                  </a:moveTo>
                  <a:cubicBezTo>
                    <a:pt x="1742" y="0"/>
                    <a:pt x="1699" y="2"/>
                    <a:pt x="1656" y="6"/>
                  </a:cubicBezTo>
                  <a:cubicBezTo>
                    <a:pt x="1160" y="34"/>
                    <a:pt x="692" y="305"/>
                    <a:pt x="393" y="717"/>
                  </a:cubicBezTo>
                  <a:cubicBezTo>
                    <a:pt x="94" y="1138"/>
                    <a:pt x="0" y="1690"/>
                    <a:pt x="159" y="2177"/>
                  </a:cubicBezTo>
                  <a:cubicBezTo>
                    <a:pt x="328" y="2654"/>
                    <a:pt x="374" y="3188"/>
                    <a:pt x="814" y="3515"/>
                  </a:cubicBezTo>
                  <a:cubicBezTo>
                    <a:pt x="1015" y="3659"/>
                    <a:pt x="1261" y="3730"/>
                    <a:pt x="1510" y="3730"/>
                  </a:cubicBezTo>
                  <a:cubicBezTo>
                    <a:pt x="1714" y="3730"/>
                    <a:pt x="1920" y="3683"/>
                    <a:pt x="2106" y="3590"/>
                  </a:cubicBezTo>
                  <a:cubicBezTo>
                    <a:pt x="2508" y="3393"/>
                    <a:pt x="2807" y="3010"/>
                    <a:pt x="2948" y="2579"/>
                  </a:cubicBezTo>
                  <a:cubicBezTo>
                    <a:pt x="3088" y="2139"/>
                    <a:pt x="3088" y="1672"/>
                    <a:pt x="3013" y="1232"/>
                  </a:cubicBezTo>
                  <a:cubicBezTo>
                    <a:pt x="2957" y="857"/>
                    <a:pt x="2826" y="483"/>
                    <a:pt x="2545" y="249"/>
                  </a:cubicBezTo>
                  <a:cubicBezTo>
                    <a:pt x="2343" y="79"/>
                    <a:pt x="2063" y="0"/>
                    <a:pt x="1786"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4054225" y="4630675"/>
              <a:ext cx="60625" cy="53275"/>
            </a:xfrm>
            <a:custGeom>
              <a:rect b="b" l="l" r="r" t="t"/>
              <a:pathLst>
                <a:path extrusionOk="0" h="2131" w="2425">
                  <a:moveTo>
                    <a:pt x="800" y="0"/>
                  </a:moveTo>
                  <a:cubicBezTo>
                    <a:pt x="709" y="0"/>
                    <a:pt x="618" y="12"/>
                    <a:pt x="534" y="38"/>
                  </a:cubicBezTo>
                  <a:cubicBezTo>
                    <a:pt x="1" y="207"/>
                    <a:pt x="263" y="628"/>
                    <a:pt x="534" y="918"/>
                  </a:cubicBezTo>
                  <a:cubicBezTo>
                    <a:pt x="927" y="1311"/>
                    <a:pt x="1348" y="1685"/>
                    <a:pt x="1816" y="2003"/>
                  </a:cubicBezTo>
                  <a:cubicBezTo>
                    <a:pt x="1904" y="2067"/>
                    <a:pt x="2012" y="2131"/>
                    <a:pt x="2123" y="2131"/>
                  </a:cubicBezTo>
                  <a:cubicBezTo>
                    <a:pt x="2142" y="2131"/>
                    <a:pt x="2162" y="2129"/>
                    <a:pt x="2181" y="2125"/>
                  </a:cubicBezTo>
                  <a:cubicBezTo>
                    <a:pt x="2368" y="2078"/>
                    <a:pt x="2424" y="1844"/>
                    <a:pt x="2424" y="1657"/>
                  </a:cubicBezTo>
                  <a:cubicBezTo>
                    <a:pt x="2415" y="1264"/>
                    <a:pt x="2275" y="871"/>
                    <a:pt x="2012" y="581"/>
                  </a:cubicBezTo>
                  <a:cubicBezTo>
                    <a:pt x="1760" y="281"/>
                    <a:pt x="1395" y="85"/>
                    <a:pt x="1011" y="19"/>
                  </a:cubicBezTo>
                  <a:cubicBezTo>
                    <a:pt x="942" y="7"/>
                    <a:pt x="871" y="0"/>
                    <a:pt x="8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3962050" y="4635100"/>
              <a:ext cx="150225" cy="135800"/>
            </a:xfrm>
            <a:custGeom>
              <a:rect b="b" l="l" r="r" t="t"/>
              <a:pathLst>
                <a:path extrusionOk="0" h="5432" w="6009">
                  <a:moveTo>
                    <a:pt x="4318" y="1"/>
                  </a:moveTo>
                  <a:cubicBezTo>
                    <a:pt x="3767" y="1"/>
                    <a:pt x="3243" y="283"/>
                    <a:pt x="2808" y="610"/>
                  </a:cubicBezTo>
                  <a:cubicBezTo>
                    <a:pt x="2368" y="928"/>
                    <a:pt x="1966" y="1293"/>
                    <a:pt x="1582" y="1714"/>
                  </a:cubicBezTo>
                  <a:cubicBezTo>
                    <a:pt x="1039" y="2304"/>
                    <a:pt x="412" y="3090"/>
                    <a:pt x="122" y="3848"/>
                  </a:cubicBezTo>
                  <a:cubicBezTo>
                    <a:pt x="1" y="4175"/>
                    <a:pt x="1" y="4624"/>
                    <a:pt x="122" y="4942"/>
                  </a:cubicBezTo>
                  <a:cubicBezTo>
                    <a:pt x="269" y="5297"/>
                    <a:pt x="541" y="5432"/>
                    <a:pt x="862" y="5432"/>
                  </a:cubicBezTo>
                  <a:cubicBezTo>
                    <a:pt x="990" y="5432"/>
                    <a:pt x="1125" y="5410"/>
                    <a:pt x="1264" y="5373"/>
                  </a:cubicBezTo>
                  <a:cubicBezTo>
                    <a:pt x="2284" y="5092"/>
                    <a:pt x="3285" y="4671"/>
                    <a:pt x="4184" y="4119"/>
                  </a:cubicBezTo>
                  <a:cubicBezTo>
                    <a:pt x="4979" y="3632"/>
                    <a:pt x="5746" y="2977"/>
                    <a:pt x="5915" y="2060"/>
                  </a:cubicBezTo>
                  <a:cubicBezTo>
                    <a:pt x="6008" y="1583"/>
                    <a:pt x="5887" y="1059"/>
                    <a:pt x="5615" y="666"/>
                  </a:cubicBezTo>
                  <a:cubicBezTo>
                    <a:pt x="5335" y="282"/>
                    <a:pt x="4867" y="11"/>
                    <a:pt x="4371" y="2"/>
                  </a:cubicBezTo>
                  <a:cubicBezTo>
                    <a:pt x="4353" y="1"/>
                    <a:pt x="4336" y="1"/>
                    <a:pt x="4318"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4000000" y="4686325"/>
              <a:ext cx="103000" cy="70875"/>
            </a:xfrm>
            <a:custGeom>
              <a:rect b="b" l="l" r="r" t="t"/>
              <a:pathLst>
                <a:path extrusionOk="0" h="2835" w="4120">
                  <a:moveTo>
                    <a:pt x="4071" y="1"/>
                  </a:moveTo>
                  <a:cubicBezTo>
                    <a:pt x="4060" y="1"/>
                    <a:pt x="4050" y="7"/>
                    <a:pt x="4041" y="21"/>
                  </a:cubicBezTo>
                  <a:cubicBezTo>
                    <a:pt x="3845" y="376"/>
                    <a:pt x="3629" y="694"/>
                    <a:pt x="3330" y="984"/>
                  </a:cubicBezTo>
                  <a:cubicBezTo>
                    <a:pt x="3049" y="1265"/>
                    <a:pt x="2722" y="1508"/>
                    <a:pt x="2385" y="1724"/>
                  </a:cubicBezTo>
                  <a:cubicBezTo>
                    <a:pt x="1636" y="2173"/>
                    <a:pt x="822" y="2454"/>
                    <a:pt x="8" y="2809"/>
                  </a:cubicBezTo>
                  <a:cubicBezTo>
                    <a:pt x="1" y="2816"/>
                    <a:pt x="4" y="2834"/>
                    <a:pt x="15" y="2834"/>
                  </a:cubicBezTo>
                  <a:cubicBezTo>
                    <a:pt x="18" y="2834"/>
                    <a:pt x="22" y="2832"/>
                    <a:pt x="27" y="2828"/>
                  </a:cubicBezTo>
                  <a:cubicBezTo>
                    <a:pt x="878" y="2575"/>
                    <a:pt x="1730" y="2238"/>
                    <a:pt x="2488" y="1752"/>
                  </a:cubicBezTo>
                  <a:cubicBezTo>
                    <a:pt x="3133" y="1349"/>
                    <a:pt x="3788" y="769"/>
                    <a:pt x="4107" y="58"/>
                  </a:cubicBezTo>
                  <a:cubicBezTo>
                    <a:pt x="4120" y="32"/>
                    <a:pt x="4096" y="1"/>
                    <a:pt x="4071"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4051475" y="4698475"/>
              <a:ext cx="29200" cy="26300"/>
            </a:xfrm>
            <a:custGeom>
              <a:rect b="b" l="l" r="r" t="t"/>
              <a:pathLst>
                <a:path extrusionOk="0" h="1052" w="1168">
                  <a:moveTo>
                    <a:pt x="1132" y="1"/>
                  </a:moveTo>
                  <a:cubicBezTo>
                    <a:pt x="1129" y="1"/>
                    <a:pt x="1125" y="1"/>
                    <a:pt x="1121" y="2"/>
                  </a:cubicBezTo>
                  <a:cubicBezTo>
                    <a:pt x="1028" y="77"/>
                    <a:pt x="962" y="180"/>
                    <a:pt x="878" y="274"/>
                  </a:cubicBezTo>
                  <a:cubicBezTo>
                    <a:pt x="794" y="367"/>
                    <a:pt x="700" y="452"/>
                    <a:pt x="616" y="545"/>
                  </a:cubicBezTo>
                  <a:cubicBezTo>
                    <a:pt x="429" y="723"/>
                    <a:pt x="232" y="873"/>
                    <a:pt x="26" y="1004"/>
                  </a:cubicBezTo>
                  <a:cubicBezTo>
                    <a:pt x="1" y="1012"/>
                    <a:pt x="22" y="1052"/>
                    <a:pt x="40" y="1052"/>
                  </a:cubicBezTo>
                  <a:cubicBezTo>
                    <a:pt x="42" y="1052"/>
                    <a:pt x="43" y="1051"/>
                    <a:pt x="45" y="1051"/>
                  </a:cubicBezTo>
                  <a:cubicBezTo>
                    <a:pt x="270" y="929"/>
                    <a:pt x="494" y="789"/>
                    <a:pt x="681" y="629"/>
                  </a:cubicBezTo>
                  <a:cubicBezTo>
                    <a:pt x="775" y="545"/>
                    <a:pt x="869" y="452"/>
                    <a:pt x="943" y="358"/>
                  </a:cubicBezTo>
                  <a:cubicBezTo>
                    <a:pt x="1028" y="265"/>
                    <a:pt x="1121" y="171"/>
                    <a:pt x="1168" y="49"/>
                  </a:cubicBezTo>
                  <a:cubicBezTo>
                    <a:pt x="1168" y="25"/>
                    <a:pt x="1154" y="1"/>
                    <a:pt x="1132"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4119350" y="4606675"/>
              <a:ext cx="11400" cy="51450"/>
            </a:xfrm>
            <a:custGeom>
              <a:rect b="b" l="l" r="r" t="t"/>
              <a:pathLst>
                <a:path extrusionOk="0" h="2058" w="456">
                  <a:moveTo>
                    <a:pt x="288" y="1"/>
                  </a:moveTo>
                  <a:cubicBezTo>
                    <a:pt x="266" y="1"/>
                    <a:pt x="247" y="23"/>
                    <a:pt x="259" y="53"/>
                  </a:cubicBezTo>
                  <a:cubicBezTo>
                    <a:pt x="278" y="231"/>
                    <a:pt x="325" y="390"/>
                    <a:pt x="325" y="577"/>
                  </a:cubicBezTo>
                  <a:cubicBezTo>
                    <a:pt x="334" y="727"/>
                    <a:pt x="325" y="895"/>
                    <a:pt x="315" y="1045"/>
                  </a:cubicBezTo>
                  <a:cubicBezTo>
                    <a:pt x="278" y="1382"/>
                    <a:pt x="175" y="1728"/>
                    <a:pt x="6" y="2018"/>
                  </a:cubicBezTo>
                  <a:cubicBezTo>
                    <a:pt x="1" y="2041"/>
                    <a:pt x="13" y="2057"/>
                    <a:pt x="27" y="2057"/>
                  </a:cubicBezTo>
                  <a:cubicBezTo>
                    <a:pt x="36" y="2057"/>
                    <a:pt x="46" y="2051"/>
                    <a:pt x="53" y="2037"/>
                  </a:cubicBezTo>
                  <a:cubicBezTo>
                    <a:pt x="240" y="1737"/>
                    <a:pt x="362" y="1410"/>
                    <a:pt x="409" y="1045"/>
                  </a:cubicBezTo>
                  <a:cubicBezTo>
                    <a:pt x="456" y="727"/>
                    <a:pt x="456" y="334"/>
                    <a:pt x="325" y="25"/>
                  </a:cubicBezTo>
                  <a:cubicBezTo>
                    <a:pt x="314" y="8"/>
                    <a:pt x="301" y="1"/>
                    <a:pt x="288"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3476625" y="4502850"/>
              <a:ext cx="50550" cy="39425"/>
            </a:xfrm>
            <a:custGeom>
              <a:rect b="b" l="l" r="r" t="t"/>
              <a:pathLst>
                <a:path extrusionOk="0" h="1577" w="2022">
                  <a:moveTo>
                    <a:pt x="1747" y="0"/>
                  </a:moveTo>
                  <a:cubicBezTo>
                    <a:pt x="1663" y="0"/>
                    <a:pt x="1579" y="30"/>
                    <a:pt x="1507" y="60"/>
                  </a:cubicBezTo>
                  <a:cubicBezTo>
                    <a:pt x="1142" y="220"/>
                    <a:pt x="814" y="416"/>
                    <a:pt x="524" y="659"/>
                  </a:cubicBezTo>
                  <a:cubicBezTo>
                    <a:pt x="384" y="762"/>
                    <a:pt x="178" y="903"/>
                    <a:pt x="94" y="1062"/>
                  </a:cubicBezTo>
                  <a:cubicBezTo>
                    <a:pt x="0" y="1212"/>
                    <a:pt x="141" y="1436"/>
                    <a:pt x="234" y="1576"/>
                  </a:cubicBezTo>
                  <a:cubicBezTo>
                    <a:pt x="824" y="1436"/>
                    <a:pt x="1376" y="1118"/>
                    <a:pt x="1797" y="669"/>
                  </a:cubicBezTo>
                  <a:cubicBezTo>
                    <a:pt x="1881" y="575"/>
                    <a:pt x="1965" y="472"/>
                    <a:pt x="1993" y="360"/>
                  </a:cubicBezTo>
                  <a:cubicBezTo>
                    <a:pt x="2021" y="238"/>
                    <a:pt x="1984" y="89"/>
                    <a:pt x="1881" y="32"/>
                  </a:cubicBezTo>
                  <a:cubicBezTo>
                    <a:pt x="1838" y="9"/>
                    <a:pt x="1792" y="0"/>
                    <a:pt x="17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3452525" y="4466350"/>
              <a:ext cx="19900" cy="58400"/>
            </a:xfrm>
            <a:custGeom>
              <a:rect b="b" l="l" r="r" t="t"/>
              <a:pathLst>
                <a:path extrusionOk="0" h="2336" w="796">
                  <a:moveTo>
                    <a:pt x="452" y="1"/>
                  </a:moveTo>
                  <a:cubicBezTo>
                    <a:pt x="386" y="1"/>
                    <a:pt x="321" y="39"/>
                    <a:pt x="272" y="89"/>
                  </a:cubicBezTo>
                  <a:cubicBezTo>
                    <a:pt x="94" y="248"/>
                    <a:pt x="56" y="491"/>
                    <a:pt x="38" y="716"/>
                  </a:cubicBezTo>
                  <a:cubicBezTo>
                    <a:pt x="0" y="1099"/>
                    <a:pt x="0" y="1474"/>
                    <a:pt x="28" y="1867"/>
                  </a:cubicBezTo>
                  <a:cubicBezTo>
                    <a:pt x="28" y="1979"/>
                    <a:pt x="0" y="2288"/>
                    <a:pt x="103" y="2335"/>
                  </a:cubicBezTo>
                  <a:cubicBezTo>
                    <a:pt x="107" y="2335"/>
                    <a:pt x="114" y="2336"/>
                    <a:pt x="124" y="2336"/>
                  </a:cubicBezTo>
                  <a:cubicBezTo>
                    <a:pt x="227" y="2336"/>
                    <a:pt x="637" y="2297"/>
                    <a:pt x="637" y="2297"/>
                  </a:cubicBezTo>
                  <a:cubicBezTo>
                    <a:pt x="711" y="1633"/>
                    <a:pt x="796" y="950"/>
                    <a:pt x="683" y="285"/>
                  </a:cubicBezTo>
                  <a:cubicBezTo>
                    <a:pt x="655" y="182"/>
                    <a:pt x="618" y="51"/>
                    <a:pt x="515" y="14"/>
                  </a:cubicBezTo>
                  <a:cubicBezTo>
                    <a:pt x="494" y="5"/>
                    <a:pt x="473" y="1"/>
                    <a:pt x="4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3412275" y="4474825"/>
              <a:ext cx="34650" cy="55425"/>
            </a:xfrm>
            <a:custGeom>
              <a:rect b="b" l="l" r="r" t="t"/>
              <a:pathLst>
                <a:path extrusionOk="0" h="2217" w="1386">
                  <a:moveTo>
                    <a:pt x="271" y="1"/>
                  </a:moveTo>
                  <a:cubicBezTo>
                    <a:pt x="262" y="1"/>
                    <a:pt x="253" y="1"/>
                    <a:pt x="244" y="2"/>
                  </a:cubicBezTo>
                  <a:cubicBezTo>
                    <a:pt x="141" y="12"/>
                    <a:pt x="57" y="105"/>
                    <a:pt x="19" y="218"/>
                  </a:cubicBezTo>
                  <a:cubicBezTo>
                    <a:pt x="1" y="321"/>
                    <a:pt x="10" y="424"/>
                    <a:pt x="19" y="526"/>
                  </a:cubicBezTo>
                  <a:cubicBezTo>
                    <a:pt x="66" y="929"/>
                    <a:pt x="244" y="1341"/>
                    <a:pt x="450" y="1668"/>
                  </a:cubicBezTo>
                  <a:cubicBezTo>
                    <a:pt x="572" y="1827"/>
                    <a:pt x="684" y="2005"/>
                    <a:pt x="843" y="2145"/>
                  </a:cubicBezTo>
                  <a:cubicBezTo>
                    <a:pt x="898" y="2197"/>
                    <a:pt x="953" y="2216"/>
                    <a:pt x="1010" y="2216"/>
                  </a:cubicBezTo>
                  <a:cubicBezTo>
                    <a:pt x="1129" y="2216"/>
                    <a:pt x="1253" y="2133"/>
                    <a:pt x="1386" y="2089"/>
                  </a:cubicBezTo>
                  <a:cubicBezTo>
                    <a:pt x="1227" y="1425"/>
                    <a:pt x="955" y="807"/>
                    <a:pt x="590" y="246"/>
                  </a:cubicBezTo>
                  <a:cubicBezTo>
                    <a:pt x="520" y="131"/>
                    <a:pt x="408" y="1"/>
                    <a:pt x="2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3377650" y="4507175"/>
              <a:ext cx="53600" cy="42150"/>
            </a:xfrm>
            <a:custGeom>
              <a:rect b="b" l="l" r="r" t="t"/>
              <a:pathLst>
                <a:path extrusionOk="0" h="1686" w="2144">
                  <a:moveTo>
                    <a:pt x="340" y="0"/>
                  </a:moveTo>
                  <a:cubicBezTo>
                    <a:pt x="253" y="0"/>
                    <a:pt x="168" y="29"/>
                    <a:pt x="104" y="93"/>
                  </a:cubicBezTo>
                  <a:cubicBezTo>
                    <a:pt x="10" y="187"/>
                    <a:pt x="1" y="337"/>
                    <a:pt x="38" y="468"/>
                  </a:cubicBezTo>
                  <a:cubicBezTo>
                    <a:pt x="85" y="589"/>
                    <a:pt x="169" y="702"/>
                    <a:pt x="263" y="795"/>
                  </a:cubicBezTo>
                  <a:cubicBezTo>
                    <a:pt x="544" y="1085"/>
                    <a:pt x="880" y="1319"/>
                    <a:pt x="1227" y="1469"/>
                  </a:cubicBezTo>
                  <a:cubicBezTo>
                    <a:pt x="1414" y="1553"/>
                    <a:pt x="1601" y="1609"/>
                    <a:pt x="1807" y="1656"/>
                  </a:cubicBezTo>
                  <a:cubicBezTo>
                    <a:pt x="1861" y="1671"/>
                    <a:pt x="1896" y="1685"/>
                    <a:pt x="1928" y="1685"/>
                  </a:cubicBezTo>
                  <a:cubicBezTo>
                    <a:pt x="1957" y="1685"/>
                    <a:pt x="1981" y="1673"/>
                    <a:pt x="2013" y="1637"/>
                  </a:cubicBezTo>
                  <a:cubicBezTo>
                    <a:pt x="2022" y="1619"/>
                    <a:pt x="2144" y="1329"/>
                    <a:pt x="2134" y="1319"/>
                  </a:cubicBezTo>
                  <a:cubicBezTo>
                    <a:pt x="1695" y="936"/>
                    <a:pt x="1255" y="543"/>
                    <a:pt x="787" y="206"/>
                  </a:cubicBezTo>
                  <a:cubicBezTo>
                    <a:pt x="693" y="121"/>
                    <a:pt x="572" y="56"/>
                    <a:pt x="459" y="18"/>
                  </a:cubicBezTo>
                  <a:cubicBezTo>
                    <a:pt x="421" y="7"/>
                    <a:pt x="380" y="0"/>
                    <a:pt x="3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3419525" y="4518525"/>
              <a:ext cx="67650" cy="69425"/>
            </a:xfrm>
            <a:custGeom>
              <a:rect b="b" l="l" r="r" t="t"/>
              <a:pathLst>
                <a:path extrusionOk="0" h="2777" w="2706">
                  <a:moveTo>
                    <a:pt x="1635" y="0"/>
                  </a:moveTo>
                  <a:cubicBezTo>
                    <a:pt x="1554" y="0"/>
                    <a:pt x="1473" y="9"/>
                    <a:pt x="1395" y="23"/>
                  </a:cubicBezTo>
                  <a:cubicBezTo>
                    <a:pt x="955" y="89"/>
                    <a:pt x="553" y="351"/>
                    <a:pt x="300" y="725"/>
                  </a:cubicBezTo>
                  <a:cubicBezTo>
                    <a:pt x="57" y="1099"/>
                    <a:pt x="1" y="1586"/>
                    <a:pt x="160" y="1998"/>
                  </a:cubicBezTo>
                  <a:cubicBezTo>
                    <a:pt x="323" y="2409"/>
                    <a:pt x="733" y="2777"/>
                    <a:pt x="1158" y="2777"/>
                  </a:cubicBezTo>
                  <a:cubicBezTo>
                    <a:pt x="1294" y="2777"/>
                    <a:pt x="1432" y="2739"/>
                    <a:pt x="1564" y="2653"/>
                  </a:cubicBezTo>
                  <a:cubicBezTo>
                    <a:pt x="1788" y="2512"/>
                    <a:pt x="2003" y="2362"/>
                    <a:pt x="2219" y="2222"/>
                  </a:cubicBezTo>
                  <a:cubicBezTo>
                    <a:pt x="2359" y="2119"/>
                    <a:pt x="2527" y="2007"/>
                    <a:pt x="2612" y="1857"/>
                  </a:cubicBezTo>
                  <a:cubicBezTo>
                    <a:pt x="2705" y="1679"/>
                    <a:pt x="2687" y="1483"/>
                    <a:pt x="2677" y="1286"/>
                  </a:cubicBezTo>
                  <a:cubicBezTo>
                    <a:pt x="2658" y="1071"/>
                    <a:pt x="2630" y="847"/>
                    <a:pt x="2546" y="650"/>
                  </a:cubicBezTo>
                  <a:cubicBezTo>
                    <a:pt x="2481" y="453"/>
                    <a:pt x="2350" y="266"/>
                    <a:pt x="2162" y="145"/>
                  </a:cubicBezTo>
                  <a:cubicBezTo>
                    <a:pt x="2001" y="41"/>
                    <a:pt x="1817" y="0"/>
                    <a:pt x="1635"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3443875" y="4559750"/>
              <a:ext cx="49850" cy="41325"/>
            </a:xfrm>
            <a:custGeom>
              <a:rect b="b" l="l" r="r" t="t"/>
              <a:pathLst>
                <a:path extrusionOk="0" h="1653" w="1994">
                  <a:moveTo>
                    <a:pt x="1316" y="1"/>
                  </a:moveTo>
                  <a:cubicBezTo>
                    <a:pt x="1235" y="1"/>
                    <a:pt x="1153" y="12"/>
                    <a:pt x="1076" y="30"/>
                  </a:cubicBezTo>
                  <a:cubicBezTo>
                    <a:pt x="730" y="115"/>
                    <a:pt x="431" y="349"/>
                    <a:pt x="262" y="657"/>
                  </a:cubicBezTo>
                  <a:cubicBezTo>
                    <a:pt x="159" y="854"/>
                    <a:pt x="0" y="1359"/>
                    <a:pt x="159" y="1565"/>
                  </a:cubicBezTo>
                  <a:cubicBezTo>
                    <a:pt x="205" y="1629"/>
                    <a:pt x="285" y="1652"/>
                    <a:pt x="380" y="1652"/>
                  </a:cubicBezTo>
                  <a:cubicBezTo>
                    <a:pt x="576" y="1652"/>
                    <a:pt x="831" y="1550"/>
                    <a:pt x="945" y="1500"/>
                  </a:cubicBezTo>
                  <a:cubicBezTo>
                    <a:pt x="1179" y="1387"/>
                    <a:pt x="1376" y="1238"/>
                    <a:pt x="1572" y="1088"/>
                  </a:cubicBezTo>
                  <a:cubicBezTo>
                    <a:pt x="1750" y="957"/>
                    <a:pt x="1928" y="816"/>
                    <a:pt x="1965" y="611"/>
                  </a:cubicBezTo>
                  <a:cubicBezTo>
                    <a:pt x="1993" y="405"/>
                    <a:pt x="1872" y="199"/>
                    <a:pt x="1684" y="96"/>
                  </a:cubicBezTo>
                  <a:cubicBezTo>
                    <a:pt x="1571" y="28"/>
                    <a:pt x="1443" y="1"/>
                    <a:pt x="13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3446675" y="4564925"/>
              <a:ext cx="118175" cy="165675"/>
            </a:xfrm>
            <a:custGeom>
              <a:rect b="b" l="l" r="r" t="t"/>
              <a:pathLst>
                <a:path extrusionOk="0" h="6627" w="4727">
                  <a:moveTo>
                    <a:pt x="1276" y="0"/>
                  </a:moveTo>
                  <a:cubicBezTo>
                    <a:pt x="1190" y="0"/>
                    <a:pt x="1104" y="9"/>
                    <a:pt x="1020" y="29"/>
                  </a:cubicBezTo>
                  <a:cubicBezTo>
                    <a:pt x="459" y="160"/>
                    <a:pt x="94" y="750"/>
                    <a:pt x="47" y="1321"/>
                  </a:cubicBezTo>
                  <a:cubicBezTo>
                    <a:pt x="0" y="1901"/>
                    <a:pt x="216" y="2462"/>
                    <a:pt x="459" y="2986"/>
                  </a:cubicBezTo>
                  <a:cubicBezTo>
                    <a:pt x="655" y="3379"/>
                    <a:pt x="871" y="3772"/>
                    <a:pt x="1114" y="4165"/>
                  </a:cubicBezTo>
                  <a:cubicBezTo>
                    <a:pt x="1411" y="4600"/>
                    <a:pt x="3089" y="6626"/>
                    <a:pt x="4064" y="6626"/>
                  </a:cubicBezTo>
                  <a:cubicBezTo>
                    <a:pt x="4285" y="6626"/>
                    <a:pt x="4470" y="6522"/>
                    <a:pt x="4595" y="6271"/>
                  </a:cubicBezTo>
                  <a:cubicBezTo>
                    <a:pt x="4726" y="6028"/>
                    <a:pt x="4679" y="5747"/>
                    <a:pt x="4632" y="5476"/>
                  </a:cubicBezTo>
                  <a:cubicBezTo>
                    <a:pt x="4352" y="3978"/>
                    <a:pt x="3790" y="2537"/>
                    <a:pt x="2976" y="1255"/>
                  </a:cubicBezTo>
                  <a:cubicBezTo>
                    <a:pt x="2752" y="900"/>
                    <a:pt x="2508" y="563"/>
                    <a:pt x="2181" y="319"/>
                  </a:cubicBezTo>
                  <a:cubicBezTo>
                    <a:pt x="1923" y="128"/>
                    <a:pt x="1595" y="0"/>
                    <a:pt x="1276"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3457975" y="4606100"/>
              <a:ext cx="69150" cy="95550"/>
            </a:xfrm>
            <a:custGeom>
              <a:rect b="b" l="l" r="r" t="t"/>
              <a:pathLst>
                <a:path extrusionOk="0" h="3822" w="2766">
                  <a:moveTo>
                    <a:pt x="23" y="1"/>
                  </a:moveTo>
                  <a:cubicBezTo>
                    <a:pt x="10" y="1"/>
                    <a:pt x="1" y="11"/>
                    <a:pt x="7" y="29"/>
                  </a:cubicBezTo>
                  <a:cubicBezTo>
                    <a:pt x="213" y="806"/>
                    <a:pt x="587" y="1536"/>
                    <a:pt x="1074" y="2191"/>
                  </a:cubicBezTo>
                  <a:cubicBezTo>
                    <a:pt x="1308" y="2509"/>
                    <a:pt x="1560" y="2808"/>
                    <a:pt x="1841" y="3089"/>
                  </a:cubicBezTo>
                  <a:cubicBezTo>
                    <a:pt x="1981" y="3230"/>
                    <a:pt x="2131" y="3370"/>
                    <a:pt x="2300" y="3501"/>
                  </a:cubicBezTo>
                  <a:cubicBezTo>
                    <a:pt x="2431" y="3604"/>
                    <a:pt x="2580" y="3754"/>
                    <a:pt x="2739" y="3819"/>
                  </a:cubicBezTo>
                  <a:cubicBezTo>
                    <a:pt x="2743" y="3821"/>
                    <a:pt x="2746" y="3822"/>
                    <a:pt x="2749" y="3822"/>
                  </a:cubicBezTo>
                  <a:cubicBezTo>
                    <a:pt x="2761" y="3822"/>
                    <a:pt x="2766" y="3806"/>
                    <a:pt x="2758" y="3791"/>
                  </a:cubicBezTo>
                  <a:cubicBezTo>
                    <a:pt x="2636" y="3641"/>
                    <a:pt x="2449" y="3538"/>
                    <a:pt x="2309" y="3407"/>
                  </a:cubicBezTo>
                  <a:cubicBezTo>
                    <a:pt x="2159" y="3276"/>
                    <a:pt x="2019" y="3155"/>
                    <a:pt x="1878" y="3014"/>
                  </a:cubicBezTo>
                  <a:cubicBezTo>
                    <a:pt x="1598" y="2724"/>
                    <a:pt x="1336" y="2425"/>
                    <a:pt x="1120" y="2107"/>
                  </a:cubicBezTo>
                  <a:cubicBezTo>
                    <a:pt x="662" y="1461"/>
                    <a:pt x="306" y="750"/>
                    <a:pt x="44" y="11"/>
                  </a:cubicBezTo>
                  <a:cubicBezTo>
                    <a:pt x="38" y="4"/>
                    <a:pt x="30" y="1"/>
                    <a:pt x="23"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3479825" y="4626925"/>
              <a:ext cx="33400" cy="41975"/>
            </a:xfrm>
            <a:custGeom>
              <a:rect b="b" l="l" r="r" t="t"/>
              <a:pathLst>
                <a:path extrusionOk="0" h="1679" w="1336">
                  <a:moveTo>
                    <a:pt x="24" y="1"/>
                  </a:moveTo>
                  <a:cubicBezTo>
                    <a:pt x="12" y="1"/>
                    <a:pt x="0" y="11"/>
                    <a:pt x="13" y="29"/>
                  </a:cubicBezTo>
                  <a:cubicBezTo>
                    <a:pt x="134" y="357"/>
                    <a:pt x="312" y="665"/>
                    <a:pt x="527" y="937"/>
                  </a:cubicBezTo>
                  <a:cubicBezTo>
                    <a:pt x="630" y="1077"/>
                    <a:pt x="742" y="1208"/>
                    <a:pt x="873" y="1339"/>
                  </a:cubicBezTo>
                  <a:cubicBezTo>
                    <a:pt x="995" y="1451"/>
                    <a:pt x="1135" y="1601"/>
                    <a:pt x="1285" y="1667"/>
                  </a:cubicBezTo>
                  <a:cubicBezTo>
                    <a:pt x="1291" y="1675"/>
                    <a:pt x="1298" y="1678"/>
                    <a:pt x="1305" y="1678"/>
                  </a:cubicBezTo>
                  <a:cubicBezTo>
                    <a:pt x="1321" y="1678"/>
                    <a:pt x="1336" y="1658"/>
                    <a:pt x="1323" y="1639"/>
                  </a:cubicBezTo>
                  <a:cubicBezTo>
                    <a:pt x="1276" y="1573"/>
                    <a:pt x="1201" y="1526"/>
                    <a:pt x="1145" y="1461"/>
                  </a:cubicBezTo>
                  <a:cubicBezTo>
                    <a:pt x="1089" y="1405"/>
                    <a:pt x="1014" y="1349"/>
                    <a:pt x="958" y="1292"/>
                  </a:cubicBezTo>
                  <a:cubicBezTo>
                    <a:pt x="827" y="1171"/>
                    <a:pt x="714" y="1040"/>
                    <a:pt x="602" y="899"/>
                  </a:cubicBezTo>
                  <a:cubicBezTo>
                    <a:pt x="387" y="637"/>
                    <a:pt x="200" y="329"/>
                    <a:pt x="41" y="10"/>
                  </a:cubicBezTo>
                  <a:cubicBezTo>
                    <a:pt x="37" y="4"/>
                    <a:pt x="30" y="1"/>
                    <a:pt x="24"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3534400" y="4640575"/>
              <a:ext cx="453650" cy="423250"/>
            </a:xfrm>
            <a:custGeom>
              <a:rect b="b" l="l" r="r" t="t"/>
              <a:pathLst>
                <a:path extrusionOk="0" h="16930" w="18146">
                  <a:moveTo>
                    <a:pt x="5326" y="0"/>
                  </a:moveTo>
                  <a:cubicBezTo>
                    <a:pt x="4674" y="0"/>
                    <a:pt x="4022" y="7"/>
                    <a:pt x="3369" y="16"/>
                  </a:cubicBezTo>
                  <a:cubicBezTo>
                    <a:pt x="2836" y="26"/>
                    <a:pt x="2293" y="45"/>
                    <a:pt x="1778" y="204"/>
                  </a:cubicBezTo>
                  <a:cubicBezTo>
                    <a:pt x="1273" y="372"/>
                    <a:pt x="637" y="821"/>
                    <a:pt x="543" y="1355"/>
                  </a:cubicBezTo>
                  <a:cubicBezTo>
                    <a:pt x="1" y="4190"/>
                    <a:pt x="197" y="7063"/>
                    <a:pt x="1152" y="9786"/>
                  </a:cubicBezTo>
                  <a:cubicBezTo>
                    <a:pt x="2097" y="12509"/>
                    <a:pt x="3753" y="14989"/>
                    <a:pt x="5933" y="16898"/>
                  </a:cubicBezTo>
                  <a:cubicBezTo>
                    <a:pt x="6066" y="16920"/>
                    <a:pt x="6199" y="16929"/>
                    <a:pt x="6331" y="16929"/>
                  </a:cubicBezTo>
                  <a:cubicBezTo>
                    <a:pt x="7001" y="16929"/>
                    <a:pt x="7665" y="16683"/>
                    <a:pt x="8329" y="16496"/>
                  </a:cubicBezTo>
                  <a:cubicBezTo>
                    <a:pt x="11239" y="15635"/>
                    <a:pt x="13841" y="13688"/>
                    <a:pt x="15506" y="11152"/>
                  </a:cubicBezTo>
                  <a:cubicBezTo>
                    <a:pt x="17181" y="8616"/>
                    <a:pt x="18145" y="5594"/>
                    <a:pt x="17780" y="2571"/>
                  </a:cubicBezTo>
                  <a:cubicBezTo>
                    <a:pt x="17369" y="2038"/>
                    <a:pt x="16639" y="1514"/>
                    <a:pt x="16030" y="1224"/>
                  </a:cubicBezTo>
                  <a:cubicBezTo>
                    <a:pt x="14945" y="709"/>
                    <a:pt x="13747" y="512"/>
                    <a:pt x="12549" y="372"/>
                  </a:cubicBezTo>
                  <a:cubicBezTo>
                    <a:pt x="10154" y="85"/>
                    <a:pt x="7742" y="0"/>
                    <a:pt x="5326"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3563875" y="4738200"/>
              <a:ext cx="390400" cy="55050"/>
            </a:xfrm>
            <a:custGeom>
              <a:rect b="b" l="l" r="r" t="t"/>
              <a:pathLst>
                <a:path extrusionOk="0" h="2202" w="15616">
                  <a:moveTo>
                    <a:pt x="3973" y="1"/>
                  </a:moveTo>
                  <a:cubicBezTo>
                    <a:pt x="3803" y="1"/>
                    <a:pt x="3633" y="2"/>
                    <a:pt x="3463" y="4"/>
                  </a:cubicBezTo>
                  <a:cubicBezTo>
                    <a:pt x="2892" y="23"/>
                    <a:pt x="2331" y="42"/>
                    <a:pt x="1769" y="89"/>
                  </a:cubicBezTo>
                  <a:cubicBezTo>
                    <a:pt x="1198" y="135"/>
                    <a:pt x="609" y="163"/>
                    <a:pt x="66" y="304"/>
                  </a:cubicBezTo>
                  <a:cubicBezTo>
                    <a:pt x="1" y="313"/>
                    <a:pt x="19" y="407"/>
                    <a:pt x="75" y="407"/>
                  </a:cubicBezTo>
                  <a:cubicBezTo>
                    <a:pt x="581" y="407"/>
                    <a:pt x="1095" y="332"/>
                    <a:pt x="1591" y="304"/>
                  </a:cubicBezTo>
                  <a:cubicBezTo>
                    <a:pt x="2097" y="266"/>
                    <a:pt x="2602" y="238"/>
                    <a:pt x="3089" y="220"/>
                  </a:cubicBezTo>
                  <a:cubicBezTo>
                    <a:pt x="3406" y="208"/>
                    <a:pt x="3723" y="203"/>
                    <a:pt x="4040" y="203"/>
                  </a:cubicBezTo>
                  <a:cubicBezTo>
                    <a:pt x="4734" y="203"/>
                    <a:pt x="5427" y="228"/>
                    <a:pt x="6121" y="266"/>
                  </a:cubicBezTo>
                  <a:cubicBezTo>
                    <a:pt x="8133" y="397"/>
                    <a:pt x="10144" y="706"/>
                    <a:pt x="12110" y="1202"/>
                  </a:cubicBezTo>
                  <a:cubicBezTo>
                    <a:pt x="13223" y="1483"/>
                    <a:pt x="14318" y="1810"/>
                    <a:pt x="15394" y="2185"/>
                  </a:cubicBezTo>
                  <a:cubicBezTo>
                    <a:pt x="15418" y="2196"/>
                    <a:pt x="15441" y="2201"/>
                    <a:pt x="15460" y="2201"/>
                  </a:cubicBezTo>
                  <a:cubicBezTo>
                    <a:pt x="15586" y="2201"/>
                    <a:pt x="15616" y="1999"/>
                    <a:pt x="15478" y="1951"/>
                  </a:cubicBezTo>
                  <a:cubicBezTo>
                    <a:pt x="13560" y="1240"/>
                    <a:pt x="11576" y="753"/>
                    <a:pt x="9546" y="425"/>
                  </a:cubicBezTo>
                  <a:cubicBezTo>
                    <a:pt x="7701" y="142"/>
                    <a:pt x="5841" y="1"/>
                    <a:pt x="3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3697400" y="4708775"/>
              <a:ext cx="106300" cy="95125"/>
            </a:xfrm>
            <a:custGeom>
              <a:rect b="b" l="l" r="r" t="t"/>
              <a:pathLst>
                <a:path extrusionOk="0" h="3805" w="4252">
                  <a:moveTo>
                    <a:pt x="2181" y="0"/>
                  </a:moveTo>
                  <a:cubicBezTo>
                    <a:pt x="2154" y="0"/>
                    <a:pt x="2126" y="1"/>
                    <a:pt x="2099" y="2"/>
                  </a:cubicBezTo>
                  <a:cubicBezTo>
                    <a:pt x="1304" y="40"/>
                    <a:pt x="574" y="620"/>
                    <a:pt x="359" y="1397"/>
                  </a:cubicBezTo>
                  <a:cubicBezTo>
                    <a:pt x="1" y="2700"/>
                    <a:pt x="1093" y="3805"/>
                    <a:pt x="2253" y="3805"/>
                  </a:cubicBezTo>
                  <a:cubicBezTo>
                    <a:pt x="2642" y="3805"/>
                    <a:pt x="3038" y="3681"/>
                    <a:pt x="3390" y="3399"/>
                  </a:cubicBezTo>
                  <a:cubicBezTo>
                    <a:pt x="4008" y="2894"/>
                    <a:pt x="4251" y="1977"/>
                    <a:pt x="3971" y="1228"/>
                  </a:cubicBezTo>
                  <a:cubicBezTo>
                    <a:pt x="3699" y="505"/>
                    <a:pt x="2948" y="0"/>
                    <a:pt x="21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3707400" y="4717650"/>
              <a:ext cx="87400" cy="77500"/>
            </a:xfrm>
            <a:custGeom>
              <a:rect b="b" l="l" r="r" t="t"/>
              <a:pathLst>
                <a:path extrusionOk="0" h="3100" w="3496">
                  <a:moveTo>
                    <a:pt x="1807" y="1"/>
                  </a:moveTo>
                  <a:cubicBezTo>
                    <a:pt x="1780" y="1"/>
                    <a:pt x="1754" y="1"/>
                    <a:pt x="1727" y="3"/>
                  </a:cubicBezTo>
                  <a:cubicBezTo>
                    <a:pt x="1072" y="22"/>
                    <a:pt x="473" y="499"/>
                    <a:pt x="295" y="1135"/>
                  </a:cubicBezTo>
                  <a:cubicBezTo>
                    <a:pt x="1" y="2202"/>
                    <a:pt x="900" y="3100"/>
                    <a:pt x="1850" y="3100"/>
                  </a:cubicBezTo>
                  <a:cubicBezTo>
                    <a:pt x="2167" y="3100"/>
                    <a:pt x="2490" y="3000"/>
                    <a:pt x="2775" y="2773"/>
                  </a:cubicBezTo>
                  <a:cubicBezTo>
                    <a:pt x="3290" y="2361"/>
                    <a:pt x="3496" y="1612"/>
                    <a:pt x="3262" y="1004"/>
                  </a:cubicBezTo>
                  <a:cubicBezTo>
                    <a:pt x="3037" y="421"/>
                    <a:pt x="2434" y="1"/>
                    <a:pt x="1807"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3978900" y="4710225"/>
              <a:ext cx="3525" cy="54525"/>
            </a:xfrm>
            <a:custGeom>
              <a:rect b="b" l="l" r="r" t="t"/>
              <a:pathLst>
                <a:path extrusionOk="0" h="2181" w="141">
                  <a:moveTo>
                    <a:pt x="76" y="0"/>
                  </a:moveTo>
                  <a:cubicBezTo>
                    <a:pt x="59" y="0"/>
                    <a:pt x="42" y="10"/>
                    <a:pt x="38" y="28"/>
                  </a:cubicBezTo>
                  <a:cubicBezTo>
                    <a:pt x="0" y="206"/>
                    <a:pt x="28" y="403"/>
                    <a:pt x="28" y="581"/>
                  </a:cubicBezTo>
                  <a:lnTo>
                    <a:pt x="28" y="1123"/>
                  </a:lnTo>
                  <a:lnTo>
                    <a:pt x="28" y="1675"/>
                  </a:lnTo>
                  <a:lnTo>
                    <a:pt x="28" y="1966"/>
                  </a:lnTo>
                  <a:cubicBezTo>
                    <a:pt x="28" y="2040"/>
                    <a:pt x="10" y="2125"/>
                    <a:pt x="56" y="2181"/>
                  </a:cubicBezTo>
                  <a:lnTo>
                    <a:pt x="66" y="2181"/>
                  </a:lnTo>
                  <a:cubicBezTo>
                    <a:pt x="122" y="2125"/>
                    <a:pt x="103" y="2040"/>
                    <a:pt x="103" y="1966"/>
                  </a:cubicBezTo>
                  <a:lnTo>
                    <a:pt x="113" y="1675"/>
                  </a:lnTo>
                  <a:cubicBezTo>
                    <a:pt x="113" y="1488"/>
                    <a:pt x="131" y="1310"/>
                    <a:pt x="131" y="1123"/>
                  </a:cubicBezTo>
                  <a:lnTo>
                    <a:pt x="131" y="581"/>
                  </a:lnTo>
                  <a:cubicBezTo>
                    <a:pt x="122" y="403"/>
                    <a:pt x="141" y="206"/>
                    <a:pt x="122" y="28"/>
                  </a:cubicBezTo>
                  <a:cubicBezTo>
                    <a:pt x="113" y="10"/>
                    <a:pt x="94" y="0"/>
                    <a:pt x="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3540025" y="4644025"/>
              <a:ext cx="43750" cy="74350"/>
            </a:xfrm>
            <a:custGeom>
              <a:rect b="b" l="l" r="r" t="t"/>
              <a:pathLst>
                <a:path extrusionOk="0" h="2974" w="1750">
                  <a:moveTo>
                    <a:pt x="1694" y="0"/>
                  </a:moveTo>
                  <a:cubicBezTo>
                    <a:pt x="1123" y="47"/>
                    <a:pt x="655" y="440"/>
                    <a:pt x="384" y="936"/>
                  </a:cubicBezTo>
                  <a:cubicBezTo>
                    <a:pt x="225" y="1226"/>
                    <a:pt x="140" y="1563"/>
                    <a:pt x="94" y="1890"/>
                  </a:cubicBezTo>
                  <a:cubicBezTo>
                    <a:pt x="66" y="2068"/>
                    <a:pt x="47" y="2255"/>
                    <a:pt x="47" y="2433"/>
                  </a:cubicBezTo>
                  <a:cubicBezTo>
                    <a:pt x="38" y="2592"/>
                    <a:pt x="0" y="2817"/>
                    <a:pt x="56" y="2967"/>
                  </a:cubicBezTo>
                  <a:cubicBezTo>
                    <a:pt x="56" y="2971"/>
                    <a:pt x="59" y="2974"/>
                    <a:pt x="63" y="2974"/>
                  </a:cubicBezTo>
                  <a:cubicBezTo>
                    <a:pt x="68" y="2974"/>
                    <a:pt x="75" y="2971"/>
                    <a:pt x="84" y="2967"/>
                  </a:cubicBezTo>
                  <a:cubicBezTo>
                    <a:pt x="131" y="2845"/>
                    <a:pt x="112" y="2695"/>
                    <a:pt x="112" y="2564"/>
                  </a:cubicBezTo>
                  <a:cubicBezTo>
                    <a:pt x="131" y="2405"/>
                    <a:pt x="140" y="2255"/>
                    <a:pt x="150" y="2087"/>
                  </a:cubicBezTo>
                  <a:cubicBezTo>
                    <a:pt x="187" y="1741"/>
                    <a:pt x="253" y="1385"/>
                    <a:pt x="412" y="1067"/>
                  </a:cubicBezTo>
                  <a:cubicBezTo>
                    <a:pt x="655" y="571"/>
                    <a:pt x="1114" y="131"/>
                    <a:pt x="1694" y="84"/>
                  </a:cubicBezTo>
                  <a:cubicBezTo>
                    <a:pt x="1699" y="86"/>
                    <a:pt x="1703" y="87"/>
                    <a:pt x="1707" y="87"/>
                  </a:cubicBezTo>
                  <a:cubicBezTo>
                    <a:pt x="1750" y="87"/>
                    <a:pt x="1745" y="0"/>
                    <a:pt x="16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3596400" y="4638625"/>
              <a:ext cx="344350" cy="34175"/>
            </a:xfrm>
            <a:custGeom>
              <a:rect b="b" l="l" r="r" t="t"/>
              <a:pathLst>
                <a:path extrusionOk="0" h="1367" w="13774">
                  <a:moveTo>
                    <a:pt x="3191" y="1"/>
                  </a:moveTo>
                  <a:cubicBezTo>
                    <a:pt x="2143" y="1"/>
                    <a:pt x="1086" y="10"/>
                    <a:pt x="47" y="85"/>
                  </a:cubicBezTo>
                  <a:cubicBezTo>
                    <a:pt x="0" y="85"/>
                    <a:pt x="0" y="151"/>
                    <a:pt x="47" y="151"/>
                  </a:cubicBezTo>
                  <a:cubicBezTo>
                    <a:pt x="1008" y="131"/>
                    <a:pt x="1971" y="118"/>
                    <a:pt x="2933" y="118"/>
                  </a:cubicBezTo>
                  <a:cubicBezTo>
                    <a:pt x="5616" y="118"/>
                    <a:pt x="8300" y="220"/>
                    <a:pt x="10958" y="572"/>
                  </a:cubicBezTo>
                  <a:cubicBezTo>
                    <a:pt x="11894" y="703"/>
                    <a:pt x="12830" y="899"/>
                    <a:pt x="13663" y="1358"/>
                  </a:cubicBezTo>
                  <a:cubicBezTo>
                    <a:pt x="13672" y="1364"/>
                    <a:pt x="13681" y="1366"/>
                    <a:pt x="13690" y="1366"/>
                  </a:cubicBezTo>
                  <a:cubicBezTo>
                    <a:pt x="13737" y="1366"/>
                    <a:pt x="13774" y="1296"/>
                    <a:pt x="13719" y="1264"/>
                  </a:cubicBezTo>
                  <a:cubicBezTo>
                    <a:pt x="12998" y="862"/>
                    <a:pt x="12203" y="656"/>
                    <a:pt x="11379" y="525"/>
                  </a:cubicBezTo>
                  <a:cubicBezTo>
                    <a:pt x="10519" y="385"/>
                    <a:pt x="9639" y="319"/>
                    <a:pt x="8759" y="244"/>
                  </a:cubicBezTo>
                  <a:cubicBezTo>
                    <a:pt x="6916" y="94"/>
                    <a:pt x="5054" y="10"/>
                    <a:pt x="3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3727775" y="4836075"/>
              <a:ext cx="202850" cy="204350"/>
            </a:xfrm>
            <a:custGeom>
              <a:rect b="b" l="l" r="r" t="t"/>
              <a:pathLst>
                <a:path extrusionOk="0" h="8174" w="8114">
                  <a:moveTo>
                    <a:pt x="8060" y="0"/>
                  </a:moveTo>
                  <a:cubicBezTo>
                    <a:pt x="8041" y="0"/>
                    <a:pt x="8022" y="12"/>
                    <a:pt x="8015" y="38"/>
                  </a:cubicBezTo>
                  <a:cubicBezTo>
                    <a:pt x="7575" y="1536"/>
                    <a:pt x="6901" y="2949"/>
                    <a:pt x="5937" y="4174"/>
                  </a:cubicBezTo>
                  <a:cubicBezTo>
                    <a:pt x="4992" y="5382"/>
                    <a:pt x="3813" y="6374"/>
                    <a:pt x="2475" y="7103"/>
                  </a:cubicBezTo>
                  <a:cubicBezTo>
                    <a:pt x="1708" y="7525"/>
                    <a:pt x="884" y="7833"/>
                    <a:pt x="42" y="8105"/>
                  </a:cubicBezTo>
                  <a:cubicBezTo>
                    <a:pt x="0" y="8113"/>
                    <a:pt x="18" y="8173"/>
                    <a:pt x="55" y="8173"/>
                  </a:cubicBezTo>
                  <a:cubicBezTo>
                    <a:pt x="60" y="8173"/>
                    <a:pt x="65" y="8172"/>
                    <a:pt x="70" y="8170"/>
                  </a:cubicBezTo>
                  <a:cubicBezTo>
                    <a:pt x="1577" y="7833"/>
                    <a:pt x="3008" y="7057"/>
                    <a:pt x="4206" y="6093"/>
                  </a:cubicBezTo>
                  <a:cubicBezTo>
                    <a:pt x="5441" y="5110"/>
                    <a:pt x="6452" y="3884"/>
                    <a:pt x="7182" y="2490"/>
                  </a:cubicBezTo>
                  <a:cubicBezTo>
                    <a:pt x="7594" y="1723"/>
                    <a:pt x="7902" y="899"/>
                    <a:pt x="8108" y="57"/>
                  </a:cubicBezTo>
                  <a:cubicBezTo>
                    <a:pt x="8114" y="24"/>
                    <a:pt x="8087" y="0"/>
                    <a:pt x="806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3766650" y="4869800"/>
              <a:ext cx="128825" cy="137750"/>
            </a:xfrm>
            <a:custGeom>
              <a:rect b="b" l="l" r="r" t="t"/>
              <a:pathLst>
                <a:path extrusionOk="0" h="5510" w="5153">
                  <a:moveTo>
                    <a:pt x="5100" y="0"/>
                  </a:moveTo>
                  <a:cubicBezTo>
                    <a:pt x="5088" y="0"/>
                    <a:pt x="5078" y="6"/>
                    <a:pt x="5075" y="18"/>
                  </a:cubicBezTo>
                  <a:cubicBezTo>
                    <a:pt x="4869" y="449"/>
                    <a:pt x="4691" y="907"/>
                    <a:pt x="4438" y="1328"/>
                  </a:cubicBezTo>
                  <a:cubicBezTo>
                    <a:pt x="4195" y="1777"/>
                    <a:pt x="3914" y="2199"/>
                    <a:pt x="3596" y="2592"/>
                  </a:cubicBezTo>
                  <a:cubicBezTo>
                    <a:pt x="2988" y="3368"/>
                    <a:pt x="2267" y="4042"/>
                    <a:pt x="1472" y="4613"/>
                  </a:cubicBezTo>
                  <a:cubicBezTo>
                    <a:pt x="1013" y="4940"/>
                    <a:pt x="536" y="5221"/>
                    <a:pt x="31" y="5455"/>
                  </a:cubicBezTo>
                  <a:cubicBezTo>
                    <a:pt x="1" y="5470"/>
                    <a:pt x="19" y="5510"/>
                    <a:pt x="47" y="5510"/>
                  </a:cubicBezTo>
                  <a:cubicBezTo>
                    <a:pt x="54" y="5510"/>
                    <a:pt x="61" y="5507"/>
                    <a:pt x="68" y="5502"/>
                  </a:cubicBezTo>
                  <a:cubicBezTo>
                    <a:pt x="1884" y="4678"/>
                    <a:pt x="3409" y="3275"/>
                    <a:pt x="4429" y="1562"/>
                  </a:cubicBezTo>
                  <a:cubicBezTo>
                    <a:pt x="4710" y="1094"/>
                    <a:pt x="4991" y="580"/>
                    <a:pt x="5140" y="46"/>
                  </a:cubicBezTo>
                  <a:cubicBezTo>
                    <a:pt x="5153" y="21"/>
                    <a:pt x="5124" y="0"/>
                    <a:pt x="510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3742300" y="4729650"/>
              <a:ext cx="9925" cy="9575"/>
            </a:xfrm>
            <a:custGeom>
              <a:rect b="b" l="l" r="r" t="t"/>
              <a:pathLst>
                <a:path extrusionOk="0" h="383" w="397">
                  <a:moveTo>
                    <a:pt x="247" y="0"/>
                  </a:moveTo>
                  <a:cubicBezTo>
                    <a:pt x="163" y="0"/>
                    <a:pt x="78" y="47"/>
                    <a:pt x="50" y="112"/>
                  </a:cubicBezTo>
                  <a:cubicBezTo>
                    <a:pt x="1" y="229"/>
                    <a:pt x="39" y="382"/>
                    <a:pt x="153" y="382"/>
                  </a:cubicBezTo>
                  <a:cubicBezTo>
                    <a:pt x="168" y="382"/>
                    <a:pt x="183" y="380"/>
                    <a:pt x="200" y="374"/>
                  </a:cubicBezTo>
                  <a:cubicBezTo>
                    <a:pt x="247" y="365"/>
                    <a:pt x="303" y="337"/>
                    <a:pt x="340" y="300"/>
                  </a:cubicBezTo>
                  <a:cubicBezTo>
                    <a:pt x="378" y="271"/>
                    <a:pt x="397" y="225"/>
                    <a:pt x="397" y="159"/>
                  </a:cubicBezTo>
                  <a:cubicBezTo>
                    <a:pt x="397" y="84"/>
                    <a:pt x="331" y="9"/>
                    <a:pt x="2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3729975" y="4743200"/>
              <a:ext cx="6350" cy="6900"/>
            </a:xfrm>
            <a:custGeom>
              <a:rect b="b" l="l" r="r" t="t"/>
              <a:pathLst>
                <a:path extrusionOk="0" h="276" w="254">
                  <a:moveTo>
                    <a:pt x="131" y="1"/>
                  </a:moveTo>
                  <a:cubicBezTo>
                    <a:pt x="118" y="1"/>
                    <a:pt x="105" y="3"/>
                    <a:pt x="94" y="10"/>
                  </a:cubicBezTo>
                  <a:cubicBezTo>
                    <a:pt x="47" y="29"/>
                    <a:pt x="1" y="76"/>
                    <a:pt x="1" y="132"/>
                  </a:cubicBezTo>
                  <a:cubicBezTo>
                    <a:pt x="1" y="204"/>
                    <a:pt x="50" y="275"/>
                    <a:pt x="111" y="275"/>
                  </a:cubicBezTo>
                  <a:cubicBezTo>
                    <a:pt x="130" y="275"/>
                    <a:pt x="149" y="269"/>
                    <a:pt x="169" y="253"/>
                  </a:cubicBezTo>
                  <a:cubicBezTo>
                    <a:pt x="207" y="225"/>
                    <a:pt x="225" y="207"/>
                    <a:pt x="235" y="169"/>
                  </a:cubicBezTo>
                  <a:cubicBezTo>
                    <a:pt x="253" y="132"/>
                    <a:pt x="253" y="104"/>
                    <a:pt x="235" y="66"/>
                  </a:cubicBezTo>
                  <a:cubicBezTo>
                    <a:pt x="220" y="31"/>
                    <a:pt x="174" y="1"/>
                    <a:pt x="1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3803200" y="4255275"/>
              <a:ext cx="41425" cy="86750"/>
            </a:xfrm>
            <a:custGeom>
              <a:rect b="b" l="l" r="r" t="t"/>
              <a:pathLst>
                <a:path extrusionOk="0" h="3470" w="1657">
                  <a:moveTo>
                    <a:pt x="1479" y="0"/>
                  </a:moveTo>
                  <a:cubicBezTo>
                    <a:pt x="1453" y="0"/>
                    <a:pt x="1430" y="10"/>
                    <a:pt x="1414" y="35"/>
                  </a:cubicBezTo>
                  <a:cubicBezTo>
                    <a:pt x="665" y="1008"/>
                    <a:pt x="160" y="2178"/>
                    <a:pt x="1" y="3394"/>
                  </a:cubicBezTo>
                  <a:cubicBezTo>
                    <a:pt x="120" y="3446"/>
                    <a:pt x="271" y="3469"/>
                    <a:pt x="422" y="3469"/>
                  </a:cubicBezTo>
                  <a:cubicBezTo>
                    <a:pt x="518" y="3469"/>
                    <a:pt x="615" y="3459"/>
                    <a:pt x="702" y="3441"/>
                  </a:cubicBezTo>
                  <a:cubicBezTo>
                    <a:pt x="702" y="2374"/>
                    <a:pt x="1002" y="1307"/>
                    <a:pt x="1554" y="400"/>
                  </a:cubicBezTo>
                  <a:cubicBezTo>
                    <a:pt x="1601" y="316"/>
                    <a:pt x="1657" y="222"/>
                    <a:pt x="1638" y="128"/>
                  </a:cubicBezTo>
                  <a:cubicBezTo>
                    <a:pt x="1618" y="62"/>
                    <a:pt x="1542" y="0"/>
                    <a:pt x="14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3825200" y="4216875"/>
              <a:ext cx="47050" cy="48100"/>
            </a:xfrm>
            <a:custGeom>
              <a:rect b="b" l="l" r="r" t="t"/>
              <a:pathLst>
                <a:path extrusionOk="0" h="1924" w="1882">
                  <a:moveTo>
                    <a:pt x="1127" y="1"/>
                  </a:moveTo>
                  <a:cubicBezTo>
                    <a:pt x="970" y="1"/>
                    <a:pt x="808" y="46"/>
                    <a:pt x="665" y="120"/>
                  </a:cubicBezTo>
                  <a:cubicBezTo>
                    <a:pt x="421" y="251"/>
                    <a:pt x="206" y="457"/>
                    <a:pt x="103" y="719"/>
                  </a:cubicBezTo>
                  <a:cubicBezTo>
                    <a:pt x="0" y="972"/>
                    <a:pt x="0" y="1281"/>
                    <a:pt x="141" y="1524"/>
                  </a:cubicBezTo>
                  <a:cubicBezTo>
                    <a:pt x="293" y="1803"/>
                    <a:pt x="541" y="1924"/>
                    <a:pt x="801" y="1924"/>
                  </a:cubicBezTo>
                  <a:cubicBezTo>
                    <a:pt x="1098" y="1924"/>
                    <a:pt x="1410" y="1765"/>
                    <a:pt x="1610" y="1505"/>
                  </a:cubicBezTo>
                  <a:cubicBezTo>
                    <a:pt x="1806" y="1234"/>
                    <a:pt x="1881" y="878"/>
                    <a:pt x="1797" y="570"/>
                  </a:cubicBezTo>
                  <a:cubicBezTo>
                    <a:pt x="1750" y="392"/>
                    <a:pt x="1657" y="223"/>
                    <a:pt x="1516" y="120"/>
                  </a:cubicBezTo>
                  <a:cubicBezTo>
                    <a:pt x="1402" y="37"/>
                    <a:pt x="1266" y="1"/>
                    <a:pt x="1127"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3832925" y="4232125"/>
              <a:ext cx="35800" cy="28275"/>
            </a:xfrm>
            <a:custGeom>
              <a:rect b="b" l="l" r="r" t="t"/>
              <a:pathLst>
                <a:path extrusionOk="0" h="1131" w="1432">
                  <a:moveTo>
                    <a:pt x="1296" y="1"/>
                  </a:moveTo>
                  <a:cubicBezTo>
                    <a:pt x="1273" y="1"/>
                    <a:pt x="1248" y="23"/>
                    <a:pt x="1254" y="53"/>
                  </a:cubicBezTo>
                  <a:cubicBezTo>
                    <a:pt x="1338" y="362"/>
                    <a:pt x="1207" y="727"/>
                    <a:pt x="936" y="914"/>
                  </a:cubicBezTo>
                  <a:cubicBezTo>
                    <a:pt x="807" y="1000"/>
                    <a:pt x="655" y="1046"/>
                    <a:pt x="501" y="1046"/>
                  </a:cubicBezTo>
                  <a:cubicBezTo>
                    <a:pt x="487" y="1046"/>
                    <a:pt x="473" y="1046"/>
                    <a:pt x="459" y="1045"/>
                  </a:cubicBezTo>
                  <a:cubicBezTo>
                    <a:pt x="374" y="1045"/>
                    <a:pt x="300" y="1017"/>
                    <a:pt x="215" y="989"/>
                  </a:cubicBezTo>
                  <a:cubicBezTo>
                    <a:pt x="169" y="970"/>
                    <a:pt x="131" y="951"/>
                    <a:pt x="94" y="923"/>
                  </a:cubicBezTo>
                  <a:cubicBezTo>
                    <a:pt x="79" y="916"/>
                    <a:pt x="57" y="902"/>
                    <a:pt x="35" y="902"/>
                  </a:cubicBezTo>
                  <a:cubicBezTo>
                    <a:pt x="30" y="902"/>
                    <a:pt x="24" y="903"/>
                    <a:pt x="19" y="905"/>
                  </a:cubicBezTo>
                  <a:lnTo>
                    <a:pt x="0" y="914"/>
                  </a:lnTo>
                  <a:cubicBezTo>
                    <a:pt x="0" y="980"/>
                    <a:pt x="131" y="1036"/>
                    <a:pt x="187" y="1064"/>
                  </a:cubicBezTo>
                  <a:cubicBezTo>
                    <a:pt x="271" y="1101"/>
                    <a:pt x="365" y="1129"/>
                    <a:pt x="449" y="1129"/>
                  </a:cubicBezTo>
                  <a:cubicBezTo>
                    <a:pt x="465" y="1130"/>
                    <a:pt x="480" y="1130"/>
                    <a:pt x="496" y="1130"/>
                  </a:cubicBezTo>
                  <a:cubicBezTo>
                    <a:pt x="669" y="1130"/>
                    <a:pt x="847" y="1083"/>
                    <a:pt x="1001" y="980"/>
                  </a:cubicBezTo>
                  <a:cubicBezTo>
                    <a:pt x="1291" y="774"/>
                    <a:pt x="1432" y="381"/>
                    <a:pt x="1329" y="25"/>
                  </a:cubicBezTo>
                  <a:cubicBezTo>
                    <a:pt x="1322" y="8"/>
                    <a:pt x="1309" y="1"/>
                    <a:pt x="1296"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3588900" y="4325950"/>
              <a:ext cx="379500" cy="276200"/>
            </a:xfrm>
            <a:custGeom>
              <a:rect b="b" l="l" r="r" t="t"/>
              <a:pathLst>
                <a:path extrusionOk="0" h="11048" w="15180">
                  <a:moveTo>
                    <a:pt x="8193" y="0"/>
                  </a:moveTo>
                  <a:cubicBezTo>
                    <a:pt x="6763" y="0"/>
                    <a:pt x="5328" y="370"/>
                    <a:pt x="4053" y="1007"/>
                  </a:cubicBezTo>
                  <a:cubicBezTo>
                    <a:pt x="2930" y="1569"/>
                    <a:pt x="1919" y="2336"/>
                    <a:pt x="1180" y="3328"/>
                  </a:cubicBezTo>
                  <a:cubicBezTo>
                    <a:pt x="441" y="4320"/>
                    <a:pt x="1" y="5536"/>
                    <a:pt x="57" y="6762"/>
                  </a:cubicBezTo>
                  <a:cubicBezTo>
                    <a:pt x="76" y="7389"/>
                    <a:pt x="254" y="7997"/>
                    <a:pt x="544" y="8568"/>
                  </a:cubicBezTo>
                  <a:cubicBezTo>
                    <a:pt x="806" y="9055"/>
                    <a:pt x="1068" y="9410"/>
                    <a:pt x="1517" y="9747"/>
                  </a:cubicBezTo>
                  <a:cubicBezTo>
                    <a:pt x="1975" y="10103"/>
                    <a:pt x="3098" y="10449"/>
                    <a:pt x="3669" y="10571"/>
                  </a:cubicBezTo>
                  <a:cubicBezTo>
                    <a:pt x="5063" y="10852"/>
                    <a:pt x="6149" y="10898"/>
                    <a:pt x="7571" y="10992"/>
                  </a:cubicBezTo>
                  <a:cubicBezTo>
                    <a:pt x="8111" y="11025"/>
                    <a:pt x="8647" y="11047"/>
                    <a:pt x="9178" y="11047"/>
                  </a:cubicBezTo>
                  <a:cubicBezTo>
                    <a:pt x="10598" y="11047"/>
                    <a:pt x="11984" y="10889"/>
                    <a:pt x="13326" y="10365"/>
                  </a:cubicBezTo>
                  <a:cubicBezTo>
                    <a:pt x="13879" y="10159"/>
                    <a:pt x="14534" y="9747"/>
                    <a:pt x="14842" y="9261"/>
                  </a:cubicBezTo>
                  <a:cubicBezTo>
                    <a:pt x="15104" y="8821"/>
                    <a:pt x="15142" y="8288"/>
                    <a:pt x="15161" y="7782"/>
                  </a:cubicBezTo>
                  <a:cubicBezTo>
                    <a:pt x="15179" y="6182"/>
                    <a:pt x="14964" y="4516"/>
                    <a:pt x="14141" y="3141"/>
                  </a:cubicBezTo>
                  <a:cubicBezTo>
                    <a:pt x="13167" y="1541"/>
                    <a:pt x="11427" y="464"/>
                    <a:pt x="9565" y="118"/>
                  </a:cubicBezTo>
                  <a:cubicBezTo>
                    <a:pt x="9112" y="38"/>
                    <a:pt x="8653" y="0"/>
                    <a:pt x="8193"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3645750" y="4388125"/>
              <a:ext cx="272575" cy="170375"/>
            </a:xfrm>
            <a:custGeom>
              <a:rect b="b" l="l" r="r" t="t"/>
              <a:pathLst>
                <a:path extrusionOk="0" h="6815" w="10903">
                  <a:moveTo>
                    <a:pt x="5206" y="1"/>
                  </a:moveTo>
                  <a:cubicBezTo>
                    <a:pt x="4235" y="1"/>
                    <a:pt x="3260" y="63"/>
                    <a:pt x="2293" y="148"/>
                  </a:cubicBezTo>
                  <a:cubicBezTo>
                    <a:pt x="1807" y="195"/>
                    <a:pt x="1283" y="251"/>
                    <a:pt x="927" y="588"/>
                  </a:cubicBezTo>
                  <a:cubicBezTo>
                    <a:pt x="609" y="897"/>
                    <a:pt x="497" y="1327"/>
                    <a:pt x="413" y="1749"/>
                  </a:cubicBezTo>
                  <a:cubicBezTo>
                    <a:pt x="207" y="2731"/>
                    <a:pt x="76" y="3751"/>
                    <a:pt x="29" y="4762"/>
                  </a:cubicBezTo>
                  <a:cubicBezTo>
                    <a:pt x="1" y="5183"/>
                    <a:pt x="48" y="5716"/>
                    <a:pt x="422" y="6006"/>
                  </a:cubicBezTo>
                  <a:cubicBezTo>
                    <a:pt x="778" y="6268"/>
                    <a:pt x="1433" y="6259"/>
                    <a:pt x="1854" y="6315"/>
                  </a:cubicBezTo>
                  <a:cubicBezTo>
                    <a:pt x="3098" y="6502"/>
                    <a:pt x="4352" y="6643"/>
                    <a:pt x="5616" y="6736"/>
                  </a:cubicBezTo>
                  <a:cubicBezTo>
                    <a:pt x="6270" y="6780"/>
                    <a:pt x="6929" y="6815"/>
                    <a:pt x="7587" y="6815"/>
                  </a:cubicBezTo>
                  <a:cubicBezTo>
                    <a:pt x="7926" y="6815"/>
                    <a:pt x="8264" y="6805"/>
                    <a:pt x="8601" y="6783"/>
                  </a:cubicBezTo>
                  <a:cubicBezTo>
                    <a:pt x="9059" y="6755"/>
                    <a:pt x="9536" y="6689"/>
                    <a:pt x="9901" y="6409"/>
                  </a:cubicBezTo>
                  <a:cubicBezTo>
                    <a:pt x="10351" y="6044"/>
                    <a:pt x="10510" y="5417"/>
                    <a:pt x="10603" y="4827"/>
                  </a:cubicBezTo>
                  <a:cubicBezTo>
                    <a:pt x="10744" y="3994"/>
                    <a:pt x="10837" y="3162"/>
                    <a:pt x="10884" y="2319"/>
                  </a:cubicBezTo>
                  <a:cubicBezTo>
                    <a:pt x="10903" y="1908"/>
                    <a:pt x="10903" y="1449"/>
                    <a:pt x="10641" y="1122"/>
                  </a:cubicBezTo>
                  <a:cubicBezTo>
                    <a:pt x="10453" y="888"/>
                    <a:pt x="10154" y="766"/>
                    <a:pt x="9873" y="672"/>
                  </a:cubicBezTo>
                  <a:cubicBezTo>
                    <a:pt x="8370" y="167"/>
                    <a:pt x="6794" y="1"/>
                    <a:pt x="5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3694900" y="4432450"/>
              <a:ext cx="54275" cy="38725"/>
            </a:xfrm>
            <a:custGeom>
              <a:rect b="b" l="l" r="r" t="t"/>
              <a:pathLst>
                <a:path extrusionOk="0" h="1549" w="2171">
                  <a:moveTo>
                    <a:pt x="1166" y="0"/>
                  </a:moveTo>
                  <a:cubicBezTo>
                    <a:pt x="891" y="0"/>
                    <a:pt x="630" y="151"/>
                    <a:pt x="449" y="341"/>
                  </a:cubicBezTo>
                  <a:cubicBezTo>
                    <a:pt x="225" y="574"/>
                    <a:pt x="94" y="893"/>
                    <a:pt x="19" y="1211"/>
                  </a:cubicBezTo>
                  <a:cubicBezTo>
                    <a:pt x="0" y="1254"/>
                    <a:pt x="43" y="1289"/>
                    <a:pt x="82" y="1289"/>
                  </a:cubicBezTo>
                  <a:cubicBezTo>
                    <a:pt x="102" y="1289"/>
                    <a:pt x="121" y="1280"/>
                    <a:pt x="131" y="1258"/>
                  </a:cubicBezTo>
                  <a:cubicBezTo>
                    <a:pt x="318" y="838"/>
                    <a:pt x="565" y="224"/>
                    <a:pt x="1090" y="224"/>
                  </a:cubicBezTo>
                  <a:cubicBezTo>
                    <a:pt x="1116" y="224"/>
                    <a:pt x="1142" y="225"/>
                    <a:pt x="1170" y="228"/>
                  </a:cubicBezTo>
                  <a:cubicBezTo>
                    <a:pt x="1394" y="247"/>
                    <a:pt x="1581" y="415"/>
                    <a:pt x="1684" y="612"/>
                  </a:cubicBezTo>
                  <a:cubicBezTo>
                    <a:pt x="1741" y="724"/>
                    <a:pt x="1778" y="865"/>
                    <a:pt x="1806" y="996"/>
                  </a:cubicBezTo>
                  <a:cubicBezTo>
                    <a:pt x="1815" y="1136"/>
                    <a:pt x="1806" y="1286"/>
                    <a:pt x="1815" y="1426"/>
                  </a:cubicBezTo>
                  <a:cubicBezTo>
                    <a:pt x="1815" y="1501"/>
                    <a:pt x="1884" y="1549"/>
                    <a:pt x="1947" y="1549"/>
                  </a:cubicBezTo>
                  <a:cubicBezTo>
                    <a:pt x="1993" y="1549"/>
                    <a:pt x="2037" y="1523"/>
                    <a:pt x="2049" y="1463"/>
                  </a:cubicBezTo>
                  <a:cubicBezTo>
                    <a:pt x="2171" y="893"/>
                    <a:pt x="1900" y="60"/>
                    <a:pt x="1235" y="4"/>
                  </a:cubicBezTo>
                  <a:cubicBezTo>
                    <a:pt x="1212" y="1"/>
                    <a:pt x="1189" y="0"/>
                    <a:pt x="11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3795250" y="4438525"/>
              <a:ext cx="59200" cy="39375"/>
            </a:xfrm>
            <a:custGeom>
              <a:rect b="b" l="l" r="r" t="t"/>
              <a:pathLst>
                <a:path extrusionOk="0" h="1575" w="2368">
                  <a:moveTo>
                    <a:pt x="1187" y="1"/>
                  </a:moveTo>
                  <a:cubicBezTo>
                    <a:pt x="848" y="1"/>
                    <a:pt x="513" y="152"/>
                    <a:pt x="291" y="434"/>
                  </a:cubicBezTo>
                  <a:cubicBezTo>
                    <a:pt x="122" y="659"/>
                    <a:pt x="0" y="987"/>
                    <a:pt x="85" y="1267"/>
                  </a:cubicBezTo>
                  <a:cubicBezTo>
                    <a:pt x="93" y="1303"/>
                    <a:pt x="118" y="1318"/>
                    <a:pt x="147" y="1318"/>
                  </a:cubicBezTo>
                  <a:cubicBezTo>
                    <a:pt x="186" y="1318"/>
                    <a:pt x="229" y="1288"/>
                    <a:pt x="234" y="1239"/>
                  </a:cubicBezTo>
                  <a:cubicBezTo>
                    <a:pt x="262" y="958"/>
                    <a:pt x="319" y="696"/>
                    <a:pt x="515" y="481"/>
                  </a:cubicBezTo>
                  <a:cubicBezTo>
                    <a:pt x="689" y="299"/>
                    <a:pt x="928" y="205"/>
                    <a:pt x="1176" y="205"/>
                  </a:cubicBezTo>
                  <a:cubicBezTo>
                    <a:pt x="1208" y="205"/>
                    <a:pt x="1241" y="207"/>
                    <a:pt x="1273" y="210"/>
                  </a:cubicBezTo>
                  <a:cubicBezTo>
                    <a:pt x="1554" y="247"/>
                    <a:pt x="1816" y="397"/>
                    <a:pt x="1956" y="650"/>
                  </a:cubicBezTo>
                  <a:cubicBezTo>
                    <a:pt x="2022" y="762"/>
                    <a:pt x="2069" y="893"/>
                    <a:pt x="2087" y="1033"/>
                  </a:cubicBezTo>
                  <a:cubicBezTo>
                    <a:pt x="2097" y="1174"/>
                    <a:pt x="2069" y="1305"/>
                    <a:pt x="2050" y="1436"/>
                  </a:cubicBezTo>
                  <a:cubicBezTo>
                    <a:pt x="2044" y="1509"/>
                    <a:pt x="2105" y="1574"/>
                    <a:pt x="2165" y="1574"/>
                  </a:cubicBezTo>
                  <a:cubicBezTo>
                    <a:pt x="2196" y="1574"/>
                    <a:pt x="2227" y="1556"/>
                    <a:pt x="2246" y="1511"/>
                  </a:cubicBezTo>
                  <a:cubicBezTo>
                    <a:pt x="2368" y="1277"/>
                    <a:pt x="2340" y="968"/>
                    <a:pt x="2246" y="734"/>
                  </a:cubicBezTo>
                  <a:cubicBezTo>
                    <a:pt x="2153" y="481"/>
                    <a:pt x="1975" y="275"/>
                    <a:pt x="1741" y="144"/>
                  </a:cubicBezTo>
                  <a:cubicBezTo>
                    <a:pt x="1567" y="47"/>
                    <a:pt x="1376" y="1"/>
                    <a:pt x="1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3711500" y="4490400"/>
              <a:ext cx="112075" cy="34650"/>
            </a:xfrm>
            <a:custGeom>
              <a:rect b="b" l="l" r="r" t="t"/>
              <a:pathLst>
                <a:path extrusionOk="0" h="1386" w="4483">
                  <a:moveTo>
                    <a:pt x="2066" y="1"/>
                  </a:moveTo>
                  <a:cubicBezTo>
                    <a:pt x="2059" y="1"/>
                    <a:pt x="2053" y="3"/>
                    <a:pt x="2050" y="6"/>
                  </a:cubicBezTo>
                  <a:lnTo>
                    <a:pt x="2031" y="6"/>
                  </a:lnTo>
                  <a:cubicBezTo>
                    <a:pt x="1994" y="25"/>
                    <a:pt x="1966" y="44"/>
                    <a:pt x="1947" y="72"/>
                  </a:cubicBezTo>
                  <a:cubicBezTo>
                    <a:pt x="1919" y="91"/>
                    <a:pt x="1909" y="119"/>
                    <a:pt x="1891" y="137"/>
                  </a:cubicBezTo>
                  <a:cubicBezTo>
                    <a:pt x="1853" y="184"/>
                    <a:pt x="1816" y="231"/>
                    <a:pt x="1769" y="278"/>
                  </a:cubicBezTo>
                  <a:cubicBezTo>
                    <a:pt x="1732" y="325"/>
                    <a:pt x="1685" y="371"/>
                    <a:pt x="1657" y="427"/>
                  </a:cubicBezTo>
                  <a:cubicBezTo>
                    <a:pt x="1629" y="465"/>
                    <a:pt x="1610" y="502"/>
                    <a:pt x="1591" y="540"/>
                  </a:cubicBezTo>
                  <a:cubicBezTo>
                    <a:pt x="1479" y="512"/>
                    <a:pt x="1357" y="512"/>
                    <a:pt x="1254" y="512"/>
                  </a:cubicBezTo>
                  <a:cubicBezTo>
                    <a:pt x="1114" y="502"/>
                    <a:pt x="983" y="493"/>
                    <a:pt x="843" y="474"/>
                  </a:cubicBezTo>
                  <a:cubicBezTo>
                    <a:pt x="721" y="465"/>
                    <a:pt x="581" y="456"/>
                    <a:pt x="450" y="456"/>
                  </a:cubicBezTo>
                  <a:cubicBezTo>
                    <a:pt x="360" y="449"/>
                    <a:pt x="266" y="434"/>
                    <a:pt x="174" y="434"/>
                  </a:cubicBezTo>
                  <a:cubicBezTo>
                    <a:pt x="131" y="434"/>
                    <a:pt x="89" y="437"/>
                    <a:pt x="47" y="446"/>
                  </a:cubicBezTo>
                  <a:cubicBezTo>
                    <a:pt x="0" y="456"/>
                    <a:pt x="19" y="512"/>
                    <a:pt x="47" y="530"/>
                  </a:cubicBezTo>
                  <a:cubicBezTo>
                    <a:pt x="169" y="577"/>
                    <a:pt x="309" y="558"/>
                    <a:pt x="421" y="577"/>
                  </a:cubicBezTo>
                  <a:cubicBezTo>
                    <a:pt x="552" y="587"/>
                    <a:pt x="693" y="596"/>
                    <a:pt x="824" y="605"/>
                  </a:cubicBezTo>
                  <a:cubicBezTo>
                    <a:pt x="955" y="624"/>
                    <a:pt x="1095" y="633"/>
                    <a:pt x="1217" y="643"/>
                  </a:cubicBezTo>
                  <a:cubicBezTo>
                    <a:pt x="1330" y="651"/>
                    <a:pt x="1449" y="673"/>
                    <a:pt x="1564" y="673"/>
                  </a:cubicBezTo>
                  <a:cubicBezTo>
                    <a:pt x="1583" y="673"/>
                    <a:pt x="1601" y="672"/>
                    <a:pt x="1619" y="671"/>
                  </a:cubicBezTo>
                  <a:cubicBezTo>
                    <a:pt x="1638" y="671"/>
                    <a:pt x="1666" y="643"/>
                    <a:pt x="1666" y="633"/>
                  </a:cubicBezTo>
                  <a:cubicBezTo>
                    <a:pt x="1703" y="605"/>
                    <a:pt x="1732" y="577"/>
                    <a:pt x="1760" y="540"/>
                  </a:cubicBezTo>
                  <a:cubicBezTo>
                    <a:pt x="1806" y="493"/>
                    <a:pt x="1844" y="446"/>
                    <a:pt x="1872" y="399"/>
                  </a:cubicBezTo>
                  <a:lnTo>
                    <a:pt x="1984" y="259"/>
                  </a:lnTo>
                  <a:cubicBezTo>
                    <a:pt x="1994" y="250"/>
                    <a:pt x="2003" y="222"/>
                    <a:pt x="2012" y="212"/>
                  </a:cubicBezTo>
                  <a:cubicBezTo>
                    <a:pt x="2012" y="259"/>
                    <a:pt x="2031" y="306"/>
                    <a:pt x="2031" y="334"/>
                  </a:cubicBezTo>
                  <a:cubicBezTo>
                    <a:pt x="2040" y="456"/>
                    <a:pt x="2050" y="558"/>
                    <a:pt x="2078" y="680"/>
                  </a:cubicBezTo>
                  <a:cubicBezTo>
                    <a:pt x="2087" y="783"/>
                    <a:pt x="2106" y="905"/>
                    <a:pt x="2134" y="1008"/>
                  </a:cubicBezTo>
                  <a:cubicBezTo>
                    <a:pt x="2153" y="1111"/>
                    <a:pt x="2153" y="1242"/>
                    <a:pt x="2199" y="1345"/>
                  </a:cubicBezTo>
                  <a:cubicBezTo>
                    <a:pt x="2214" y="1373"/>
                    <a:pt x="2234" y="1385"/>
                    <a:pt x="2259" y="1385"/>
                  </a:cubicBezTo>
                  <a:cubicBezTo>
                    <a:pt x="2267" y="1385"/>
                    <a:pt x="2275" y="1384"/>
                    <a:pt x="2284" y="1382"/>
                  </a:cubicBezTo>
                  <a:cubicBezTo>
                    <a:pt x="2293" y="1382"/>
                    <a:pt x="2312" y="1382"/>
                    <a:pt x="2321" y="1373"/>
                  </a:cubicBezTo>
                  <a:cubicBezTo>
                    <a:pt x="2368" y="1326"/>
                    <a:pt x="2415" y="1260"/>
                    <a:pt x="2452" y="1204"/>
                  </a:cubicBezTo>
                  <a:lnTo>
                    <a:pt x="2555" y="1026"/>
                  </a:lnTo>
                  <a:lnTo>
                    <a:pt x="2761" y="680"/>
                  </a:lnTo>
                  <a:lnTo>
                    <a:pt x="2761" y="671"/>
                  </a:lnTo>
                  <a:cubicBezTo>
                    <a:pt x="2808" y="680"/>
                    <a:pt x="2855" y="680"/>
                    <a:pt x="2920" y="680"/>
                  </a:cubicBezTo>
                  <a:cubicBezTo>
                    <a:pt x="2986" y="680"/>
                    <a:pt x="3070" y="689"/>
                    <a:pt x="3135" y="689"/>
                  </a:cubicBezTo>
                  <a:cubicBezTo>
                    <a:pt x="3276" y="689"/>
                    <a:pt x="3416" y="699"/>
                    <a:pt x="3556" y="708"/>
                  </a:cubicBezTo>
                  <a:cubicBezTo>
                    <a:pt x="3856" y="727"/>
                    <a:pt x="4137" y="746"/>
                    <a:pt x="4427" y="774"/>
                  </a:cubicBezTo>
                  <a:cubicBezTo>
                    <a:pt x="4464" y="774"/>
                    <a:pt x="4483" y="746"/>
                    <a:pt x="4483" y="727"/>
                  </a:cubicBezTo>
                  <a:cubicBezTo>
                    <a:pt x="4483" y="718"/>
                    <a:pt x="4483" y="699"/>
                    <a:pt x="4473" y="689"/>
                  </a:cubicBezTo>
                  <a:cubicBezTo>
                    <a:pt x="4473" y="652"/>
                    <a:pt x="4436" y="643"/>
                    <a:pt x="4417" y="643"/>
                  </a:cubicBezTo>
                  <a:cubicBezTo>
                    <a:pt x="4118" y="624"/>
                    <a:pt x="3837" y="596"/>
                    <a:pt x="3547" y="587"/>
                  </a:cubicBezTo>
                  <a:cubicBezTo>
                    <a:pt x="3407" y="577"/>
                    <a:pt x="3266" y="577"/>
                    <a:pt x="3126" y="558"/>
                  </a:cubicBezTo>
                  <a:lnTo>
                    <a:pt x="2929" y="558"/>
                  </a:lnTo>
                  <a:cubicBezTo>
                    <a:pt x="2864" y="558"/>
                    <a:pt x="2780" y="558"/>
                    <a:pt x="2714" y="568"/>
                  </a:cubicBezTo>
                  <a:cubicBezTo>
                    <a:pt x="2714" y="568"/>
                    <a:pt x="2705" y="568"/>
                    <a:pt x="2705" y="587"/>
                  </a:cubicBezTo>
                  <a:cubicBezTo>
                    <a:pt x="2686" y="587"/>
                    <a:pt x="2677" y="596"/>
                    <a:pt x="2649" y="615"/>
                  </a:cubicBezTo>
                  <a:lnTo>
                    <a:pt x="2443" y="970"/>
                  </a:lnTo>
                  <a:lnTo>
                    <a:pt x="2330" y="1148"/>
                  </a:lnTo>
                  <a:cubicBezTo>
                    <a:pt x="2321" y="1157"/>
                    <a:pt x="2312" y="1176"/>
                    <a:pt x="2312" y="1195"/>
                  </a:cubicBezTo>
                  <a:cubicBezTo>
                    <a:pt x="2302" y="1129"/>
                    <a:pt x="2284" y="1064"/>
                    <a:pt x="2274" y="1008"/>
                  </a:cubicBezTo>
                  <a:cubicBezTo>
                    <a:pt x="2246" y="886"/>
                    <a:pt x="2237" y="774"/>
                    <a:pt x="2218" y="661"/>
                  </a:cubicBezTo>
                  <a:cubicBezTo>
                    <a:pt x="2209" y="558"/>
                    <a:pt x="2181" y="446"/>
                    <a:pt x="2171" y="334"/>
                  </a:cubicBezTo>
                  <a:cubicBezTo>
                    <a:pt x="2162" y="278"/>
                    <a:pt x="2143" y="231"/>
                    <a:pt x="2143" y="175"/>
                  </a:cubicBezTo>
                  <a:cubicBezTo>
                    <a:pt x="2134" y="119"/>
                    <a:pt x="2134" y="72"/>
                    <a:pt x="2097" y="25"/>
                  </a:cubicBezTo>
                  <a:cubicBezTo>
                    <a:pt x="2091" y="7"/>
                    <a:pt x="2077" y="1"/>
                    <a:pt x="2066"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3735600" y="4561525"/>
              <a:ext cx="202425" cy="31525"/>
            </a:xfrm>
            <a:custGeom>
              <a:rect b="b" l="l" r="r" t="t"/>
              <a:pathLst>
                <a:path extrusionOk="0" h="1261" w="8097">
                  <a:moveTo>
                    <a:pt x="8016" y="1"/>
                  </a:moveTo>
                  <a:cubicBezTo>
                    <a:pt x="8008" y="1"/>
                    <a:pt x="8000" y="3"/>
                    <a:pt x="7992" y="6"/>
                  </a:cubicBezTo>
                  <a:cubicBezTo>
                    <a:pt x="7543" y="259"/>
                    <a:pt x="7103" y="474"/>
                    <a:pt x="6607" y="642"/>
                  </a:cubicBezTo>
                  <a:cubicBezTo>
                    <a:pt x="6130" y="802"/>
                    <a:pt x="5643" y="923"/>
                    <a:pt x="5147" y="1007"/>
                  </a:cubicBezTo>
                  <a:cubicBezTo>
                    <a:pt x="4490" y="1111"/>
                    <a:pt x="3826" y="1151"/>
                    <a:pt x="3161" y="1151"/>
                  </a:cubicBezTo>
                  <a:cubicBezTo>
                    <a:pt x="2747" y="1151"/>
                    <a:pt x="2332" y="1136"/>
                    <a:pt x="1919" y="1110"/>
                  </a:cubicBezTo>
                  <a:cubicBezTo>
                    <a:pt x="1292" y="1073"/>
                    <a:pt x="655" y="1017"/>
                    <a:pt x="28" y="989"/>
                  </a:cubicBezTo>
                  <a:cubicBezTo>
                    <a:pt x="0" y="989"/>
                    <a:pt x="0" y="1026"/>
                    <a:pt x="28" y="1026"/>
                  </a:cubicBezTo>
                  <a:cubicBezTo>
                    <a:pt x="1071" y="1185"/>
                    <a:pt x="2148" y="1261"/>
                    <a:pt x="3210" y="1261"/>
                  </a:cubicBezTo>
                  <a:cubicBezTo>
                    <a:pt x="3273" y="1261"/>
                    <a:pt x="3335" y="1261"/>
                    <a:pt x="3397" y="1260"/>
                  </a:cubicBezTo>
                  <a:cubicBezTo>
                    <a:pt x="4436" y="1251"/>
                    <a:pt x="5484" y="1120"/>
                    <a:pt x="6495" y="802"/>
                  </a:cubicBezTo>
                  <a:cubicBezTo>
                    <a:pt x="7028" y="633"/>
                    <a:pt x="7571" y="418"/>
                    <a:pt x="8048" y="100"/>
                  </a:cubicBezTo>
                  <a:cubicBezTo>
                    <a:pt x="8097" y="75"/>
                    <a:pt x="8068" y="1"/>
                    <a:pt x="8016"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3678275" y="4575700"/>
              <a:ext cx="42125" cy="9525"/>
            </a:xfrm>
            <a:custGeom>
              <a:rect b="b" l="l" r="r" t="t"/>
              <a:pathLst>
                <a:path extrusionOk="0" h="381" w="1685">
                  <a:moveTo>
                    <a:pt x="57" y="1"/>
                  </a:moveTo>
                  <a:cubicBezTo>
                    <a:pt x="29" y="1"/>
                    <a:pt x="1" y="38"/>
                    <a:pt x="38" y="66"/>
                  </a:cubicBezTo>
                  <a:cubicBezTo>
                    <a:pt x="141" y="132"/>
                    <a:pt x="281" y="160"/>
                    <a:pt x="412" y="188"/>
                  </a:cubicBezTo>
                  <a:cubicBezTo>
                    <a:pt x="543" y="225"/>
                    <a:pt x="684" y="263"/>
                    <a:pt x="805" y="281"/>
                  </a:cubicBezTo>
                  <a:cubicBezTo>
                    <a:pt x="936" y="309"/>
                    <a:pt x="1067" y="328"/>
                    <a:pt x="1208" y="338"/>
                  </a:cubicBezTo>
                  <a:cubicBezTo>
                    <a:pt x="1314" y="353"/>
                    <a:pt x="1432" y="380"/>
                    <a:pt x="1543" y="380"/>
                  </a:cubicBezTo>
                  <a:cubicBezTo>
                    <a:pt x="1569" y="380"/>
                    <a:pt x="1594" y="379"/>
                    <a:pt x="1619" y="375"/>
                  </a:cubicBezTo>
                  <a:cubicBezTo>
                    <a:pt x="1666" y="375"/>
                    <a:pt x="1685" y="309"/>
                    <a:pt x="1629" y="300"/>
                  </a:cubicBezTo>
                  <a:cubicBezTo>
                    <a:pt x="1498" y="272"/>
                    <a:pt x="1357" y="272"/>
                    <a:pt x="1226" y="263"/>
                  </a:cubicBezTo>
                  <a:cubicBezTo>
                    <a:pt x="1105" y="253"/>
                    <a:pt x="964" y="225"/>
                    <a:pt x="833" y="206"/>
                  </a:cubicBezTo>
                  <a:cubicBezTo>
                    <a:pt x="702" y="178"/>
                    <a:pt x="590" y="160"/>
                    <a:pt x="459" y="122"/>
                  </a:cubicBezTo>
                  <a:cubicBezTo>
                    <a:pt x="328" y="85"/>
                    <a:pt x="188" y="29"/>
                    <a:pt x="57"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3588450" y="4368250"/>
              <a:ext cx="72375" cy="150600"/>
            </a:xfrm>
            <a:custGeom>
              <a:rect b="b" l="l" r="r" t="t"/>
              <a:pathLst>
                <a:path extrusionOk="0" h="6024" w="2895">
                  <a:moveTo>
                    <a:pt x="2815" y="0"/>
                  </a:moveTo>
                  <a:cubicBezTo>
                    <a:pt x="2807" y="0"/>
                    <a:pt x="2798" y="2"/>
                    <a:pt x="2789" y="8"/>
                  </a:cubicBezTo>
                  <a:cubicBezTo>
                    <a:pt x="1254" y="934"/>
                    <a:pt x="225" y="2562"/>
                    <a:pt x="47" y="4350"/>
                  </a:cubicBezTo>
                  <a:cubicBezTo>
                    <a:pt x="0" y="4902"/>
                    <a:pt x="19" y="5463"/>
                    <a:pt x="141" y="5997"/>
                  </a:cubicBezTo>
                  <a:cubicBezTo>
                    <a:pt x="148" y="6015"/>
                    <a:pt x="163" y="6024"/>
                    <a:pt x="179" y="6024"/>
                  </a:cubicBezTo>
                  <a:cubicBezTo>
                    <a:pt x="201" y="6024"/>
                    <a:pt x="225" y="6006"/>
                    <a:pt x="225" y="5978"/>
                  </a:cubicBezTo>
                  <a:cubicBezTo>
                    <a:pt x="94" y="5023"/>
                    <a:pt x="112" y="4106"/>
                    <a:pt x="412" y="3189"/>
                  </a:cubicBezTo>
                  <a:cubicBezTo>
                    <a:pt x="683" y="2375"/>
                    <a:pt x="1142" y="1608"/>
                    <a:pt x="1750" y="990"/>
                  </a:cubicBezTo>
                  <a:cubicBezTo>
                    <a:pt x="2078" y="653"/>
                    <a:pt x="2452" y="363"/>
                    <a:pt x="2854" y="111"/>
                  </a:cubicBezTo>
                  <a:cubicBezTo>
                    <a:pt x="2895" y="86"/>
                    <a:pt x="2866" y="0"/>
                    <a:pt x="28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3672525" y="4324725"/>
              <a:ext cx="247650" cy="50875"/>
            </a:xfrm>
            <a:custGeom>
              <a:rect b="b" l="l" r="r" t="t"/>
              <a:pathLst>
                <a:path extrusionOk="0" h="2035" w="9906">
                  <a:moveTo>
                    <a:pt x="4584" y="1"/>
                  </a:moveTo>
                  <a:cubicBezTo>
                    <a:pt x="3745" y="1"/>
                    <a:pt x="2903" y="129"/>
                    <a:pt x="2093" y="392"/>
                  </a:cubicBezTo>
                  <a:cubicBezTo>
                    <a:pt x="1728" y="513"/>
                    <a:pt x="1363" y="663"/>
                    <a:pt x="1017" y="822"/>
                  </a:cubicBezTo>
                  <a:cubicBezTo>
                    <a:pt x="680" y="991"/>
                    <a:pt x="324" y="1178"/>
                    <a:pt x="34" y="1421"/>
                  </a:cubicBezTo>
                  <a:cubicBezTo>
                    <a:pt x="1" y="1446"/>
                    <a:pt x="34" y="1479"/>
                    <a:pt x="69" y="1479"/>
                  </a:cubicBezTo>
                  <a:cubicBezTo>
                    <a:pt x="73" y="1479"/>
                    <a:pt x="77" y="1478"/>
                    <a:pt x="81" y="1477"/>
                  </a:cubicBezTo>
                  <a:cubicBezTo>
                    <a:pt x="380" y="1318"/>
                    <a:pt x="680" y="1131"/>
                    <a:pt x="989" y="963"/>
                  </a:cubicBezTo>
                  <a:cubicBezTo>
                    <a:pt x="1297" y="813"/>
                    <a:pt x="1616" y="672"/>
                    <a:pt x="1943" y="551"/>
                  </a:cubicBezTo>
                  <a:cubicBezTo>
                    <a:pt x="2598" y="317"/>
                    <a:pt x="3272" y="176"/>
                    <a:pt x="3955" y="120"/>
                  </a:cubicBezTo>
                  <a:cubicBezTo>
                    <a:pt x="4169" y="102"/>
                    <a:pt x="4383" y="94"/>
                    <a:pt x="4596" y="94"/>
                  </a:cubicBezTo>
                  <a:cubicBezTo>
                    <a:pt x="5723" y="94"/>
                    <a:pt x="6846" y="339"/>
                    <a:pt x="7876" y="803"/>
                  </a:cubicBezTo>
                  <a:cubicBezTo>
                    <a:pt x="8578" y="1112"/>
                    <a:pt x="9223" y="1524"/>
                    <a:pt x="9813" y="2020"/>
                  </a:cubicBezTo>
                  <a:cubicBezTo>
                    <a:pt x="9821" y="2030"/>
                    <a:pt x="9831" y="2035"/>
                    <a:pt x="9841" y="2035"/>
                  </a:cubicBezTo>
                  <a:cubicBezTo>
                    <a:pt x="9874" y="2035"/>
                    <a:pt x="9905" y="1981"/>
                    <a:pt x="9869" y="1945"/>
                  </a:cubicBezTo>
                  <a:cubicBezTo>
                    <a:pt x="8399" y="670"/>
                    <a:pt x="6499" y="1"/>
                    <a:pt x="4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3057150" y="4804000"/>
              <a:ext cx="278425" cy="303750"/>
            </a:xfrm>
            <a:custGeom>
              <a:rect b="b" l="l" r="r" t="t"/>
              <a:pathLst>
                <a:path extrusionOk="0" h="12150" w="11137">
                  <a:moveTo>
                    <a:pt x="6115" y="1"/>
                  </a:moveTo>
                  <a:cubicBezTo>
                    <a:pt x="5379" y="1"/>
                    <a:pt x="4635" y="125"/>
                    <a:pt x="3931" y="311"/>
                  </a:cubicBezTo>
                  <a:cubicBezTo>
                    <a:pt x="2686" y="629"/>
                    <a:pt x="1488" y="1134"/>
                    <a:pt x="384" y="1808"/>
                  </a:cubicBezTo>
                  <a:cubicBezTo>
                    <a:pt x="1" y="5008"/>
                    <a:pt x="225" y="8312"/>
                    <a:pt x="1226" y="11381"/>
                  </a:cubicBezTo>
                  <a:cubicBezTo>
                    <a:pt x="3155" y="11893"/>
                    <a:pt x="5161" y="12149"/>
                    <a:pt x="7167" y="12149"/>
                  </a:cubicBezTo>
                  <a:cubicBezTo>
                    <a:pt x="8276" y="12149"/>
                    <a:pt x="9385" y="12071"/>
                    <a:pt x="10481" y="11914"/>
                  </a:cubicBezTo>
                  <a:cubicBezTo>
                    <a:pt x="10388" y="11914"/>
                    <a:pt x="10762" y="11849"/>
                    <a:pt x="10668" y="11849"/>
                  </a:cubicBezTo>
                  <a:cubicBezTo>
                    <a:pt x="10818" y="9509"/>
                    <a:pt x="11136" y="7104"/>
                    <a:pt x="10734" y="4831"/>
                  </a:cubicBezTo>
                  <a:cubicBezTo>
                    <a:pt x="10500" y="3548"/>
                    <a:pt x="10219" y="2285"/>
                    <a:pt x="9985" y="1013"/>
                  </a:cubicBezTo>
                  <a:cubicBezTo>
                    <a:pt x="9124" y="479"/>
                    <a:pt x="8114" y="264"/>
                    <a:pt x="7122" y="86"/>
                  </a:cubicBezTo>
                  <a:cubicBezTo>
                    <a:pt x="6791" y="27"/>
                    <a:pt x="6454" y="1"/>
                    <a:pt x="6115" y="1"/>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3134125" y="4803825"/>
              <a:ext cx="151375" cy="67875"/>
            </a:xfrm>
            <a:custGeom>
              <a:rect b="b" l="l" r="r" t="t"/>
              <a:pathLst>
                <a:path extrusionOk="0" h="2715" w="6055">
                  <a:moveTo>
                    <a:pt x="3055" y="0"/>
                  </a:moveTo>
                  <a:cubicBezTo>
                    <a:pt x="2313" y="0"/>
                    <a:pt x="1562" y="127"/>
                    <a:pt x="852" y="308"/>
                  </a:cubicBezTo>
                  <a:cubicBezTo>
                    <a:pt x="571" y="374"/>
                    <a:pt x="300" y="458"/>
                    <a:pt x="19" y="552"/>
                  </a:cubicBezTo>
                  <a:cubicBezTo>
                    <a:pt x="0" y="748"/>
                    <a:pt x="169" y="982"/>
                    <a:pt x="337" y="1197"/>
                  </a:cubicBezTo>
                  <a:cubicBezTo>
                    <a:pt x="674" y="1637"/>
                    <a:pt x="1095" y="2011"/>
                    <a:pt x="1591" y="2283"/>
                  </a:cubicBezTo>
                  <a:cubicBezTo>
                    <a:pt x="2095" y="2560"/>
                    <a:pt x="2670" y="2714"/>
                    <a:pt x="3247" y="2714"/>
                  </a:cubicBezTo>
                  <a:cubicBezTo>
                    <a:pt x="3527" y="2714"/>
                    <a:pt x="3808" y="2678"/>
                    <a:pt x="4080" y="2601"/>
                  </a:cubicBezTo>
                  <a:cubicBezTo>
                    <a:pt x="4904" y="2376"/>
                    <a:pt x="5634" y="1778"/>
                    <a:pt x="5961" y="982"/>
                  </a:cubicBezTo>
                  <a:cubicBezTo>
                    <a:pt x="6008" y="860"/>
                    <a:pt x="6045" y="729"/>
                    <a:pt x="6055" y="589"/>
                  </a:cubicBezTo>
                  <a:cubicBezTo>
                    <a:pt x="5418" y="346"/>
                    <a:pt x="4726" y="205"/>
                    <a:pt x="4043" y="84"/>
                  </a:cubicBezTo>
                  <a:cubicBezTo>
                    <a:pt x="3718" y="26"/>
                    <a:pt x="3387" y="0"/>
                    <a:pt x="30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3073325" y="4851500"/>
              <a:ext cx="55725" cy="66250"/>
            </a:xfrm>
            <a:custGeom>
              <a:rect b="b" l="l" r="r" t="t"/>
              <a:pathLst>
                <a:path extrusionOk="0" h="2650" w="2229">
                  <a:moveTo>
                    <a:pt x="45" y="0"/>
                  </a:moveTo>
                  <a:cubicBezTo>
                    <a:pt x="7" y="0"/>
                    <a:pt x="1" y="50"/>
                    <a:pt x="18" y="67"/>
                  </a:cubicBezTo>
                  <a:cubicBezTo>
                    <a:pt x="130" y="151"/>
                    <a:pt x="271" y="217"/>
                    <a:pt x="383" y="282"/>
                  </a:cubicBezTo>
                  <a:cubicBezTo>
                    <a:pt x="505" y="348"/>
                    <a:pt x="617" y="432"/>
                    <a:pt x="720" y="526"/>
                  </a:cubicBezTo>
                  <a:cubicBezTo>
                    <a:pt x="944" y="703"/>
                    <a:pt x="1141" y="891"/>
                    <a:pt x="1328" y="1115"/>
                  </a:cubicBezTo>
                  <a:cubicBezTo>
                    <a:pt x="1702" y="1546"/>
                    <a:pt x="1955" y="2060"/>
                    <a:pt x="2105" y="2612"/>
                  </a:cubicBezTo>
                  <a:cubicBezTo>
                    <a:pt x="2112" y="2638"/>
                    <a:pt x="2133" y="2649"/>
                    <a:pt x="2156" y="2649"/>
                  </a:cubicBezTo>
                  <a:cubicBezTo>
                    <a:pt x="2191" y="2649"/>
                    <a:pt x="2229" y="2621"/>
                    <a:pt x="2217" y="2575"/>
                  </a:cubicBezTo>
                  <a:cubicBezTo>
                    <a:pt x="2095" y="2013"/>
                    <a:pt x="1815" y="1471"/>
                    <a:pt x="1440" y="1031"/>
                  </a:cubicBezTo>
                  <a:cubicBezTo>
                    <a:pt x="1253" y="806"/>
                    <a:pt x="1038" y="600"/>
                    <a:pt x="804" y="423"/>
                  </a:cubicBezTo>
                  <a:cubicBezTo>
                    <a:pt x="598" y="254"/>
                    <a:pt x="327" y="58"/>
                    <a:pt x="55" y="2"/>
                  </a:cubicBezTo>
                  <a:cubicBezTo>
                    <a:pt x="52" y="1"/>
                    <a:pt x="49" y="0"/>
                    <a:pt x="45"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3300225" y="4827250"/>
              <a:ext cx="134300" cy="318425"/>
            </a:xfrm>
            <a:custGeom>
              <a:rect b="b" l="l" r="r" t="t"/>
              <a:pathLst>
                <a:path extrusionOk="0" h="12737" w="5372">
                  <a:moveTo>
                    <a:pt x="120" y="0"/>
                  </a:moveTo>
                  <a:cubicBezTo>
                    <a:pt x="85" y="0"/>
                    <a:pt x="51" y="9"/>
                    <a:pt x="19" y="26"/>
                  </a:cubicBezTo>
                  <a:cubicBezTo>
                    <a:pt x="56" y="578"/>
                    <a:pt x="0" y="1140"/>
                    <a:pt x="19" y="1701"/>
                  </a:cubicBezTo>
                  <a:cubicBezTo>
                    <a:pt x="178" y="4256"/>
                    <a:pt x="814" y="6858"/>
                    <a:pt x="496" y="9394"/>
                  </a:cubicBezTo>
                  <a:cubicBezTo>
                    <a:pt x="431" y="10002"/>
                    <a:pt x="393" y="10601"/>
                    <a:pt x="393" y="11209"/>
                  </a:cubicBezTo>
                  <a:cubicBezTo>
                    <a:pt x="393" y="11443"/>
                    <a:pt x="412" y="11686"/>
                    <a:pt x="515" y="11901"/>
                  </a:cubicBezTo>
                  <a:cubicBezTo>
                    <a:pt x="702" y="12257"/>
                    <a:pt x="1123" y="12444"/>
                    <a:pt x="1516" y="12557"/>
                  </a:cubicBezTo>
                  <a:cubicBezTo>
                    <a:pt x="1976" y="12676"/>
                    <a:pt x="2455" y="12737"/>
                    <a:pt x="2935" y="12737"/>
                  </a:cubicBezTo>
                  <a:cubicBezTo>
                    <a:pt x="3433" y="12737"/>
                    <a:pt x="3931" y="12671"/>
                    <a:pt x="4408" y="12538"/>
                  </a:cubicBezTo>
                  <a:cubicBezTo>
                    <a:pt x="4558" y="12491"/>
                    <a:pt x="4726" y="12435"/>
                    <a:pt x="4866" y="12341"/>
                  </a:cubicBezTo>
                  <a:cubicBezTo>
                    <a:pt x="5044" y="12210"/>
                    <a:pt x="5157" y="12014"/>
                    <a:pt x="5231" y="11808"/>
                  </a:cubicBezTo>
                  <a:cubicBezTo>
                    <a:pt x="5297" y="11593"/>
                    <a:pt x="5344" y="11359"/>
                    <a:pt x="5372" y="11134"/>
                  </a:cubicBezTo>
                  <a:cubicBezTo>
                    <a:pt x="4885" y="10900"/>
                    <a:pt x="4455" y="10563"/>
                    <a:pt x="4024" y="10236"/>
                  </a:cubicBezTo>
                  <a:cubicBezTo>
                    <a:pt x="3538" y="9860"/>
                    <a:pt x="2558" y="9196"/>
                    <a:pt x="2501" y="9196"/>
                  </a:cubicBezTo>
                  <a:cubicBezTo>
                    <a:pt x="2500" y="9196"/>
                    <a:pt x="2499" y="9196"/>
                    <a:pt x="2499" y="9197"/>
                  </a:cubicBezTo>
                  <a:cubicBezTo>
                    <a:pt x="2302" y="7878"/>
                    <a:pt x="2115" y="6539"/>
                    <a:pt x="1919" y="5220"/>
                  </a:cubicBezTo>
                  <a:cubicBezTo>
                    <a:pt x="1816" y="4434"/>
                    <a:pt x="1675" y="3676"/>
                    <a:pt x="1488" y="2899"/>
                  </a:cubicBezTo>
                  <a:cubicBezTo>
                    <a:pt x="1264" y="1992"/>
                    <a:pt x="908" y="1103"/>
                    <a:pt x="440" y="279"/>
                  </a:cubicBezTo>
                  <a:cubicBezTo>
                    <a:pt x="412" y="204"/>
                    <a:pt x="347" y="120"/>
                    <a:pt x="281" y="64"/>
                  </a:cubicBezTo>
                  <a:cubicBezTo>
                    <a:pt x="234" y="23"/>
                    <a:pt x="177" y="0"/>
                    <a:pt x="120" y="0"/>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3323850" y="4935750"/>
              <a:ext cx="7275" cy="139475"/>
            </a:xfrm>
            <a:custGeom>
              <a:rect b="b" l="l" r="r" t="t"/>
              <a:pathLst>
                <a:path extrusionOk="0" h="5579" w="291">
                  <a:moveTo>
                    <a:pt x="136" y="0"/>
                  </a:moveTo>
                  <a:cubicBezTo>
                    <a:pt x="120" y="0"/>
                    <a:pt x="103" y="10"/>
                    <a:pt x="103" y="28"/>
                  </a:cubicBezTo>
                  <a:cubicBezTo>
                    <a:pt x="178" y="945"/>
                    <a:pt x="188" y="1863"/>
                    <a:pt x="178" y="2780"/>
                  </a:cubicBezTo>
                  <a:cubicBezTo>
                    <a:pt x="169" y="3706"/>
                    <a:pt x="57" y="4623"/>
                    <a:pt x="0" y="5540"/>
                  </a:cubicBezTo>
                  <a:cubicBezTo>
                    <a:pt x="0" y="5567"/>
                    <a:pt x="24" y="5578"/>
                    <a:pt x="45" y="5578"/>
                  </a:cubicBezTo>
                  <a:cubicBezTo>
                    <a:pt x="61" y="5578"/>
                    <a:pt x="75" y="5571"/>
                    <a:pt x="75" y="5559"/>
                  </a:cubicBezTo>
                  <a:cubicBezTo>
                    <a:pt x="225" y="4651"/>
                    <a:pt x="263" y="3734"/>
                    <a:pt x="272" y="2817"/>
                  </a:cubicBezTo>
                  <a:cubicBezTo>
                    <a:pt x="291" y="1881"/>
                    <a:pt x="244" y="945"/>
                    <a:pt x="169" y="28"/>
                  </a:cubicBezTo>
                  <a:cubicBezTo>
                    <a:pt x="169" y="10"/>
                    <a:pt x="153" y="0"/>
                    <a:pt x="136"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3309075" y="4838775"/>
              <a:ext cx="17150" cy="87300"/>
            </a:xfrm>
            <a:custGeom>
              <a:rect b="b" l="l" r="r" t="t"/>
              <a:pathLst>
                <a:path extrusionOk="0" h="3492" w="686">
                  <a:moveTo>
                    <a:pt x="25" y="0"/>
                  </a:moveTo>
                  <a:cubicBezTo>
                    <a:pt x="11" y="0"/>
                    <a:pt x="1" y="12"/>
                    <a:pt x="11" y="33"/>
                  </a:cubicBezTo>
                  <a:cubicBezTo>
                    <a:pt x="114" y="604"/>
                    <a:pt x="217" y="1175"/>
                    <a:pt x="311" y="1746"/>
                  </a:cubicBezTo>
                  <a:cubicBezTo>
                    <a:pt x="404" y="2326"/>
                    <a:pt x="489" y="2906"/>
                    <a:pt x="620" y="3468"/>
                  </a:cubicBezTo>
                  <a:cubicBezTo>
                    <a:pt x="624" y="3484"/>
                    <a:pt x="637" y="3491"/>
                    <a:pt x="650" y="3491"/>
                  </a:cubicBezTo>
                  <a:cubicBezTo>
                    <a:pt x="667" y="3491"/>
                    <a:pt x="685" y="3479"/>
                    <a:pt x="685" y="3458"/>
                  </a:cubicBezTo>
                  <a:cubicBezTo>
                    <a:pt x="601" y="2887"/>
                    <a:pt x="479" y="2326"/>
                    <a:pt x="367" y="1764"/>
                  </a:cubicBezTo>
                  <a:cubicBezTo>
                    <a:pt x="264" y="1175"/>
                    <a:pt x="161" y="604"/>
                    <a:pt x="58" y="24"/>
                  </a:cubicBezTo>
                  <a:cubicBezTo>
                    <a:pt x="50" y="7"/>
                    <a:pt x="36" y="0"/>
                    <a:pt x="25"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3338825" y="5088750"/>
              <a:ext cx="47275" cy="19900"/>
            </a:xfrm>
            <a:custGeom>
              <a:rect b="b" l="l" r="r" t="t"/>
              <a:pathLst>
                <a:path extrusionOk="0" h="796" w="1891">
                  <a:moveTo>
                    <a:pt x="1797" y="0"/>
                  </a:moveTo>
                  <a:cubicBezTo>
                    <a:pt x="1500" y="101"/>
                    <a:pt x="1188" y="150"/>
                    <a:pt x="876" y="150"/>
                  </a:cubicBezTo>
                  <a:cubicBezTo>
                    <a:pt x="579" y="150"/>
                    <a:pt x="283" y="106"/>
                    <a:pt x="0" y="19"/>
                  </a:cubicBezTo>
                  <a:lnTo>
                    <a:pt x="0" y="19"/>
                  </a:lnTo>
                  <a:cubicBezTo>
                    <a:pt x="94" y="384"/>
                    <a:pt x="375" y="693"/>
                    <a:pt x="721" y="796"/>
                  </a:cubicBezTo>
                  <a:cubicBezTo>
                    <a:pt x="1086" y="768"/>
                    <a:pt x="1451" y="627"/>
                    <a:pt x="1732" y="393"/>
                  </a:cubicBezTo>
                  <a:cubicBezTo>
                    <a:pt x="1788" y="347"/>
                    <a:pt x="1844" y="290"/>
                    <a:pt x="1872" y="206"/>
                  </a:cubicBezTo>
                  <a:cubicBezTo>
                    <a:pt x="1891" y="141"/>
                    <a:pt x="1863" y="38"/>
                    <a:pt x="17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3245000" y="5075000"/>
              <a:ext cx="149750" cy="66275"/>
            </a:xfrm>
            <a:custGeom>
              <a:rect b="b" l="l" r="r" t="t"/>
              <a:pathLst>
                <a:path extrusionOk="0" h="2651" w="5990">
                  <a:moveTo>
                    <a:pt x="2030" y="0"/>
                  </a:moveTo>
                  <a:cubicBezTo>
                    <a:pt x="1615" y="0"/>
                    <a:pt x="1199" y="62"/>
                    <a:pt x="806" y="185"/>
                  </a:cubicBezTo>
                  <a:cubicBezTo>
                    <a:pt x="244" y="803"/>
                    <a:pt x="1" y="1729"/>
                    <a:pt x="94" y="2572"/>
                  </a:cubicBezTo>
                  <a:cubicBezTo>
                    <a:pt x="1165" y="2628"/>
                    <a:pt x="2236" y="2650"/>
                    <a:pt x="3307" y="2650"/>
                  </a:cubicBezTo>
                  <a:cubicBezTo>
                    <a:pt x="4201" y="2650"/>
                    <a:pt x="5096" y="2635"/>
                    <a:pt x="5990" y="2609"/>
                  </a:cubicBezTo>
                  <a:cubicBezTo>
                    <a:pt x="5775" y="2085"/>
                    <a:pt x="5391" y="1645"/>
                    <a:pt x="4961" y="1290"/>
                  </a:cubicBezTo>
                  <a:cubicBezTo>
                    <a:pt x="4521" y="925"/>
                    <a:pt x="4100" y="513"/>
                    <a:pt x="3576" y="307"/>
                  </a:cubicBezTo>
                  <a:cubicBezTo>
                    <a:pt x="3092" y="102"/>
                    <a:pt x="2561" y="0"/>
                    <a:pt x="20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2980175" y="4848950"/>
              <a:ext cx="285925" cy="311650"/>
            </a:xfrm>
            <a:custGeom>
              <a:rect b="b" l="l" r="r" t="t"/>
              <a:pathLst>
                <a:path extrusionOk="0" h="12466" w="11437">
                  <a:moveTo>
                    <a:pt x="3454" y="1"/>
                  </a:moveTo>
                  <a:cubicBezTo>
                    <a:pt x="2088" y="3369"/>
                    <a:pt x="927" y="6832"/>
                    <a:pt x="1" y="10350"/>
                  </a:cubicBezTo>
                  <a:cubicBezTo>
                    <a:pt x="366" y="11193"/>
                    <a:pt x="965" y="11922"/>
                    <a:pt x="1685" y="12465"/>
                  </a:cubicBezTo>
                  <a:cubicBezTo>
                    <a:pt x="4670" y="12250"/>
                    <a:pt x="7712" y="11988"/>
                    <a:pt x="10687" y="11614"/>
                  </a:cubicBezTo>
                  <a:cubicBezTo>
                    <a:pt x="10659" y="10762"/>
                    <a:pt x="10950" y="9873"/>
                    <a:pt x="11436" y="9171"/>
                  </a:cubicBezTo>
                  <a:lnTo>
                    <a:pt x="11436" y="9171"/>
                  </a:lnTo>
                  <a:cubicBezTo>
                    <a:pt x="8657" y="9265"/>
                    <a:pt x="5896" y="9396"/>
                    <a:pt x="3126" y="9489"/>
                  </a:cubicBezTo>
                  <a:cubicBezTo>
                    <a:pt x="4062" y="7852"/>
                    <a:pt x="5007" y="6214"/>
                    <a:pt x="5962" y="4577"/>
                  </a:cubicBezTo>
                  <a:cubicBezTo>
                    <a:pt x="6430" y="3762"/>
                    <a:pt x="5990" y="2630"/>
                    <a:pt x="5541" y="1797"/>
                  </a:cubicBezTo>
                  <a:cubicBezTo>
                    <a:pt x="5101" y="974"/>
                    <a:pt x="4324" y="366"/>
                    <a:pt x="3454" y="1"/>
                  </a:cubicBezTo>
                  <a:close/>
                </a:path>
              </a:pathLst>
            </a:custGeom>
            <a:solidFill>
              <a:srgbClr val="FF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3079300" y="4926025"/>
              <a:ext cx="56250" cy="122350"/>
            </a:xfrm>
            <a:custGeom>
              <a:rect b="b" l="l" r="r" t="t"/>
              <a:pathLst>
                <a:path extrusionOk="0" h="4894" w="2250">
                  <a:moveTo>
                    <a:pt x="2115" y="0"/>
                  </a:moveTo>
                  <a:cubicBezTo>
                    <a:pt x="2088" y="0"/>
                    <a:pt x="2056" y="23"/>
                    <a:pt x="2062" y="52"/>
                  </a:cubicBezTo>
                  <a:cubicBezTo>
                    <a:pt x="2118" y="277"/>
                    <a:pt x="2147" y="492"/>
                    <a:pt x="2137" y="717"/>
                  </a:cubicBezTo>
                  <a:cubicBezTo>
                    <a:pt x="2118" y="904"/>
                    <a:pt x="2090" y="1091"/>
                    <a:pt x="2053" y="1278"/>
                  </a:cubicBezTo>
                  <a:cubicBezTo>
                    <a:pt x="1370" y="2457"/>
                    <a:pt x="659" y="3627"/>
                    <a:pt x="13" y="4834"/>
                  </a:cubicBezTo>
                  <a:cubicBezTo>
                    <a:pt x="0" y="4866"/>
                    <a:pt x="26" y="4893"/>
                    <a:pt x="53" y="4893"/>
                  </a:cubicBezTo>
                  <a:cubicBezTo>
                    <a:pt x="66" y="4893"/>
                    <a:pt x="79" y="4887"/>
                    <a:pt x="88" y="4872"/>
                  </a:cubicBezTo>
                  <a:cubicBezTo>
                    <a:pt x="808" y="3702"/>
                    <a:pt x="2165" y="1260"/>
                    <a:pt x="2156" y="1241"/>
                  </a:cubicBezTo>
                  <a:cubicBezTo>
                    <a:pt x="2212" y="1082"/>
                    <a:pt x="2240" y="895"/>
                    <a:pt x="2249" y="726"/>
                  </a:cubicBezTo>
                  <a:cubicBezTo>
                    <a:pt x="2249" y="492"/>
                    <a:pt x="2212" y="249"/>
                    <a:pt x="2147" y="24"/>
                  </a:cubicBezTo>
                  <a:cubicBezTo>
                    <a:pt x="2143" y="7"/>
                    <a:pt x="2130" y="0"/>
                    <a:pt x="2115"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3015050" y="5086825"/>
              <a:ext cx="36200" cy="10600"/>
            </a:xfrm>
            <a:custGeom>
              <a:rect b="b" l="l" r="r" t="t"/>
              <a:pathLst>
                <a:path extrusionOk="0" h="424" w="1448">
                  <a:moveTo>
                    <a:pt x="1371" y="0"/>
                  </a:moveTo>
                  <a:cubicBezTo>
                    <a:pt x="1321" y="0"/>
                    <a:pt x="1263" y="15"/>
                    <a:pt x="1217" y="31"/>
                  </a:cubicBezTo>
                  <a:lnTo>
                    <a:pt x="1039" y="68"/>
                  </a:lnTo>
                  <a:cubicBezTo>
                    <a:pt x="927" y="87"/>
                    <a:pt x="796" y="115"/>
                    <a:pt x="683" y="143"/>
                  </a:cubicBezTo>
                  <a:lnTo>
                    <a:pt x="328" y="255"/>
                  </a:lnTo>
                  <a:cubicBezTo>
                    <a:pt x="281" y="274"/>
                    <a:pt x="225" y="302"/>
                    <a:pt x="178" y="311"/>
                  </a:cubicBezTo>
                  <a:cubicBezTo>
                    <a:pt x="122" y="330"/>
                    <a:pt x="56" y="358"/>
                    <a:pt x="10" y="396"/>
                  </a:cubicBezTo>
                  <a:cubicBezTo>
                    <a:pt x="0" y="405"/>
                    <a:pt x="10" y="424"/>
                    <a:pt x="28" y="424"/>
                  </a:cubicBezTo>
                  <a:cubicBezTo>
                    <a:pt x="84" y="424"/>
                    <a:pt x="131" y="405"/>
                    <a:pt x="178" y="377"/>
                  </a:cubicBezTo>
                  <a:cubicBezTo>
                    <a:pt x="234" y="358"/>
                    <a:pt x="290" y="349"/>
                    <a:pt x="356" y="321"/>
                  </a:cubicBezTo>
                  <a:cubicBezTo>
                    <a:pt x="468" y="283"/>
                    <a:pt x="590" y="236"/>
                    <a:pt x="702" y="208"/>
                  </a:cubicBezTo>
                  <a:cubicBezTo>
                    <a:pt x="824" y="171"/>
                    <a:pt x="936" y="143"/>
                    <a:pt x="1058" y="124"/>
                  </a:cubicBezTo>
                  <a:lnTo>
                    <a:pt x="1226" y="87"/>
                  </a:lnTo>
                  <a:cubicBezTo>
                    <a:pt x="1292" y="77"/>
                    <a:pt x="1357" y="77"/>
                    <a:pt x="1413" y="49"/>
                  </a:cubicBezTo>
                  <a:cubicBezTo>
                    <a:pt x="1418" y="52"/>
                    <a:pt x="1422" y="53"/>
                    <a:pt x="1425" y="53"/>
                  </a:cubicBezTo>
                  <a:cubicBezTo>
                    <a:pt x="1448" y="53"/>
                    <a:pt x="1437" y="2"/>
                    <a:pt x="1404" y="2"/>
                  </a:cubicBezTo>
                  <a:cubicBezTo>
                    <a:pt x="1394" y="1"/>
                    <a:pt x="1383" y="0"/>
                    <a:pt x="1371"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3090150" y="5077975"/>
              <a:ext cx="168225" cy="7700"/>
            </a:xfrm>
            <a:custGeom>
              <a:rect b="b" l="l" r="r" t="t"/>
              <a:pathLst>
                <a:path extrusionOk="0" h="308" w="6729">
                  <a:moveTo>
                    <a:pt x="6682" y="1"/>
                  </a:moveTo>
                  <a:cubicBezTo>
                    <a:pt x="5559" y="29"/>
                    <a:pt x="4445" y="66"/>
                    <a:pt x="3322" y="113"/>
                  </a:cubicBezTo>
                  <a:cubicBezTo>
                    <a:pt x="2770" y="141"/>
                    <a:pt x="2227" y="151"/>
                    <a:pt x="1675" y="169"/>
                  </a:cubicBezTo>
                  <a:cubicBezTo>
                    <a:pt x="1394" y="188"/>
                    <a:pt x="1104" y="197"/>
                    <a:pt x="824" y="197"/>
                  </a:cubicBezTo>
                  <a:cubicBezTo>
                    <a:pt x="562" y="207"/>
                    <a:pt x="281" y="188"/>
                    <a:pt x="28" y="244"/>
                  </a:cubicBezTo>
                  <a:cubicBezTo>
                    <a:pt x="0" y="244"/>
                    <a:pt x="19" y="282"/>
                    <a:pt x="28" y="291"/>
                  </a:cubicBezTo>
                  <a:cubicBezTo>
                    <a:pt x="118" y="303"/>
                    <a:pt x="209" y="307"/>
                    <a:pt x="300" y="307"/>
                  </a:cubicBezTo>
                  <a:cubicBezTo>
                    <a:pt x="494" y="307"/>
                    <a:pt x="689" y="288"/>
                    <a:pt x="880" y="282"/>
                  </a:cubicBezTo>
                  <a:cubicBezTo>
                    <a:pt x="1151" y="263"/>
                    <a:pt x="1404" y="254"/>
                    <a:pt x="1675" y="254"/>
                  </a:cubicBezTo>
                  <a:cubicBezTo>
                    <a:pt x="2237" y="235"/>
                    <a:pt x="2798" y="216"/>
                    <a:pt x="3359" y="197"/>
                  </a:cubicBezTo>
                  <a:lnTo>
                    <a:pt x="6691" y="94"/>
                  </a:lnTo>
                  <a:cubicBezTo>
                    <a:pt x="6728" y="76"/>
                    <a:pt x="6728" y="1"/>
                    <a:pt x="6682" y="1"/>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3149800" y="4750050"/>
              <a:ext cx="91250" cy="80850"/>
            </a:xfrm>
            <a:custGeom>
              <a:rect b="b" l="l" r="r" t="t"/>
              <a:pathLst>
                <a:path extrusionOk="0" h="3234" w="3650">
                  <a:moveTo>
                    <a:pt x="212" y="1"/>
                  </a:moveTo>
                  <a:cubicBezTo>
                    <a:pt x="176" y="1"/>
                    <a:pt x="141" y="8"/>
                    <a:pt x="113" y="26"/>
                  </a:cubicBezTo>
                  <a:cubicBezTo>
                    <a:pt x="0" y="92"/>
                    <a:pt x="0" y="251"/>
                    <a:pt x="28" y="363"/>
                  </a:cubicBezTo>
                  <a:cubicBezTo>
                    <a:pt x="169" y="1168"/>
                    <a:pt x="300" y="1982"/>
                    <a:pt x="440" y="2787"/>
                  </a:cubicBezTo>
                  <a:cubicBezTo>
                    <a:pt x="878" y="3048"/>
                    <a:pt x="1385" y="3234"/>
                    <a:pt x="1905" y="3234"/>
                  </a:cubicBezTo>
                  <a:cubicBezTo>
                    <a:pt x="1963" y="3234"/>
                    <a:pt x="2020" y="3231"/>
                    <a:pt x="2078" y="3227"/>
                  </a:cubicBezTo>
                  <a:cubicBezTo>
                    <a:pt x="2649" y="3180"/>
                    <a:pt x="3210" y="2946"/>
                    <a:pt x="3650" y="2590"/>
                  </a:cubicBezTo>
                  <a:cubicBezTo>
                    <a:pt x="3509" y="2085"/>
                    <a:pt x="3360" y="1589"/>
                    <a:pt x="3219" y="1093"/>
                  </a:cubicBezTo>
                  <a:cubicBezTo>
                    <a:pt x="3173" y="925"/>
                    <a:pt x="3126" y="766"/>
                    <a:pt x="3032" y="625"/>
                  </a:cubicBezTo>
                  <a:cubicBezTo>
                    <a:pt x="2854" y="363"/>
                    <a:pt x="2555" y="213"/>
                    <a:pt x="2237" y="167"/>
                  </a:cubicBezTo>
                  <a:cubicBezTo>
                    <a:pt x="2179" y="158"/>
                    <a:pt x="2121" y="155"/>
                    <a:pt x="2062" y="155"/>
                  </a:cubicBezTo>
                  <a:cubicBezTo>
                    <a:pt x="1863" y="155"/>
                    <a:pt x="1657" y="192"/>
                    <a:pt x="1457" y="192"/>
                  </a:cubicBezTo>
                  <a:cubicBezTo>
                    <a:pt x="1389" y="192"/>
                    <a:pt x="1321" y="188"/>
                    <a:pt x="1254" y="176"/>
                  </a:cubicBezTo>
                  <a:cubicBezTo>
                    <a:pt x="955" y="120"/>
                    <a:pt x="637" y="73"/>
                    <a:pt x="318" y="17"/>
                  </a:cubicBezTo>
                  <a:cubicBezTo>
                    <a:pt x="286" y="8"/>
                    <a:pt x="248" y="1"/>
                    <a:pt x="2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3113525" y="4627450"/>
              <a:ext cx="142500" cy="150875"/>
            </a:xfrm>
            <a:custGeom>
              <a:rect b="b" l="l" r="r" t="t"/>
              <a:pathLst>
                <a:path extrusionOk="0" h="6035" w="5700">
                  <a:moveTo>
                    <a:pt x="3172" y="1"/>
                  </a:moveTo>
                  <a:cubicBezTo>
                    <a:pt x="2803" y="1"/>
                    <a:pt x="2436" y="57"/>
                    <a:pt x="2088" y="177"/>
                  </a:cubicBezTo>
                  <a:cubicBezTo>
                    <a:pt x="1245" y="467"/>
                    <a:pt x="534" y="1140"/>
                    <a:pt x="263" y="1992"/>
                  </a:cubicBezTo>
                  <a:cubicBezTo>
                    <a:pt x="1" y="2825"/>
                    <a:pt x="356" y="3770"/>
                    <a:pt x="871" y="4500"/>
                  </a:cubicBezTo>
                  <a:cubicBezTo>
                    <a:pt x="1542" y="5458"/>
                    <a:pt x="2707" y="6035"/>
                    <a:pt x="3876" y="6035"/>
                  </a:cubicBezTo>
                  <a:cubicBezTo>
                    <a:pt x="3963" y="6035"/>
                    <a:pt x="4050" y="6032"/>
                    <a:pt x="4137" y="6025"/>
                  </a:cubicBezTo>
                  <a:cubicBezTo>
                    <a:pt x="4371" y="6006"/>
                    <a:pt x="4539" y="5838"/>
                    <a:pt x="4680" y="5651"/>
                  </a:cubicBezTo>
                  <a:cubicBezTo>
                    <a:pt x="5138" y="5043"/>
                    <a:pt x="5428" y="4715"/>
                    <a:pt x="5597" y="3985"/>
                  </a:cubicBezTo>
                  <a:cubicBezTo>
                    <a:pt x="5700" y="3517"/>
                    <a:pt x="5410" y="2703"/>
                    <a:pt x="5082" y="2357"/>
                  </a:cubicBezTo>
                  <a:cubicBezTo>
                    <a:pt x="5054" y="1674"/>
                    <a:pt x="4932" y="963"/>
                    <a:pt x="4708" y="317"/>
                  </a:cubicBezTo>
                  <a:cubicBezTo>
                    <a:pt x="4224" y="114"/>
                    <a:pt x="3696" y="1"/>
                    <a:pt x="31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3162650" y="4762025"/>
              <a:ext cx="71300" cy="17250"/>
            </a:xfrm>
            <a:custGeom>
              <a:rect b="b" l="l" r="r" t="t"/>
              <a:pathLst>
                <a:path extrusionOk="0" h="690" w="2852">
                  <a:moveTo>
                    <a:pt x="2836" y="0"/>
                  </a:moveTo>
                  <a:cubicBezTo>
                    <a:pt x="2831" y="0"/>
                    <a:pt x="2827" y="4"/>
                    <a:pt x="2827" y="15"/>
                  </a:cubicBezTo>
                  <a:cubicBezTo>
                    <a:pt x="2634" y="455"/>
                    <a:pt x="2284" y="577"/>
                    <a:pt x="1886" y="577"/>
                  </a:cubicBezTo>
                  <a:cubicBezTo>
                    <a:pt x="1725" y="577"/>
                    <a:pt x="1556" y="557"/>
                    <a:pt x="1386" y="530"/>
                  </a:cubicBezTo>
                  <a:cubicBezTo>
                    <a:pt x="918" y="455"/>
                    <a:pt x="413" y="408"/>
                    <a:pt x="20" y="127"/>
                  </a:cubicBezTo>
                  <a:cubicBezTo>
                    <a:pt x="1" y="127"/>
                    <a:pt x="1" y="127"/>
                    <a:pt x="1" y="137"/>
                  </a:cubicBezTo>
                  <a:cubicBezTo>
                    <a:pt x="469" y="549"/>
                    <a:pt x="1105" y="680"/>
                    <a:pt x="1713" y="689"/>
                  </a:cubicBezTo>
                  <a:cubicBezTo>
                    <a:pt x="1726" y="689"/>
                    <a:pt x="1738" y="689"/>
                    <a:pt x="1751" y="689"/>
                  </a:cubicBezTo>
                  <a:cubicBezTo>
                    <a:pt x="2182" y="689"/>
                    <a:pt x="2809" y="533"/>
                    <a:pt x="2846" y="15"/>
                  </a:cubicBezTo>
                  <a:cubicBezTo>
                    <a:pt x="2851" y="9"/>
                    <a:pt x="2843" y="0"/>
                    <a:pt x="2836" y="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3086150" y="4554950"/>
              <a:ext cx="188350" cy="200925"/>
            </a:xfrm>
            <a:custGeom>
              <a:rect b="b" l="l" r="r" t="t"/>
              <a:pathLst>
                <a:path extrusionOk="0" h="8037" w="7534">
                  <a:moveTo>
                    <a:pt x="5670" y="1"/>
                  </a:moveTo>
                  <a:cubicBezTo>
                    <a:pt x="5595" y="1"/>
                    <a:pt x="5521" y="3"/>
                    <a:pt x="5447" y="7"/>
                  </a:cubicBezTo>
                  <a:cubicBezTo>
                    <a:pt x="3941" y="73"/>
                    <a:pt x="2565" y="831"/>
                    <a:pt x="1508" y="1925"/>
                  </a:cubicBezTo>
                  <a:cubicBezTo>
                    <a:pt x="581" y="2365"/>
                    <a:pt x="113" y="2974"/>
                    <a:pt x="57" y="3825"/>
                  </a:cubicBezTo>
                  <a:cubicBezTo>
                    <a:pt x="1" y="4686"/>
                    <a:pt x="319" y="5510"/>
                    <a:pt x="768" y="6239"/>
                  </a:cubicBezTo>
                  <a:cubicBezTo>
                    <a:pt x="1217" y="6960"/>
                    <a:pt x="1882" y="7550"/>
                    <a:pt x="2565" y="8036"/>
                  </a:cubicBezTo>
                  <a:cubicBezTo>
                    <a:pt x="2116" y="7278"/>
                    <a:pt x="1966" y="6352"/>
                    <a:pt x="2144" y="5491"/>
                  </a:cubicBezTo>
                  <a:cubicBezTo>
                    <a:pt x="2209" y="5126"/>
                    <a:pt x="2340" y="4752"/>
                    <a:pt x="2565" y="4461"/>
                  </a:cubicBezTo>
                  <a:cubicBezTo>
                    <a:pt x="3014" y="4377"/>
                    <a:pt x="3407" y="4031"/>
                    <a:pt x="3510" y="3572"/>
                  </a:cubicBezTo>
                  <a:cubicBezTo>
                    <a:pt x="3848" y="3719"/>
                    <a:pt x="4216" y="3789"/>
                    <a:pt x="4585" y="3789"/>
                  </a:cubicBezTo>
                  <a:cubicBezTo>
                    <a:pt x="4923" y="3789"/>
                    <a:pt x="5261" y="3731"/>
                    <a:pt x="5578" y="3619"/>
                  </a:cubicBezTo>
                  <a:cubicBezTo>
                    <a:pt x="6243" y="3395"/>
                    <a:pt x="6823" y="2908"/>
                    <a:pt x="7160" y="2281"/>
                  </a:cubicBezTo>
                  <a:cubicBezTo>
                    <a:pt x="7431" y="1785"/>
                    <a:pt x="7534" y="1149"/>
                    <a:pt x="7225" y="672"/>
                  </a:cubicBezTo>
                  <a:cubicBezTo>
                    <a:pt x="7057" y="391"/>
                    <a:pt x="6748" y="204"/>
                    <a:pt x="6430" y="101"/>
                  </a:cubicBezTo>
                  <a:cubicBezTo>
                    <a:pt x="6190" y="28"/>
                    <a:pt x="5928" y="1"/>
                    <a:pt x="56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3122900" y="4701600"/>
              <a:ext cx="29725" cy="35450"/>
            </a:xfrm>
            <a:custGeom>
              <a:rect b="b" l="l" r="r" t="t"/>
              <a:pathLst>
                <a:path extrusionOk="0" h="1418" w="1189">
                  <a:moveTo>
                    <a:pt x="391" y="1"/>
                  </a:moveTo>
                  <a:cubicBezTo>
                    <a:pt x="342" y="1"/>
                    <a:pt x="294" y="12"/>
                    <a:pt x="253" y="37"/>
                  </a:cubicBezTo>
                  <a:cubicBezTo>
                    <a:pt x="131" y="93"/>
                    <a:pt x="47" y="205"/>
                    <a:pt x="28" y="336"/>
                  </a:cubicBezTo>
                  <a:cubicBezTo>
                    <a:pt x="0" y="467"/>
                    <a:pt x="28" y="598"/>
                    <a:pt x="75" y="720"/>
                  </a:cubicBezTo>
                  <a:cubicBezTo>
                    <a:pt x="223" y="1137"/>
                    <a:pt x="653" y="1417"/>
                    <a:pt x="1089" y="1417"/>
                  </a:cubicBezTo>
                  <a:cubicBezTo>
                    <a:pt x="1122" y="1417"/>
                    <a:pt x="1155" y="1415"/>
                    <a:pt x="1189" y="1412"/>
                  </a:cubicBezTo>
                  <a:cubicBezTo>
                    <a:pt x="1076" y="944"/>
                    <a:pt x="927" y="458"/>
                    <a:pt x="608" y="93"/>
                  </a:cubicBezTo>
                  <a:cubicBezTo>
                    <a:pt x="555" y="34"/>
                    <a:pt x="473" y="1"/>
                    <a:pt x="3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3132250" y="4649825"/>
              <a:ext cx="32075" cy="83350"/>
            </a:xfrm>
            <a:custGeom>
              <a:rect b="b" l="l" r="r" t="t"/>
              <a:pathLst>
                <a:path extrusionOk="0" h="3334" w="1283">
                  <a:moveTo>
                    <a:pt x="530" y="0"/>
                  </a:moveTo>
                  <a:cubicBezTo>
                    <a:pt x="471" y="0"/>
                    <a:pt x="415" y="24"/>
                    <a:pt x="375" y="58"/>
                  </a:cubicBezTo>
                  <a:cubicBezTo>
                    <a:pt x="319" y="105"/>
                    <a:pt x="272" y="171"/>
                    <a:pt x="225" y="245"/>
                  </a:cubicBezTo>
                  <a:cubicBezTo>
                    <a:pt x="0" y="629"/>
                    <a:pt x="47" y="1097"/>
                    <a:pt x="94" y="1546"/>
                  </a:cubicBezTo>
                  <a:cubicBezTo>
                    <a:pt x="169" y="2257"/>
                    <a:pt x="590" y="2931"/>
                    <a:pt x="1189" y="3333"/>
                  </a:cubicBezTo>
                  <a:cubicBezTo>
                    <a:pt x="1282" y="3193"/>
                    <a:pt x="1198" y="2968"/>
                    <a:pt x="1161" y="2819"/>
                  </a:cubicBezTo>
                  <a:cubicBezTo>
                    <a:pt x="936" y="1967"/>
                    <a:pt x="702" y="1088"/>
                    <a:pt x="740" y="208"/>
                  </a:cubicBezTo>
                  <a:cubicBezTo>
                    <a:pt x="740" y="124"/>
                    <a:pt x="684" y="39"/>
                    <a:pt x="599" y="11"/>
                  </a:cubicBezTo>
                  <a:cubicBezTo>
                    <a:pt x="576" y="4"/>
                    <a:pt x="553" y="0"/>
                    <a:pt x="5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3194950" y="4732450"/>
              <a:ext cx="30200" cy="16775"/>
            </a:xfrm>
            <a:custGeom>
              <a:rect b="b" l="l" r="r" t="t"/>
              <a:pathLst>
                <a:path extrusionOk="0" h="671" w="1208">
                  <a:moveTo>
                    <a:pt x="47" y="0"/>
                  </a:moveTo>
                  <a:lnTo>
                    <a:pt x="47" y="0"/>
                  </a:lnTo>
                  <a:cubicBezTo>
                    <a:pt x="0" y="178"/>
                    <a:pt x="103" y="412"/>
                    <a:pt x="244" y="543"/>
                  </a:cubicBezTo>
                  <a:cubicBezTo>
                    <a:pt x="336" y="629"/>
                    <a:pt x="460" y="671"/>
                    <a:pt x="582" y="671"/>
                  </a:cubicBezTo>
                  <a:cubicBezTo>
                    <a:pt x="646" y="671"/>
                    <a:pt x="710" y="659"/>
                    <a:pt x="768" y="637"/>
                  </a:cubicBezTo>
                  <a:cubicBezTo>
                    <a:pt x="974" y="552"/>
                    <a:pt x="1095" y="356"/>
                    <a:pt x="1207" y="169"/>
                  </a:cubicBezTo>
                  <a:lnTo>
                    <a:pt x="1207" y="169"/>
                  </a:lnTo>
                  <a:cubicBezTo>
                    <a:pt x="1076" y="212"/>
                    <a:pt x="940" y="233"/>
                    <a:pt x="805" y="233"/>
                  </a:cubicBezTo>
                  <a:cubicBezTo>
                    <a:pt x="534" y="233"/>
                    <a:pt x="265" y="150"/>
                    <a:pt x="47"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3216000" y="4717000"/>
              <a:ext cx="8225" cy="4700"/>
            </a:xfrm>
            <a:custGeom>
              <a:rect b="b" l="l" r="r" t="t"/>
              <a:pathLst>
                <a:path extrusionOk="0" h="188" w="329">
                  <a:moveTo>
                    <a:pt x="328" y="1"/>
                  </a:moveTo>
                  <a:lnTo>
                    <a:pt x="328" y="1"/>
                  </a:lnTo>
                  <a:cubicBezTo>
                    <a:pt x="225" y="38"/>
                    <a:pt x="103" y="85"/>
                    <a:pt x="1" y="122"/>
                  </a:cubicBezTo>
                  <a:cubicBezTo>
                    <a:pt x="19" y="169"/>
                    <a:pt x="57" y="188"/>
                    <a:pt x="103" y="188"/>
                  </a:cubicBezTo>
                  <a:cubicBezTo>
                    <a:pt x="150" y="188"/>
                    <a:pt x="197" y="160"/>
                    <a:pt x="234" y="132"/>
                  </a:cubicBezTo>
                  <a:cubicBezTo>
                    <a:pt x="281" y="94"/>
                    <a:pt x="300" y="48"/>
                    <a:pt x="328"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3186750" y="4687700"/>
              <a:ext cx="7000" cy="12375"/>
            </a:xfrm>
            <a:custGeom>
              <a:rect b="b" l="l" r="r" t="t"/>
              <a:pathLst>
                <a:path extrusionOk="0" h="495" w="280">
                  <a:moveTo>
                    <a:pt x="100" y="1"/>
                  </a:moveTo>
                  <a:cubicBezTo>
                    <a:pt x="95" y="1"/>
                    <a:pt x="90" y="1"/>
                    <a:pt x="85" y="3"/>
                  </a:cubicBezTo>
                  <a:cubicBezTo>
                    <a:pt x="57" y="3"/>
                    <a:pt x="38" y="31"/>
                    <a:pt x="20" y="50"/>
                  </a:cubicBezTo>
                  <a:cubicBezTo>
                    <a:pt x="10" y="78"/>
                    <a:pt x="1" y="106"/>
                    <a:pt x="1" y="134"/>
                  </a:cubicBezTo>
                  <a:cubicBezTo>
                    <a:pt x="1" y="237"/>
                    <a:pt x="20" y="387"/>
                    <a:pt x="104" y="471"/>
                  </a:cubicBezTo>
                  <a:cubicBezTo>
                    <a:pt x="126" y="487"/>
                    <a:pt x="147" y="494"/>
                    <a:pt x="166" y="494"/>
                  </a:cubicBezTo>
                  <a:cubicBezTo>
                    <a:pt x="235" y="494"/>
                    <a:pt x="280" y="404"/>
                    <a:pt x="272" y="331"/>
                  </a:cubicBezTo>
                  <a:cubicBezTo>
                    <a:pt x="253" y="246"/>
                    <a:pt x="244" y="181"/>
                    <a:pt x="207" y="106"/>
                  </a:cubicBezTo>
                  <a:cubicBezTo>
                    <a:pt x="197" y="78"/>
                    <a:pt x="188" y="50"/>
                    <a:pt x="160" y="31"/>
                  </a:cubicBezTo>
                  <a:cubicBezTo>
                    <a:pt x="145" y="16"/>
                    <a:pt x="123" y="1"/>
                    <a:pt x="1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3216925" y="4680450"/>
              <a:ext cx="6950" cy="12275"/>
            </a:xfrm>
            <a:custGeom>
              <a:rect b="b" l="l" r="r" t="t"/>
              <a:pathLst>
                <a:path extrusionOk="0" h="491" w="278">
                  <a:moveTo>
                    <a:pt x="96" y="0"/>
                  </a:moveTo>
                  <a:cubicBezTo>
                    <a:pt x="90" y="0"/>
                    <a:pt x="83" y="1"/>
                    <a:pt x="76" y="3"/>
                  </a:cubicBezTo>
                  <a:cubicBezTo>
                    <a:pt x="57" y="3"/>
                    <a:pt x="29" y="22"/>
                    <a:pt x="20" y="50"/>
                  </a:cubicBezTo>
                  <a:cubicBezTo>
                    <a:pt x="10" y="68"/>
                    <a:pt x="1" y="106"/>
                    <a:pt x="1" y="134"/>
                  </a:cubicBezTo>
                  <a:cubicBezTo>
                    <a:pt x="1" y="237"/>
                    <a:pt x="20" y="387"/>
                    <a:pt x="104" y="471"/>
                  </a:cubicBezTo>
                  <a:cubicBezTo>
                    <a:pt x="125" y="484"/>
                    <a:pt x="146" y="490"/>
                    <a:pt x="164" y="490"/>
                  </a:cubicBezTo>
                  <a:cubicBezTo>
                    <a:pt x="234" y="490"/>
                    <a:pt x="278" y="405"/>
                    <a:pt x="263" y="330"/>
                  </a:cubicBezTo>
                  <a:cubicBezTo>
                    <a:pt x="254" y="246"/>
                    <a:pt x="244" y="181"/>
                    <a:pt x="207" y="106"/>
                  </a:cubicBezTo>
                  <a:cubicBezTo>
                    <a:pt x="197" y="68"/>
                    <a:pt x="188" y="50"/>
                    <a:pt x="160" y="22"/>
                  </a:cubicBezTo>
                  <a:cubicBezTo>
                    <a:pt x="145" y="14"/>
                    <a:pt x="124" y="0"/>
                    <a:pt x="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3209450" y="4665225"/>
              <a:ext cx="14525" cy="5025"/>
            </a:xfrm>
            <a:custGeom>
              <a:rect b="b" l="l" r="r" t="t"/>
              <a:pathLst>
                <a:path extrusionOk="0" h="201" w="581">
                  <a:moveTo>
                    <a:pt x="424" y="0"/>
                  </a:moveTo>
                  <a:cubicBezTo>
                    <a:pt x="275" y="0"/>
                    <a:pt x="124" y="50"/>
                    <a:pt x="1" y="144"/>
                  </a:cubicBezTo>
                  <a:lnTo>
                    <a:pt x="1" y="200"/>
                  </a:lnTo>
                  <a:cubicBezTo>
                    <a:pt x="122" y="116"/>
                    <a:pt x="281" y="88"/>
                    <a:pt x="440" y="60"/>
                  </a:cubicBezTo>
                  <a:cubicBezTo>
                    <a:pt x="487" y="60"/>
                    <a:pt x="581" y="60"/>
                    <a:pt x="553" y="13"/>
                  </a:cubicBezTo>
                  <a:cubicBezTo>
                    <a:pt x="511" y="5"/>
                    <a:pt x="467" y="0"/>
                    <a:pt x="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3176925" y="4669575"/>
              <a:ext cx="14525" cy="3350"/>
            </a:xfrm>
            <a:custGeom>
              <a:rect b="b" l="l" r="r" t="t"/>
              <a:pathLst>
                <a:path extrusionOk="0" h="134" w="581">
                  <a:moveTo>
                    <a:pt x="373" y="0"/>
                  </a:moveTo>
                  <a:cubicBezTo>
                    <a:pt x="241" y="0"/>
                    <a:pt x="110" y="40"/>
                    <a:pt x="1" y="110"/>
                  </a:cubicBezTo>
                  <a:cubicBezTo>
                    <a:pt x="1" y="128"/>
                    <a:pt x="12" y="133"/>
                    <a:pt x="29" y="133"/>
                  </a:cubicBezTo>
                  <a:cubicBezTo>
                    <a:pt x="58" y="133"/>
                    <a:pt x="102" y="116"/>
                    <a:pt x="132" y="110"/>
                  </a:cubicBezTo>
                  <a:cubicBezTo>
                    <a:pt x="233" y="90"/>
                    <a:pt x="344" y="75"/>
                    <a:pt x="454" y="75"/>
                  </a:cubicBezTo>
                  <a:cubicBezTo>
                    <a:pt x="497" y="75"/>
                    <a:pt x="539" y="77"/>
                    <a:pt x="581" y="82"/>
                  </a:cubicBezTo>
                  <a:cubicBezTo>
                    <a:pt x="572" y="64"/>
                    <a:pt x="572" y="54"/>
                    <a:pt x="553" y="26"/>
                  </a:cubicBezTo>
                  <a:cubicBezTo>
                    <a:pt x="494" y="9"/>
                    <a:pt x="433" y="0"/>
                    <a:pt x="3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3145650" y="4563850"/>
              <a:ext cx="115575" cy="35425"/>
            </a:xfrm>
            <a:custGeom>
              <a:rect b="b" l="l" r="r" t="t"/>
              <a:pathLst>
                <a:path extrusionOk="0" h="1417" w="4623">
                  <a:moveTo>
                    <a:pt x="3375" y="0"/>
                  </a:moveTo>
                  <a:cubicBezTo>
                    <a:pt x="3027" y="0"/>
                    <a:pt x="2676" y="82"/>
                    <a:pt x="2347" y="175"/>
                  </a:cubicBezTo>
                  <a:cubicBezTo>
                    <a:pt x="1514" y="409"/>
                    <a:pt x="653" y="793"/>
                    <a:pt x="7" y="1392"/>
                  </a:cubicBezTo>
                  <a:cubicBezTo>
                    <a:pt x="0" y="1399"/>
                    <a:pt x="4" y="1417"/>
                    <a:pt x="14" y="1417"/>
                  </a:cubicBezTo>
                  <a:cubicBezTo>
                    <a:pt x="17" y="1417"/>
                    <a:pt x="21" y="1415"/>
                    <a:pt x="26" y="1410"/>
                  </a:cubicBezTo>
                  <a:cubicBezTo>
                    <a:pt x="728" y="971"/>
                    <a:pt x="1420" y="559"/>
                    <a:pt x="2225" y="325"/>
                  </a:cubicBezTo>
                  <a:cubicBezTo>
                    <a:pt x="2596" y="224"/>
                    <a:pt x="2997" y="115"/>
                    <a:pt x="3388" y="115"/>
                  </a:cubicBezTo>
                  <a:cubicBezTo>
                    <a:pt x="3431" y="115"/>
                    <a:pt x="3474" y="116"/>
                    <a:pt x="3516" y="119"/>
                  </a:cubicBezTo>
                  <a:cubicBezTo>
                    <a:pt x="3722" y="128"/>
                    <a:pt x="3928" y="175"/>
                    <a:pt x="4115" y="269"/>
                  </a:cubicBezTo>
                  <a:cubicBezTo>
                    <a:pt x="4284" y="362"/>
                    <a:pt x="4415" y="503"/>
                    <a:pt x="4546" y="643"/>
                  </a:cubicBezTo>
                  <a:cubicBezTo>
                    <a:pt x="4555" y="653"/>
                    <a:pt x="4566" y="657"/>
                    <a:pt x="4575" y="657"/>
                  </a:cubicBezTo>
                  <a:cubicBezTo>
                    <a:pt x="4602" y="657"/>
                    <a:pt x="4623" y="624"/>
                    <a:pt x="4602" y="596"/>
                  </a:cubicBezTo>
                  <a:cubicBezTo>
                    <a:pt x="4452" y="259"/>
                    <a:pt x="4040" y="72"/>
                    <a:pt x="3694" y="25"/>
                  </a:cubicBezTo>
                  <a:cubicBezTo>
                    <a:pt x="3588" y="8"/>
                    <a:pt x="3482" y="0"/>
                    <a:pt x="3375"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3181950" y="4580550"/>
              <a:ext cx="57225" cy="11775"/>
            </a:xfrm>
            <a:custGeom>
              <a:rect b="b" l="l" r="r" t="t"/>
              <a:pathLst>
                <a:path extrusionOk="0" h="471" w="2289">
                  <a:moveTo>
                    <a:pt x="1460" y="0"/>
                  </a:moveTo>
                  <a:cubicBezTo>
                    <a:pt x="1342" y="0"/>
                    <a:pt x="1221" y="9"/>
                    <a:pt x="1101" y="31"/>
                  </a:cubicBezTo>
                  <a:cubicBezTo>
                    <a:pt x="717" y="87"/>
                    <a:pt x="352" y="218"/>
                    <a:pt x="15" y="434"/>
                  </a:cubicBezTo>
                  <a:cubicBezTo>
                    <a:pt x="1" y="441"/>
                    <a:pt x="8" y="471"/>
                    <a:pt x="26" y="471"/>
                  </a:cubicBezTo>
                  <a:cubicBezTo>
                    <a:pt x="31" y="471"/>
                    <a:pt x="37" y="468"/>
                    <a:pt x="43" y="462"/>
                  </a:cubicBezTo>
                  <a:cubicBezTo>
                    <a:pt x="380" y="275"/>
                    <a:pt x="754" y="162"/>
                    <a:pt x="1138" y="115"/>
                  </a:cubicBezTo>
                  <a:cubicBezTo>
                    <a:pt x="1241" y="100"/>
                    <a:pt x="1341" y="93"/>
                    <a:pt x="1442" y="93"/>
                  </a:cubicBezTo>
                  <a:cubicBezTo>
                    <a:pt x="1524" y="93"/>
                    <a:pt x="1606" y="98"/>
                    <a:pt x="1690" y="106"/>
                  </a:cubicBezTo>
                  <a:lnTo>
                    <a:pt x="1971" y="134"/>
                  </a:lnTo>
                  <a:cubicBezTo>
                    <a:pt x="2055" y="153"/>
                    <a:pt x="2149" y="181"/>
                    <a:pt x="2223" y="181"/>
                  </a:cubicBezTo>
                  <a:cubicBezTo>
                    <a:pt x="2270" y="172"/>
                    <a:pt x="2289" y="125"/>
                    <a:pt x="2252" y="115"/>
                  </a:cubicBezTo>
                  <a:cubicBezTo>
                    <a:pt x="2102" y="31"/>
                    <a:pt x="1877" y="22"/>
                    <a:pt x="1709" y="12"/>
                  </a:cubicBezTo>
                  <a:cubicBezTo>
                    <a:pt x="1627" y="5"/>
                    <a:pt x="1544" y="0"/>
                    <a:pt x="146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3309350" y="5144875"/>
              <a:ext cx="580675" cy="46775"/>
            </a:xfrm>
            <a:custGeom>
              <a:rect b="b" l="l" r="r" t="t"/>
              <a:pathLst>
                <a:path extrusionOk="0" h="1871" w="23227">
                  <a:moveTo>
                    <a:pt x="9020" y="0"/>
                  </a:moveTo>
                  <a:cubicBezTo>
                    <a:pt x="5713" y="0"/>
                    <a:pt x="2538" y="51"/>
                    <a:pt x="0" y="151"/>
                  </a:cubicBezTo>
                  <a:cubicBezTo>
                    <a:pt x="169" y="198"/>
                    <a:pt x="337" y="245"/>
                    <a:pt x="515" y="301"/>
                  </a:cubicBezTo>
                  <a:cubicBezTo>
                    <a:pt x="4136" y="1424"/>
                    <a:pt x="8216" y="1723"/>
                    <a:pt x="11997" y="1845"/>
                  </a:cubicBezTo>
                  <a:cubicBezTo>
                    <a:pt x="12524" y="1862"/>
                    <a:pt x="13032" y="1870"/>
                    <a:pt x="13521" y="1870"/>
                  </a:cubicBezTo>
                  <a:cubicBezTo>
                    <a:pt x="19556" y="1870"/>
                    <a:pt x="22672" y="624"/>
                    <a:pt x="23226" y="347"/>
                  </a:cubicBezTo>
                  <a:cubicBezTo>
                    <a:pt x="19367" y="116"/>
                    <a:pt x="14042" y="0"/>
                    <a:pt x="90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3274475" y="4951900"/>
              <a:ext cx="540925" cy="202150"/>
            </a:xfrm>
            <a:custGeom>
              <a:rect b="b" l="l" r="r" t="t"/>
              <a:pathLst>
                <a:path extrusionOk="0" h="8086" w="21637">
                  <a:moveTo>
                    <a:pt x="21346" y="0"/>
                  </a:moveTo>
                  <a:cubicBezTo>
                    <a:pt x="17098" y="9"/>
                    <a:pt x="12784" y="47"/>
                    <a:pt x="8517" y="56"/>
                  </a:cubicBezTo>
                  <a:cubicBezTo>
                    <a:pt x="7366" y="2536"/>
                    <a:pt x="6196" y="5044"/>
                    <a:pt x="5054" y="7524"/>
                  </a:cubicBezTo>
                  <a:cubicBezTo>
                    <a:pt x="4767" y="7524"/>
                    <a:pt x="4472" y="7515"/>
                    <a:pt x="4179" y="7515"/>
                  </a:cubicBezTo>
                  <a:cubicBezTo>
                    <a:pt x="4033" y="7515"/>
                    <a:pt x="3888" y="7517"/>
                    <a:pt x="3744" y="7524"/>
                  </a:cubicBezTo>
                  <a:cubicBezTo>
                    <a:pt x="3473" y="7533"/>
                    <a:pt x="366" y="7533"/>
                    <a:pt x="1" y="7533"/>
                  </a:cubicBezTo>
                  <a:cubicBezTo>
                    <a:pt x="553" y="7645"/>
                    <a:pt x="1086" y="7786"/>
                    <a:pt x="1629" y="7945"/>
                  </a:cubicBezTo>
                  <a:cubicBezTo>
                    <a:pt x="4904" y="7973"/>
                    <a:pt x="8180" y="8020"/>
                    <a:pt x="11455" y="8048"/>
                  </a:cubicBezTo>
                  <a:cubicBezTo>
                    <a:pt x="13617" y="8057"/>
                    <a:pt x="15825" y="8066"/>
                    <a:pt x="17977" y="8085"/>
                  </a:cubicBezTo>
                  <a:cubicBezTo>
                    <a:pt x="19175" y="5587"/>
                    <a:pt x="20448" y="3013"/>
                    <a:pt x="21636" y="515"/>
                  </a:cubicBezTo>
                  <a:cubicBezTo>
                    <a:pt x="21543" y="346"/>
                    <a:pt x="21440" y="159"/>
                    <a:pt x="21346"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3404800" y="4962425"/>
              <a:ext cx="411050" cy="191625"/>
            </a:xfrm>
            <a:custGeom>
              <a:rect b="b" l="l" r="r" t="t"/>
              <a:pathLst>
                <a:path extrusionOk="0" h="7665" w="16442">
                  <a:moveTo>
                    <a:pt x="16386" y="0"/>
                  </a:moveTo>
                  <a:cubicBezTo>
                    <a:pt x="12137" y="9"/>
                    <a:pt x="7842" y="9"/>
                    <a:pt x="3584" y="19"/>
                  </a:cubicBezTo>
                  <a:lnTo>
                    <a:pt x="0" y="7571"/>
                  </a:lnTo>
                  <a:cubicBezTo>
                    <a:pt x="2087" y="7589"/>
                    <a:pt x="4165" y="7617"/>
                    <a:pt x="6251" y="7627"/>
                  </a:cubicBezTo>
                  <a:cubicBezTo>
                    <a:pt x="8413" y="7636"/>
                    <a:pt x="10621" y="7645"/>
                    <a:pt x="12774" y="7664"/>
                  </a:cubicBezTo>
                  <a:cubicBezTo>
                    <a:pt x="13971" y="5166"/>
                    <a:pt x="15244" y="2592"/>
                    <a:pt x="16442" y="94"/>
                  </a:cubicBezTo>
                  <a:cubicBezTo>
                    <a:pt x="16423" y="56"/>
                    <a:pt x="16405" y="38"/>
                    <a:pt x="16386"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3602950" y="5039625"/>
              <a:ext cx="44700" cy="38675"/>
            </a:xfrm>
            <a:custGeom>
              <a:rect b="b" l="l" r="r" t="t"/>
              <a:pathLst>
                <a:path extrusionOk="0" h="1547" w="1788">
                  <a:moveTo>
                    <a:pt x="1086" y="1"/>
                  </a:moveTo>
                  <a:cubicBezTo>
                    <a:pt x="850" y="1"/>
                    <a:pt x="622" y="86"/>
                    <a:pt x="440" y="244"/>
                  </a:cubicBezTo>
                  <a:cubicBezTo>
                    <a:pt x="0" y="627"/>
                    <a:pt x="56" y="1320"/>
                    <a:pt x="665" y="1507"/>
                  </a:cubicBezTo>
                  <a:cubicBezTo>
                    <a:pt x="740" y="1534"/>
                    <a:pt x="817" y="1546"/>
                    <a:pt x="893" y="1546"/>
                  </a:cubicBezTo>
                  <a:cubicBezTo>
                    <a:pt x="1056" y="1546"/>
                    <a:pt x="1217" y="1490"/>
                    <a:pt x="1357" y="1395"/>
                  </a:cubicBezTo>
                  <a:cubicBezTo>
                    <a:pt x="1554" y="1254"/>
                    <a:pt x="1685" y="1030"/>
                    <a:pt x="1741" y="796"/>
                  </a:cubicBezTo>
                  <a:cubicBezTo>
                    <a:pt x="1788" y="627"/>
                    <a:pt x="1788" y="459"/>
                    <a:pt x="1703" y="300"/>
                  </a:cubicBezTo>
                  <a:cubicBezTo>
                    <a:pt x="1610" y="141"/>
                    <a:pt x="1413" y="38"/>
                    <a:pt x="1217" y="10"/>
                  </a:cubicBezTo>
                  <a:cubicBezTo>
                    <a:pt x="1173" y="4"/>
                    <a:pt x="1129" y="1"/>
                    <a:pt x="1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3277775" y="4558625"/>
              <a:ext cx="269275" cy="147650"/>
            </a:xfrm>
            <a:custGeom>
              <a:rect b="b" l="l" r="r" t="t"/>
              <a:pathLst>
                <a:path extrusionOk="0" h="5906" w="10771">
                  <a:moveTo>
                    <a:pt x="5509" y="0"/>
                  </a:moveTo>
                  <a:cubicBezTo>
                    <a:pt x="4222" y="0"/>
                    <a:pt x="2936" y="30"/>
                    <a:pt x="1656" y="113"/>
                  </a:cubicBezTo>
                  <a:cubicBezTo>
                    <a:pt x="1656" y="1460"/>
                    <a:pt x="1656" y="3023"/>
                    <a:pt x="1666" y="4371"/>
                  </a:cubicBezTo>
                  <a:cubicBezTo>
                    <a:pt x="1076" y="4839"/>
                    <a:pt x="515" y="5353"/>
                    <a:pt x="0" y="5905"/>
                  </a:cubicBezTo>
                  <a:lnTo>
                    <a:pt x="2667" y="4829"/>
                  </a:lnTo>
                  <a:cubicBezTo>
                    <a:pt x="3664" y="4787"/>
                    <a:pt x="4641" y="4775"/>
                    <a:pt x="5613" y="4775"/>
                  </a:cubicBezTo>
                  <a:cubicBezTo>
                    <a:pt x="6914" y="4775"/>
                    <a:pt x="8207" y="4797"/>
                    <a:pt x="9525" y="4797"/>
                  </a:cubicBezTo>
                  <a:cubicBezTo>
                    <a:pt x="9866" y="4797"/>
                    <a:pt x="10210" y="4795"/>
                    <a:pt x="10556" y="4792"/>
                  </a:cubicBezTo>
                  <a:cubicBezTo>
                    <a:pt x="10621" y="3304"/>
                    <a:pt x="10771" y="1591"/>
                    <a:pt x="10761" y="103"/>
                  </a:cubicBezTo>
                  <a:cubicBezTo>
                    <a:pt x="9018" y="55"/>
                    <a:pt x="7263" y="0"/>
                    <a:pt x="5509"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3354500" y="4585775"/>
              <a:ext cx="164950" cy="10775"/>
            </a:xfrm>
            <a:custGeom>
              <a:rect b="b" l="l" r="r" t="t"/>
              <a:pathLst>
                <a:path extrusionOk="0" h="431" w="6598">
                  <a:moveTo>
                    <a:pt x="0" y="0"/>
                  </a:moveTo>
                  <a:lnTo>
                    <a:pt x="0" y="337"/>
                  </a:lnTo>
                  <a:lnTo>
                    <a:pt x="0" y="384"/>
                  </a:lnTo>
                  <a:cubicBezTo>
                    <a:pt x="0" y="393"/>
                    <a:pt x="0" y="421"/>
                    <a:pt x="10" y="430"/>
                  </a:cubicBezTo>
                  <a:lnTo>
                    <a:pt x="6495" y="430"/>
                  </a:lnTo>
                  <a:cubicBezTo>
                    <a:pt x="6541" y="430"/>
                    <a:pt x="6570" y="430"/>
                    <a:pt x="6579" y="421"/>
                  </a:cubicBezTo>
                  <a:cubicBezTo>
                    <a:pt x="6598" y="393"/>
                    <a:pt x="6588" y="365"/>
                    <a:pt x="6588" y="337"/>
                  </a:cubicBezTo>
                  <a:lnTo>
                    <a:pt x="6588" y="253"/>
                  </a:lnTo>
                  <a:cubicBezTo>
                    <a:pt x="6588" y="197"/>
                    <a:pt x="6588" y="140"/>
                    <a:pt x="6598" y="94"/>
                  </a:cubicBezTo>
                  <a:lnTo>
                    <a:pt x="6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3354500" y="4613825"/>
              <a:ext cx="118625" cy="10800"/>
            </a:xfrm>
            <a:custGeom>
              <a:rect b="b" l="l" r="r" t="t"/>
              <a:pathLst>
                <a:path extrusionOk="0" h="432" w="4745">
                  <a:moveTo>
                    <a:pt x="0" y="1"/>
                  </a:moveTo>
                  <a:lnTo>
                    <a:pt x="0" y="338"/>
                  </a:lnTo>
                  <a:lnTo>
                    <a:pt x="0" y="385"/>
                  </a:lnTo>
                  <a:lnTo>
                    <a:pt x="0" y="431"/>
                  </a:lnTo>
                  <a:lnTo>
                    <a:pt x="4670" y="431"/>
                  </a:lnTo>
                  <a:cubicBezTo>
                    <a:pt x="4698" y="431"/>
                    <a:pt x="4717" y="431"/>
                    <a:pt x="4726" y="422"/>
                  </a:cubicBezTo>
                  <a:cubicBezTo>
                    <a:pt x="4745" y="394"/>
                    <a:pt x="4726" y="366"/>
                    <a:pt x="4745" y="338"/>
                  </a:cubicBezTo>
                  <a:lnTo>
                    <a:pt x="4745" y="254"/>
                  </a:lnTo>
                  <a:lnTo>
                    <a:pt x="4745" y="95"/>
                  </a:lnTo>
                  <a:lnTo>
                    <a:pt x="47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3354275" y="4642150"/>
              <a:ext cx="141325" cy="10775"/>
            </a:xfrm>
            <a:custGeom>
              <a:rect b="b" l="l" r="r" t="t"/>
              <a:pathLst>
                <a:path extrusionOk="0" h="431" w="5653">
                  <a:moveTo>
                    <a:pt x="0" y="0"/>
                  </a:moveTo>
                  <a:lnTo>
                    <a:pt x="0" y="337"/>
                  </a:lnTo>
                  <a:lnTo>
                    <a:pt x="0" y="384"/>
                  </a:lnTo>
                  <a:cubicBezTo>
                    <a:pt x="0" y="403"/>
                    <a:pt x="0" y="421"/>
                    <a:pt x="9" y="431"/>
                  </a:cubicBezTo>
                  <a:lnTo>
                    <a:pt x="5559" y="431"/>
                  </a:lnTo>
                  <a:cubicBezTo>
                    <a:pt x="5605" y="421"/>
                    <a:pt x="5643" y="421"/>
                    <a:pt x="5643" y="421"/>
                  </a:cubicBezTo>
                  <a:cubicBezTo>
                    <a:pt x="5652" y="403"/>
                    <a:pt x="5652" y="365"/>
                    <a:pt x="5652" y="337"/>
                  </a:cubicBezTo>
                  <a:lnTo>
                    <a:pt x="5652" y="253"/>
                  </a:lnTo>
                  <a:lnTo>
                    <a:pt x="5652" y="94"/>
                  </a:lnTo>
                  <a:lnTo>
                    <a:pt x="56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3206875" y="4148900"/>
              <a:ext cx="381125" cy="290900"/>
            </a:xfrm>
            <a:custGeom>
              <a:rect b="b" l="l" r="r" t="t"/>
              <a:pathLst>
                <a:path extrusionOk="0" h="11636" w="15245">
                  <a:moveTo>
                    <a:pt x="5589" y="1"/>
                  </a:moveTo>
                  <a:cubicBezTo>
                    <a:pt x="4131" y="1"/>
                    <a:pt x="2674" y="15"/>
                    <a:pt x="1217" y="41"/>
                  </a:cubicBezTo>
                  <a:cubicBezTo>
                    <a:pt x="805" y="60"/>
                    <a:pt x="309" y="126"/>
                    <a:pt x="85" y="462"/>
                  </a:cubicBezTo>
                  <a:cubicBezTo>
                    <a:pt x="57" y="3616"/>
                    <a:pt x="29" y="6751"/>
                    <a:pt x="1" y="9895"/>
                  </a:cubicBezTo>
                  <a:cubicBezTo>
                    <a:pt x="96" y="10168"/>
                    <a:pt x="789" y="10197"/>
                    <a:pt x="1391" y="10197"/>
                  </a:cubicBezTo>
                  <a:cubicBezTo>
                    <a:pt x="1553" y="10197"/>
                    <a:pt x="1709" y="10195"/>
                    <a:pt x="1844" y="10195"/>
                  </a:cubicBezTo>
                  <a:cubicBezTo>
                    <a:pt x="5241" y="10185"/>
                    <a:pt x="8628" y="10167"/>
                    <a:pt x="12025" y="10148"/>
                  </a:cubicBezTo>
                  <a:cubicBezTo>
                    <a:pt x="12156" y="10223"/>
                    <a:pt x="12287" y="10279"/>
                    <a:pt x="12362" y="10316"/>
                  </a:cubicBezTo>
                  <a:cubicBezTo>
                    <a:pt x="13120" y="10747"/>
                    <a:pt x="13897" y="11158"/>
                    <a:pt x="14683" y="11542"/>
                  </a:cubicBezTo>
                  <a:cubicBezTo>
                    <a:pt x="14777" y="11589"/>
                    <a:pt x="14870" y="11636"/>
                    <a:pt x="14964" y="11636"/>
                  </a:cubicBezTo>
                  <a:cubicBezTo>
                    <a:pt x="15067" y="11636"/>
                    <a:pt x="15170" y="11589"/>
                    <a:pt x="15198" y="11495"/>
                  </a:cubicBezTo>
                  <a:cubicBezTo>
                    <a:pt x="15244" y="11383"/>
                    <a:pt x="15170" y="11271"/>
                    <a:pt x="15113" y="11177"/>
                  </a:cubicBezTo>
                  <a:cubicBezTo>
                    <a:pt x="14702" y="10606"/>
                    <a:pt x="14299" y="10045"/>
                    <a:pt x="13888" y="9474"/>
                  </a:cubicBezTo>
                  <a:cubicBezTo>
                    <a:pt x="13859" y="9437"/>
                    <a:pt x="13831" y="9390"/>
                    <a:pt x="13794" y="9352"/>
                  </a:cubicBezTo>
                  <a:cubicBezTo>
                    <a:pt x="13813" y="6582"/>
                    <a:pt x="13841" y="3803"/>
                    <a:pt x="13859" y="1024"/>
                  </a:cubicBezTo>
                  <a:cubicBezTo>
                    <a:pt x="13859" y="678"/>
                    <a:pt x="13794" y="154"/>
                    <a:pt x="13438" y="135"/>
                  </a:cubicBezTo>
                  <a:cubicBezTo>
                    <a:pt x="10824" y="45"/>
                    <a:pt x="8206" y="1"/>
                    <a:pt x="5589"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3239400" y="4198950"/>
              <a:ext cx="288250" cy="166100"/>
            </a:xfrm>
            <a:custGeom>
              <a:rect b="b" l="l" r="r" t="t"/>
              <a:pathLst>
                <a:path extrusionOk="0" h="6644" w="11530">
                  <a:moveTo>
                    <a:pt x="1984" y="744"/>
                  </a:moveTo>
                  <a:cubicBezTo>
                    <a:pt x="2125" y="1577"/>
                    <a:pt x="2246" y="2419"/>
                    <a:pt x="2340" y="3252"/>
                  </a:cubicBezTo>
                  <a:cubicBezTo>
                    <a:pt x="2059" y="3252"/>
                    <a:pt x="1788" y="3252"/>
                    <a:pt x="1507" y="3233"/>
                  </a:cubicBezTo>
                  <a:cubicBezTo>
                    <a:pt x="1694" y="2419"/>
                    <a:pt x="1844" y="1586"/>
                    <a:pt x="1984" y="744"/>
                  </a:cubicBezTo>
                  <a:close/>
                  <a:moveTo>
                    <a:pt x="2911" y="2606"/>
                  </a:moveTo>
                  <a:cubicBezTo>
                    <a:pt x="2985" y="2831"/>
                    <a:pt x="3042" y="3065"/>
                    <a:pt x="3107" y="3280"/>
                  </a:cubicBezTo>
                  <a:cubicBezTo>
                    <a:pt x="3051" y="3270"/>
                    <a:pt x="2995" y="3270"/>
                    <a:pt x="2948" y="3270"/>
                  </a:cubicBezTo>
                  <a:lnTo>
                    <a:pt x="2752" y="3270"/>
                  </a:lnTo>
                  <a:cubicBezTo>
                    <a:pt x="2798" y="3046"/>
                    <a:pt x="2854" y="2831"/>
                    <a:pt x="2911" y="2606"/>
                  </a:cubicBezTo>
                  <a:close/>
                  <a:moveTo>
                    <a:pt x="3903" y="2765"/>
                  </a:moveTo>
                  <a:lnTo>
                    <a:pt x="4034" y="3280"/>
                  </a:lnTo>
                  <a:lnTo>
                    <a:pt x="3753" y="3280"/>
                  </a:lnTo>
                  <a:cubicBezTo>
                    <a:pt x="3800" y="3111"/>
                    <a:pt x="3846" y="2943"/>
                    <a:pt x="3903" y="2765"/>
                  </a:cubicBezTo>
                  <a:close/>
                  <a:moveTo>
                    <a:pt x="4876" y="1212"/>
                  </a:moveTo>
                  <a:cubicBezTo>
                    <a:pt x="4960" y="1914"/>
                    <a:pt x="5025" y="2606"/>
                    <a:pt x="5110" y="3308"/>
                  </a:cubicBezTo>
                  <a:cubicBezTo>
                    <a:pt x="4923" y="3298"/>
                    <a:pt x="4735" y="3298"/>
                    <a:pt x="4548" y="3298"/>
                  </a:cubicBezTo>
                  <a:cubicBezTo>
                    <a:pt x="4651" y="2606"/>
                    <a:pt x="4773" y="1904"/>
                    <a:pt x="4876" y="1212"/>
                  </a:cubicBezTo>
                  <a:close/>
                  <a:moveTo>
                    <a:pt x="6083" y="3093"/>
                  </a:moveTo>
                  <a:cubicBezTo>
                    <a:pt x="6102" y="3167"/>
                    <a:pt x="6120" y="3233"/>
                    <a:pt x="6139" y="3308"/>
                  </a:cubicBezTo>
                  <a:cubicBezTo>
                    <a:pt x="6133" y="3311"/>
                    <a:pt x="6124" y="3312"/>
                    <a:pt x="6115" y="3312"/>
                  </a:cubicBezTo>
                  <a:cubicBezTo>
                    <a:pt x="6096" y="3312"/>
                    <a:pt x="6074" y="3308"/>
                    <a:pt x="6055" y="3308"/>
                  </a:cubicBezTo>
                  <a:cubicBezTo>
                    <a:pt x="6074" y="3233"/>
                    <a:pt x="6074" y="3167"/>
                    <a:pt x="6083" y="3093"/>
                  </a:cubicBezTo>
                  <a:close/>
                  <a:moveTo>
                    <a:pt x="8769" y="538"/>
                  </a:moveTo>
                  <a:cubicBezTo>
                    <a:pt x="9040" y="1474"/>
                    <a:pt x="9311" y="2419"/>
                    <a:pt x="9583" y="3355"/>
                  </a:cubicBezTo>
                  <a:cubicBezTo>
                    <a:pt x="9190" y="3355"/>
                    <a:pt x="8815" y="3355"/>
                    <a:pt x="8432" y="3345"/>
                  </a:cubicBezTo>
                  <a:cubicBezTo>
                    <a:pt x="8553" y="2409"/>
                    <a:pt x="8656" y="1474"/>
                    <a:pt x="8769" y="538"/>
                  </a:cubicBezTo>
                  <a:close/>
                  <a:moveTo>
                    <a:pt x="4352" y="3504"/>
                  </a:moveTo>
                  <a:cubicBezTo>
                    <a:pt x="4342" y="3579"/>
                    <a:pt x="4324" y="3645"/>
                    <a:pt x="4314" y="3729"/>
                  </a:cubicBezTo>
                  <a:cubicBezTo>
                    <a:pt x="4286" y="3654"/>
                    <a:pt x="4277" y="3579"/>
                    <a:pt x="4258" y="3504"/>
                  </a:cubicBezTo>
                  <a:close/>
                  <a:moveTo>
                    <a:pt x="3519" y="3486"/>
                  </a:moveTo>
                  <a:cubicBezTo>
                    <a:pt x="3481" y="3589"/>
                    <a:pt x="3463" y="3691"/>
                    <a:pt x="3435" y="3785"/>
                  </a:cubicBezTo>
                  <a:cubicBezTo>
                    <a:pt x="3407" y="3682"/>
                    <a:pt x="3378" y="3589"/>
                    <a:pt x="3341" y="3486"/>
                  </a:cubicBezTo>
                  <a:close/>
                  <a:moveTo>
                    <a:pt x="10097" y="3579"/>
                  </a:moveTo>
                  <a:cubicBezTo>
                    <a:pt x="10069" y="3766"/>
                    <a:pt x="10032" y="3935"/>
                    <a:pt x="10004" y="4122"/>
                  </a:cubicBezTo>
                  <a:cubicBezTo>
                    <a:pt x="9938" y="3935"/>
                    <a:pt x="9892" y="3766"/>
                    <a:pt x="9835" y="3579"/>
                  </a:cubicBezTo>
                  <a:close/>
                  <a:moveTo>
                    <a:pt x="7393" y="3542"/>
                  </a:moveTo>
                  <a:cubicBezTo>
                    <a:pt x="7543" y="3542"/>
                    <a:pt x="7692" y="3542"/>
                    <a:pt x="7852" y="3551"/>
                  </a:cubicBezTo>
                  <a:cubicBezTo>
                    <a:pt x="7786" y="3785"/>
                    <a:pt x="7721" y="4028"/>
                    <a:pt x="7636" y="4262"/>
                  </a:cubicBezTo>
                  <a:cubicBezTo>
                    <a:pt x="7533" y="4028"/>
                    <a:pt x="7449" y="3785"/>
                    <a:pt x="7393" y="3542"/>
                  </a:cubicBezTo>
                  <a:close/>
                  <a:moveTo>
                    <a:pt x="805" y="3458"/>
                  </a:moveTo>
                  <a:cubicBezTo>
                    <a:pt x="955" y="3458"/>
                    <a:pt x="1123" y="3467"/>
                    <a:pt x="1273" y="3467"/>
                  </a:cubicBezTo>
                  <a:cubicBezTo>
                    <a:pt x="1207" y="3794"/>
                    <a:pt x="1123" y="4122"/>
                    <a:pt x="1030" y="4440"/>
                  </a:cubicBezTo>
                  <a:cubicBezTo>
                    <a:pt x="955" y="4113"/>
                    <a:pt x="889" y="3785"/>
                    <a:pt x="805" y="3458"/>
                  </a:cubicBezTo>
                  <a:close/>
                  <a:moveTo>
                    <a:pt x="6382" y="3532"/>
                  </a:moveTo>
                  <a:cubicBezTo>
                    <a:pt x="6560" y="3532"/>
                    <a:pt x="6729" y="3532"/>
                    <a:pt x="6897" y="3542"/>
                  </a:cubicBezTo>
                  <a:cubicBezTo>
                    <a:pt x="6832" y="3869"/>
                    <a:pt x="6747" y="4206"/>
                    <a:pt x="6654" y="4534"/>
                  </a:cubicBezTo>
                  <a:cubicBezTo>
                    <a:pt x="6560" y="4197"/>
                    <a:pt x="6476" y="3869"/>
                    <a:pt x="6382" y="3532"/>
                  </a:cubicBezTo>
                  <a:close/>
                  <a:moveTo>
                    <a:pt x="5849" y="3514"/>
                  </a:moveTo>
                  <a:cubicBezTo>
                    <a:pt x="5755" y="4262"/>
                    <a:pt x="5671" y="5011"/>
                    <a:pt x="5578" y="5760"/>
                  </a:cubicBezTo>
                  <a:cubicBezTo>
                    <a:pt x="5493" y="5011"/>
                    <a:pt x="5400" y="4262"/>
                    <a:pt x="5325" y="3514"/>
                  </a:cubicBezTo>
                  <a:close/>
                  <a:moveTo>
                    <a:pt x="8750" y="1"/>
                  </a:moveTo>
                  <a:cubicBezTo>
                    <a:pt x="8706" y="1"/>
                    <a:pt x="8662" y="36"/>
                    <a:pt x="8656" y="89"/>
                  </a:cubicBezTo>
                  <a:cubicBezTo>
                    <a:pt x="8525" y="1165"/>
                    <a:pt x="8385" y="2250"/>
                    <a:pt x="8254" y="3327"/>
                  </a:cubicBezTo>
                  <a:lnTo>
                    <a:pt x="8245" y="3327"/>
                  </a:lnTo>
                  <a:cubicBezTo>
                    <a:pt x="8207" y="3177"/>
                    <a:pt x="8188" y="3036"/>
                    <a:pt x="8151" y="2887"/>
                  </a:cubicBezTo>
                  <a:cubicBezTo>
                    <a:pt x="8142" y="2840"/>
                    <a:pt x="8102" y="2817"/>
                    <a:pt x="8061" y="2817"/>
                  </a:cubicBezTo>
                  <a:cubicBezTo>
                    <a:pt x="8020" y="2817"/>
                    <a:pt x="7978" y="2840"/>
                    <a:pt x="7964" y="2887"/>
                  </a:cubicBezTo>
                  <a:cubicBezTo>
                    <a:pt x="7945" y="3036"/>
                    <a:pt x="7917" y="3177"/>
                    <a:pt x="7898" y="3317"/>
                  </a:cubicBezTo>
                  <a:cubicBezTo>
                    <a:pt x="7711" y="3317"/>
                    <a:pt x="7533" y="3317"/>
                    <a:pt x="7346" y="3308"/>
                  </a:cubicBezTo>
                  <a:cubicBezTo>
                    <a:pt x="7309" y="3158"/>
                    <a:pt x="7290" y="2999"/>
                    <a:pt x="7262" y="2849"/>
                  </a:cubicBezTo>
                  <a:cubicBezTo>
                    <a:pt x="7257" y="2792"/>
                    <a:pt x="7210" y="2754"/>
                    <a:pt x="7164" y="2754"/>
                  </a:cubicBezTo>
                  <a:cubicBezTo>
                    <a:pt x="7128" y="2754"/>
                    <a:pt x="7091" y="2777"/>
                    <a:pt x="7075" y="2831"/>
                  </a:cubicBezTo>
                  <a:cubicBezTo>
                    <a:pt x="7037" y="2980"/>
                    <a:pt x="6991" y="3139"/>
                    <a:pt x="6953" y="3308"/>
                  </a:cubicBezTo>
                  <a:cubicBezTo>
                    <a:pt x="6747" y="3308"/>
                    <a:pt x="6532" y="3308"/>
                    <a:pt x="6326" y="3298"/>
                  </a:cubicBezTo>
                  <a:cubicBezTo>
                    <a:pt x="6251" y="3046"/>
                    <a:pt x="6195" y="2803"/>
                    <a:pt x="6130" y="2559"/>
                  </a:cubicBezTo>
                  <a:cubicBezTo>
                    <a:pt x="6113" y="2506"/>
                    <a:pt x="6077" y="2483"/>
                    <a:pt x="6041" y="2483"/>
                  </a:cubicBezTo>
                  <a:cubicBezTo>
                    <a:pt x="5994" y="2483"/>
                    <a:pt x="5948" y="2520"/>
                    <a:pt x="5943" y="2578"/>
                  </a:cubicBezTo>
                  <a:cubicBezTo>
                    <a:pt x="5914" y="2812"/>
                    <a:pt x="5877" y="3046"/>
                    <a:pt x="5858" y="3280"/>
                  </a:cubicBezTo>
                  <a:lnTo>
                    <a:pt x="5727" y="3280"/>
                  </a:lnTo>
                  <a:cubicBezTo>
                    <a:pt x="5578" y="3280"/>
                    <a:pt x="5428" y="3280"/>
                    <a:pt x="5287" y="3270"/>
                  </a:cubicBezTo>
                  <a:cubicBezTo>
                    <a:pt x="5175" y="2372"/>
                    <a:pt x="5072" y="1455"/>
                    <a:pt x="4969" y="547"/>
                  </a:cubicBezTo>
                  <a:cubicBezTo>
                    <a:pt x="4964" y="497"/>
                    <a:pt x="4912" y="460"/>
                    <a:pt x="4867" y="460"/>
                  </a:cubicBezTo>
                  <a:cubicBezTo>
                    <a:pt x="4836" y="460"/>
                    <a:pt x="4808" y="477"/>
                    <a:pt x="4801" y="519"/>
                  </a:cubicBezTo>
                  <a:cubicBezTo>
                    <a:pt x="4661" y="1436"/>
                    <a:pt x="4520" y="2344"/>
                    <a:pt x="4370" y="3252"/>
                  </a:cubicBezTo>
                  <a:lnTo>
                    <a:pt x="4193" y="3252"/>
                  </a:lnTo>
                  <a:lnTo>
                    <a:pt x="3987" y="2372"/>
                  </a:lnTo>
                  <a:cubicBezTo>
                    <a:pt x="3973" y="2330"/>
                    <a:pt x="3938" y="2309"/>
                    <a:pt x="3903" y="2309"/>
                  </a:cubicBezTo>
                  <a:cubicBezTo>
                    <a:pt x="3867" y="2309"/>
                    <a:pt x="3832" y="2330"/>
                    <a:pt x="3818" y="2372"/>
                  </a:cubicBezTo>
                  <a:lnTo>
                    <a:pt x="3575" y="3252"/>
                  </a:lnTo>
                  <a:lnTo>
                    <a:pt x="3285" y="3252"/>
                  </a:lnTo>
                  <a:cubicBezTo>
                    <a:pt x="3191" y="2905"/>
                    <a:pt x="3088" y="2578"/>
                    <a:pt x="2995" y="2241"/>
                  </a:cubicBezTo>
                  <a:cubicBezTo>
                    <a:pt x="2981" y="2199"/>
                    <a:pt x="2946" y="2178"/>
                    <a:pt x="2911" y="2178"/>
                  </a:cubicBezTo>
                  <a:cubicBezTo>
                    <a:pt x="2876" y="2178"/>
                    <a:pt x="2840" y="2199"/>
                    <a:pt x="2826" y="2241"/>
                  </a:cubicBezTo>
                  <a:cubicBezTo>
                    <a:pt x="2723" y="2569"/>
                    <a:pt x="2630" y="2896"/>
                    <a:pt x="2574" y="3233"/>
                  </a:cubicBezTo>
                  <a:lnTo>
                    <a:pt x="2508" y="3233"/>
                  </a:lnTo>
                  <a:cubicBezTo>
                    <a:pt x="2396" y="2222"/>
                    <a:pt x="2246" y="1212"/>
                    <a:pt x="2068" y="192"/>
                  </a:cubicBezTo>
                  <a:cubicBezTo>
                    <a:pt x="2064" y="154"/>
                    <a:pt x="2026" y="136"/>
                    <a:pt x="1988" y="136"/>
                  </a:cubicBezTo>
                  <a:cubicBezTo>
                    <a:pt x="1949" y="136"/>
                    <a:pt x="1909" y="154"/>
                    <a:pt x="1900" y="192"/>
                  </a:cubicBezTo>
                  <a:cubicBezTo>
                    <a:pt x="1760" y="1212"/>
                    <a:pt x="1563" y="2222"/>
                    <a:pt x="1338" y="3214"/>
                  </a:cubicBezTo>
                  <a:lnTo>
                    <a:pt x="702" y="3214"/>
                  </a:lnTo>
                  <a:cubicBezTo>
                    <a:pt x="496" y="3214"/>
                    <a:pt x="300" y="3214"/>
                    <a:pt x="103" y="3224"/>
                  </a:cubicBezTo>
                  <a:cubicBezTo>
                    <a:pt x="0" y="3224"/>
                    <a:pt x="0" y="3392"/>
                    <a:pt x="103" y="3401"/>
                  </a:cubicBezTo>
                  <a:cubicBezTo>
                    <a:pt x="290" y="3411"/>
                    <a:pt x="468" y="3420"/>
                    <a:pt x="655" y="3420"/>
                  </a:cubicBezTo>
                  <a:cubicBezTo>
                    <a:pt x="749" y="3888"/>
                    <a:pt x="852" y="4347"/>
                    <a:pt x="945" y="4814"/>
                  </a:cubicBezTo>
                  <a:cubicBezTo>
                    <a:pt x="959" y="4860"/>
                    <a:pt x="995" y="4881"/>
                    <a:pt x="1031" y="4881"/>
                  </a:cubicBezTo>
                  <a:cubicBezTo>
                    <a:pt x="1070" y="4881"/>
                    <a:pt x="1109" y="4858"/>
                    <a:pt x="1123" y="4814"/>
                  </a:cubicBezTo>
                  <a:cubicBezTo>
                    <a:pt x="1245" y="4356"/>
                    <a:pt x="1367" y="3907"/>
                    <a:pt x="1469" y="3439"/>
                  </a:cubicBezTo>
                  <a:lnTo>
                    <a:pt x="2377" y="3439"/>
                  </a:lnTo>
                  <a:cubicBezTo>
                    <a:pt x="2396" y="3673"/>
                    <a:pt x="2415" y="3888"/>
                    <a:pt x="2443" y="4122"/>
                  </a:cubicBezTo>
                  <a:cubicBezTo>
                    <a:pt x="2447" y="4183"/>
                    <a:pt x="2489" y="4213"/>
                    <a:pt x="2532" y="4213"/>
                  </a:cubicBezTo>
                  <a:cubicBezTo>
                    <a:pt x="2574" y="4213"/>
                    <a:pt x="2616" y="4183"/>
                    <a:pt x="2621" y="4122"/>
                  </a:cubicBezTo>
                  <a:cubicBezTo>
                    <a:pt x="2639" y="3888"/>
                    <a:pt x="2677" y="3673"/>
                    <a:pt x="2714" y="3448"/>
                  </a:cubicBezTo>
                  <a:lnTo>
                    <a:pt x="3182" y="3448"/>
                  </a:lnTo>
                  <a:cubicBezTo>
                    <a:pt x="3238" y="3654"/>
                    <a:pt x="3313" y="3869"/>
                    <a:pt x="3369" y="4094"/>
                  </a:cubicBezTo>
                  <a:cubicBezTo>
                    <a:pt x="3378" y="4131"/>
                    <a:pt x="3414" y="4150"/>
                    <a:pt x="3449" y="4150"/>
                  </a:cubicBezTo>
                  <a:cubicBezTo>
                    <a:pt x="3484" y="4150"/>
                    <a:pt x="3519" y="4131"/>
                    <a:pt x="3528" y="4094"/>
                  </a:cubicBezTo>
                  <a:lnTo>
                    <a:pt x="3706" y="3458"/>
                  </a:lnTo>
                  <a:lnTo>
                    <a:pt x="4090" y="3458"/>
                  </a:lnTo>
                  <a:lnTo>
                    <a:pt x="4258" y="4141"/>
                  </a:lnTo>
                  <a:cubicBezTo>
                    <a:pt x="4267" y="4178"/>
                    <a:pt x="4305" y="4197"/>
                    <a:pt x="4341" y="4197"/>
                  </a:cubicBezTo>
                  <a:cubicBezTo>
                    <a:pt x="4377" y="4197"/>
                    <a:pt x="4413" y="4178"/>
                    <a:pt x="4417" y="4141"/>
                  </a:cubicBezTo>
                  <a:lnTo>
                    <a:pt x="4520" y="3467"/>
                  </a:lnTo>
                  <a:cubicBezTo>
                    <a:pt x="4735" y="3467"/>
                    <a:pt x="4932" y="3467"/>
                    <a:pt x="5147" y="3486"/>
                  </a:cubicBezTo>
                  <a:cubicBezTo>
                    <a:pt x="5259" y="4496"/>
                    <a:pt x="5362" y="5526"/>
                    <a:pt x="5493" y="6546"/>
                  </a:cubicBezTo>
                  <a:cubicBezTo>
                    <a:pt x="5498" y="6611"/>
                    <a:pt x="5542" y="6644"/>
                    <a:pt x="5587" y="6644"/>
                  </a:cubicBezTo>
                  <a:cubicBezTo>
                    <a:pt x="5631" y="6644"/>
                    <a:pt x="5676" y="6611"/>
                    <a:pt x="5681" y="6546"/>
                  </a:cubicBezTo>
                  <a:cubicBezTo>
                    <a:pt x="5802" y="5526"/>
                    <a:pt x="5924" y="4515"/>
                    <a:pt x="6045" y="3495"/>
                  </a:cubicBezTo>
                  <a:lnTo>
                    <a:pt x="6205" y="3495"/>
                  </a:lnTo>
                  <a:cubicBezTo>
                    <a:pt x="6336" y="3963"/>
                    <a:pt x="6457" y="4440"/>
                    <a:pt x="6579" y="4908"/>
                  </a:cubicBezTo>
                  <a:cubicBezTo>
                    <a:pt x="6593" y="4955"/>
                    <a:pt x="6635" y="4978"/>
                    <a:pt x="6676" y="4978"/>
                  </a:cubicBezTo>
                  <a:cubicBezTo>
                    <a:pt x="6717" y="4978"/>
                    <a:pt x="6757" y="4955"/>
                    <a:pt x="6766" y="4908"/>
                  </a:cubicBezTo>
                  <a:lnTo>
                    <a:pt x="7122" y="3504"/>
                  </a:lnTo>
                  <a:lnTo>
                    <a:pt x="7215" y="3504"/>
                  </a:lnTo>
                  <a:cubicBezTo>
                    <a:pt x="7309" y="3860"/>
                    <a:pt x="7421" y="4206"/>
                    <a:pt x="7580" y="4534"/>
                  </a:cubicBezTo>
                  <a:cubicBezTo>
                    <a:pt x="7592" y="4568"/>
                    <a:pt x="7617" y="4582"/>
                    <a:pt x="7646" y="4582"/>
                  </a:cubicBezTo>
                  <a:cubicBezTo>
                    <a:pt x="7686" y="4582"/>
                    <a:pt x="7732" y="4554"/>
                    <a:pt x="7749" y="4515"/>
                  </a:cubicBezTo>
                  <a:cubicBezTo>
                    <a:pt x="7880" y="4187"/>
                    <a:pt x="7973" y="3860"/>
                    <a:pt x="8048" y="3514"/>
                  </a:cubicBezTo>
                  <a:lnTo>
                    <a:pt x="8095" y="3514"/>
                  </a:lnTo>
                  <a:cubicBezTo>
                    <a:pt x="8123" y="3654"/>
                    <a:pt x="8151" y="3794"/>
                    <a:pt x="8188" y="3954"/>
                  </a:cubicBezTo>
                  <a:cubicBezTo>
                    <a:pt x="8196" y="4000"/>
                    <a:pt x="8226" y="4019"/>
                    <a:pt x="8260" y="4019"/>
                  </a:cubicBezTo>
                  <a:cubicBezTo>
                    <a:pt x="8308" y="4019"/>
                    <a:pt x="8365" y="3980"/>
                    <a:pt x="8376" y="3925"/>
                  </a:cubicBezTo>
                  <a:cubicBezTo>
                    <a:pt x="8385" y="3794"/>
                    <a:pt x="8404" y="3654"/>
                    <a:pt x="8422" y="3532"/>
                  </a:cubicBezTo>
                  <a:cubicBezTo>
                    <a:pt x="8825" y="3532"/>
                    <a:pt x="9236" y="3542"/>
                    <a:pt x="9648" y="3542"/>
                  </a:cubicBezTo>
                  <a:cubicBezTo>
                    <a:pt x="9742" y="3879"/>
                    <a:pt x="9835" y="4216"/>
                    <a:pt x="9938" y="4562"/>
                  </a:cubicBezTo>
                  <a:cubicBezTo>
                    <a:pt x="9953" y="4610"/>
                    <a:pt x="9999" y="4636"/>
                    <a:pt x="10043" y="4636"/>
                  </a:cubicBezTo>
                  <a:cubicBezTo>
                    <a:pt x="10085" y="4636"/>
                    <a:pt x="10126" y="4612"/>
                    <a:pt x="10135" y="4562"/>
                  </a:cubicBezTo>
                  <a:cubicBezTo>
                    <a:pt x="10200" y="4216"/>
                    <a:pt x="10266" y="3888"/>
                    <a:pt x="10322" y="3551"/>
                  </a:cubicBezTo>
                  <a:cubicBezTo>
                    <a:pt x="10331" y="3579"/>
                    <a:pt x="10341" y="3579"/>
                    <a:pt x="10359" y="3579"/>
                  </a:cubicBezTo>
                  <a:cubicBezTo>
                    <a:pt x="10434" y="3879"/>
                    <a:pt x="10490" y="4187"/>
                    <a:pt x="10565" y="4487"/>
                  </a:cubicBezTo>
                  <a:cubicBezTo>
                    <a:pt x="10573" y="4540"/>
                    <a:pt x="10610" y="4564"/>
                    <a:pt x="10650" y="4564"/>
                  </a:cubicBezTo>
                  <a:cubicBezTo>
                    <a:pt x="10708" y="4564"/>
                    <a:pt x="10773" y="4514"/>
                    <a:pt x="10762" y="4431"/>
                  </a:cubicBezTo>
                  <a:cubicBezTo>
                    <a:pt x="10706" y="4150"/>
                    <a:pt x="10640" y="3869"/>
                    <a:pt x="10584" y="3579"/>
                  </a:cubicBezTo>
                  <a:cubicBezTo>
                    <a:pt x="10855" y="3579"/>
                    <a:pt x="11136" y="3589"/>
                    <a:pt x="11407" y="3589"/>
                  </a:cubicBezTo>
                  <a:cubicBezTo>
                    <a:pt x="11529" y="3589"/>
                    <a:pt x="11529" y="3373"/>
                    <a:pt x="11407" y="3373"/>
                  </a:cubicBezTo>
                  <a:cubicBezTo>
                    <a:pt x="11108" y="3373"/>
                    <a:pt x="10827" y="3364"/>
                    <a:pt x="10537" y="3364"/>
                  </a:cubicBezTo>
                  <a:cubicBezTo>
                    <a:pt x="10500" y="3205"/>
                    <a:pt x="10472" y="3046"/>
                    <a:pt x="10434" y="2887"/>
                  </a:cubicBezTo>
                  <a:cubicBezTo>
                    <a:pt x="10420" y="2839"/>
                    <a:pt x="10374" y="2813"/>
                    <a:pt x="10329" y="2813"/>
                  </a:cubicBezTo>
                  <a:cubicBezTo>
                    <a:pt x="10287" y="2813"/>
                    <a:pt x="10247" y="2836"/>
                    <a:pt x="10238" y="2887"/>
                  </a:cubicBezTo>
                  <a:cubicBezTo>
                    <a:pt x="10210" y="3036"/>
                    <a:pt x="10172" y="3205"/>
                    <a:pt x="10154" y="3355"/>
                  </a:cubicBezTo>
                  <a:lnTo>
                    <a:pt x="9789" y="3355"/>
                  </a:lnTo>
                  <a:cubicBezTo>
                    <a:pt x="9470" y="2250"/>
                    <a:pt x="9143" y="1165"/>
                    <a:pt x="8834" y="70"/>
                  </a:cubicBezTo>
                  <a:cubicBezTo>
                    <a:pt x="8818" y="21"/>
                    <a:pt x="8784" y="1"/>
                    <a:pt x="8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4025925" y="4326025"/>
              <a:ext cx="158875" cy="139525"/>
            </a:xfrm>
            <a:custGeom>
              <a:rect b="b" l="l" r="r" t="t"/>
              <a:pathLst>
                <a:path extrusionOk="0" h="5581" w="6355">
                  <a:moveTo>
                    <a:pt x="3123" y="0"/>
                  </a:moveTo>
                  <a:cubicBezTo>
                    <a:pt x="2182" y="0"/>
                    <a:pt x="1234" y="47"/>
                    <a:pt x="178" y="134"/>
                  </a:cubicBezTo>
                  <a:cubicBezTo>
                    <a:pt x="131" y="134"/>
                    <a:pt x="84" y="143"/>
                    <a:pt x="47" y="190"/>
                  </a:cubicBezTo>
                  <a:cubicBezTo>
                    <a:pt x="19" y="237"/>
                    <a:pt x="0" y="321"/>
                    <a:pt x="47" y="340"/>
                  </a:cubicBezTo>
                  <a:cubicBezTo>
                    <a:pt x="0" y="1828"/>
                    <a:pt x="28" y="3315"/>
                    <a:pt x="113" y="4794"/>
                  </a:cubicBezTo>
                  <a:cubicBezTo>
                    <a:pt x="122" y="5019"/>
                    <a:pt x="141" y="5253"/>
                    <a:pt x="234" y="5440"/>
                  </a:cubicBezTo>
                  <a:cubicBezTo>
                    <a:pt x="1617" y="5505"/>
                    <a:pt x="3005" y="5558"/>
                    <a:pt x="4390" y="5558"/>
                  </a:cubicBezTo>
                  <a:cubicBezTo>
                    <a:pt x="4805" y="5558"/>
                    <a:pt x="5220" y="5553"/>
                    <a:pt x="5634" y="5543"/>
                  </a:cubicBezTo>
                  <a:cubicBezTo>
                    <a:pt x="5840" y="5533"/>
                    <a:pt x="6167" y="5580"/>
                    <a:pt x="6195" y="5299"/>
                  </a:cubicBezTo>
                  <a:cubicBezTo>
                    <a:pt x="6270" y="3755"/>
                    <a:pt x="6335" y="2202"/>
                    <a:pt x="6354" y="658"/>
                  </a:cubicBezTo>
                  <a:cubicBezTo>
                    <a:pt x="6354" y="527"/>
                    <a:pt x="6354" y="386"/>
                    <a:pt x="6335" y="274"/>
                  </a:cubicBezTo>
                  <a:cubicBezTo>
                    <a:pt x="6298" y="143"/>
                    <a:pt x="5961" y="143"/>
                    <a:pt x="5868" y="134"/>
                  </a:cubicBezTo>
                  <a:cubicBezTo>
                    <a:pt x="4902" y="43"/>
                    <a:pt x="4016" y="0"/>
                    <a:pt x="3123"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4072675" y="4377600"/>
              <a:ext cx="20400" cy="35625"/>
            </a:xfrm>
            <a:custGeom>
              <a:rect b="b" l="l" r="r" t="t"/>
              <a:pathLst>
                <a:path extrusionOk="0" h="1425" w="816">
                  <a:moveTo>
                    <a:pt x="162" y="1"/>
                  </a:moveTo>
                  <a:cubicBezTo>
                    <a:pt x="66" y="1"/>
                    <a:pt x="0" y="152"/>
                    <a:pt x="95" y="223"/>
                  </a:cubicBezTo>
                  <a:cubicBezTo>
                    <a:pt x="273" y="335"/>
                    <a:pt x="395" y="532"/>
                    <a:pt x="395" y="747"/>
                  </a:cubicBezTo>
                  <a:cubicBezTo>
                    <a:pt x="376" y="953"/>
                    <a:pt x="254" y="1093"/>
                    <a:pt x="114" y="1252"/>
                  </a:cubicBezTo>
                  <a:cubicBezTo>
                    <a:pt x="43" y="1315"/>
                    <a:pt x="98" y="1425"/>
                    <a:pt x="184" y="1425"/>
                  </a:cubicBezTo>
                  <a:cubicBezTo>
                    <a:pt x="200" y="1425"/>
                    <a:pt x="218" y="1421"/>
                    <a:pt x="236" y="1412"/>
                  </a:cubicBezTo>
                  <a:cubicBezTo>
                    <a:pt x="816" y="1131"/>
                    <a:pt x="666" y="326"/>
                    <a:pt x="217" y="17"/>
                  </a:cubicBezTo>
                  <a:cubicBezTo>
                    <a:pt x="198" y="6"/>
                    <a:pt x="180" y="1"/>
                    <a:pt x="162"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4081375" y="4358825"/>
              <a:ext cx="29950" cy="72825"/>
            </a:xfrm>
            <a:custGeom>
              <a:rect b="b" l="l" r="r" t="t"/>
              <a:pathLst>
                <a:path extrusionOk="0" h="2913" w="1198">
                  <a:moveTo>
                    <a:pt x="100" y="0"/>
                  </a:moveTo>
                  <a:cubicBezTo>
                    <a:pt x="59" y="0"/>
                    <a:pt x="24" y="29"/>
                    <a:pt x="9" y="57"/>
                  </a:cubicBezTo>
                  <a:cubicBezTo>
                    <a:pt x="0" y="66"/>
                    <a:pt x="0" y="66"/>
                    <a:pt x="0" y="85"/>
                  </a:cubicBezTo>
                  <a:lnTo>
                    <a:pt x="0" y="104"/>
                  </a:lnTo>
                  <a:cubicBezTo>
                    <a:pt x="0" y="141"/>
                    <a:pt x="19" y="188"/>
                    <a:pt x="56" y="197"/>
                  </a:cubicBezTo>
                  <a:cubicBezTo>
                    <a:pt x="543" y="422"/>
                    <a:pt x="917" y="881"/>
                    <a:pt x="936" y="1423"/>
                  </a:cubicBezTo>
                  <a:cubicBezTo>
                    <a:pt x="955" y="1919"/>
                    <a:pt x="702" y="2331"/>
                    <a:pt x="309" y="2612"/>
                  </a:cubicBezTo>
                  <a:cubicBezTo>
                    <a:pt x="300" y="2598"/>
                    <a:pt x="285" y="2591"/>
                    <a:pt x="271" y="2591"/>
                  </a:cubicBezTo>
                  <a:cubicBezTo>
                    <a:pt x="257" y="2591"/>
                    <a:pt x="243" y="2598"/>
                    <a:pt x="234" y="2612"/>
                  </a:cubicBezTo>
                  <a:cubicBezTo>
                    <a:pt x="197" y="2640"/>
                    <a:pt x="159" y="2687"/>
                    <a:pt x="122" y="2724"/>
                  </a:cubicBezTo>
                  <a:cubicBezTo>
                    <a:pt x="58" y="2811"/>
                    <a:pt x="123" y="2912"/>
                    <a:pt x="207" y="2912"/>
                  </a:cubicBezTo>
                  <a:cubicBezTo>
                    <a:pt x="221" y="2912"/>
                    <a:pt x="237" y="2909"/>
                    <a:pt x="253" y="2902"/>
                  </a:cubicBezTo>
                  <a:cubicBezTo>
                    <a:pt x="842" y="2668"/>
                    <a:pt x="1198" y="2013"/>
                    <a:pt x="1170" y="1405"/>
                  </a:cubicBezTo>
                  <a:cubicBezTo>
                    <a:pt x="1132" y="787"/>
                    <a:pt x="711" y="244"/>
                    <a:pt x="140" y="10"/>
                  </a:cubicBezTo>
                  <a:cubicBezTo>
                    <a:pt x="127" y="3"/>
                    <a:pt x="113" y="0"/>
                    <a:pt x="100"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4095925" y="4343225"/>
              <a:ext cx="43950" cy="104550"/>
            </a:xfrm>
            <a:custGeom>
              <a:rect b="b" l="l" r="r" t="t"/>
              <a:pathLst>
                <a:path extrusionOk="0" h="4182" w="1758">
                  <a:moveTo>
                    <a:pt x="343" y="0"/>
                  </a:moveTo>
                  <a:cubicBezTo>
                    <a:pt x="239" y="0"/>
                    <a:pt x="168" y="158"/>
                    <a:pt x="279" y="213"/>
                  </a:cubicBezTo>
                  <a:cubicBezTo>
                    <a:pt x="1009" y="587"/>
                    <a:pt x="1486" y="1383"/>
                    <a:pt x="1430" y="2216"/>
                  </a:cubicBezTo>
                  <a:cubicBezTo>
                    <a:pt x="1393" y="2627"/>
                    <a:pt x="1224" y="3021"/>
                    <a:pt x="971" y="3339"/>
                  </a:cubicBezTo>
                  <a:cubicBezTo>
                    <a:pt x="850" y="3479"/>
                    <a:pt x="728" y="3610"/>
                    <a:pt x="569" y="3713"/>
                  </a:cubicBezTo>
                  <a:cubicBezTo>
                    <a:pt x="419" y="3825"/>
                    <a:pt x="232" y="3891"/>
                    <a:pt x="64" y="4003"/>
                  </a:cubicBezTo>
                  <a:cubicBezTo>
                    <a:pt x="0" y="4048"/>
                    <a:pt x="7" y="4181"/>
                    <a:pt x="109" y="4181"/>
                  </a:cubicBezTo>
                  <a:cubicBezTo>
                    <a:pt x="113" y="4181"/>
                    <a:pt x="116" y="4181"/>
                    <a:pt x="120" y="4181"/>
                  </a:cubicBezTo>
                  <a:cubicBezTo>
                    <a:pt x="513" y="4143"/>
                    <a:pt x="906" y="3769"/>
                    <a:pt x="1159" y="3470"/>
                  </a:cubicBezTo>
                  <a:cubicBezTo>
                    <a:pt x="1430" y="3123"/>
                    <a:pt x="1598" y="2730"/>
                    <a:pt x="1645" y="2300"/>
                  </a:cubicBezTo>
                  <a:cubicBezTo>
                    <a:pt x="1758" y="1364"/>
                    <a:pt x="1215" y="438"/>
                    <a:pt x="401" y="17"/>
                  </a:cubicBezTo>
                  <a:cubicBezTo>
                    <a:pt x="381" y="5"/>
                    <a:pt x="361" y="0"/>
                    <a:pt x="343"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3826825" y="4858075"/>
              <a:ext cx="401950" cy="271400"/>
            </a:xfrm>
            <a:custGeom>
              <a:rect b="b" l="l" r="r" t="t"/>
              <a:pathLst>
                <a:path extrusionOk="0" h="10856" w="16078">
                  <a:moveTo>
                    <a:pt x="15301" y="1"/>
                  </a:moveTo>
                  <a:cubicBezTo>
                    <a:pt x="10453" y="94"/>
                    <a:pt x="5372" y="57"/>
                    <a:pt x="768" y="103"/>
                  </a:cubicBezTo>
                  <a:cubicBezTo>
                    <a:pt x="487" y="103"/>
                    <a:pt x="235" y="281"/>
                    <a:pt x="122" y="534"/>
                  </a:cubicBezTo>
                  <a:cubicBezTo>
                    <a:pt x="1" y="796"/>
                    <a:pt x="1" y="1077"/>
                    <a:pt x="1" y="1357"/>
                  </a:cubicBezTo>
                  <a:cubicBezTo>
                    <a:pt x="10" y="4183"/>
                    <a:pt x="10" y="7019"/>
                    <a:pt x="29" y="9845"/>
                  </a:cubicBezTo>
                  <a:cubicBezTo>
                    <a:pt x="29" y="10088"/>
                    <a:pt x="29" y="10350"/>
                    <a:pt x="150" y="10556"/>
                  </a:cubicBezTo>
                  <a:cubicBezTo>
                    <a:pt x="308" y="10790"/>
                    <a:pt x="2970" y="10856"/>
                    <a:pt x="6169" y="10856"/>
                  </a:cubicBezTo>
                  <a:cubicBezTo>
                    <a:pt x="9255" y="10856"/>
                    <a:pt x="12840" y="10794"/>
                    <a:pt x="15160" y="10762"/>
                  </a:cubicBezTo>
                  <a:cubicBezTo>
                    <a:pt x="15591" y="10743"/>
                    <a:pt x="15722" y="10584"/>
                    <a:pt x="15965" y="10247"/>
                  </a:cubicBezTo>
                  <a:cubicBezTo>
                    <a:pt x="16003" y="7169"/>
                    <a:pt x="15909" y="4183"/>
                    <a:pt x="16049" y="1105"/>
                  </a:cubicBezTo>
                  <a:cubicBezTo>
                    <a:pt x="16059" y="861"/>
                    <a:pt x="16077" y="590"/>
                    <a:pt x="15965" y="375"/>
                  </a:cubicBezTo>
                  <a:cubicBezTo>
                    <a:pt x="15862" y="150"/>
                    <a:pt x="15563" y="1"/>
                    <a:pt x="15301"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3854425" y="4907425"/>
              <a:ext cx="175725" cy="168500"/>
            </a:xfrm>
            <a:custGeom>
              <a:rect b="b" l="l" r="r" t="t"/>
              <a:pathLst>
                <a:path extrusionOk="0" h="6740" w="7029">
                  <a:moveTo>
                    <a:pt x="3556" y="714"/>
                  </a:moveTo>
                  <a:cubicBezTo>
                    <a:pt x="4425" y="714"/>
                    <a:pt x="5300" y="1130"/>
                    <a:pt x="5784" y="1882"/>
                  </a:cubicBezTo>
                  <a:cubicBezTo>
                    <a:pt x="6430" y="2874"/>
                    <a:pt x="6336" y="4184"/>
                    <a:pt x="5531" y="5045"/>
                  </a:cubicBezTo>
                  <a:cubicBezTo>
                    <a:pt x="5064" y="5532"/>
                    <a:pt x="4446" y="5859"/>
                    <a:pt x="3772" y="5981"/>
                  </a:cubicBezTo>
                  <a:cubicBezTo>
                    <a:pt x="3594" y="6013"/>
                    <a:pt x="3405" y="6027"/>
                    <a:pt x="3213" y="6027"/>
                  </a:cubicBezTo>
                  <a:cubicBezTo>
                    <a:pt x="3021" y="6027"/>
                    <a:pt x="2827" y="6013"/>
                    <a:pt x="2640" y="5990"/>
                  </a:cubicBezTo>
                  <a:cubicBezTo>
                    <a:pt x="2453" y="5962"/>
                    <a:pt x="2266" y="5915"/>
                    <a:pt x="2078" y="5878"/>
                  </a:cubicBezTo>
                  <a:cubicBezTo>
                    <a:pt x="1751" y="5719"/>
                    <a:pt x="1461" y="5438"/>
                    <a:pt x="1274" y="5129"/>
                  </a:cubicBezTo>
                  <a:cubicBezTo>
                    <a:pt x="927" y="4605"/>
                    <a:pt x="796" y="3987"/>
                    <a:pt x="815" y="3370"/>
                  </a:cubicBezTo>
                  <a:cubicBezTo>
                    <a:pt x="871" y="2200"/>
                    <a:pt x="1695" y="1171"/>
                    <a:pt x="2799" y="825"/>
                  </a:cubicBezTo>
                  <a:cubicBezTo>
                    <a:pt x="3044" y="750"/>
                    <a:pt x="3300" y="714"/>
                    <a:pt x="3556" y="714"/>
                  </a:cubicBezTo>
                  <a:close/>
                  <a:moveTo>
                    <a:pt x="3546" y="1"/>
                  </a:moveTo>
                  <a:cubicBezTo>
                    <a:pt x="3356" y="1"/>
                    <a:pt x="3166" y="16"/>
                    <a:pt x="2977" y="48"/>
                  </a:cubicBezTo>
                  <a:cubicBezTo>
                    <a:pt x="1564" y="282"/>
                    <a:pt x="385" y="1470"/>
                    <a:pt x="151" y="2874"/>
                  </a:cubicBezTo>
                  <a:cubicBezTo>
                    <a:pt x="1" y="3744"/>
                    <a:pt x="141" y="4671"/>
                    <a:pt x="591" y="5429"/>
                  </a:cubicBezTo>
                  <a:cubicBezTo>
                    <a:pt x="1030" y="6140"/>
                    <a:pt x="1742" y="6701"/>
                    <a:pt x="2584" y="6739"/>
                  </a:cubicBezTo>
                  <a:cubicBezTo>
                    <a:pt x="2597" y="6739"/>
                    <a:pt x="2665" y="6739"/>
                    <a:pt x="2764" y="6739"/>
                  </a:cubicBezTo>
                  <a:cubicBezTo>
                    <a:pt x="3010" y="6739"/>
                    <a:pt x="3445" y="6735"/>
                    <a:pt x="3679" y="6701"/>
                  </a:cubicBezTo>
                  <a:cubicBezTo>
                    <a:pt x="4446" y="6608"/>
                    <a:pt x="5148" y="6327"/>
                    <a:pt x="5737" y="5840"/>
                  </a:cubicBezTo>
                  <a:cubicBezTo>
                    <a:pt x="6280" y="5391"/>
                    <a:pt x="6682" y="4764"/>
                    <a:pt x="6851" y="4081"/>
                  </a:cubicBezTo>
                  <a:cubicBezTo>
                    <a:pt x="7029" y="3332"/>
                    <a:pt x="6926" y="2565"/>
                    <a:pt x="6608" y="1873"/>
                  </a:cubicBezTo>
                  <a:cubicBezTo>
                    <a:pt x="6054" y="692"/>
                    <a:pt x="4814" y="1"/>
                    <a:pt x="35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3932800" y="4907350"/>
              <a:ext cx="97350" cy="167150"/>
            </a:xfrm>
            <a:custGeom>
              <a:rect b="b" l="l" r="r" t="t"/>
              <a:pathLst>
                <a:path extrusionOk="0" h="6686" w="3894">
                  <a:moveTo>
                    <a:pt x="396" y="1"/>
                  </a:moveTo>
                  <a:cubicBezTo>
                    <a:pt x="264" y="1"/>
                    <a:pt x="132" y="8"/>
                    <a:pt x="1" y="23"/>
                  </a:cubicBezTo>
                  <a:lnTo>
                    <a:pt x="1" y="762"/>
                  </a:lnTo>
                  <a:cubicBezTo>
                    <a:pt x="139" y="740"/>
                    <a:pt x="279" y="729"/>
                    <a:pt x="420" y="729"/>
                  </a:cubicBezTo>
                  <a:cubicBezTo>
                    <a:pt x="1287" y="729"/>
                    <a:pt x="2166" y="1145"/>
                    <a:pt x="2649" y="1894"/>
                  </a:cubicBezTo>
                  <a:cubicBezTo>
                    <a:pt x="3295" y="2896"/>
                    <a:pt x="3201" y="4187"/>
                    <a:pt x="2396" y="5057"/>
                  </a:cubicBezTo>
                  <a:cubicBezTo>
                    <a:pt x="1929" y="5544"/>
                    <a:pt x="1311" y="5871"/>
                    <a:pt x="637" y="5993"/>
                  </a:cubicBezTo>
                  <a:cubicBezTo>
                    <a:pt x="534" y="6012"/>
                    <a:pt x="431" y="6030"/>
                    <a:pt x="310" y="6030"/>
                  </a:cubicBezTo>
                  <a:cubicBezTo>
                    <a:pt x="431" y="6246"/>
                    <a:pt x="572" y="6470"/>
                    <a:pt x="721" y="6686"/>
                  </a:cubicBezTo>
                  <a:cubicBezTo>
                    <a:pt x="1414" y="6564"/>
                    <a:pt x="2060" y="6293"/>
                    <a:pt x="2602" y="5843"/>
                  </a:cubicBezTo>
                  <a:cubicBezTo>
                    <a:pt x="3145" y="5394"/>
                    <a:pt x="3547" y="4767"/>
                    <a:pt x="3716" y="4084"/>
                  </a:cubicBezTo>
                  <a:cubicBezTo>
                    <a:pt x="3894" y="3335"/>
                    <a:pt x="3791" y="2568"/>
                    <a:pt x="3473" y="1876"/>
                  </a:cubicBezTo>
                  <a:cubicBezTo>
                    <a:pt x="2921" y="688"/>
                    <a:pt x="1671" y="1"/>
                    <a:pt x="396"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4070125" y="4924975"/>
              <a:ext cx="125200" cy="21100"/>
            </a:xfrm>
            <a:custGeom>
              <a:rect b="b" l="l" r="r" t="t"/>
              <a:pathLst>
                <a:path extrusionOk="0" h="844" w="5008">
                  <a:moveTo>
                    <a:pt x="1" y="1"/>
                  </a:moveTo>
                  <a:lnTo>
                    <a:pt x="1" y="647"/>
                  </a:lnTo>
                  <a:lnTo>
                    <a:pt x="1" y="740"/>
                  </a:lnTo>
                  <a:lnTo>
                    <a:pt x="1" y="834"/>
                  </a:lnTo>
                  <a:lnTo>
                    <a:pt x="29" y="834"/>
                  </a:lnTo>
                  <a:cubicBezTo>
                    <a:pt x="188" y="834"/>
                    <a:pt x="338" y="834"/>
                    <a:pt x="506" y="843"/>
                  </a:cubicBezTo>
                  <a:lnTo>
                    <a:pt x="3884" y="843"/>
                  </a:lnTo>
                  <a:cubicBezTo>
                    <a:pt x="4249" y="843"/>
                    <a:pt x="4549" y="843"/>
                    <a:pt x="4914" y="834"/>
                  </a:cubicBezTo>
                  <a:cubicBezTo>
                    <a:pt x="4937" y="838"/>
                    <a:pt x="4954" y="841"/>
                    <a:pt x="4966" y="841"/>
                  </a:cubicBezTo>
                  <a:cubicBezTo>
                    <a:pt x="4979" y="841"/>
                    <a:pt x="4989" y="838"/>
                    <a:pt x="4998" y="834"/>
                  </a:cubicBezTo>
                  <a:cubicBezTo>
                    <a:pt x="5007" y="787"/>
                    <a:pt x="4998" y="721"/>
                    <a:pt x="5007" y="675"/>
                  </a:cubicBezTo>
                  <a:lnTo>
                    <a:pt x="5007" y="516"/>
                  </a:lnTo>
                  <a:lnTo>
                    <a:pt x="5007" y="188"/>
                  </a:lnTo>
                  <a:lnTo>
                    <a:pt x="5007" y="10"/>
                  </a:lnTo>
                  <a:lnTo>
                    <a:pt x="4970" y="10"/>
                  </a:lnTo>
                  <a:cubicBezTo>
                    <a:pt x="4334" y="10"/>
                    <a:pt x="3688" y="10"/>
                    <a:pt x="30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4070125" y="4986050"/>
              <a:ext cx="97350" cy="21075"/>
            </a:xfrm>
            <a:custGeom>
              <a:rect b="b" l="l" r="r" t="t"/>
              <a:pathLst>
                <a:path extrusionOk="0" h="843" w="3894">
                  <a:moveTo>
                    <a:pt x="1" y="0"/>
                  </a:moveTo>
                  <a:lnTo>
                    <a:pt x="1" y="646"/>
                  </a:lnTo>
                  <a:lnTo>
                    <a:pt x="1" y="740"/>
                  </a:lnTo>
                  <a:lnTo>
                    <a:pt x="1" y="833"/>
                  </a:lnTo>
                  <a:lnTo>
                    <a:pt x="10" y="833"/>
                  </a:lnTo>
                  <a:cubicBezTo>
                    <a:pt x="141" y="833"/>
                    <a:pt x="263" y="833"/>
                    <a:pt x="385" y="842"/>
                  </a:cubicBezTo>
                  <a:lnTo>
                    <a:pt x="3033" y="842"/>
                  </a:lnTo>
                  <a:cubicBezTo>
                    <a:pt x="3314" y="842"/>
                    <a:pt x="3557" y="842"/>
                    <a:pt x="3838" y="833"/>
                  </a:cubicBezTo>
                  <a:cubicBezTo>
                    <a:pt x="3852" y="838"/>
                    <a:pt x="3863" y="840"/>
                    <a:pt x="3872" y="840"/>
                  </a:cubicBezTo>
                  <a:cubicBezTo>
                    <a:pt x="3880" y="840"/>
                    <a:pt x="3884" y="838"/>
                    <a:pt x="3884" y="833"/>
                  </a:cubicBezTo>
                  <a:cubicBezTo>
                    <a:pt x="3894" y="786"/>
                    <a:pt x="3884" y="730"/>
                    <a:pt x="3884" y="683"/>
                  </a:cubicBezTo>
                  <a:lnTo>
                    <a:pt x="3884" y="515"/>
                  </a:lnTo>
                  <a:lnTo>
                    <a:pt x="3884" y="187"/>
                  </a:lnTo>
                  <a:lnTo>
                    <a:pt x="3884" y="10"/>
                  </a:lnTo>
                  <a:lnTo>
                    <a:pt x="3866" y="10"/>
                  </a:lnTo>
                  <a:cubicBezTo>
                    <a:pt x="3360" y="10"/>
                    <a:pt x="2864" y="10"/>
                    <a:pt x="2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4070125" y="5047575"/>
              <a:ext cx="125200" cy="21075"/>
            </a:xfrm>
            <a:custGeom>
              <a:rect b="b" l="l" r="r" t="t"/>
              <a:pathLst>
                <a:path extrusionOk="0" h="843" w="5008">
                  <a:moveTo>
                    <a:pt x="1" y="0"/>
                  </a:moveTo>
                  <a:lnTo>
                    <a:pt x="1" y="637"/>
                  </a:lnTo>
                  <a:lnTo>
                    <a:pt x="1" y="730"/>
                  </a:lnTo>
                  <a:lnTo>
                    <a:pt x="1" y="824"/>
                  </a:lnTo>
                  <a:lnTo>
                    <a:pt x="29" y="824"/>
                  </a:lnTo>
                  <a:cubicBezTo>
                    <a:pt x="188" y="824"/>
                    <a:pt x="338" y="824"/>
                    <a:pt x="506" y="843"/>
                  </a:cubicBezTo>
                  <a:lnTo>
                    <a:pt x="3884" y="843"/>
                  </a:lnTo>
                  <a:cubicBezTo>
                    <a:pt x="4249" y="843"/>
                    <a:pt x="4549" y="843"/>
                    <a:pt x="4914" y="824"/>
                  </a:cubicBezTo>
                  <a:cubicBezTo>
                    <a:pt x="4937" y="833"/>
                    <a:pt x="4954" y="838"/>
                    <a:pt x="4966" y="838"/>
                  </a:cubicBezTo>
                  <a:cubicBezTo>
                    <a:pt x="4979" y="838"/>
                    <a:pt x="4989" y="833"/>
                    <a:pt x="4998" y="824"/>
                  </a:cubicBezTo>
                  <a:cubicBezTo>
                    <a:pt x="5007" y="777"/>
                    <a:pt x="4998" y="721"/>
                    <a:pt x="5007" y="674"/>
                  </a:cubicBezTo>
                  <a:lnTo>
                    <a:pt x="5007" y="515"/>
                  </a:lnTo>
                  <a:lnTo>
                    <a:pt x="5007" y="188"/>
                  </a:lnTo>
                  <a:lnTo>
                    <a:pt x="5007" y="10"/>
                  </a:lnTo>
                  <a:lnTo>
                    <a:pt x="4970" y="10"/>
                  </a:lnTo>
                  <a:cubicBezTo>
                    <a:pt x="4334" y="10"/>
                    <a:pt x="3688" y="10"/>
                    <a:pt x="30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3641075" y="4181575"/>
              <a:ext cx="117700" cy="101300"/>
            </a:xfrm>
            <a:custGeom>
              <a:rect b="b" l="l" r="r" t="t"/>
              <a:pathLst>
                <a:path extrusionOk="0" h="4052" w="4708">
                  <a:moveTo>
                    <a:pt x="3273" y="1"/>
                  </a:moveTo>
                  <a:cubicBezTo>
                    <a:pt x="2191" y="1"/>
                    <a:pt x="1105" y="39"/>
                    <a:pt x="29" y="91"/>
                  </a:cubicBezTo>
                  <a:cubicBezTo>
                    <a:pt x="19" y="1383"/>
                    <a:pt x="1" y="2683"/>
                    <a:pt x="1" y="3965"/>
                  </a:cubicBezTo>
                  <a:cubicBezTo>
                    <a:pt x="1068" y="3991"/>
                    <a:pt x="2109" y="4051"/>
                    <a:pt x="3157" y="4051"/>
                  </a:cubicBezTo>
                  <a:cubicBezTo>
                    <a:pt x="3643" y="4051"/>
                    <a:pt x="4131" y="4038"/>
                    <a:pt x="4623" y="4003"/>
                  </a:cubicBezTo>
                  <a:cubicBezTo>
                    <a:pt x="4652" y="2777"/>
                    <a:pt x="4680" y="1252"/>
                    <a:pt x="4708" y="26"/>
                  </a:cubicBezTo>
                  <a:cubicBezTo>
                    <a:pt x="4231" y="9"/>
                    <a:pt x="3752" y="1"/>
                    <a:pt x="32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3660275" y="4199100"/>
              <a:ext cx="77450" cy="65975"/>
            </a:xfrm>
            <a:custGeom>
              <a:rect b="b" l="l" r="r" t="t"/>
              <a:pathLst>
                <a:path extrusionOk="0" h="2639" w="3098">
                  <a:moveTo>
                    <a:pt x="2180" y="308"/>
                  </a:moveTo>
                  <a:cubicBezTo>
                    <a:pt x="2253" y="308"/>
                    <a:pt x="2324" y="321"/>
                    <a:pt x="2396" y="354"/>
                  </a:cubicBezTo>
                  <a:cubicBezTo>
                    <a:pt x="2433" y="363"/>
                    <a:pt x="2639" y="560"/>
                    <a:pt x="2667" y="597"/>
                  </a:cubicBezTo>
                  <a:cubicBezTo>
                    <a:pt x="2723" y="738"/>
                    <a:pt x="2723" y="888"/>
                    <a:pt x="2630" y="1019"/>
                  </a:cubicBezTo>
                  <a:cubicBezTo>
                    <a:pt x="2592" y="1065"/>
                    <a:pt x="2536" y="1121"/>
                    <a:pt x="2480" y="1159"/>
                  </a:cubicBezTo>
                  <a:cubicBezTo>
                    <a:pt x="2405" y="1206"/>
                    <a:pt x="2321" y="1243"/>
                    <a:pt x="2246" y="1262"/>
                  </a:cubicBezTo>
                  <a:cubicBezTo>
                    <a:pt x="2189" y="1279"/>
                    <a:pt x="2137" y="1287"/>
                    <a:pt x="2088" y="1287"/>
                  </a:cubicBezTo>
                  <a:cubicBezTo>
                    <a:pt x="1999" y="1287"/>
                    <a:pt x="1918" y="1260"/>
                    <a:pt x="1834" y="1206"/>
                  </a:cubicBezTo>
                  <a:cubicBezTo>
                    <a:pt x="1778" y="1168"/>
                    <a:pt x="1712" y="1121"/>
                    <a:pt x="1666" y="1075"/>
                  </a:cubicBezTo>
                  <a:cubicBezTo>
                    <a:pt x="1600" y="916"/>
                    <a:pt x="1619" y="728"/>
                    <a:pt x="1731" y="560"/>
                  </a:cubicBezTo>
                  <a:cubicBezTo>
                    <a:pt x="1797" y="457"/>
                    <a:pt x="1900" y="363"/>
                    <a:pt x="2021" y="326"/>
                  </a:cubicBezTo>
                  <a:cubicBezTo>
                    <a:pt x="2076" y="314"/>
                    <a:pt x="2128" y="308"/>
                    <a:pt x="2180" y="308"/>
                  </a:cubicBezTo>
                  <a:close/>
                  <a:moveTo>
                    <a:pt x="2198" y="0"/>
                  </a:moveTo>
                  <a:cubicBezTo>
                    <a:pt x="2146" y="0"/>
                    <a:pt x="2094" y="6"/>
                    <a:pt x="2040" y="17"/>
                  </a:cubicBezTo>
                  <a:cubicBezTo>
                    <a:pt x="1731" y="73"/>
                    <a:pt x="1497" y="420"/>
                    <a:pt x="1469" y="457"/>
                  </a:cubicBezTo>
                  <a:cubicBezTo>
                    <a:pt x="1404" y="560"/>
                    <a:pt x="1366" y="700"/>
                    <a:pt x="1357" y="813"/>
                  </a:cubicBezTo>
                  <a:cubicBezTo>
                    <a:pt x="1338" y="962"/>
                    <a:pt x="1376" y="1121"/>
                    <a:pt x="1450" y="1252"/>
                  </a:cubicBezTo>
                  <a:cubicBezTo>
                    <a:pt x="1422" y="1281"/>
                    <a:pt x="1385" y="1299"/>
                    <a:pt x="1366" y="1309"/>
                  </a:cubicBezTo>
                  <a:cubicBezTo>
                    <a:pt x="1282" y="1355"/>
                    <a:pt x="795" y="1758"/>
                    <a:pt x="721" y="1814"/>
                  </a:cubicBezTo>
                  <a:cubicBezTo>
                    <a:pt x="655" y="1870"/>
                    <a:pt x="384" y="2104"/>
                    <a:pt x="328" y="2170"/>
                  </a:cubicBezTo>
                  <a:lnTo>
                    <a:pt x="122" y="2366"/>
                  </a:lnTo>
                  <a:cubicBezTo>
                    <a:pt x="66" y="2422"/>
                    <a:pt x="0" y="2497"/>
                    <a:pt x="9" y="2572"/>
                  </a:cubicBezTo>
                  <a:cubicBezTo>
                    <a:pt x="9" y="2600"/>
                    <a:pt x="19" y="2637"/>
                    <a:pt x="56" y="2637"/>
                  </a:cubicBezTo>
                  <a:cubicBezTo>
                    <a:pt x="63" y="2638"/>
                    <a:pt x="71" y="2639"/>
                    <a:pt x="78" y="2639"/>
                  </a:cubicBezTo>
                  <a:cubicBezTo>
                    <a:pt x="150" y="2639"/>
                    <a:pt x="201" y="2596"/>
                    <a:pt x="253" y="2553"/>
                  </a:cubicBezTo>
                  <a:cubicBezTo>
                    <a:pt x="328" y="2497"/>
                    <a:pt x="618" y="2272"/>
                    <a:pt x="674" y="2216"/>
                  </a:cubicBezTo>
                  <a:cubicBezTo>
                    <a:pt x="749" y="2151"/>
                    <a:pt x="1029" y="1926"/>
                    <a:pt x="1095" y="1870"/>
                  </a:cubicBezTo>
                  <a:cubicBezTo>
                    <a:pt x="1170" y="1823"/>
                    <a:pt x="1460" y="1599"/>
                    <a:pt x="1525" y="1533"/>
                  </a:cubicBezTo>
                  <a:cubicBezTo>
                    <a:pt x="1563" y="1505"/>
                    <a:pt x="1600" y="1477"/>
                    <a:pt x="1638" y="1449"/>
                  </a:cubicBezTo>
                  <a:cubicBezTo>
                    <a:pt x="1694" y="1496"/>
                    <a:pt x="1759" y="1533"/>
                    <a:pt x="1844" y="1571"/>
                  </a:cubicBezTo>
                  <a:cubicBezTo>
                    <a:pt x="1853" y="1571"/>
                    <a:pt x="2087" y="1636"/>
                    <a:pt x="2152" y="1636"/>
                  </a:cubicBezTo>
                  <a:cubicBezTo>
                    <a:pt x="2208" y="1636"/>
                    <a:pt x="2349" y="1599"/>
                    <a:pt x="2405" y="1580"/>
                  </a:cubicBezTo>
                  <a:cubicBezTo>
                    <a:pt x="2480" y="1571"/>
                    <a:pt x="2742" y="1383"/>
                    <a:pt x="2826" y="1299"/>
                  </a:cubicBezTo>
                  <a:cubicBezTo>
                    <a:pt x="3004" y="1140"/>
                    <a:pt x="3097" y="869"/>
                    <a:pt x="3023" y="607"/>
                  </a:cubicBezTo>
                  <a:cubicBezTo>
                    <a:pt x="2966" y="420"/>
                    <a:pt x="2826" y="186"/>
                    <a:pt x="2639" y="111"/>
                  </a:cubicBezTo>
                  <a:cubicBezTo>
                    <a:pt x="2499" y="48"/>
                    <a:pt x="2353" y="0"/>
                    <a:pt x="2198"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3641075" y="4048125"/>
              <a:ext cx="117700" cy="101400"/>
            </a:xfrm>
            <a:custGeom>
              <a:rect b="b" l="l" r="r" t="t"/>
              <a:pathLst>
                <a:path extrusionOk="0" h="4056" w="4708">
                  <a:moveTo>
                    <a:pt x="3259" y="1"/>
                  </a:moveTo>
                  <a:cubicBezTo>
                    <a:pt x="2182" y="1"/>
                    <a:pt x="1101" y="44"/>
                    <a:pt x="29" y="95"/>
                  </a:cubicBezTo>
                  <a:cubicBezTo>
                    <a:pt x="19" y="1387"/>
                    <a:pt x="1" y="2678"/>
                    <a:pt x="1" y="3969"/>
                  </a:cubicBezTo>
                  <a:cubicBezTo>
                    <a:pt x="1068" y="3995"/>
                    <a:pt x="2109" y="4055"/>
                    <a:pt x="3157" y="4055"/>
                  </a:cubicBezTo>
                  <a:cubicBezTo>
                    <a:pt x="3643" y="4055"/>
                    <a:pt x="4131" y="4042"/>
                    <a:pt x="4623" y="4007"/>
                  </a:cubicBezTo>
                  <a:cubicBezTo>
                    <a:pt x="4652" y="2781"/>
                    <a:pt x="4680" y="1256"/>
                    <a:pt x="4708" y="30"/>
                  </a:cubicBezTo>
                  <a:cubicBezTo>
                    <a:pt x="4226" y="9"/>
                    <a:pt x="3743" y="1"/>
                    <a:pt x="3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3663300" y="4061525"/>
              <a:ext cx="73950" cy="69475"/>
            </a:xfrm>
            <a:custGeom>
              <a:rect b="b" l="l" r="r" t="t"/>
              <a:pathLst>
                <a:path extrusionOk="0" h="2779" w="2958">
                  <a:moveTo>
                    <a:pt x="1474" y="0"/>
                  </a:moveTo>
                  <a:cubicBezTo>
                    <a:pt x="1472" y="0"/>
                    <a:pt x="1470" y="3"/>
                    <a:pt x="1470" y="8"/>
                  </a:cubicBezTo>
                  <a:lnTo>
                    <a:pt x="1470" y="18"/>
                  </a:lnTo>
                  <a:lnTo>
                    <a:pt x="1451" y="27"/>
                  </a:lnTo>
                  <a:cubicBezTo>
                    <a:pt x="1404" y="83"/>
                    <a:pt x="1105" y="766"/>
                    <a:pt x="1030" y="907"/>
                  </a:cubicBezTo>
                  <a:lnTo>
                    <a:pt x="983" y="907"/>
                  </a:lnTo>
                  <a:cubicBezTo>
                    <a:pt x="936" y="907"/>
                    <a:pt x="197" y="1010"/>
                    <a:pt x="29" y="1057"/>
                  </a:cubicBezTo>
                  <a:cubicBezTo>
                    <a:pt x="1" y="1066"/>
                    <a:pt x="10" y="1094"/>
                    <a:pt x="38" y="1094"/>
                  </a:cubicBezTo>
                  <a:lnTo>
                    <a:pt x="422" y="1478"/>
                  </a:lnTo>
                  <a:cubicBezTo>
                    <a:pt x="497" y="1534"/>
                    <a:pt x="712" y="1758"/>
                    <a:pt x="712" y="1758"/>
                  </a:cubicBezTo>
                  <a:cubicBezTo>
                    <a:pt x="731" y="1768"/>
                    <a:pt x="740" y="1786"/>
                    <a:pt x="749" y="1786"/>
                  </a:cubicBezTo>
                  <a:cubicBezTo>
                    <a:pt x="749" y="1805"/>
                    <a:pt x="749" y="1833"/>
                    <a:pt x="740" y="1871"/>
                  </a:cubicBezTo>
                  <a:cubicBezTo>
                    <a:pt x="740" y="1899"/>
                    <a:pt x="731" y="1946"/>
                    <a:pt x="731" y="1983"/>
                  </a:cubicBezTo>
                  <a:cubicBezTo>
                    <a:pt x="712" y="2077"/>
                    <a:pt x="702" y="2170"/>
                    <a:pt x="693" y="2254"/>
                  </a:cubicBezTo>
                  <a:cubicBezTo>
                    <a:pt x="665" y="2423"/>
                    <a:pt x="637" y="2591"/>
                    <a:pt x="590" y="2750"/>
                  </a:cubicBezTo>
                  <a:cubicBezTo>
                    <a:pt x="590" y="2768"/>
                    <a:pt x="598" y="2779"/>
                    <a:pt x="606" y="2779"/>
                  </a:cubicBezTo>
                  <a:cubicBezTo>
                    <a:pt x="610" y="2779"/>
                    <a:pt x="615" y="2776"/>
                    <a:pt x="618" y="2769"/>
                  </a:cubicBezTo>
                  <a:cubicBezTo>
                    <a:pt x="805" y="2685"/>
                    <a:pt x="1460" y="2320"/>
                    <a:pt x="1498" y="2310"/>
                  </a:cubicBezTo>
                  <a:cubicBezTo>
                    <a:pt x="1788" y="2460"/>
                    <a:pt x="2087" y="2610"/>
                    <a:pt x="2378" y="2750"/>
                  </a:cubicBezTo>
                  <a:lnTo>
                    <a:pt x="2396" y="2750"/>
                  </a:lnTo>
                  <a:cubicBezTo>
                    <a:pt x="2424" y="2750"/>
                    <a:pt x="2434" y="2732"/>
                    <a:pt x="2424" y="2704"/>
                  </a:cubicBezTo>
                  <a:cubicBezTo>
                    <a:pt x="2396" y="2544"/>
                    <a:pt x="2378" y="2367"/>
                    <a:pt x="2340" y="2208"/>
                  </a:cubicBezTo>
                  <a:cubicBezTo>
                    <a:pt x="2321" y="2123"/>
                    <a:pt x="2303" y="2030"/>
                    <a:pt x="2284" y="1946"/>
                  </a:cubicBezTo>
                  <a:cubicBezTo>
                    <a:pt x="2275" y="1899"/>
                    <a:pt x="2256" y="1843"/>
                    <a:pt x="2247" y="1786"/>
                  </a:cubicBezTo>
                  <a:cubicBezTo>
                    <a:pt x="2368" y="1674"/>
                    <a:pt x="2480" y="1571"/>
                    <a:pt x="2583" y="1468"/>
                  </a:cubicBezTo>
                  <a:lnTo>
                    <a:pt x="2771" y="1281"/>
                  </a:lnTo>
                  <a:lnTo>
                    <a:pt x="2864" y="1188"/>
                  </a:lnTo>
                  <a:cubicBezTo>
                    <a:pt x="2902" y="1150"/>
                    <a:pt x="2939" y="1131"/>
                    <a:pt x="2958" y="1085"/>
                  </a:cubicBezTo>
                  <a:cubicBezTo>
                    <a:pt x="2930" y="1085"/>
                    <a:pt x="2907" y="1069"/>
                    <a:pt x="2889" y="1069"/>
                  </a:cubicBezTo>
                  <a:cubicBezTo>
                    <a:pt x="2883" y="1069"/>
                    <a:pt x="2878" y="1071"/>
                    <a:pt x="2874" y="1075"/>
                  </a:cubicBezTo>
                  <a:cubicBezTo>
                    <a:pt x="2874" y="1075"/>
                    <a:pt x="2827" y="1075"/>
                    <a:pt x="2799" y="1057"/>
                  </a:cubicBezTo>
                  <a:lnTo>
                    <a:pt x="2237" y="982"/>
                  </a:lnTo>
                  <a:cubicBezTo>
                    <a:pt x="2134" y="954"/>
                    <a:pt x="2031" y="944"/>
                    <a:pt x="1938" y="916"/>
                  </a:cubicBezTo>
                  <a:lnTo>
                    <a:pt x="1900" y="813"/>
                  </a:lnTo>
                  <a:cubicBezTo>
                    <a:pt x="1863" y="720"/>
                    <a:pt x="1825" y="626"/>
                    <a:pt x="1779" y="542"/>
                  </a:cubicBezTo>
                  <a:cubicBezTo>
                    <a:pt x="1704" y="364"/>
                    <a:pt x="1610" y="186"/>
                    <a:pt x="1489" y="27"/>
                  </a:cubicBezTo>
                  <a:lnTo>
                    <a:pt x="1489" y="18"/>
                  </a:lnTo>
                  <a:cubicBezTo>
                    <a:pt x="1489" y="11"/>
                    <a:pt x="1480" y="0"/>
                    <a:pt x="1474"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3912700" y="4138000"/>
              <a:ext cx="251975" cy="154425"/>
            </a:xfrm>
            <a:custGeom>
              <a:rect b="b" l="l" r="r" t="t"/>
              <a:pathLst>
                <a:path extrusionOk="0" h="6177" w="10079">
                  <a:moveTo>
                    <a:pt x="9816" y="0"/>
                  </a:moveTo>
                  <a:cubicBezTo>
                    <a:pt x="6973" y="0"/>
                    <a:pt x="4232" y="85"/>
                    <a:pt x="1286" y="85"/>
                  </a:cubicBezTo>
                  <a:cubicBezTo>
                    <a:pt x="1139" y="85"/>
                    <a:pt x="991" y="85"/>
                    <a:pt x="842" y="84"/>
                  </a:cubicBezTo>
                  <a:cubicBezTo>
                    <a:pt x="790" y="84"/>
                    <a:pt x="735" y="79"/>
                    <a:pt x="679" y="79"/>
                  </a:cubicBezTo>
                  <a:cubicBezTo>
                    <a:pt x="605" y="79"/>
                    <a:pt x="532" y="88"/>
                    <a:pt x="468" y="131"/>
                  </a:cubicBezTo>
                  <a:cubicBezTo>
                    <a:pt x="365" y="197"/>
                    <a:pt x="328" y="318"/>
                    <a:pt x="328" y="449"/>
                  </a:cubicBezTo>
                  <a:cubicBezTo>
                    <a:pt x="309" y="1694"/>
                    <a:pt x="300" y="2948"/>
                    <a:pt x="271" y="4211"/>
                  </a:cubicBezTo>
                  <a:cubicBezTo>
                    <a:pt x="215" y="4295"/>
                    <a:pt x="253" y="4408"/>
                    <a:pt x="318" y="4483"/>
                  </a:cubicBezTo>
                  <a:cubicBezTo>
                    <a:pt x="393" y="4548"/>
                    <a:pt x="496" y="4567"/>
                    <a:pt x="599" y="4585"/>
                  </a:cubicBezTo>
                  <a:cubicBezTo>
                    <a:pt x="739" y="4614"/>
                    <a:pt x="880" y="4614"/>
                    <a:pt x="1020" y="4614"/>
                  </a:cubicBezTo>
                  <a:cubicBezTo>
                    <a:pt x="599" y="5063"/>
                    <a:pt x="262" y="5643"/>
                    <a:pt x="0" y="6176"/>
                  </a:cubicBezTo>
                  <a:cubicBezTo>
                    <a:pt x="927" y="5624"/>
                    <a:pt x="1825" y="5053"/>
                    <a:pt x="2733" y="4454"/>
                  </a:cubicBezTo>
                  <a:cubicBezTo>
                    <a:pt x="3870" y="4384"/>
                    <a:pt x="5016" y="4373"/>
                    <a:pt x="6165" y="4373"/>
                  </a:cubicBezTo>
                  <a:cubicBezTo>
                    <a:pt x="6739" y="4373"/>
                    <a:pt x="7314" y="4375"/>
                    <a:pt x="7888" y="4375"/>
                  </a:cubicBezTo>
                  <a:cubicBezTo>
                    <a:pt x="8463" y="4375"/>
                    <a:pt x="9037" y="4373"/>
                    <a:pt x="9611" y="4361"/>
                  </a:cubicBezTo>
                  <a:cubicBezTo>
                    <a:pt x="9648" y="4361"/>
                    <a:pt x="9690" y="4368"/>
                    <a:pt x="9731" y="4368"/>
                  </a:cubicBezTo>
                  <a:cubicBezTo>
                    <a:pt x="9772" y="4368"/>
                    <a:pt x="9812" y="4361"/>
                    <a:pt x="9844" y="4333"/>
                  </a:cubicBezTo>
                  <a:cubicBezTo>
                    <a:pt x="9901" y="4267"/>
                    <a:pt x="9919" y="4239"/>
                    <a:pt x="9919" y="4155"/>
                  </a:cubicBezTo>
                  <a:cubicBezTo>
                    <a:pt x="9985" y="2938"/>
                    <a:pt x="9807" y="1769"/>
                    <a:pt x="10050" y="571"/>
                  </a:cubicBezTo>
                  <a:cubicBezTo>
                    <a:pt x="10069" y="459"/>
                    <a:pt x="10078" y="337"/>
                    <a:pt x="10050" y="225"/>
                  </a:cubicBezTo>
                  <a:cubicBezTo>
                    <a:pt x="10032" y="103"/>
                    <a:pt x="9929" y="0"/>
                    <a:pt x="9816"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3957750" y="4178075"/>
              <a:ext cx="38725" cy="31325"/>
            </a:xfrm>
            <a:custGeom>
              <a:rect b="b" l="l" r="r" t="t"/>
              <a:pathLst>
                <a:path extrusionOk="0" h="1253" w="1549">
                  <a:moveTo>
                    <a:pt x="852" y="1"/>
                  </a:moveTo>
                  <a:cubicBezTo>
                    <a:pt x="640" y="1"/>
                    <a:pt x="430" y="101"/>
                    <a:pt x="322" y="278"/>
                  </a:cubicBezTo>
                  <a:cubicBezTo>
                    <a:pt x="1" y="795"/>
                    <a:pt x="431" y="1253"/>
                    <a:pt x="864" y="1253"/>
                  </a:cubicBezTo>
                  <a:cubicBezTo>
                    <a:pt x="1073" y="1253"/>
                    <a:pt x="1283" y="1146"/>
                    <a:pt x="1408" y="886"/>
                  </a:cubicBezTo>
                  <a:cubicBezTo>
                    <a:pt x="1548" y="606"/>
                    <a:pt x="1417" y="222"/>
                    <a:pt x="1146" y="72"/>
                  </a:cubicBezTo>
                  <a:cubicBezTo>
                    <a:pt x="1055" y="24"/>
                    <a:pt x="953" y="1"/>
                    <a:pt x="8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4018825" y="4178075"/>
              <a:ext cx="38700" cy="31325"/>
            </a:xfrm>
            <a:custGeom>
              <a:rect b="b" l="l" r="r" t="t"/>
              <a:pathLst>
                <a:path extrusionOk="0" h="1253" w="1548">
                  <a:moveTo>
                    <a:pt x="858" y="1"/>
                  </a:moveTo>
                  <a:cubicBezTo>
                    <a:pt x="644" y="1"/>
                    <a:pt x="429" y="101"/>
                    <a:pt x="322" y="278"/>
                  </a:cubicBezTo>
                  <a:cubicBezTo>
                    <a:pt x="0" y="795"/>
                    <a:pt x="431" y="1253"/>
                    <a:pt x="863" y="1253"/>
                  </a:cubicBezTo>
                  <a:cubicBezTo>
                    <a:pt x="1072" y="1253"/>
                    <a:pt x="1282" y="1146"/>
                    <a:pt x="1407" y="886"/>
                  </a:cubicBezTo>
                  <a:cubicBezTo>
                    <a:pt x="1548" y="606"/>
                    <a:pt x="1417" y="222"/>
                    <a:pt x="1155" y="72"/>
                  </a:cubicBezTo>
                  <a:cubicBezTo>
                    <a:pt x="1064" y="24"/>
                    <a:pt x="961" y="1"/>
                    <a:pt x="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4079800" y="4178075"/>
              <a:ext cx="38550" cy="31325"/>
            </a:xfrm>
            <a:custGeom>
              <a:rect b="b" l="l" r="r" t="t"/>
              <a:pathLst>
                <a:path extrusionOk="0" h="1253" w="1542">
                  <a:moveTo>
                    <a:pt x="852" y="1"/>
                  </a:moveTo>
                  <a:cubicBezTo>
                    <a:pt x="638" y="1"/>
                    <a:pt x="423" y="101"/>
                    <a:pt x="316" y="278"/>
                  </a:cubicBezTo>
                  <a:cubicBezTo>
                    <a:pt x="0" y="795"/>
                    <a:pt x="433" y="1253"/>
                    <a:pt x="863" y="1253"/>
                  </a:cubicBezTo>
                  <a:cubicBezTo>
                    <a:pt x="1072" y="1253"/>
                    <a:pt x="1279" y="1146"/>
                    <a:pt x="1401" y="886"/>
                  </a:cubicBezTo>
                  <a:cubicBezTo>
                    <a:pt x="1542" y="606"/>
                    <a:pt x="1411" y="222"/>
                    <a:pt x="1149" y="72"/>
                  </a:cubicBezTo>
                  <a:cubicBezTo>
                    <a:pt x="1058" y="24"/>
                    <a:pt x="955" y="1"/>
                    <a:pt x="8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2965450" y="4671850"/>
              <a:ext cx="69025" cy="84475"/>
            </a:xfrm>
            <a:custGeom>
              <a:rect b="b" l="l" r="r" t="t"/>
              <a:pathLst>
                <a:path extrusionOk="0" h="3379" w="2761">
                  <a:moveTo>
                    <a:pt x="1330" y="0"/>
                  </a:moveTo>
                  <a:cubicBezTo>
                    <a:pt x="1190" y="0"/>
                    <a:pt x="1050" y="24"/>
                    <a:pt x="917" y="76"/>
                  </a:cubicBezTo>
                  <a:cubicBezTo>
                    <a:pt x="347" y="300"/>
                    <a:pt x="0" y="993"/>
                    <a:pt x="159" y="1573"/>
                  </a:cubicBezTo>
                  <a:cubicBezTo>
                    <a:pt x="375" y="1489"/>
                    <a:pt x="618" y="1432"/>
                    <a:pt x="824" y="1348"/>
                  </a:cubicBezTo>
                  <a:cubicBezTo>
                    <a:pt x="777" y="1142"/>
                    <a:pt x="805" y="908"/>
                    <a:pt x="955" y="768"/>
                  </a:cubicBezTo>
                  <a:cubicBezTo>
                    <a:pt x="1065" y="658"/>
                    <a:pt x="1222" y="593"/>
                    <a:pt x="1379" y="593"/>
                  </a:cubicBezTo>
                  <a:cubicBezTo>
                    <a:pt x="1434" y="593"/>
                    <a:pt x="1490" y="601"/>
                    <a:pt x="1544" y="618"/>
                  </a:cubicBezTo>
                  <a:cubicBezTo>
                    <a:pt x="1741" y="674"/>
                    <a:pt x="1900" y="862"/>
                    <a:pt x="1937" y="1067"/>
                  </a:cubicBezTo>
                  <a:cubicBezTo>
                    <a:pt x="1965" y="1273"/>
                    <a:pt x="1881" y="1479"/>
                    <a:pt x="1741" y="1620"/>
                  </a:cubicBezTo>
                  <a:cubicBezTo>
                    <a:pt x="1610" y="1788"/>
                    <a:pt x="1404" y="1900"/>
                    <a:pt x="1198" y="1956"/>
                  </a:cubicBezTo>
                  <a:cubicBezTo>
                    <a:pt x="1310" y="2443"/>
                    <a:pt x="1460" y="2920"/>
                    <a:pt x="1619" y="3379"/>
                  </a:cubicBezTo>
                  <a:cubicBezTo>
                    <a:pt x="1797" y="3313"/>
                    <a:pt x="1975" y="3267"/>
                    <a:pt x="2153" y="3220"/>
                  </a:cubicBezTo>
                  <a:cubicBezTo>
                    <a:pt x="2087" y="2939"/>
                    <a:pt x="2068" y="2640"/>
                    <a:pt x="2012" y="2359"/>
                  </a:cubicBezTo>
                  <a:cubicBezTo>
                    <a:pt x="2536" y="2041"/>
                    <a:pt x="2761" y="1245"/>
                    <a:pt x="2490" y="693"/>
                  </a:cubicBezTo>
                  <a:cubicBezTo>
                    <a:pt x="2280" y="274"/>
                    <a:pt x="1803" y="0"/>
                    <a:pt x="1330"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3008950" y="4760875"/>
              <a:ext cx="18975" cy="17350"/>
            </a:xfrm>
            <a:custGeom>
              <a:rect b="b" l="l" r="r" t="t"/>
              <a:pathLst>
                <a:path extrusionOk="0" h="694" w="759">
                  <a:moveTo>
                    <a:pt x="404" y="0"/>
                  </a:moveTo>
                  <a:cubicBezTo>
                    <a:pt x="385" y="0"/>
                    <a:pt x="366" y="2"/>
                    <a:pt x="347" y="5"/>
                  </a:cubicBezTo>
                  <a:cubicBezTo>
                    <a:pt x="254" y="14"/>
                    <a:pt x="113" y="71"/>
                    <a:pt x="57" y="145"/>
                  </a:cubicBezTo>
                  <a:cubicBezTo>
                    <a:pt x="20" y="202"/>
                    <a:pt x="1" y="267"/>
                    <a:pt x="10" y="342"/>
                  </a:cubicBezTo>
                  <a:cubicBezTo>
                    <a:pt x="20" y="492"/>
                    <a:pt x="141" y="632"/>
                    <a:pt x="282" y="679"/>
                  </a:cubicBezTo>
                  <a:cubicBezTo>
                    <a:pt x="314" y="689"/>
                    <a:pt x="348" y="694"/>
                    <a:pt x="381" y="694"/>
                  </a:cubicBezTo>
                  <a:cubicBezTo>
                    <a:pt x="500" y="694"/>
                    <a:pt x="616" y="631"/>
                    <a:pt x="675" y="529"/>
                  </a:cubicBezTo>
                  <a:cubicBezTo>
                    <a:pt x="759" y="398"/>
                    <a:pt x="750" y="211"/>
                    <a:pt x="647" y="108"/>
                  </a:cubicBezTo>
                  <a:cubicBezTo>
                    <a:pt x="584" y="38"/>
                    <a:pt x="496" y="0"/>
                    <a:pt x="404"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3260925" y="4448700"/>
              <a:ext cx="40950" cy="51925"/>
            </a:xfrm>
            <a:custGeom>
              <a:rect b="b" l="l" r="r" t="t"/>
              <a:pathLst>
                <a:path extrusionOk="0" h="2077" w="1638">
                  <a:moveTo>
                    <a:pt x="858" y="1"/>
                  </a:moveTo>
                  <a:cubicBezTo>
                    <a:pt x="538" y="1"/>
                    <a:pt x="219" y="218"/>
                    <a:pt x="122" y="533"/>
                  </a:cubicBezTo>
                  <a:cubicBezTo>
                    <a:pt x="0" y="898"/>
                    <a:pt x="206" y="1356"/>
                    <a:pt x="552" y="1497"/>
                  </a:cubicBezTo>
                  <a:cubicBezTo>
                    <a:pt x="543" y="1665"/>
                    <a:pt x="552" y="1852"/>
                    <a:pt x="543" y="2030"/>
                  </a:cubicBezTo>
                  <a:cubicBezTo>
                    <a:pt x="646" y="2039"/>
                    <a:pt x="749" y="2067"/>
                    <a:pt x="871" y="2077"/>
                  </a:cubicBezTo>
                  <a:cubicBezTo>
                    <a:pt x="927" y="1787"/>
                    <a:pt x="973" y="1497"/>
                    <a:pt x="1002" y="1188"/>
                  </a:cubicBezTo>
                  <a:cubicBezTo>
                    <a:pt x="880" y="1169"/>
                    <a:pt x="758" y="1104"/>
                    <a:pt x="655" y="1038"/>
                  </a:cubicBezTo>
                  <a:cubicBezTo>
                    <a:pt x="552" y="963"/>
                    <a:pt x="477" y="851"/>
                    <a:pt x="477" y="720"/>
                  </a:cubicBezTo>
                  <a:cubicBezTo>
                    <a:pt x="477" y="589"/>
                    <a:pt x="562" y="477"/>
                    <a:pt x="683" y="420"/>
                  </a:cubicBezTo>
                  <a:cubicBezTo>
                    <a:pt x="728" y="394"/>
                    <a:pt x="777" y="383"/>
                    <a:pt x="827" y="383"/>
                  </a:cubicBezTo>
                  <a:cubicBezTo>
                    <a:pt x="903" y="383"/>
                    <a:pt x="981" y="409"/>
                    <a:pt x="1048" y="448"/>
                  </a:cubicBezTo>
                  <a:cubicBezTo>
                    <a:pt x="1151" y="523"/>
                    <a:pt x="1189" y="664"/>
                    <a:pt x="1170" y="795"/>
                  </a:cubicBezTo>
                  <a:cubicBezTo>
                    <a:pt x="1310" y="813"/>
                    <a:pt x="1469" y="832"/>
                    <a:pt x="1591" y="860"/>
                  </a:cubicBezTo>
                  <a:cubicBezTo>
                    <a:pt x="1638" y="486"/>
                    <a:pt x="1376" y="102"/>
                    <a:pt x="1011" y="18"/>
                  </a:cubicBezTo>
                  <a:cubicBezTo>
                    <a:pt x="961" y="6"/>
                    <a:pt x="909" y="1"/>
                    <a:pt x="858" y="1"/>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3270275" y="4504350"/>
              <a:ext cx="11725" cy="10725"/>
            </a:xfrm>
            <a:custGeom>
              <a:rect b="b" l="l" r="r" t="t"/>
              <a:pathLst>
                <a:path extrusionOk="0" h="429" w="469">
                  <a:moveTo>
                    <a:pt x="234" y="0"/>
                  </a:moveTo>
                  <a:cubicBezTo>
                    <a:pt x="169" y="19"/>
                    <a:pt x="94" y="38"/>
                    <a:pt x="57" y="94"/>
                  </a:cubicBezTo>
                  <a:cubicBezTo>
                    <a:pt x="1" y="169"/>
                    <a:pt x="10" y="281"/>
                    <a:pt x="75" y="356"/>
                  </a:cubicBezTo>
                  <a:cubicBezTo>
                    <a:pt x="114" y="402"/>
                    <a:pt x="180" y="429"/>
                    <a:pt x="245" y="429"/>
                  </a:cubicBezTo>
                  <a:cubicBezTo>
                    <a:pt x="274" y="429"/>
                    <a:pt x="302" y="424"/>
                    <a:pt x="328" y="412"/>
                  </a:cubicBezTo>
                  <a:cubicBezTo>
                    <a:pt x="412" y="375"/>
                    <a:pt x="468" y="281"/>
                    <a:pt x="459" y="188"/>
                  </a:cubicBezTo>
                  <a:cubicBezTo>
                    <a:pt x="459" y="141"/>
                    <a:pt x="440" y="113"/>
                    <a:pt x="412" y="75"/>
                  </a:cubicBezTo>
                  <a:cubicBezTo>
                    <a:pt x="375" y="29"/>
                    <a:pt x="281" y="0"/>
                    <a:pt x="234" y="0"/>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p:nvPr/>
        </p:nvSpPr>
        <p:spPr>
          <a:xfrm>
            <a:off x="247900" y="-341000"/>
            <a:ext cx="3865104" cy="978912"/>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322" name="Google Shape;322;p30"/>
          <p:cNvSpPr txBox="1"/>
          <p:nvPr>
            <p:ph type="title"/>
          </p:nvPr>
        </p:nvSpPr>
        <p:spPr>
          <a:xfrm>
            <a:off x="720000" y="643125"/>
            <a:ext cx="77040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Image </a:t>
            </a:r>
            <a:r>
              <a:rPr lang="es">
                <a:solidFill>
                  <a:schemeClr val="accent4"/>
                </a:solidFill>
              </a:rPr>
              <a:t>Captioning</a:t>
            </a:r>
            <a:endParaRPr b="1">
              <a:solidFill>
                <a:schemeClr val="accent4"/>
              </a:solidFill>
            </a:endParaRPr>
          </a:p>
        </p:txBody>
      </p:sp>
      <p:sp>
        <p:nvSpPr>
          <p:cNvPr id="323" name="Google Shape;323;p30"/>
          <p:cNvSpPr txBox="1"/>
          <p:nvPr>
            <p:ph idx="1" type="body"/>
          </p:nvPr>
        </p:nvSpPr>
        <p:spPr>
          <a:xfrm>
            <a:off x="1157350" y="1783200"/>
            <a:ext cx="3211200" cy="20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t>T</a:t>
            </a:r>
            <a:r>
              <a:rPr lang="es" sz="2100"/>
              <a:t>ạo ra một câu văn hoặc đoạn văn mô tả một cách chính xác và chi tiết nội dung của bức ảnh đầu vào.</a:t>
            </a:r>
            <a:r>
              <a:rPr lang="es"/>
              <a:t> </a:t>
            </a:r>
            <a:endParaRPr/>
          </a:p>
          <a:p>
            <a:pPr indent="0" lvl="0" marL="0" rtl="0" algn="l">
              <a:spcBef>
                <a:spcPts val="0"/>
              </a:spcBef>
              <a:spcAft>
                <a:spcPts val="0"/>
              </a:spcAft>
              <a:buNone/>
            </a:pPr>
            <a:r>
              <a:t/>
            </a:r>
            <a:endParaRPr/>
          </a:p>
        </p:txBody>
      </p:sp>
      <p:sp>
        <p:nvSpPr>
          <p:cNvPr id="324" name="Google Shape;324;p30"/>
          <p:cNvSpPr txBox="1"/>
          <p:nvPr/>
        </p:nvSpPr>
        <p:spPr>
          <a:xfrm>
            <a:off x="352700" y="0"/>
            <a:ext cx="3419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s" sz="2400">
                <a:solidFill>
                  <a:schemeClr val="accent4"/>
                </a:solidFill>
                <a:latin typeface="Calistoga"/>
                <a:ea typeface="Calistoga"/>
                <a:cs typeface="Calistoga"/>
                <a:sym typeface="Calistoga"/>
              </a:rPr>
              <a:t>01.  </a:t>
            </a:r>
            <a:r>
              <a:rPr b="1" lang="es" sz="2400">
                <a:solidFill>
                  <a:schemeClr val="dk1"/>
                </a:solidFill>
                <a:latin typeface="Calistoga"/>
                <a:ea typeface="Calistoga"/>
                <a:cs typeface="Calistoga"/>
                <a:sym typeface="Calistoga"/>
              </a:rPr>
              <a:t>Giới thiệu bài toán</a:t>
            </a:r>
            <a:endParaRPr sz="100">
              <a:solidFill>
                <a:schemeClr val="dk1"/>
              </a:solidFill>
              <a:latin typeface="Calistoga"/>
              <a:ea typeface="Calistoga"/>
              <a:cs typeface="Calistoga"/>
              <a:sym typeface="Calistoga"/>
            </a:endParaRPr>
          </a:p>
        </p:txBody>
      </p:sp>
      <p:sp>
        <p:nvSpPr>
          <p:cNvPr id="325" name="Google Shape;325;p30"/>
          <p:cNvSpPr/>
          <p:nvPr/>
        </p:nvSpPr>
        <p:spPr>
          <a:xfrm>
            <a:off x="5082373" y="1394587"/>
            <a:ext cx="3142892" cy="2541292"/>
          </a:xfrm>
          <a:custGeom>
            <a:rect b="b" l="l" r="r" t="t"/>
            <a:pathLst>
              <a:path extrusionOk="0" h="46111" w="48727">
                <a:moveTo>
                  <a:pt x="25214" y="0"/>
                </a:moveTo>
                <a:cubicBezTo>
                  <a:pt x="20988" y="0"/>
                  <a:pt x="16863" y="1463"/>
                  <a:pt x="13523" y="4183"/>
                </a:cubicBezTo>
                <a:cubicBezTo>
                  <a:pt x="8713" y="8085"/>
                  <a:pt x="6841" y="13924"/>
                  <a:pt x="5194" y="19679"/>
                </a:cubicBezTo>
                <a:cubicBezTo>
                  <a:pt x="4745" y="21242"/>
                  <a:pt x="4315" y="22861"/>
                  <a:pt x="3603" y="24321"/>
                </a:cubicBezTo>
                <a:cubicBezTo>
                  <a:pt x="2836" y="25902"/>
                  <a:pt x="1825" y="27325"/>
                  <a:pt x="1105" y="28934"/>
                </a:cubicBezTo>
                <a:cubicBezTo>
                  <a:pt x="572" y="30113"/>
                  <a:pt x="197" y="31377"/>
                  <a:pt x="122" y="32677"/>
                </a:cubicBezTo>
                <a:cubicBezTo>
                  <a:pt x="1" y="35176"/>
                  <a:pt x="955" y="37731"/>
                  <a:pt x="2696" y="39527"/>
                </a:cubicBezTo>
                <a:cubicBezTo>
                  <a:pt x="6196" y="43121"/>
                  <a:pt x="13579" y="45282"/>
                  <a:pt x="16152" y="45694"/>
                </a:cubicBezTo>
                <a:cubicBezTo>
                  <a:pt x="18024" y="45987"/>
                  <a:pt x="19921" y="46111"/>
                  <a:pt x="21816" y="46111"/>
                </a:cubicBezTo>
                <a:cubicBezTo>
                  <a:pt x="23010" y="46111"/>
                  <a:pt x="24202" y="46062"/>
                  <a:pt x="25388" y="45975"/>
                </a:cubicBezTo>
                <a:cubicBezTo>
                  <a:pt x="28467" y="45750"/>
                  <a:pt x="31537" y="45320"/>
                  <a:pt x="34578" y="44814"/>
                </a:cubicBezTo>
                <a:cubicBezTo>
                  <a:pt x="37020" y="44403"/>
                  <a:pt x="39500" y="43860"/>
                  <a:pt x="41708" y="42700"/>
                </a:cubicBezTo>
                <a:cubicBezTo>
                  <a:pt x="42775" y="42138"/>
                  <a:pt x="43767" y="41427"/>
                  <a:pt x="44591" y="40538"/>
                </a:cubicBezTo>
                <a:cubicBezTo>
                  <a:pt x="45452" y="39611"/>
                  <a:pt x="46097" y="38526"/>
                  <a:pt x="46565" y="37366"/>
                </a:cubicBezTo>
                <a:cubicBezTo>
                  <a:pt x="48727" y="31985"/>
                  <a:pt x="46855" y="26286"/>
                  <a:pt x="47173" y="20746"/>
                </a:cubicBezTo>
                <a:cubicBezTo>
                  <a:pt x="47183" y="20652"/>
                  <a:pt x="47183" y="20559"/>
                  <a:pt x="47192" y="20465"/>
                </a:cubicBezTo>
                <a:cubicBezTo>
                  <a:pt x="47351" y="18360"/>
                  <a:pt x="47847" y="16320"/>
                  <a:pt x="47959" y="14214"/>
                </a:cubicBezTo>
                <a:cubicBezTo>
                  <a:pt x="48147" y="10228"/>
                  <a:pt x="45957" y="7683"/>
                  <a:pt x="42345" y="6298"/>
                </a:cubicBezTo>
                <a:cubicBezTo>
                  <a:pt x="40164" y="5465"/>
                  <a:pt x="38115" y="4623"/>
                  <a:pt x="36075" y="3509"/>
                </a:cubicBezTo>
                <a:cubicBezTo>
                  <a:pt x="33801" y="2283"/>
                  <a:pt x="31555" y="926"/>
                  <a:pt x="28991" y="393"/>
                </a:cubicBezTo>
                <a:cubicBezTo>
                  <a:pt x="27735" y="129"/>
                  <a:pt x="26470" y="0"/>
                  <a:pt x="25214" y="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6861401" y="1207613"/>
            <a:ext cx="1146399" cy="1616241"/>
          </a:xfrm>
          <a:custGeom>
            <a:rect b="b" l="l" r="r" t="t"/>
            <a:pathLst>
              <a:path extrusionOk="0" h="24699" w="14767">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5659107" y="3220436"/>
            <a:ext cx="195616" cy="42664"/>
          </a:xfrm>
          <a:custGeom>
            <a:rect b="b" l="l" r="r" t="t"/>
            <a:pathLst>
              <a:path extrusionOk="0" h="786" w="3604">
                <a:moveTo>
                  <a:pt x="312" y="1"/>
                </a:moveTo>
                <a:cubicBezTo>
                  <a:pt x="214" y="1"/>
                  <a:pt x="116" y="3"/>
                  <a:pt x="20" y="9"/>
                </a:cubicBezTo>
                <a:lnTo>
                  <a:pt x="1" y="9"/>
                </a:lnTo>
                <a:cubicBezTo>
                  <a:pt x="1" y="262"/>
                  <a:pt x="10" y="505"/>
                  <a:pt x="10" y="767"/>
                </a:cubicBezTo>
                <a:cubicBezTo>
                  <a:pt x="20" y="767"/>
                  <a:pt x="29" y="776"/>
                  <a:pt x="57" y="776"/>
                </a:cubicBezTo>
                <a:cubicBezTo>
                  <a:pt x="338" y="786"/>
                  <a:pt x="628" y="786"/>
                  <a:pt x="909" y="786"/>
                </a:cubicBezTo>
                <a:lnTo>
                  <a:pt x="3585" y="786"/>
                </a:lnTo>
                <a:cubicBezTo>
                  <a:pt x="3585" y="673"/>
                  <a:pt x="3604" y="552"/>
                  <a:pt x="3585" y="440"/>
                </a:cubicBezTo>
                <a:cubicBezTo>
                  <a:pt x="3576" y="355"/>
                  <a:pt x="3585" y="280"/>
                  <a:pt x="3585" y="187"/>
                </a:cubicBezTo>
                <a:cubicBezTo>
                  <a:pt x="3585" y="149"/>
                  <a:pt x="3585" y="112"/>
                  <a:pt x="3576" y="65"/>
                </a:cubicBezTo>
                <a:lnTo>
                  <a:pt x="3566" y="56"/>
                </a:lnTo>
                <a:cubicBezTo>
                  <a:pt x="3557" y="37"/>
                  <a:pt x="3538" y="37"/>
                  <a:pt x="3510" y="37"/>
                </a:cubicBezTo>
                <a:cubicBezTo>
                  <a:pt x="3370" y="28"/>
                  <a:pt x="3211" y="28"/>
                  <a:pt x="3061" y="28"/>
                </a:cubicBezTo>
                <a:lnTo>
                  <a:pt x="2640" y="28"/>
                </a:lnTo>
                <a:cubicBezTo>
                  <a:pt x="2350" y="28"/>
                  <a:pt x="2060" y="28"/>
                  <a:pt x="1760" y="18"/>
                </a:cubicBezTo>
                <a:cubicBezTo>
                  <a:pt x="1470" y="18"/>
                  <a:pt x="1189" y="18"/>
                  <a:pt x="899" y="9"/>
                </a:cubicBezTo>
                <a:cubicBezTo>
                  <a:pt x="706" y="9"/>
                  <a:pt x="508"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6857825" y="3126151"/>
            <a:ext cx="1104764" cy="771373"/>
          </a:xfrm>
          <a:custGeom>
            <a:rect b="b" l="l" r="r" t="t"/>
            <a:pathLst>
              <a:path extrusionOk="0" h="14211" w="20354">
                <a:moveTo>
                  <a:pt x="2447" y="1"/>
                </a:moveTo>
                <a:cubicBezTo>
                  <a:pt x="1677" y="1"/>
                  <a:pt x="909" y="14"/>
                  <a:pt x="150" y="62"/>
                </a:cubicBezTo>
                <a:cubicBezTo>
                  <a:pt x="84" y="62"/>
                  <a:pt x="56" y="71"/>
                  <a:pt x="10" y="80"/>
                </a:cubicBezTo>
                <a:lnTo>
                  <a:pt x="0" y="80"/>
                </a:lnTo>
                <a:cubicBezTo>
                  <a:pt x="10" y="4787"/>
                  <a:pt x="10" y="9504"/>
                  <a:pt x="0" y="14211"/>
                </a:cubicBezTo>
                <a:cubicBezTo>
                  <a:pt x="749" y="14192"/>
                  <a:pt x="1488" y="14155"/>
                  <a:pt x="2246" y="14098"/>
                </a:cubicBezTo>
                <a:cubicBezTo>
                  <a:pt x="5316" y="13874"/>
                  <a:pt x="8385" y="13443"/>
                  <a:pt x="11426" y="12938"/>
                </a:cubicBezTo>
                <a:cubicBezTo>
                  <a:pt x="13869" y="12526"/>
                  <a:pt x="16348" y="11984"/>
                  <a:pt x="18557" y="10823"/>
                </a:cubicBezTo>
                <a:cubicBezTo>
                  <a:pt x="19165" y="10496"/>
                  <a:pt x="19755" y="10121"/>
                  <a:pt x="20307" y="9700"/>
                </a:cubicBezTo>
                <a:lnTo>
                  <a:pt x="20307" y="8025"/>
                </a:lnTo>
                <a:cubicBezTo>
                  <a:pt x="20288" y="6303"/>
                  <a:pt x="20316" y="4610"/>
                  <a:pt x="20354" y="2906"/>
                </a:cubicBezTo>
                <a:cubicBezTo>
                  <a:pt x="20325" y="2186"/>
                  <a:pt x="20316" y="1475"/>
                  <a:pt x="20307" y="764"/>
                </a:cubicBezTo>
                <a:cubicBezTo>
                  <a:pt x="20307" y="689"/>
                  <a:pt x="20269" y="623"/>
                  <a:pt x="20222" y="576"/>
                </a:cubicBezTo>
                <a:cubicBezTo>
                  <a:pt x="20185" y="455"/>
                  <a:pt x="20073" y="361"/>
                  <a:pt x="19895" y="333"/>
                </a:cubicBezTo>
                <a:cubicBezTo>
                  <a:pt x="19090" y="202"/>
                  <a:pt x="18220" y="239"/>
                  <a:pt x="17406" y="211"/>
                </a:cubicBezTo>
                <a:cubicBezTo>
                  <a:pt x="16620" y="193"/>
                  <a:pt x="15824"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6857825" y="3126151"/>
            <a:ext cx="838587" cy="771373"/>
          </a:xfrm>
          <a:custGeom>
            <a:rect b="b" l="l" r="r" t="t"/>
            <a:pathLst>
              <a:path extrusionOk="0" h="14211" w="15450">
                <a:moveTo>
                  <a:pt x="2447" y="1"/>
                </a:moveTo>
                <a:cubicBezTo>
                  <a:pt x="1677" y="1"/>
                  <a:pt x="909" y="14"/>
                  <a:pt x="150" y="62"/>
                </a:cubicBezTo>
                <a:cubicBezTo>
                  <a:pt x="94" y="62"/>
                  <a:pt x="56" y="71"/>
                  <a:pt x="10" y="80"/>
                </a:cubicBezTo>
                <a:lnTo>
                  <a:pt x="0" y="80"/>
                </a:lnTo>
                <a:cubicBezTo>
                  <a:pt x="10" y="4787"/>
                  <a:pt x="10" y="9504"/>
                  <a:pt x="0" y="14211"/>
                </a:cubicBezTo>
                <a:cubicBezTo>
                  <a:pt x="758" y="14192"/>
                  <a:pt x="1507" y="14155"/>
                  <a:pt x="2246" y="14098"/>
                </a:cubicBezTo>
                <a:cubicBezTo>
                  <a:pt x="5316" y="13874"/>
                  <a:pt x="8385" y="13443"/>
                  <a:pt x="11426" y="12938"/>
                </a:cubicBezTo>
                <a:cubicBezTo>
                  <a:pt x="12755" y="12713"/>
                  <a:pt x="14093" y="12451"/>
                  <a:pt x="15394" y="12077"/>
                </a:cubicBezTo>
                <a:cubicBezTo>
                  <a:pt x="15403" y="10655"/>
                  <a:pt x="15413" y="9232"/>
                  <a:pt x="15403" y="7829"/>
                </a:cubicBezTo>
                <a:cubicBezTo>
                  <a:pt x="15394" y="6060"/>
                  <a:pt x="15413" y="4310"/>
                  <a:pt x="15450" y="2560"/>
                </a:cubicBezTo>
                <a:lnTo>
                  <a:pt x="15413" y="352"/>
                </a:lnTo>
                <a:cubicBezTo>
                  <a:pt x="15413" y="286"/>
                  <a:pt x="15375" y="221"/>
                  <a:pt x="15347" y="174"/>
                </a:cubicBezTo>
                <a:cubicBezTo>
                  <a:pt x="15235" y="174"/>
                  <a:pt x="15141"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7586175" y="3220924"/>
            <a:ext cx="31535" cy="96564"/>
          </a:xfrm>
          <a:custGeom>
            <a:rect b="b" l="l" r="r" t="t"/>
            <a:pathLst>
              <a:path extrusionOk="0" h="1779" w="581">
                <a:moveTo>
                  <a:pt x="290" y="0"/>
                </a:moveTo>
                <a:cubicBezTo>
                  <a:pt x="122" y="0"/>
                  <a:pt x="19" y="131"/>
                  <a:pt x="66" y="234"/>
                </a:cubicBezTo>
                <a:cubicBezTo>
                  <a:pt x="66" y="253"/>
                  <a:pt x="0" y="1591"/>
                  <a:pt x="19" y="1638"/>
                </a:cubicBezTo>
                <a:cubicBezTo>
                  <a:pt x="38" y="1722"/>
                  <a:pt x="141" y="1778"/>
                  <a:pt x="253" y="1778"/>
                </a:cubicBezTo>
                <a:cubicBezTo>
                  <a:pt x="421" y="1778"/>
                  <a:pt x="515" y="1647"/>
                  <a:pt x="487" y="1544"/>
                </a:cubicBezTo>
                <a:cubicBezTo>
                  <a:pt x="478" y="1544"/>
                  <a:pt x="506" y="328"/>
                  <a:pt x="506" y="300"/>
                </a:cubicBezTo>
                <a:lnTo>
                  <a:pt x="506" y="243"/>
                </a:lnTo>
                <a:cubicBezTo>
                  <a:pt x="581" y="131"/>
                  <a:pt x="450" y="0"/>
                  <a:pt x="290"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7511489" y="3220924"/>
            <a:ext cx="31047" cy="96564"/>
          </a:xfrm>
          <a:custGeom>
            <a:rect b="b" l="l" r="r" t="t"/>
            <a:pathLst>
              <a:path extrusionOk="0" h="1779" w="572">
                <a:moveTo>
                  <a:pt x="282" y="0"/>
                </a:moveTo>
                <a:cubicBezTo>
                  <a:pt x="122" y="0"/>
                  <a:pt x="10" y="131"/>
                  <a:pt x="57" y="234"/>
                </a:cubicBezTo>
                <a:cubicBezTo>
                  <a:pt x="57" y="253"/>
                  <a:pt x="1" y="1591"/>
                  <a:pt x="10" y="1638"/>
                </a:cubicBezTo>
                <a:cubicBezTo>
                  <a:pt x="38" y="1722"/>
                  <a:pt x="141" y="1778"/>
                  <a:pt x="244" y="1778"/>
                </a:cubicBezTo>
                <a:cubicBezTo>
                  <a:pt x="422" y="1778"/>
                  <a:pt x="515" y="1647"/>
                  <a:pt x="478" y="1544"/>
                </a:cubicBezTo>
                <a:cubicBezTo>
                  <a:pt x="469" y="1544"/>
                  <a:pt x="506" y="328"/>
                  <a:pt x="506" y="300"/>
                </a:cubicBezTo>
                <a:lnTo>
                  <a:pt x="506" y="243"/>
                </a:lnTo>
                <a:cubicBezTo>
                  <a:pt x="572" y="131"/>
                  <a:pt x="450" y="0"/>
                  <a:pt x="2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7436858" y="3220924"/>
            <a:ext cx="30992" cy="96564"/>
          </a:xfrm>
          <a:custGeom>
            <a:rect b="b" l="l" r="r" t="t"/>
            <a:pathLst>
              <a:path extrusionOk="0" h="1779" w="571">
                <a:moveTo>
                  <a:pt x="281" y="0"/>
                </a:moveTo>
                <a:cubicBezTo>
                  <a:pt x="112" y="0"/>
                  <a:pt x="10" y="131"/>
                  <a:pt x="56" y="234"/>
                </a:cubicBezTo>
                <a:cubicBezTo>
                  <a:pt x="56" y="253"/>
                  <a:pt x="0" y="1591"/>
                  <a:pt x="10" y="1638"/>
                </a:cubicBezTo>
                <a:cubicBezTo>
                  <a:pt x="28" y="1722"/>
                  <a:pt x="131" y="1778"/>
                  <a:pt x="243" y="1778"/>
                </a:cubicBezTo>
                <a:cubicBezTo>
                  <a:pt x="412" y="1778"/>
                  <a:pt x="505" y="1647"/>
                  <a:pt x="477" y="1544"/>
                </a:cubicBezTo>
                <a:cubicBezTo>
                  <a:pt x="468" y="1544"/>
                  <a:pt x="496" y="328"/>
                  <a:pt x="496" y="300"/>
                </a:cubicBezTo>
                <a:lnTo>
                  <a:pt x="496" y="243"/>
                </a:lnTo>
                <a:cubicBezTo>
                  <a:pt x="571" y="131"/>
                  <a:pt x="440" y="0"/>
                  <a:pt x="2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6853754" y="3448846"/>
            <a:ext cx="7653" cy="246160"/>
          </a:xfrm>
          <a:custGeom>
            <a:rect b="b" l="l" r="r" t="t"/>
            <a:pathLst>
              <a:path extrusionOk="0" h="4535" w="141">
                <a:moveTo>
                  <a:pt x="47" y="0"/>
                </a:moveTo>
                <a:cubicBezTo>
                  <a:pt x="24" y="0"/>
                  <a:pt x="0" y="17"/>
                  <a:pt x="0" y="50"/>
                </a:cubicBezTo>
                <a:cubicBezTo>
                  <a:pt x="0" y="798"/>
                  <a:pt x="10" y="1556"/>
                  <a:pt x="10" y="2305"/>
                </a:cubicBezTo>
                <a:lnTo>
                  <a:pt x="28" y="3400"/>
                </a:lnTo>
                <a:cubicBezTo>
                  <a:pt x="28" y="3765"/>
                  <a:pt x="0" y="4148"/>
                  <a:pt x="57" y="4513"/>
                </a:cubicBezTo>
                <a:cubicBezTo>
                  <a:pt x="57" y="4527"/>
                  <a:pt x="66" y="4534"/>
                  <a:pt x="75" y="4534"/>
                </a:cubicBezTo>
                <a:cubicBezTo>
                  <a:pt x="85" y="4534"/>
                  <a:pt x="94" y="4527"/>
                  <a:pt x="94" y="4513"/>
                </a:cubicBezTo>
                <a:cubicBezTo>
                  <a:pt x="141" y="4167"/>
                  <a:pt x="103" y="3793"/>
                  <a:pt x="103" y="3437"/>
                </a:cubicBezTo>
                <a:lnTo>
                  <a:pt x="103" y="2305"/>
                </a:lnTo>
                <a:cubicBezTo>
                  <a:pt x="103" y="1556"/>
                  <a:pt x="94" y="798"/>
                  <a:pt x="94" y="50"/>
                </a:cubicBezTo>
                <a:cubicBezTo>
                  <a:pt x="94" y="17"/>
                  <a:pt x="71" y="0"/>
                  <a:pt x="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6852235" y="3120940"/>
            <a:ext cx="626797" cy="302557"/>
          </a:xfrm>
          <a:custGeom>
            <a:rect b="b" l="l" r="r" t="t"/>
            <a:pathLst>
              <a:path extrusionOk="0" h="5574" w="11548">
                <a:moveTo>
                  <a:pt x="4137" y="1"/>
                </a:moveTo>
                <a:cubicBezTo>
                  <a:pt x="3629" y="1"/>
                  <a:pt x="3120" y="3"/>
                  <a:pt x="2611" y="8"/>
                </a:cubicBezTo>
                <a:cubicBezTo>
                  <a:pt x="1769" y="8"/>
                  <a:pt x="945" y="17"/>
                  <a:pt x="103" y="36"/>
                </a:cubicBezTo>
                <a:cubicBezTo>
                  <a:pt x="47" y="36"/>
                  <a:pt x="38" y="83"/>
                  <a:pt x="47" y="120"/>
                </a:cubicBezTo>
                <a:cubicBezTo>
                  <a:pt x="38" y="130"/>
                  <a:pt x="28" y="148"/>
                  <a:pt x="28" y="158"/>
                </a:cubicBezTo>
                <a:cubicBezTo>
                  <a:pt x="0" y="597"/>
                  <a:pt x="28" y="1056"/>
                  <a:pt x="28" y="1505"/>
                </a:cubicBezTo>
                <a:cubicBezTo>
                  <a:pt x="28" y="1945"/>
                  <a:pt x="28" y="2394"/>
                  <a:pt x="38" y="2843"/>
                </a:cubicBezTo>
                <a:cubicBezTo>
                  <a:pt x="38" y="3293"/>
                  <a:pt x="38" y="3732"/>
                  <a:pt x="47" y="4191"/>
                </a:cubicBezTo>
                <a:lnTo>
                  <a:pt x="47" y="4837"/>
                </a:lnTo>
                <a:cubicBezTo>
                  <a:pt x="47" y="5071"/>
                  <a:pt x="38" y="5304"/>
                  <a:pt x="66" y="5538"/>
                </a:cubicBezTo>
                <a:cubicBezTo>
                  <a:pt x="66" y="5562"/>
                  <a:pt x="82" y="5574"/>
                  <a:pt x="99" y="5574"/>
                </a:cubicBezTo>
                <a:cubicBezTo>
                  <a:pt x="115" y="5574"/>
                  <a:pt x="131" y="5562"/>
                  <a:pt x="131" y="5538"/>
                </a:cubicBezTo>
                <a:cubicBezTo>
                  <a:pt x="159" y="5314"/>
                  <a:pt x="141" y="5089"/>
                  <a:pt x="141" y="4874"/>
                </a:cubicBezTo>
                <a:lnTo>
                  <a:pt x="141" y="4200"/>
                </a:lnTo>
                <a:cubicBezTo>
                  <a:pt x="141" y="3760"/>
                  <a:pt x="141" y="3311"/>
                  <a:pt x="131" y="2862"/>
                </a:cubicBezTo>
                <a:cubicBezTo>
                  <a:pt x="122" y="2404"/>
                  <a:pt x="131" y="1973"/>
                  <a:pt x="122" y="1515"/>
                </a:cubicBezTo>
                <a:cubicBezTo>
                  <a:pt x="122" y="1065"/>
                  <a:pt x="131" y="616"/>
                  <a:pt x="113" y="167"/>
                </a:cubicBezTo>
                <a:lnTo>
                  <a:pt x="113" y="158"/>
                </a:lnTo>
                <a:cubicBezTo>
                  <a:pt x="1586" y="144"/>
                  <a:pt x="3060" y="132"/>
                  <a:pt x="4535" y="132"/>
                </a:cubicBezTo>
                <a:cubicBezTo>
                  <a:pt x="6010" y="132"/>
                  <a:pt x="7487" y="144"/>
                  <a:pt x="8965" y="176"/>
                </a:cubicBezTo>
                <a:cubicBezTo>
                  <a:pt x="9807" y="204"/>
                  <a:pt x="10640" y="223"/>
                  <a:pt x="11482" y="261"/>
                </a:cubicBezTo>
                <a:cubicBezTo>
                  <a:pt x="11548" y="242"/>
                  <a:pt x="11548" y="148"/>
                  <a:pt x="11492" y="148"/>
                </a:cubicBezTo>
                <a:cubicBezTo>
                  <a:pt x="9042" y="55"/>
                  <a:pt x="6592" y="1"/>
                  <a:pt x="4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30"/>
          <p:cNvGrpSpPr/>
          <p:nvPr/>
        </p:nvGrpSpPr>
        <p:grpSpPr>
          <a:xfrm>
            <a:off x="5152592" y="1482448"/>
            <a:ext cx="1624505" cy="1249465"/>
            <a:chOff x="5502550" y="2305250"/>
            <a:chExt cx="1276725" cy="981975"/>
          </a:xfrm>
        </p:grpSpPr>
        <p:sp>
          <p:nvSpPr>
            <p:cNvPr id="336" name="Google Shape;336;p30"/>
            <p:cNvSpPr/>
            <p:nvPr/>
          </p:nvSpPr>
          <p:spPr>
            <a:xfrm>
              <a:off x="5522350" y="2343175"/>
              <a:ext cx="1116625" cy="895200"/>
            </a:xfrm>
            <a:custGeom>
              <a:rect b="b" l="l" r="r" t="t"/>
              <a:pathLst>
                <a:path extrusionOk="0" h="35808" w="44665">
                  <a:moveTo>
                    <a:pt x="24010" y="0"/>
                  </a:moveTo>
                  <a:cubicBezTo>
                    <a:pt x="23399" y="0"/>
                    <a:pt x="22787" y="25"/>
                    <a:pt x="22175" y="74"/>
                  </a:cubicBezTo>
                  <a:cubicBezTo>
                    <a:pt x="14204" y="728"/>
                    <a:pt x="6904" y="5460"/>
                    <a:pt x="3230" y="12599"/>
                  </a:cubicBezTo>
                  <a:cubicBezTo>
                    <a:pt x="121" y="18631"/>
                    <a:pt x="0" y="25915"/>
                    <a:pt x="4046" y="31551"/>
                  </a:cubicBezTo>
                  <a:cubicBezTo>
                    <a:pt x="5951" y="34205"/>
                    <a:pt x="8779" y="35808"/>
                    <a:pt x="11976" y="35808"/>
                  </a:cubicBezTo>
                  <a:cubicBezTo>
                    <a:pt x="12369" y="35808"/>
                    <a:pt x="12768" y="35784"/>
                    <a:pt x="13171" y="35734"/>
                  </a:cubicBezTo>
                  <a:cubicBezTo>
                    <a:pt x="17200" y="35242"/>
                    <a:pt x="20374" y="32415"/>
                    <a:pt x="23628" y="30251"/>
                  </a:cubicBezTo>
                  <a:cubicBezTo>
                    <a:pt x="26242" y="28527"/>
                    <a:pt x="28851" y="27505"/>
                    <a:pt x="31737" y="27505"/>
                  </a:cubicBezTo>
                  <a:cubicBezTo>
                    <a:pt x="32703" y="27505"/>
                    <a:pt x="33701" y="27620"/>
                    <a:pt x="34740" y="27861"/>
                  </a:cubicBezTo>
                  <a:cubicBezTo>
                    <a:pt x="35756" y="28096"/>
                    <a:pt x="36773" y="28268"/>
                    <a:pt x="37751" y="28268"/>
                  </a:cubicBezTo>
                  <a:cubicBezTo>
                    <a:pt x="39329" y="28268"/>
                    <a:pt x="40807" y="27820"/>
                    <a:pt x="42024" y="26464"/>
                  </a:cubicBezTo>
                  <a:cubicBezTo>
                    <a:pt x="43929" y="24340"/>
                    <a:pt x="44664" y="21110"/>
                    <a:pt x="44656" y="18308"/>
                  </a:cubicBezTo>
                  <a:cubicBezTo>
                    <a:pt x="44632" y="8521"/>
                    <a:pt x="35967" y="1326"/>
                    <a:pt x="26721" y="171"/>
                  </a:cubicBezTo>
                  <a:cubicBezTo>
                    <a:pt x="25820" y="55"/>
                    <a:pt x="24915" y="0"/>
                    <a:pt x="24010" y="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6529325" y="2540025"/>
              <a:ext cx="204925" cy="133675"/>
            </a:xfrm>
            <a:custGeom>
              <a:rect b="b" l="l" r="r" t="t"/>
              <a:pathLst>
                <a:path extrusionOk="0" h="5347" w="8197">
                  <a:moveTo>
                    <a:pt x="630" y="1"/>
                  </a:moveTo>
                  <a:cubicBezTo>
                    <a:pt x="283" y="1"/>
                    <a:pt x="0" y="283"/>
                    <a:pt x="0" y="639"/>
                  </a:cubicBezTo>
                  <a:lnTo>
                    <a:pt x="0" y="4717"/>
                  </a:lnTo>
                  <a:cubicBezTo>
                    <a:pt x="0" y="5064"/>
                    <a:pt x="283" y="5347"/>
                    <a:pt x="630" y="5347"/>
                  </a:cubicBezTo>
                  <a:lnTo>
                    <a:pt x="7559" y="5347"/>
                  </a:lnTo>
                  <a:cubicBezTo>
                    <a:pt x="7914" y="5347"/>
                    <a:pt x="8197" y="5064"/>
                    <a:pt x="8197" y="4717"/>
                  </a:cubicBezTo>
                  <a:lnTo>
                    <a:pt x="8197" y="639"/>
                  </a:lnTo>
                  <a:cubicBezTo>
                    <a:pt x="8197" y="283"/>
                    <a:pt x="7914" y="1"/>
                    <a:pt x="7559" y="1"/>
                  </a:cubicBezTo>
                  <a:close/>
                </a:path>
              </a:pathLst>
            </a:custGeom>
            <a:solidFill>
              <a:srgbClr val="A1B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6532950" y="2542175"/>
              <a:ext cx="196050" cy="88725"/>
            </a:xfrm>
            <a:custGeom>
              <a:rect b="b" l="l" r="r" t="t"/>
              <a:pathLst>
                <a:path extrusionOk="0" h="3549" w="7842">
                  <a:moveTo>
                    <a:pt x="7786" y="0"/>
                  </a:moveTo>
                  <a:cubicBezTo>
                    <a:pt x="7775" y="0"/>
                    <a:pt x="7764" y="4"/>
                    <a:pt x="7753" y="12"/>
                  </a:cubicBezTo>
                  <a:cubicBezTo>
                    <a:pt x="6388" y="1191"/>
                    <a:pt x="5177" y="2337"/>
                    <a:pt x="4006" y="3436"/>
                  </a:cubicBezTo>
                  <a:cubicBezTo>
                    <a:pt x="3651" y="3201"/>
                    <a:pt x="3312" y="2886"/>
                    <a:pt x="2989" y="2596"/>
                  </a:cubicBezTo>
                  <a:lnTo>
                    <a:pt x="2940" y="2555"/>
                  </a:lnTo>
                  <a:cubicBezTo>
                    <a:pt x="1866" y="1570"/>
                    <a:pt x="1075" y="860"/>
                    <a:pt x="81" y="44"/>
                  </a:cubicBezTo>
                  <a:cubicBezTo>
                    <a:pt x="75" y="41"/>
                    <a:pt x="65" y="39"/>
                    <a:pt x="55" y="39"/>
                  </a:cubicBezTo>
                  <a:cubicBezTo>
                    <a:pt x="41" y="39"/>
                    <a:pt x="26" y="43"/>
                    <a:pt x="17" y="52"/>
                  </a:cubicBezTo>
                  <a:cubicBezTo>
                    <a:pt x="1" y="76"/>
                    <a:pt x="1" y="109"/>
                    <a:pt x="25" y="125"/>
                  </a:cubicBezTo>
                  <a:cubicBezTo>
                    <a:pt x="1010" y="940"/>
                    <a:pt x="1810" y="1643"/>
                    <a:pt x="2884" y="2628"/>
                  </a:cubicBezTo>
                  <a:lnTo>
                    <a:pt x="2932" y="2668"/>
                  </a:lnTo>
                  <a:cubicBezTo>
                    <a:pt x="3263" y="2975"/>
                    <a:pt x="3602" y="3298"/>
                    <a:pt x="3998" y="3541"/>
                  </a:cubicBezTo>
                  <a:cubicBezTo>
                    <a:pt x="4014" y="3549"/>
                    <a:pt x="4022" y="3549"/>
                    <a:pt x="4030" y="3549"/>
                  </a:cubicBezTo>
                  <a:cubicBezTo>
                    <a:pt x="4038" y="3549"/>
                    <a:pt x="4063" y="3549"/>
                    <a:pt x="4038" y="3541"/>
                  </a:cubicBezTo>
                  <a:cubicBezTo>
                    <a:pt x="5217" y="2434"/>
                    <a:pt x="6429" y="1288"/>
                    <a:pt x="7818" y="92"/>
                  </a:cubicBezTo>
                  <a:cubicBezTo>
                    <a:pt x="7842" y="76"/>
                    <a:pt x="7842" y="44"/>
                    <a:pt x="7826" y="20"/>
                  </a:cubicBezTo>
                  <a:cubicBezTo>
                    <a:pt x="7812" y="6"/>
                    <a:pt x="7799" y="0"/>
                    <a:pt x="77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6531550" y="2597625"/>
              <a:ext cx="66625" cy="71625"/>
            </a:xfrm>
            <a:custGeom>
              <a:rect b="b" l="l" r="r" t="t"/>
              <a:pathLst>
                <a:path extrusionOk="0" h="2865" w="2665">
                  <a:moveTo>
                    <a:pt x="2614" y="1"/>
                  </a:moveTo>
                  <a:cubicBezTo>
                    <a:pt x="2599" y="1"/>
                    <a:pt x="2582" y="5"/>
                    <a:pt x="2568" y="14"/>
                  </a:cubicBezTo>
                  <a:cubicBezTo>
                    <a:pt x="1736" y="1016"/>
                    <a:pt x="977" y="1799"/>
                    <a:pt x="89" y="2711"/>
                  </a:cubicBezTo>
                  <a:lnTo>
                    <a:pt x="16" y="2784"/>
                  </a:lnTo>
                  <a:cubicBezTo>
                    <a:pt x="0" y="2800"/>
                    <a:pt x="0" y="2833"/>
                    <a:pt x="16" y="2857"/>
                  </a:cubicBezTo>
                  <a:cubicBezTo>
                    <a:pt x="16" y="2865"/>
                    <a:pt x="41" y="2865"/>
                    <a:pt x="49" y="2865"/>
                  </a:cubicBezTo>
                  <a:cubicBezTo>
                    <a:pt x="73" y="2865"/>
                    <a:pt x="81" y="2857"/>
                    <a:pt x="97" y="2841"/>
                  </a:cubicBezTo>
                  <a:lnTo>
                    <a:pt x="170" y="2776"/>
                  </a:lnTo>
                  <a:cubicBezTo>
                    <a:pt x="1058" y="1864"/>
                    <a:pt x="1825" y="1072"/>
                    <a:pt x="2649" y="79"/>
                  </a:cubicBezTo>
                  <a:cubicBezTo>
                    <a:pt x="2665" y="55"/>
                    <a:pt x="2665" y="22"/>
                    <a:pt x="2641" y="6"/>
                  </a:cubicBezTo>
                  <a:cubicBezTo>
                    <a:pt x="2634" y="3"/>
                    <a:pt x="2625" y="1"/>
                    <a:pt x="26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6667000" y="2595450"/>
              <a:ext cx="64025" cy="75025"/>
            </a:xfrm>
            <a:custGeom>
              <a:rect b="b" l="l" r="r" t="t"/>
              <a:pathLst>
                <a:path extrusionOk="0" h="3001" w="2561">
                  <a:moveTo>
                    <a:pt x="56" y="0"/>
                  </a:moveTo>
                  <a:cubicBezTo>
                    <a:pt x="47" y="0"/>
                    <a:pt x="39" y="4"/>
                    <a:pt x="33" y="13"/>
                  </a:cubicBezTo>
                  <a:cubicBezTo>
                    <a:pt x="9" y="37"/>
                    <a:pt x="1" y="61"/>
                    <a:pt x="25" y="85"/>
                  </a:cubicBezTo>
                  <a:cubicBezTo>
                    <a:pt x="808" y="1127"/>
                    <a:pt x="1567" y="2023"/>
                    <a:pt x="2464" y="2984"/>
                  </a:cubicBezTo>
                  <a:cubicBezTo>
                    <a:pt x="2472" y="2992"/>
                    <a:pt x="2496" y="3000"/>
                    <a:pt x="2504" y="3000"/>
                  </a:cubicBezTo>
                  <a:cubicBezTo>
                    <a:pt x="2512" y="3000"/>
                    <a:pt x="2528" y="2992"/>
                    <a:pt x="2544" y="2984"/>
                  </a:cubicBezTo>
                  <a:cubicBezTo>
                    <a:pt x="2560" y="2960"/>
                    <a:pt x="2560" y="2928"/>
                    <a:pt x="2544" y="2912"/>
                  </a:cubicBezTo>
                  <a:cubicBezTo>
                    <a:pt x="1648" y="1959"/>
                    <a:pt x="889" y="1062"/>
                    <a:pt x="106" y="21"/>
                  </a:cubicBezTo>
                  <a:cubicBezTo>
                    <a:pt x="90" y="10"/>
                    <a:pt x="72" y="0"/>
                    <a:pt x="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6480600" y="3023600"/>
              <a:ext cx="298675" cy="166925"/>
            </a:xfrm>
            <a:custGeom>
              <a:rect b="b" l="l" r="r" t="t"/>
              <a:pathLst>
                <a:path extrusionOk="0" h="6677" w="11947">
                  <a:moveTo>
                    <a:pt x="609" y="1"/>
                  </a:moveTo>
                  <a:cubicBezTo>
                    <a:pt x="253" y="1"/>
                    <a:pt x="1" y="403"/>
                    <a:pt x="213" y="733"/>
                  </a:cubicBezTo>
                  <a:lnTo>
                    <a:pt x="1723" y="3155"/>
                  </a:lnTo>
                  <a:cubicBezTo>
                    <a:pt x="1772" y="3236"/>
                    <a:pt x="1796" y="3317"/>
                    <a:pt x="1796" y="3406"/>
                  </a:cubicBezTo>
                  <a:lnTo>
                    <a:pt x="1796" y="6208"/>
                  </a:lnTo>
                  <a:cubicBezTo>
                    <a:pt x="1796" y="6466"/>
                    <a:pt x="2006" y="6676"/>
                    <a:pt x="2264" y="6676"/>
                  </a:cubicBezTo>
                  <a:lnTo>
                    <a:pt x="11470" y="6676"/>
                  </a:lnTo>
                  <a:cubicBezTo>
                    <a:pt x="11737" y="6676"/>
                    <a:pt x="11946" y="6466"/>
                    <a:pt x="11946" y="6208"/>
                  </a:cubicBezTo>
                  <a:lnTo>
                    <a:pt x="11946" y="757"/>
                  </a:lnTo>
                  <a:cubicBezTo>
                    <a:pt x="11946" y="490"/>
                    <a:pt x="11737" y="280"/>
                    <a:pt x="11470" y="280"/>
                  </a:cubicBezTo>
                  <a:lnTo>
                    <a:pt x="1844" y="280"/>
                  </a:lnTo>
                  <a:cubicBezTo>
                    <a:pt x="1812" y="272"/>
                    <a:pt x="1788" y="272"/>
                    <a:pt x="1747" y="256"/>
                  </a:cubicBezTo>
                  <a:lnTo>
                    <a:pt x="722" y="14"/>
                  </a:lnTo>
                  <a:cubicBezTo>
                    <a:pt x="683" y="5"/>
                    <a:pt x="646" y="1"/>
                    <a:pt x="609"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6566875" y="3062300"/>
              <a:ext cx="167975" cy="16775"/>
            </a:xfrm>
            <a:custGeom>
              <a:rect b="b" l="l" r="r" t="t"/>
              <a:pathLst>
                <a:path extrusionOk="0" h="671" w="6719">
                  <a:moveTo>
                    <a:pt x="331" y="0"/>
                  </a:moveTo>
                  <a:cubicBezTo>
                    <a:pt x="146" y="0"/>
                    <a:pt x="0" y="154"/>
                    <a:pt x="0" y="339"/>
                  </a:cubicBezTo>
                  <a:cubicBezTo>
                    <a:pt x="0" y="517"/>
                    <a:pt x="146" y="671"/>
                    <a:pt x="331" y="671"/>
                  </a:cubicBezTo>
                  <a:lnTo>
                    <a:pt x="6380" y="671"/>
                  </a:lnTo>
                  <a:cubicBezTo>
                    <a:pt x="6574" y="671"/>
                    <a:pt x="6719" y="517"/>
                    <a:pt x="6711" y="339"/>
                  </a:cubicBezTo>
                  <a:cubicBezTo>
                    <a:pt x="6711" y="154"/>
                    <a:pt x="6557" y="0"/>
                    <a:pt x="63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6566875" y="3103475"/>
              <a:ext cx="167975" cy="16775"/>
            </a:xfrm>
            <a:custGeom>
              <a:rect b="b" l="l" r="r" t="t"/>
              <a:pathLst>
                <a:path extrusionOk="0" h="671" w="6719">
                  <a:moveTo>
                    <a:pt x="331" y="1"/>
                  </a:moveTo>
                  <a:cubicBezTo>
                    <a:pt x="146" y="1"/>
                    <a:pt x="0" y="154"/>
                    <a:pt x="0" y="332"/>
                  </a:cubicBezTo>
                  <a:cubicBezTo>
                    <a:pt x="0" y="517"/>
                    <a:pt x="146" y="671"/>
                    <a:pt x="331" y="671"/>
                  </a:cubicBezTo>
                  <a:lnTo>
                    <a:pt x="6380" y="671"/>
                  </a:lnTo>
                  <a:cubicBezTo>
                    <a:pt x="6574" y="671"/>
                    <a:pt x="6719" y="517"/>
                    <a:pt x="6711" y="332"/>
                  </a:cubicBezTo>
                  <a:cubicBezTo>
                    <a:pt x="6711" y="154"/>
                    <a:pt x="6557" y="1"/>
                    <a:pt x="6380"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6566875" y="3144450"/>
              <a:ext cx="167975" cy="16600"/>
            </a:xfrm>
            <a:custGeom>
              <a:rect b="b" l="l" r="r" t="t"/>
              <a:pathLst>
                <a:path extrusionOk="0" h="664" w="6719">
                  <a:moveTo>
                    <a:pt x="331" y="1"/>
                  </a:moveTo>
                  <a:cubicBezTo>
                    <a:pt x="146" y="1"/>
                    <a:pt x="0" y="146"/>
                    <a:pt x="0" y="332"/>
                  </a:cubicBezTo>
                  <a:cubicBezTo>
                    <a:pt x="0" y="510"/>
                    <a:pt x="146" y="663"/>
                    <a:pt x="331" y="663"/>
                  </a:cubicBezTo>
                  <a:lnTo>
                    <a:pt x="6380" y="663"/>
                  </a:lnTo>
                  <a:cubicBezTo>
                    <a:pt x="6574" y="663"/>
                    <a:pt x="6719" y="510"/>
                    <a:pt x="6711" y="332"/>
                  </a:cubicBezTo>
                  <a:cubicBezTo>
                    <a:pt x="6711" y="146"/>
                    <a:pt x="6557" y="1"/>
                    <a:pt x="63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5547975" y="2617950"/>
              <a:ext cx="301225" cy="132875"/>
            </a:xfrm>
            <a:custGeom>
              <a:rect b="b" l="l" r="r" t="t"/>
              <a:pathLst>
                <a:path extrusionOk="0" h="5315" w="12049">
                  <a:moveTo>
                    <a:pt x="1034" y="1"/>
                  </a:moveTo>
                  <a:cubicBezTo>
                    <a:pt x="469" y="1"/>
                    <a:pt x="1" y="469"/>
                    <a:pt x="1" y="1034"/>
                  </a:cubicBezTo>
                  <a:lnTo>
                    <a:pt x="1" y="4281"/>
                  </a:lnTo>
                  <a:cubicBezTo>
                    <a:pt x="1" y="4846"/>
                    <a:pt x="461" y="5314"/>
                    <a:pt x="1034" y="5314"/>
                  </a:cubicBezTo>
                  <a:lnTo>
                    <a:pt x="11015" y="5314"/>
                  </a:lnTo>
                  <a:cubicBezTo>
                    <a:pt x="11581" y="5314"/>
                    <a:pt x="12049" y="4846"/>
                    <a:pt x="12049" y="4281"/>
                  </a:cubicBezTo>
                  <a:lnTo>
                    <a:pt x="12049" y="1034"/>
                  </a:lnTo>
                  <a:cubicBezTo>
                    <a:pt x="12049" y="469"/>
                    <a:pt x="11581" y="1"/>
                    <a:pt x="110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5611775" y="2654100"/>
              <a:ext cx="53525" cy="59575"/>
            </a:xfrm>
            <a:custGeom>
              <a:rect b="b" l="l" r="r" t="t"/>
              <a:pathLst>
                <a:path extrusionOk="0" h="2383" w="2141">
                  <a:moveTo>
                    <a:pt x="2140" y="0"/>
                  </a:moveTo>
                  <a:lnTo>
                    <a:pt x="0" y="1066"/>
                  </a:lnTo>
                  <a:lnTo>
                    <a:pt x="0" y="1430"/>
                  </a:lnTo>
                  <a:lnTo>
                    <a:pt x="2140" y="2382"/>
                  </a:lnTo>
                  <a:lnTo>
                    <a:pt x="2140" y="1753"/>
                  </a:lnTo>
                  <a:lnTo>
                    <a:pt x="824" y="1220"/>
                  </a:lnTo>
                  <a:lnTo>
                    <a:pt x="2140" y="622"/>
                  </a:lnTo>
                  <a:lnTo>
                    <a:pt x="2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5675375" y="2644400"/>
              <a:ext cx="47050" cy="79575"/>
            </a:xfrm>
            <a:custGeom>
              <a:rect b="b" l="l" r="r" t="t"/>
              <a:pathLst>
                <a:path extrusionOk="0" h="3183" w="1882">
                  <a:moveTo>
                    <a:pt x="1147" y="1"/>
                  </a:moveTo>
                  <a:lnTo>
                    <a:pt x="0" y="3182"/>
                  </a:lnTo>
                  <a:lnTo>
                    <a:pt x="735" y="3182"/>
                  </a:lnTo>
                  <a:lnTo>
                    <a:pt x="18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5731900" y="2654100"/>
              <a:ext cx="53325" cy="59575"/>
            </a:xfrm>
            <a:custGeom>
              <a:rect b="b" l="l" r="r" t="t"/>
              <a:pathLst>
                <a:path extrusionOk="0" h="2383" w="2133">
                  <a:moveTo>
                    <a:pt x="0" y="0"/>
                  </a:moveTo>
                  <a:lnTo>
                    <a:pt x="0" y="622"/>
                  </a:lnTo>
                  <a:lnTo>
                    <a:pt x="1308" y="1220"/>
                  </a:lnTo>
                  <a:lnTo>
                    <a:pt x="0" y="1753"/>
                  </a:lnTo>
                  <a:lnTo>
                    <a:pt x="0" y="2382"/>
                  </a:lnTo>
                  <a:lnTo>
                    <a:pt x="2132" y="1430"/>
                  </a:lnTo>
                  <a:lnTo>
                    <a:pt x="2132" y="106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5904700" y="2470000"/>
              <a:ext cx="501100" cy="324825"/>
            </a:xfrm>
            <a:custGeom>
              <a:rect b="b" l="l" r="r" t="t"/>
              <a:pathLst>
                <a:path extrusionOk="0" h="12993" w="20044">
                  <a:moveTo>
                    <a:pt x="7742" y="1"/>
                  </a:moveTo>
                  <a:cubicBezTo>
                    <a:pt x="7114" y="1"/>
                    <a:pt x="6485" y="41"/>
                    <a:pt x="5863" y="137"/>
                  </a:cubicBezTo>
                  <a:cubicBezTo>
                    <a:pt x="3844" y="452"/>
                    <a:pt x="1955" y="1356"/>
                    <a:pt x="348" y="2616"/>
                  </a:cubicBezTo>
                  <a:lnTo>
                    <a:pt x="380" y="2656"/>
                  </a:lnTo>
                  <a:cubicBezTo>
                    <a:pt x="1" y="4586"/>
                    <a:pt x="251" y="6629"/>
                    <a:pt x="1075" y="8406"/>
                  </a:cubicBezTo>
                  <a:cubicBezTo>
                    <a:pt x="1906" y="10182"/>
                    <a:pt x="3311" y="11684"/>
                    <a:pt x="5023" y="12629"/>
                  </a:cubicBezTo>
                  <a:lnTo>
                    <a:pt x="5056" y="12653"/>
                  </a:lnTo>
                  <a:cubicBezTo>
                    <a:pt x="5581" y="11596"/>
                    <a:pt x="6679" y="10869"/>
                    <a:pt x="7955" y="10869"/>
                  </a:cubicBezTo>
                  <a:cubicBezTo>
                    <a:pt x="9344" y="10869"/>
                    <a:pt x="10547" y="11757"/>
                    <a:pt x="10999" y="12993"/>
                  </a:cubicBezTo>
                  <a:cubicBezTo>
                    <a:pt x="11839" y="11248"/>
                    <a:pt x="12646" y="9399"/>
                    <a:pt x="14132" y="8164"/>
                  </a:cubicBezTo>
                  <a:cubicBezTo>
                    <a:pt x="15731" y="6815"/>
                    <a:pt x="17928" y="6387"/>
                    <a:pt x="20011" y="6242"/>
                  </a:cubicBezTo>
                  <a:lnTo>
                    <a:pt x="20043" y="6234"/>
                  </a:lnTo>
                  <a:cubicBezTo>
                    <a:pt x="19898" y="5943"/>
                    <a:pt x="19720" y="5660"/>
                    <a:pt x="19559" y="5354"/>
                  </a:cubicBezTo>
                  <a:cubicBezTo>
                    <a:pt x="18517" y="3730"/>
                    <a:pt x="16967" y="2463"/>
                    <a:pt x="15230" y="1623"/>
                  </a:cubicBezTo>
                  <a:cubicBezTo>
                    <a:pt x="13494" y="775"/>
                    <a:pt x="11589" y="331"/>
                    <a:pt x="9667" y="113"/>
                  </a:cubicBezTo>
                  <a:cubicBezTo>
                    <a:pt x="9029" y="43"/>
                    <a:pt x="8385" y="1"/>
                    <a:pt x="77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5811625" y="2536000"/>
              <a:ext cx="308500" cy="748400"/>
            </a:xfrm>
            <a:custGeom>
              <a:rect b="b" l="l" r="r" t="t"/>
              <a:pathLst>
                <a:path extrusionOk="0" h="29936" w="12340">
                  <a:moveTo>
                    <a:pt x="4063" y="0"/>
                  </a:moveTo>
                  <a:cubicBezTo>
                    <a:pt x="3506" y="428"/>
                    <a:pt x="2981" y="913"/>
                    <a:pt x="2496" y="1430"/>
                  </a:cubicBezTo>
                  <a:cubicBezTo>
                    <a:pt x="825" y="3037"/>
                    <a:pt x="1" y="5532"/>
                    <a:pt x="9" y="7930"/>
                  </a:cubicBezTo>
                  <a:cubicBezTo>
                    <a:pt x="25" y="10345"/>
                    <a:pt x="808" y="12686"/>
                    <a:pt x="1818" y="14867"/>
                  </a:cubicBezTo>
                  <a:cubicBezTo>
                    <a:pt x="2520" y="16377"/>
                    <a:pt x="3360" y="17879"/>
                    <a:pt x="3611" y="19534"/>
                  </a:cubicBezTo>
                  <a:cubicBezTo>
                    <a:pt x="3756" y="20422"/>
                    <a:pt x="3715" y="21327"/>
                    <a:pt x="3619" y="22223"/>
                  </a:cubicBezTo>
                  <a:cubicBezTo>
                    <a:pt x="3360" y="24799"/>
                    <a:pt x="2625" y="27294"/>
                    <a:pt x="1899" y="29774"/>
                  </a:cubicBezTo>
                  <a:cubicBezTo>
                    <a:pt x="2191" y="29899"/>
                    <a:pt x="2488" y="29935"/>
                    <a:pt x="2786" y="29935"/>
                  </a:cubicBezTo>
                  <a:cubicBezTo>
                    <a:pt x="3024" y="29935"/>
                    <a:pt x="3261" y="29913"/>
                    <a:pt x="3497" y="29895"/>
                  </a:cubicBezTo>
                  <a:cubicBezTo>
                    <a:pt x="4433" y="29818"/>
                    <a:pt x="5369" y="29790"/>
                    <a:pt x="6305" y="29790"/>
                  </a:cubicBezTo>
                  <a:cubicBezTo>
                    <a:pt x="7542" y="29790"/>
                    <a:pt x="8781" y="29839"/>
                    <a:pt x="10022" y="29895"/>
                  </a:cubicBezTo>
                  <a:lnTo>
                    <a:pt x="10022" y="29838"/>
                  </a:lnTo>
                  <a:cubicBezTo>
                    <a:pt x="10668" y="27771"/>
                    <a:pt x="11242" y="25679"/>
                    <a:pt x="11766" y="23580"/>
                  </a:cubicBezTo>
                  <a:cubicBezTo>
                    <a:pt x="11952" y="22861"/>
                    <a:pt x="12122" y="22134"/>
                    <a:pt x="12170" y="21391"/>
                  </a:cubicBezTo>
                  <a:cubicBezTo>
                    <a:pt x="12340" y="18969"/>
                    <a:pt x="11185" y="16522"/>
                    <a:pt x="10119" y="14342"/>
                  </a:cubicBezTo>
                  <a:cubicBezTo>
                    <a:pt x="9110" y="13785"/>
                    <a:pt x="8423" y="12719"/>
                    <a:pt x="8415" y="11491"/>
                  </a:cubicBezTo>
                  <a:cubicBezTo>
                    <a:pt x="8415" y="10966"/>
                    <a:pt x="8544" y="10474"/>
                    <a:pt x="8771" y="10030"/>
                  </a:cubicBezTo>
                  <a:lnTo>
                    <a:pt x="8738" y="10013"/>
                  </a:lnTo>
                  <a:cubicBezTo>
                    <a:pt x="7018" y="9061"/>
                    <a:pt x="5621" y="7559"/>
                    <a:pt x="4789" y="5782"/>
                  </a:cubicBezTo>
                  <a:cubicBezTo>
                    <a:pt x="3966" y="4006"/>
                    <a:pt x="3724" y="1963"/>
                    <a:pt x="4095" y="41"/>
                  </a:cubicBezTo>
                  <a:lnTo>
                    <a:pt x="4063" y="0"/>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6062175" y="2894125"/>
              <a:ext cx="385600" cy="393100"/>
            </a:xfrm>
            <a:custGeom>
              <a:rect b="b" l="l" r="r" t="t"/>
              <a:pathLst>
                <a:path extrusionOk="0" h="15724" w="15424">
                  <a:moveTo>
                    <a:pt x="97" y="1"/>
                  </a:moveTo>
                  <a:lnTo>
                    <a:pt x="97" y="1"/>
                  </a:lnTo>
                  <a:cubicBezTo>
                    <a:pt x="1163" y="2181"/>
                    <a:pt x="2318" y="4620"/>
                    <a:pt x="2148" y="7042"/>
                  </a:cubicBezTo>
                  <a:cubicBezTo>
                    <a:pt x="2100" y="7777"/>
                    <a:pt x="1930" y="8504"/>
                    <a:pt x="1744" y="9231"/>
                  </a:cubicBezTo>
                  <a:cubicBezTo>
                    <a:pt x="1220" y="11330"/>
                    <a:pt x="638" y="13422"/>
                    <a:pt x="0" y="15489"/>
                  </a:cubicBezTo>
                  <a:lnTo>
                    <a:pt x="0" y="15553"/>
                  </a:lnTo>
                  <a:cubicBezTo>
                    <a:pt x="1674" y="15634"/>
                    <a:pt x="3352" y="15723"/>
                    <a:pt x="5025" y="15723"/>
                  </a:cubicBezTo>
                  <a:cubicBezTo>
                    <a:pt x="5693" y="15723"/>
                    <a:pt x="6360" y="15709"/>
                    <a:pt x="7026" y="15675"/>
                  </a:cubicBezTo>
                  <a:cubicBezTo>
                    <a:pt x="7042" y="14875"/>
                    <a:pt x="7155" y="14100"/>
                    <a:pt x="7381" y="13349"/>
                  </a:cubicBezTo>
                  <a:cubicBezTo>
                    <a:pt x="7470" y="13058"/>
                    <a:pt x="7583" y="12759"/>
                    <a:pt x="7801" y="12541"/>
                  </a:cubicBezTo>
                  <a:cubicBezTo>
                    <a:pt x="8124" y="12235"/>
                    <a:pt x="8608" y="12170"/>
                    <a:pt x="9061" y="12154"/>
                  </a:cubicBezTo>
                  <a:cubicBezTo>
                    <a:pt x="9212" y="12146"/>
                    <a:pt x="9362" y="12143"/>
                    <a:pt x="9512" y="12143"/>
                  </a:cubicBezTo>
                  <a:cubicBezTo>
                    <a:pt x="10021" y="12143"/>
                    <a:pt x="10524" y="12184"/>
                    <a:pt x="11023" y="12259"/>
                  </a:cubicBezTo>
                  <a:cubicBezTo>
                    <a:pt x="11169" y="12283"/>
                    <a:pt x="11311" y="12308"/>
                    <a:pt x="11456" y="12308"/>
                  </a:cubicBezTo>
                  <a:cubicBezTo>
                    <a:pt x="11502" y="12308"/>
                    <a:pt x="11549" y="12305"/>
                    <a:pt x="11596" y="12299"/>
                  </a:cubicBezTo>
                  <a:lnTo>
                    <a:pt x="11596" y="12315"/>
                  </a:lnTo>
                  <a:cubicBezTo>
                    <a:pt x="11663" y="12318"/>
                    <a:pt x="11731" y="12319"/>
                    <a:pt x="11799" y="12319"/>
                  </a:cubicBezTo>
                  <a:cubicBezTo>
                    <a:pt x="12375" y="12319"/>
                    <a:pt x="12965" y="12219"/>
                    <a:pt x="13413" y="11879"/>
                  </a:cubicBezTo>
                  <a:cubicBezTo>
                    <a:pt x="13785" y="11597"/>
                    <a:pt x="14027" y="11185"/>
                    <a:pt x="14180" y="10749"/>
                  </a:cubicBezTo>
                  <a:cubicBezTo>
                    <a:pt x="14245" y="10595"/>
                    <a:pt x="14285" y="10434"/>
                    <a:pt x="14293" y="10272"/>
                  </a:cubicBezTo>
                  <a:cubicBezTo>
                    <a:pt x="14334" y="9820"/>
                    <a:pt x="14140" y="9376"/>
                    <a:pt x="14059" y="8932"/>
                  </a:cubicBezTo>
                  <a:cubicBezTo>
                    <a:pt x="13987" y="8568"/>
                    <a:pt x="14108" y="8205"/>
                    <a:pt x="14358" y="7955"/>
                  </a:cubicBezTo>
                  <a:cubicBezTo>
                    <a:pt x="14455" y="7858"/>
                    <a:pt x="14552" y="7769"/>
                    <a:pt x="14665" y="7688"/>
                  </a:cubicBezTo>
                  <a:cubicBezTo>
                    <a:pt x="14754" y="7616"/>
                    <a:pt x="14867" y="7551"/>
                    <a:pt x="14915" y="7438"/>
                  </a:cubicBezTo>
                  <a:cubicBezTo>
                    <a:pt x="14964" y="7309"/>
                    <a:pt x="14923" y="7155"/>
                    <a:pt x="14859" y="7034"/>
                  </a:cubicBezTo>
                  <a:cubicBezTo>
                    <a:pt x="14738" y="6824"/>
                    <a:pt x="14544" y="6638"/>
                    <a:pt x="14406" y="6429"/>
                  </a:cubicBezTo>
                  <a:cubicBezTo>
                    <a:pt x="14374" y="6388"/>
                    <a:pt x="14390" y="6324"/>
                    <a:pt x="14431" y="6307"/>
                  </a:cubicBezTo>
                  <a:cubicBezTo>
                    <a:pt x="14673" y="6178"/>
                    <a:pt x="14907" y="6065"/>
                    <a:pt x="15141" y="5952"/>
                  </a:cubicBezTo>
                  <a:cubicBezTo>
                    <a:pt x="15238" y="5912"/>
                    <a:pt x="15351" y="5855"/>
                    <a:pt x="15384" y="5742"/>
                  </a:cubicBezTo>
                  <a:cubicBezTo>
                    <a:pt x="15424" y="5597"/>
                    <a:pt x="15303" y="5468"/>
                    <a:pt x="15198" y="5355"/>
                  </a:cubicBezTo>
                  <a:cubicBezTo>
                    <a:pt x="14964" y="5096"/>
                    <a:pt x="14826" y="4749"/>
                    <a:pt x="14810" y="4402"/>
                  </a:cubicBezTo>
                  <a:cubicBezTo>
                    <a:pt x="14794" y="4281"/>
                    <a:pt x="14810" y="4159"/>
                    <a:pt x="14875" y="4054"/>
                  </a:cubicBezTo>
                  <a:cubicBezTo>
                    <a:pt x="14899" y="4022"/>
                    <a:pt x="14915" y="4006"/>
                    <a:pt x="14947" y="3982"/>
                  </a:cubicBezTo>
                  <a:lnTo>
                    <a:pt x="14923" y="3958"/>
                  </a:lnTo>
                  <a:cubicBezTo>
                    <a:pt x="13809" y="4046"/>
                    <a:pt x="12695" y="4264"/>
                    <a:pt x="11629" y="4604"/>
                  </a:cubicBezTo>
                  <a:cubicBezTo>
                    <a:pt x="10756" y="4870"/>
                    <a:pt x="9900" y="5225"/>
                    <a:pt x="8980" y="5298"/>
                  </a:cubicBezTo>
                  <a:cubicBezTo>
                    <a:pt x="8861" y="5308"/>
                    <a:pt x="8742" y="5313"/>
                    <a:pt x="8622" y="5313"/>
                  </a:cubicBezTo>
                  <a:cubicBezTo>
                    <a:pt x="7867" y="5313"/>
                    <a:pt x="7109" y="5120"/>
                    <a:pt x="6412" y="4813"/>
                  </a:cubicBezTo>
                  <a:cubicBezTo>
                    <a:pt x="5766" y="4523"/>
                    <a:pt x="5160" y="4127"/>
                    <a:pt x="4684" y="3602"/>
                  </a:cubicBezTo>
                  <a:cubicBezTo>
                    <a:pt x="3828" y="2641"/>
                    <a:pt x="3473" y="1349"/>
                    <a:pt x="3142" y="106"/>
                  </a:cubicBezTo>
                  <a:lnTo>
                    <a:pt x="3109" y="49"/>
                  </a:lnTo>
                  <a:cubicBezTo>
                    <a:pt x="2673" y="267"/>
                    <a:pt x="2181" y="388"/>
                    <a:pt x="1656" y="388"/>
                  </a:cubicBezTo>
                  <a:cubicBezTo>
                    <a:pt x="1090" y="388"/>
                    <a:pt x="566" y="251"/>
                    <a:pt x="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6140100" y="2625825"/>
              <a:ext cx="354325" cy="401350"/>
            </a:xfrm>
            <a:custGeom>
              <a:rect b="b" l="l" r="r" t="t"/>
              <a:pathLst>
                <a:path extrusionOk="0" h="16054" w="14173">
                  <a:moveTo>
                    <a:pt x="10643" y="1"/>
                  </a:moveTo>
                  <a:lnTo>
                    <a:pt x="10611" y="9"/>
                  </a:lnTo>
                  <a:cubicBezTo>
                    <a:pt x="8520" y="138"/>
                    <a:pt x="6331" y="582"/>
                    <a:pt x="4724" y="1931"/>
                  </a:cubicBezTo>
                  <a:cubicBezTo>
                    <a:pt x="3238" y="3158"/>
                    <a:pt x="2431" y="5015"/>
                    <a:pt x="1599" y="6760"/>
                  </a:cubicBezTo>
                  <a:cubicBezTo>
                    <a:pt x="1728" y="7115"/>
                    <a:pt x="1801" y="7486"/>
                    <a:pt x="1801" y="7882"/>
                  </a:cubicBezTo>
                  <a:cubicBezTo>
                    <a:pt x="1801" y="9158"/>
                    <a:pt x="1058" y="10256"/>
                    <a:pt x="0" y="10789"/>
                  </a:cubicBezTo>
                  <a:lnTo>
                    <a:pt x="33" y="10854"/>
                  </a:lnTo>
                  <a:cubicBezTo>
                    <a:pt x="323" y="11928"/>
                    <a:pt x="630" y="13058"/>
                    <a:pt x="1276" y="13963"/>
                  </a:cubicBezTo>
                  <a:cubicBezTo>
                    <a:pt x="1365" y="14092"/>
                    <a:pt x="1462" y="14221"/>
                    <a:pt x="1575" y="14342"/>
                  </a:cubicBezTo>
                  <a:cubicBezTo>
                    <a:pt x="2051" y="14867"/>
                    <a:pt x="2657" y="15263"/>
                    <a:pt x="3303" y="15554"/>
                  </a:cubicBezTo>
                  <a:cubicBezTo>
                    <a:pt x="3998" y="15866"/>
                    <a:pt x="4752" y="16053"/>
                    <a:pt x="5509" y="16053"/>
                  </a:cubicBezTo>
                  <a:cubicBezTo>
                    <a:pt x="5633" y="16053"/>
                    <a:pt x="5756" y="16048"/>
                    <a:pt x="5879" y="16038"/>
                  </a:cubicBezTo>
                  <a:cubicBezTo>
                    <a:pt x="6065" y="16022"/>
                    <a:pt x="6251" y="15998"/>
                    <a:pt x="6428" y="15957"/>
                  </a:cubicBezTo>
                  <a:cubicBezTo>
                    <a:pt x="7139" y="15812"/>
                    <a:pt x="7817" y="15545"/>
                    <a:pt x="8512" y="15336"/>
                  </a:cubicBezTo>
                  <a:cubicBezTo>
                    <a:pt x="9578" y="14988"/>
                    <a:pt x="10692" y="14778"/>
                    <a:pt x="11814" y="14690"/>
                  </a:cubicBezTo>
                  <a:lnTo>
                    <a:pt x="11830" y="14714"/>
                  </a:lnTo>
                  <a:cubicBezTo>
                    <a:pt x="11879" y="14673"/>
                    <a:pt x="11935" y="14641"/>
                    <a:pt x="11992" y="14617"/>
                  </a:cubicBezTo>
                  <a:cubicBezTo>
                    <a:pt x="12638" y="14270"/>
                    <a:pt x="13260" y="13890"/>
                    <a:pt x="13857" y="13478"/>
                  </a:cubicBezTo>
                  <a:cubicBezTo>
                    <a:pt x="13962" y="13406"/>
                    <a:pt x="14059" y="13333"/>
                    <a:pt x="14116" y="13220"/>
                  </a:cubicBezTo>
                  <a:cubicBezTo>
                    <a:pt x="14172" y="13058"/>
                    <a:pt x="14116" y="12873"/>
                    <a:pt x="14059" y="12719"/>
                  </a:cubicBezTo>
                  <a:cubicBezTo>
                    <a:pt x="13979" y="12517"/>
                    <a:pt x="13890" y="12315"/>
                    <a:pt x="13801" y="12114"/>
                  </a:cubicBezTo>
                  <a:cubicBezTo>
                    <a:pt x="13486" y="11435"/>
                    <a:pt x="13123" y="10789"/>
                    <a:pt x="12703" y="10184"/>
                  </a:cubicBezTo>
                  <a:cubicBezTo>
                    <a:pt x="12428" y="9788"/>
                    <a:pt x="12137" y="9408"/>
                    <a:pt x="11976" y="8956"/>
                  </a:cubicBezTo>
                  <a:cubicBezTo>
                    <a:pt x="11879" y="8673"/>
                    <a:pt x="11839" y="8375"/>
                    <a:pt x="11863" y="8092"/>
                  </a:cubicBezTo>
                  <a:cubicBezTo>
                    <a:pt x="11863" y="8052"/>
                    <a:pt x="11871" y="8027"/>
                    <a:pt x="11871" y="7995"/>
                  </a:cubicBezTo>
                  <a:cubicBezTo>
                    <a:pt x="11976" y="7139"/>
                    <a:pt x="12057" y="6275"/>
                    <a:pt x="12016" y="5419"/>
                  </a:cubicBezTo>
                  <a:cubicBezTo>
                    <a:pt x="12000" y="5169"/>
                    <a:pt x="11984" y="4902"/>
                    <a:pt x="11960" y="4644"/>
                  </a:cubicBezTo>
                  <a:cubicBezTo>
                    <a:pt x="11919" y="4111"/>
                    <a:pt x="11863" y="3570"/>
                    <a:pt x="11758" y="3045"/>
                  </a:cubicBezTo>
                  <a:cubicBezTo>
                    <a:pt x="11588" y="2116"/>
                    <a:pt x="11265" y="1244"/>
                    <a:pt x="10861" y="421"/>
                  </a:cubicBezTo>
                  <a:cubicBezTo>
                    <a:pt x="10789" y="283"/>
                    <a:pt x="10724" y="138"/>
                    <a:pt x="10643" y="1"/>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6022200" y="2741900"/>
              <a:ext cx="162525" cy="162550"/>
            </a:xfrm>
            <a:custGeom>
              <a:rect b="b" l="l" r="r" t="t"/>
              <a:pathLst>
                <a:path extrusionOk="0" h="6502" w="6501">
                  <a:moveTo>
                    <a:pt x="3255" y="1"/>
                  </a:moveTo>
                  <a:cubicBezTo>
                    <a:pt x="1987" y="1"/>
                    <a:pt x="889" y="728"/>
                    <a:pt x="356" y="1786"/>
                  </a:cubicBezTo>
                  <a:cubicBezTo>
                    <a:pt x="121" y="2230"/>
                    <a:pt x="0" y="2722"/>
                    <a:pt x="0" y="3247"/>
                  </a:cubicBezTo>
                  <a:cubicBezTo>
                    <a:pt x="0" y="4483"/>
                    <a:pt x="687" y="5549"/>
                    <a:pt x="1696" y="6106"/>
                  </a:cubicBezTo>
                  <a:cubicBezTo>
                    <a:pt x="2165" y="6356"/>
                    <a:pt x="2689" y="6501"/>
                    <a:pt x="3255" y="6501"/>
                  </a:cubicBezTo>
                  <a:cubicBezTo>
                    <a:pt x="3780" y="6501"/>
                    <a:pt x="4272" y="6380"/>
                    <a:pt x="4708" y="6154"/>
                  </a:cubicBezTo>
                  <a:cubicBezTo>
                    <a:pt x="5766" y="5621"/>
                    <a:pt x="6501" y="4523"/>
                    <a:pt x="6501" y="3247"/>
                  </a:cubicBezTo>
                  <a:cubicBezTo>
                    <a:pt x="6501" y="2860"/>
                    <a:pt x="6436" y="2480"/>
                    <a:pt x="6299" y="2133"/>
                  </a:cubicBezTo>
                  <a:cubicBezTo>
                    <a:pt x="5847" y="889"/>
                    <a:pt x="4652" y="1"/>
                    <a:pt x="3255"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6059150" y="2778650"/>
              <a:ext cx="88850" cy="88850"/>
            </a:xfrm>
            <a:custGeom>
              <a:rect b="b" l="l" r="r" t="t"/>
              <a:pathLst>
                <a:path extrusionOk="0" h="3554" w="3554">
                  <a:moveTo>
                    <a:pt x="1777" y="1"/>
                  </a:moveTo>
                  <a:cubicBezTo>
                    <a:pt x="791" y="1"/>
                    <a:pt x="0" y="800"/>
                    <a:pt x="0" y="1777"/>
                  </a:cubicBezTo>
                  <a:cubicBezTo>
                    <a:pt x="0" y="2762"/>
                    <a:pt x="791" y="3554"/>
                    <a:pt x="1777" y="3554"/>
                  </a:cubicBezTo>
                  <a:cubicBezTo>
                    <a:pt x="2754" y="3554"/>
                    <a:pt x="3553" y="2762"/>
                    <a:pt x="3553" y="1777"/>
                  </a:cubicBezTo>
                  <a:cubicBezTo>
                    <a:pt x="3553" y="800"/>
                    <a:pt x="2754" y="1"/>
                    <a:pt x="17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6218425" y="2742125"/>
              <a:ext cx="266500" cy="186550"/>
            </a:xfrm>
            <a:custGeom>
              <a:rect b="b" l="l" r="r" t="t"/>
              <a:pathLst>
                <a:path extrusionOk="0" h="7462" w="10660">
                  <a:moveTo>
                    <a:pt x="3731" y="0"/>
                  </a:moveTo>
                  <a:cubicBezTo>
                    <a:pt x="2690" y="0"/>
                    <a:pt x="1761" y="412"/>
                    <a:pt x="1091" y="1090"/>
                  </a:cubicBezTo>
                  <a:cubicBezTo>
                    <a:pt x="412" y="1760"/>
                    <a:pt x="0" y="2697"/>
                    <a:pt x="0" y="3723"/>
                  </a:cubicBezTo>
                  <a:cubicBezTo>
                    <a:pt x="0" y="5782"/>
                    <a:pt x="1672" y="7462"/>
                    <a:pt x="3731" y="7462"/>
                  </a:cubicBezTo>
                  <a:lnTo>
                    <a:pt x="10660" y="7462"/>
                  </a:lnTo>
                  <a:cubicBezTo>
                    <a:pt x="10353" y="6783"/>
                    <a:pt x="9981" y="6137"/>
                    <a:pt x="9545" y="5540"/>
                  </a:cubicBezTo>
                  <a:cubicBezTo>
                    <a:pt x="9271" y="5152"/>
                    <a:pt x="8980" y="4764"/>
                    <a:pt x="8819" y="4312"/>
                  </a:cubicBezTo>
                  <a:cubicBezTo>
                    <a:pt x="8730" y="4030"/>
                    <a:pt x="8689" y="3739"/>
                    <a:pt x="8706" y="3456"/>
                  </a:cubicBezTo>
                  <a:cubicBezTo>
                    <a:pt x="8706" y="3416"/>
                    <a:pt x="8722" y="3384"/>
                    <a:pt x="8722" y="3351"/>
                  </a:cubicBezTo>
                  <a:cubicBezTo>
                    <a:pt x="8819" y="2495"/>
                    <a:pt x="8899" y="1639"/>
                    <a:pt x="8859" y="775"/>
                  </a:cubicBezTo>
                  <a:cubicBezTo>
                    <a:pt x="8851" y="525"/>
                    <a:pt x="8827" y="267"/>
                    <a:pt x="8811"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6366800" y="2778650"/>
              <a:ext cx="127025" cy="23850"/>
            </a:xfrm>
            <a:custGeom>
              <a:rect b="b" l="l" r="r" t="t"/>
              <a:pathLst>
                <a:path extrusionOk="0" h="954" w="5081">
                  <a:moveTo>
                    <a:pt x="469" y="1"/>
                  </a:moveTo>
                  <a:cubicBezTo>
                    <a:pt x="211" y="1"/>
                    <a:pt x="1" y="219"/>
                    <a:pt x="1" y="477"/>
                  </a:cubicBezTo>
                  <a:cubicBezTo>
                    <a:pt x="1" y="747"/>
                    <a:pt x="203" y="954"/>
                    <a:pt x="455" y="954"/>
                  </a:cubicBezTo>
                  <a:cubicBezTo>
                    <a:pt x="460" y="954"/>
                    <a:pt x="464" y="954"/>
                    <a:pt x="469" y="954"/>
                  </a:cubicBezTo>
                  <a:lnTo>
                    <a:pt x="4612" y="954"/>
                  </a:lnTo>
                  <a:cubicBezTo>
                    <a:pt x="4870" y="954"/>
                    <a:pt x="5080" y="744"/>
                    <a:pt x="5080" y="477"/>
                  </a:cubicBezTo>
                  <a:cubicBezTo>
                    <a:pt x="5080" y="219"/>
                    <a:pt x="4870" y="1"/>
                    <a:pt x="4612"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6259200" y="2778650"/>
              <a:ext cx="84000" cy="23850"/>
            </a:xfrm>
            <a:custGeom>
              <a:rect b="b" l="l" r="r" t="t"/>
              <a:pathLst>
                <a:path extrusionOk="0" h="954" w="3360">
                  <a:moveTo>
                    <a:pt x="477" y="1"/>
                  </a:moveTo>
                  <a:cubicBezTo>
                    <a:pt x="211" y="1"/>
                    <a:pt x="1" y="219"/>
                    <a:pt x="1" y="477"/>
                  </a:cubicBezTo>
                  <a:cubicBezTo>
                    <a:pt x="1" y="747"/>
                    <a:pt x="203" y="954"/>
                    <a:pt x="462" y="954"/>
                  </a:cubicBezTo>
                  <a:cubicBezTo>
                    <a:pt x="467" y="954"/>
                    <a:pt x="472" y="954"/>
                    <a:pt x="477" y="954"/>
                  </a:cubicBezTo>
                  <a:lnTo>
                    <a:pt x="2892" y="954"/>
                  </a:lnTo>
                  <a:cubicBezTo>
                    <a:pt x="3150" y="954"/>
                    <a:pt x="3360" y="744"/>
                    <a:pt x="3360" y="477"/>
                  </a:cubicBezTo>
                  <a:cubicBezTo>
                    <a:pt x="3360" y="219"/>
                    <a:pt x="3150" y="1"/>
                    <a:pt x="28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6386600" y="2862425"/>
              <a:ext cx="150225" cy="23850"/>
            </a:xfrm>
            <a:custGeom>
              <a:rect b="b" l="l" r="r" t="t"/>
              <a:pathLst>
                <a:path extrusionOk="0" h="954" w="6009">
                  <a:moveTo>
                    <a:pt x="477" y="1"/>
                  </a:moveTo>
                  <a:cubicBezTo>
                    <a:pt x="218" y="1"/>
                    <a:pt x="0" y="219"/>
                    <a:pt x="0" y="477"/>
                  </a:cubicBezTo>
                  <a:cubicBezTo>
                    <a:pt x="0" y="744"/>
                    <a:pt x="218" y="954"/>
                    <a:pt x="477" y="954"/>
                  </a:cubicBezTo>
                  <a:lnTo>
                    <a:pt x="5532" y="954"/>
                  </a:lnTo>
                  <a:cubicBezTo>
                    <a:pt x="5798" y="954"/>
                    <a:pt x="6008" y="744"/>
                    <a:pt x="6008" y="477"/>
                  </a:cubicBezTo>
                  <a:cubicBezTo>
                    <a:pt x="6008" y="219"/>
                    <a:pt x="5798" y="1"/>
                    <a:pt x="5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6304225" y="2862425"/>
              <a:ext cx="52925" cy="23850"/>
            </a:xfrm>
            <a:custGeom>
              <a:rect b="b" l="l" r="r" t="t"/>
              <a:pathLst>
                <a:path extrusionOk="0" h="954" w="2117">
                  <a:moveTo>
                    <a:pt x="469" y="1"/>
                  </a:moveTo>
                  <a:cubicBezTo>
                    <a:pt x="210" y="1"/>
                    <a:pt x="0" y="219"/>
                    <a:pt x="0" y="477"/>
                  </a:cubicBezTo>
                  <a:cubicBezTo>
                    <a:pt x="0" y="744"/>
                    <a:pt x="210" y="954"/>
                    <a:pt x="469" y="954"/>
                  </a:cubicBezTo>
                  <a:lnTo>
                    <a:pt x="1640" y="954"/>
                  </a:lnTo>
                  <a:cubicBezTo>
                    <a:pt x="1906" y="954"/>
                    <a:pt x="2116" y="744"/>
                    <a:pt x="2116" y="477"/>
                  </a:cubicBezTo>
                  <a:cubicBezTo>
                    <a:pt x="2116" y="219"/>
                    <a:pt x="1906" y="1"/>
                    <a:pt x="16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6323800" y="2819025"/>
              <a:ext cx="140550" cy="23850"/>
            </a:xfrm>
            <a:custGeom>
              <a:rect b="b" l="l" r="r" t="t"/>
              <a:pathLst>
                <a:path extrusionOk="0" h="954" w="5622">
                  <a:moveTo>
                    <a:pt x="477" y="1"/>
                  </a:moveTo>
                  <a:cubicBezTo>
                    <a:pt x="211" y="1"/>
                    <a:pt x="1" y="219"/>
                    <a:pt x="1" y="477"/>
                  </a:cubicBezTo>
                  <a:cubicBezTo>
                    <a:pt x="1" y="744"/>
                    <a:pt x="227" y="954"/>
                    <a:pt x="477" y="954"/>
                  </a:cubicBezTo>
                  <a:lnTo>
                    <a:pt x="5153" y="954"/>
                  </a:lnTo>
                  <a:cubicBezTo>
                    <a:pt x="5411" y="954"/>
                    <a:pt x="5621" y="744"/>
                    <a:pt x="5621" y="477"/>
                  </a:cubicBezTo>
                  <a:cubicBezTo>
                    <a:pt x="5621" y="219"/>
                    <a:pt x="5411" y="1"/>
                    <a:pt x="51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6487325" y="2819025"/>
              <a:ext cx="80775" cy="23850"/>
            </a:xfrm>
            <a:custGeom>
              <a:rect b="b" l="l" r="r" t="t"/>
              <a:pathLst>
                <a:path extrusionOk="0" h="954" w="3231">
                  <a:moveTo>
                    <a:pt x="477" y="1"/>
                  </a:moveTo>
                  <a:cubicBezTo>
                    <a:pt x="211" y="1"/>
                    <a:pt x="1" y="219"/>
                    <a:pt x="1" y="477"/>
                  </a:cubicBezTo>
                  <a:cubicBezTo>
                    <a:pt x="1" y="744"/>
                    <a:pt x="211" y="954"/>
                    <a:pt x="477" y="954"/>
                  </a:cubicBezTo>
                  <a:lnTo>
                    <a:pt x="2754" y="954"/>
                  </a:lnTo>
                  <a:cubicBezTo>
                    <a:pt x="3021" y="954"/>
                    <a:pt x="3231" y="744"/>
                    <a:pt x="3231" y="477"/>
                  </a:cubicBezTo>
                  <a:cubicBezTo>
                    <a:pt x="3231" y="219"/>
                    <a:pt x="3021" y="1"/>
                    <a:pt x="2754"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5991700" y="2343250"/>
              <a:ext cx="252400" cy="222175"/>
            </a:xfrm>
            <a:custGeom>
              <a:rect b="b" l="l" r="r" t="t"/>
              <a:pathLst>
                <a:path extrusionOk="0" h="8887" w="10096">
                  <a:moveTo>
                    <a:pt x="5047" y="1"/>
                  </a:moveTo>
                  <a:cubicBezTo>
                    <a:pt x="3325" y="1"/>
                    <a:pt x="1688" y="1012"/>
                    <a:pt x="970" y="2696"/>
                  </a:cubicBezTo>
                  <a:cubicBezTo>
                    <a:pt x="1" y="4949"/>
                    <a:pt x="1051" y="7565"/>
                    <a:pt x="3304" y="8526"/>
                  </a:cubicBezTo>
                  <a:cubicBezTo>
                    <a:pt x="3874" y="8771"/>
                    <a:pt x="4467" y="8887"/>
                    <a:pt x="5050" y="8887"/>
                  </a:cubicBezTo>
                  <a:cubicBezTo>
                    <a:pt x="6774" y="8887"/>
                    <a:pt x="8416" y="7875"/>
                    <a:pt x="9134" y="6192"/>
                  </a:cubicBezTo>
                  <a:cubicBezTo>
                    <a:pt x="10095" y="3931"/>
                    <a:pt x="9053" y="1323"/>
                    <a:pt x="6792" y="362"/>
                  </a:cubicBezTo>
                  <a:cubicBezTo>
                    <a:pt x="6222" y="117"/>
                    <a:pt x="5630" y="1"/>
                    <a:pt x="5047"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5968500" y="2305250"/>
              <a:ext cx="298400" cy="298400"/>
            </a:xfrm>
            <a:custGeom>
              <a:rect b="b" l="l" r="r" t="t"/>
              <a:pathLst>
                <a:path extrusionOk="0" h="11936" w="11936">
                  <a:moveTo>
                    <a:pt x="5976" y="0"/>
                  </a:moveTo>
                  <a:cubicBezTo>
                    <a:pt x="5944" y="0"/>
                    <a:pt x="5928" y="25"/>
                    <a:pt x="5928" y="57"/>
                  </a:cubicBezTo>
                  <a:cubicBezTo>
                    <a:pt x="5928" y="81"/>
                    <a:pt x="5944" y="105"/>
                    <a:pt x="5976" y="105"/>
                  </a:cubicBezTo>
                  <a:cubicBezTo>
                    <a:pt x="6105" y="105"/>
                    <a:pt x="6251" y="105"/>
                    <a:pt x="6380" y="113"/>
                  </a:cubicBezTo>
                  <a:cubicBezTo>
                    <a:pt x="6412" y="113"/>
                    <a:pt x="6428" y="97"/>
                    <a:pt x="6428" y="65"/>
                  </a:cubicBezTo>
                  <a:cubicBezTo>
                    <a:pt x="6428" y="41"/>
                    <a:pt x="6412" y="16"/>
                    <a:pt x="6380" y="16"/>
                  </a:cubicBezTo>
                  <a:cubicBezTo>
                    <a:pt x="6251" y="16"/>
                    <a:pt x="6105" y="0"/>
                    <a:pt x="5976" y="0"/>
                  </a:cubicBezTo>
                  <a:close/>
                  <a:moveTo>
                    <a:pt x="5564" y="16"/>
                  </a:moveTo>
                  <a:cubicBezTo>
                    <a:pt x="5435" y="25"/>
                    <a:pt x="5290" y="33"/>
                    <a:pt x="5160" y="57"/>
                  </a:cubicBezTo>
                  <a:cubicBezTo>
                    <a:pt x="5136" y="65"/>
                    <a:pt x="5120" y="81"/>
                    <a:pt x="5120" y="113"/>
                  </a:cubicBezTo>
                  <a:cubicBezTo>
                    <a:pt x="5120" y="138"/>
                    <a:pt x="5152" y="154"/>
                    <a:pt x="5168" y="154"/>
                  </a:cubicBezTo>
                  <a:cubicBezTo>
                    <a:pt x="5314" y="138"/>
                    <a:pt x="5443" y="121"/>
                    <a:pt x="5564" y="113"/>
                  </a:cubicBezTo>
                  <a:cubicBezTo>
                    <a:pt x="5596" y="113"/>
                    <a:pt x="5613" y="97"/>
                    <a:pt x="5613" y="65"/>
                  </a:cubicBezTo>
                  <a:cubicBezTo>
                    <a:pt x="5613" y="33"/>
                    <a:pt x="5596" y="16"/>
                    <a:pt x="5564" y="16"/>
                  </a:cubicBezTo>
                  <a:close/>
                  <a:moveTo>
                    <a:pt x="6775" y="52"/>
                  </a:moveTo>
                  <a:cubicBezTo>
                    <a:pt x="6755" y="52"/>
                    <a:pt x="6735" y="72"/>
                    <a:pt x="6735" y="97"/>
                  </a:cubicBezTo>
                  <a:cubicBezTo>
                    <a:pt x="6727" y="121"/>
                    <a:pt x="6743" y="154"/>
                    <a:pt x="6775" y="154"/>
                  </a:cubicBezTo>
                  <a:cubicBezTo>
                    <a:pt x="6905" y="178"/>
                    <a:pt x="7034" y="194"/>
                    <a:pt x="7171" y="226"/>
                  </a:cubicBezTo>
                  <a:lnTo>
                    <a:pt x="7179" y="226"/>
                  </a:lnTo>
                  <a:cubicBezTo>
                    <a:pt x="7203" y="226"/>
                    <a:pt x="7228" y="202"/>
                    <a:pt x="7236" y="186"/>
                  </a:cubicBezTo>
                  <a:cubicBezTo>
                    <a:pt x="7236" y="154"/>
                    <a:pt x="7228" y="138"/>
                    <a:pt x="7195" y="121"/>
                  </a:cubicBezTo>
                  <a:cubicBezTo>
                    <a:pt x="7066" y="97"/>
                    <a:pt x="6929" y="73"/>
                    <a:pt x="6792" y="57"/>
                  </a:cubicBezTo>
                  <a:cubicBezTo>
                    <a:pt x="6786" y="53"/>
                    <a:pt x="6781" y="52"/>
                    <a:pt x="6775" y="52"/>
                  </a:cubicBezTo>
                  <a:close/>
                  <a:moveTo>
                    <a:pt x="4769" y="120"/>
                  </a:moveTo>
                  <a:cubicBezTo>
                    <a:pt x="4765" y="120"/>
                    <a:pt x="4761" y="120"/>
                    <a:pt x="4757" y="121"/>
                  </a:cubicBezTo>
                  <a:cubicBezTo>
                    <a:pt x="4627" y="146"/>
                    <a:pt x="4490" y="178"/>
                    <a:pt x="4361" y="218"/>
                  </a:cubicBezTo>
                  <a:cubicBezTo>
                    <a:pt x="4337" y="226"/>
                    <a:pt x="4321" y="243"/>
                    <a:pt x="4329" y="275"/>
                  </a:cubicBezTo>
                  <a:cubicBezTo>
                    <a:pt x="4337" y="307"/>
                    <a:pt x="4361" y="315"/>
                    <a:pt x="4377" y="315"/>
                  </a:cubicBezTo>
                  <a:lnTo>
                    <a:pt x="4773" y="226"/>
                  </a:lnTo>
                  <a:cubicBezTo>
                    <a:pt x="4805" y="218"/>
                    <a:pt x="4829" y="194"/>
                    <a:pt x="4813" y="162"/>
                  </a:cubicBezTo>
                  <a:cubicBezTo>
                    <a:pt x="4806" y="141"/>
                    <a:pt x="4793" y="120"/>
                    <a:pt x="4769" y="120"/>
                  </a:cubicBezTo>
                  <a:close/>
                  <a:moveTo>
                    <a:pt x="7562" y="232"/>
                  </a:moveTo>
                  <a:cubicBezTo>
                    <a:pt x="7540" y="232"/>
                    <a:pt x="7525" y="242"/>
                    <a:pt x="7518" y="267"/>
                  </a:cubicBezTo>
                  <a:cubicBezTo>
                    <a:pt x="7510" y="283"/>
                    <a:pt x="7518" y="315"/>
                    <a:pt x="7551" y="323"/>
                  </a:cubicBezTo>
                  <a:cubicBezTo>
                    <a:pt x="7680" y="364"/>
                    <a:pt x="7817" y="404"/>
                    <a:pt x="7938" y="444"/>
                  </a:cubicBezTo>
                  <a:lnTo>
                    <a:pt x="7954" y="444"/>
                  </a:lnTo>
                  <a:cubicBezTo>
                    <a:pt x="7979" y="444"/>
                    <a:pt x="7995" y="428"/>
                    <a:pt x="7995" y="420"/>
                  </a:cubicBezTo>
                  <a:cubicBezTo>
                    <a:pt x="8003" y="396"/>
                    <a:pt x="7995" y="364"/>
                    <a:pt x="7963" y="356"/>
                  </a:cubicBezTo>
                  <a:cubicBezTo>
                    <a:pt x="7841" y="315"/>
                    <a:pt x="7712" y="275"/>
                    <a:pt x="7583" y="234"/>
                  </a:cubicBezTo>
                  <a:cubicBezTo>
                    <a:pt x="7575" y="233"/>
                    <a:pt x="7568" y="232"/>
                    <a:pt x="7562" y="232"/>
                  </a:cubicBezTo>
                  <a:close/>
                  <a:moveTo>
                    <a:pt x="4013" y="333"/>
                  </a:moveTo>
                  <a:cubicBezTo>
                    <a:pt x="4006" y="333"/>
                    <a:pt x="3999" y="335"/>
                    <a:pt x="3990" y="339"/>
                  </a:cubicBezTo>
                  <a:cubicBezTo>
                    <a:pt x="3860" y="388"/>
                    <a:pt x="3723" y="436"/>
                    <a:pt x="3602" y="485"/>
                  </a:cubicBezTo>
                  <a:cubicBezTo>
                    <a:pt x="3570" y="509"/>
                    <a:pt x="3562" y="525"/>
                    <a:pt x="3570" y="557"/>
                  </a:cubicBezTo>
                  <a:cubicBezTo>
                    <a:pt x="3586" y="582"/>
                    <a:pt x="3602" y="590"/>
                    <a:pt x="3626" y="590"/>
                  </a:cubicBezTo>
                  <a:lnTo>
                    <a:pt x="3642" y="566"/>
                  </a:lnTo>
                  <a:cubicBezTo>
                    <a:pt x="3763" y="517"/>
                    <a:pt x="3901" y="469"/>
                    <a:pt x="4022" y="428"/>
                  </a:cubicBezTo>
                  <a:cubicBezTo>
                    <a:pt x="4046" y="420"/>
                    <a:pt x="4062" y="396"/>
                    <a:pt x="4046" y="364"/>
                  </a:cubicBezTo>
                  <a:cubicBezTo>
                    <a:pt x="4040" y="346"/>
                    <a:pt x="4030" y="333"/>
                    <a:pt x="4013" y="333"/>
                  </a:cubicBezTo>
                  <a:close/>
                  <a:moveTo>
                    <a:pt x="8328" y="482"/>
                  </a:moveTo>
                  <a:cubicBezTo>
                    <a:pt x="8304" y="482"/>
                    <a:pt x="8284" y="492"/>
                    <a:pt x="8277" y="517"/>
                  </a:cubicBezTo>
                  <a:cubicBezTo>
                    <a:pt x="8269" y="549"/>
                    <a:pt x="8277" y="574"/>
                    <a:pt x="8310" y="590"/>
                  </a:cubicBezTo>
                  <a:cubicBezTo>
                    <a:pt x="8431" y="638"/>
                    <a:pt x="8552" y="703"/>
                    <a:pt x="8673" y="759"/>
                  </a:cubicBezTo>
                  <a:cubicBezTo>
                    <a:pt x="8673" y="767"/>
                    <a:pt x="8681" y="767"/>
                    <a:pt x="8689" y="767"/>
                  </a:cubicBezTo>
                  <a:cubicBezTo>
                    <a:pt x="8714" y="767"/>
                    <a:pt x="8730" y="759"/>
                    <a:pt x="8730" y="727"/>
                  </a:cubicBezTo>
                  <a:cubicBezTo>
                    <a:pt x="8746" y="703"/>
                    <a:pt x="8730" y="671"/>
                    <a:pt x="8714" y="662"/>
                  </a:cubicBezTo>
                  <a:cubicBezTo>
                    <a:pt x="8592" y="598"/>
                    <a:pt x="8471" y="541"/>
                    <a:pt x="8350" y="485"/>
                  </a:cubicBezTo>
                  <a:cubicBezTo>
                    <a:pt x="8343" y="483"/>
                    <a:pt x="8335" y="482"/>
                    <a:pt x="8328" y="482"/>
                  </a:cubicBezTo>
                  <a:close/>
                  <a:moveTo>
                    <a:pt x="3257" y="651"/>
                  </a:moveTo>
                  <a:cubicBezTo>
                    <a:pt x="3251" y="651"/>
                    <a:pt x="3245" y="652"/>
                    <a:pt x="3239" y="654"/>
                  </a:cubicBezTo>
                  <a:cubicBezTo>
                    <a:pt x="3117" y="719"/>
                    <a:pt x="2996" y="792"/>
                    <a:pt x="2883" y="856"/>
                  </a:cubicBezTo>
                  <a:cubicBezTo>
                    <a:pt x="2859" y="880"/>
                    <a:pt x="2859" y="913"/>
                    <a:pt x="2867" y="929"/>
                  </a:cubicBezTo>
                  <a:cubicBezTo>
                    <a:pt x="2875" y="945"/>
                    <a:pt x="2891" y="953"/>
                    <a:pt x="2907" y="953"/>
                  </a:cubicBezTo>
                  <a:cubicBezTo>
                    <a:pt x="2915" y="953"/>
                    <a:pt x="2932" y="953"/>
                    <a:pt x="2940" y="945"/>
                  </a:cubicBezTo>
                  <a:cubicBezTo>
                    <a:pt x="3061" y="880"/>
                    <a:pt x="3166" y="808"/>
                    <a:pt x="3287" y="751"/>
                  </a:cubicBezTo>
                  <a:cubicBezTo>
                    <a:pt x="3311" y="727"/>
                    <a:pt x="3319" y="703"/>
                    <a:pt x="3311" y="679"/>
                  </a:cubicBezTo>
                  <a:cubicBezTo>
                    <a:pt x="3293" y="660"/>
                    <a:pt x="3275" y="651"/>
                    <a:pt x="3257" y="651"/>
                  </a:cubicBezTo>
                  <a:close/>
                  <a:moveTo>
                    <a:pt x="9056" y="853"/>
                  </a:moveTo>
                  <a:cubicBezTo>
                    <a:pt x="9035" y="853"/>
                    <a:pt x="9010" y="862"/>
                    <a:pt x="9004" y="880"/>
                  </a:cubicBezTo>
                  <a:cubicBezTo>
                    <a:pt x="8996" y="905"/>
                    <a:pt x="9004" y="945"/>
                    <a:pt x="9020" y="953"/>
                  </a:cubicBezTo>
                  <a:cubicBezTo>
                    <a:pt x="9133" y="1026"/>
                    <a:pt x="9246" y="1090"/>
                    <a:pt x="9360" y="1171"/>
                  </a:cubicBezTo>
                  <a:cubicBezTo>
                    <a:pt x="9368" y="1187"/>
                    <a:pt x="9376" y="1187"/>
                    <a:pt x="9392" y="1187"/>
                  </a:cubicBezTo>
                  <a:cubicBezTo>
                    <a:pt x="9400" y="1187"/>
                    <a:pt x="9416" y="1187"/>
                    <a:pt x="9424" y="1155"/>
                  </a:cubicBezTo>
                  <a:cubicBezTo>
                    <a:pt x="9448" y="1131"/>
                    <a:pt x="9440" y="1107"/>
                    <a:pt x="9416" y="1082"/>
                  </a:cubicBezTo>
                  <a:cubicBezTo>
                    <a:pt x="9311" y="1002"/>
                    <a:pt x="9182" y="929"/>
                    <a:pt x="9077" y="856"/>
                  </a:cubicBezTo>
                  <a:cubicBezTo>
                    <a:pt x="9071" y="854"/>
                    <a:pt x="9064" y="853"/>
                    <a:pt x="9056" y="853"/>
                  </a:cubicBezTo>
                  <a:close/>
                  <a:moveTo>
                    <a:pt x="2559" y="1070"/>
                  </a:moveTo>
                  <a:cubicBezTo>
                    <a:pt x="2550" y="1070"/>
                    <a:pt x="2542" y="1073"/>
                    <a:pt x="2536" y="1082"/>
                  </a:cubicBezTo>
                  <a:cubicBezTo>
                    <a:pt x="2423" y="1155"/>
                    <a:pt x="2310" y="1244"/>
                    <a:pt x="2213" y="1325"/>
                  </a:cubicBezTo>
                  <a:cubicBezTo>
                    <a:pt x="2189" y="1349"/>
                    <a:pt x="2181" y="1373"/>
                    <a:pt x="2205" y="1397"/>
                  </a:cubicBezTo>
                  <a:cubicBezTo>
                    <a:pt x="2213" y="1405"/>
                    <a:pt x="2229" y="1413"/>
                    <a:pt x="2245" y="1413"/>
                  </a:cubicBezTo>
                  <a:cubicBezTo>
                    <a:pt x="2253" y="1413"/>
                    <a:pt x="2269" y="1413"/>
                    <a:pt x="2269" y="1405"/>
                  </a:cubicBezTo>
                  <a:cubicBezTo>
                    <a:pt x="2383" y="1325"/>
                    <a:pt x="2479" y="1244"/>
                    <a:pt x="2592" y="1163"/>
                  </a:cubicBezTo>
                  <a:cubicBezTo>
                    <a:pt x="2617" y="1147"/>
                    <a:pt x="2625" y="1115"/>
                    <a:pt x="2601" y="1090"/>
                  </a:cubicBezTo>
                  <a:cubicBezTo>
                    <a:pt x="2590" y="1080"/>
                    <a:pt x="2574" y="1070"/>
                    <a:pt x="2559" y="1070"/>
                  </a:cubicBezTo>
                  <a:close/>
                  <a:moveTo>
                    <a:pt x="9702" y="1338"/>
                  </a:moveTo>
                  <a:cubicBezTo>
                    <a:pt x="9687" y="1338"/>
                    <a:pt x="9672" y="1344"/>
                    <a:pt x="9658" y="1357"/>
                  </a:cubicBezTo>
                  <a:cubicBezTo>
                    <a:pt x="9650" y="1373"/>
                    <a:pt x="9650" y="1405"/>
                    <a:pt x="9674" y="1430"/>
                  </a:cubicBezTo>
                  <a:cubicBezTo>
                    <a:pt x="9771" y="1510"/>
                    <a:pt x="9876" y="1599"/>
                    <a:pt x="9973" y="1688"/>
                  </a:cubicBezTo>
                  <a:cubicBezTo>
                    <a:pt x="9981" y="1696"/>
                    <a:pt x="9997" y="1696"/>
                    <a:pt x="10006" y="1696"/>
                  </a:cubicBezTo>
                  <a:cubicBezTo>
                    <a:pt x="10022" y="1696"/>
                    <a:pt x="10030" y="1688"/>
                    <a:pt x="10030" y="1688"/>
                  </a:cubicBezTo>
                  <a:cubicBezTo>
                    <a:pt x="10054" y="1672"/>
                    <a:pt x="10054" y="1640"/>
                    <a:pt x="10030" y="1615"/>
                  </a:cubicBezTo>
                  <a:cubicBezTo>
                    <a:pt x="9941" y="1518"/>
                    <a:pt x="9828" y="1422"/>
                    <a:pt x="9731" y="1349"/>
                  </a:cubicBezTo>
                  <a:cubicBezTo>
                    <a:pt x="9724" y="1342"/>
                    <a:pt x="9713" y="1338"/>
                    <a:pt x="9702" y="1338"/>
                  </a:cubicBezTo>
                  <a:close/>
                  <a:moveTo>
                    <a:pt x="1954" y="1589"/>
                  </a:moveTo>
                  <a:cubicBezTo>
                    <a:pt x="1940" y="1589"/>
                    <a:pt x="1926" y="1595"/>
                    <a:pt x="1914" y="1607"/>
                  </a:cubicBezTo>
                  <a:cubicBezTo>
                    <a:pt x="1817" y="1696"/>
                    <a:pt x="1712" y="1785"/>
                    <a:pt x="1623" y="1890"/>
                  </a:cubicBezTo>
                  <a:cubicBezTo>
                    <a:pt x="1607" y="1914"/>
                    <a:pt x="1607" y="1938"/>
                    <a:pt x="1623" y="1963"/>
                  </a:cubicBezTo>
                  <a:cubicBezTo>
                    <a:pt x="1640" y="1971"/>
                    <a:pt x="1648" y="1971"/>
                    <a:pt x="1656" y="1971"/>
                  </a:cubicBezTo>
                  <a:cubicBezTo>
                    <a:pt x="1664" y="1971"/>
                    <a:pt x="1680" y="1963"/>
                    <a:pt x="1704" y="1963"/>
                  </a:cubicBezTo>
                  <a:cubicBezTo>
                    <a:pt x="1793" y="1858"/>
                    <a:pt x="1890" y="1769"/>
                    <a:pt x="1987" y="1680"/>
                  </a:cubicBezTo>
                  <a:cubicBezTo>
                    <a:pt x="2011" y="1656"/>
                    <a:pt x="2011" y="1631"/>
                    <a:pt x="1987" y="1607"/>
                  </a:cubicBezTo>
                  <a:cubicBezTo>
                    <a:pt x="1979" y="1595"/>
                    <a:pt x="1967" y="1589"/>
                    <a:pt x="1954" y="1589"/>
                  </a:cubicBezTo>
                  <a:close/>
                  <a:moveTo>
                    <a:pt x="10292" y="1872"/>
                  </a:moveTo>
                  <a:cubicBezTo>
                    <a:pt x="10280" y="1872"/>
                    <a:pt x="10268" y="1878"/>
                    <a:pt x="10256" y="1890"/>
                  </a:cubicBezTo>
                  <a:cubicBezTo>
                    <a:pt x="10240" y="1914"/>
                    <a:pt x="10240" y="1938"/>
                    <a:pt x="10256" y="1963"/>
                  </a:cubicBezTo>
                  <a:cubicBezTo>
                    <a:pt x="10345" y="2059"/>
                    <a:pt x="10434" y="2164"/>
                    <a:pt x="10522" y="2261"/>
                  </a:cubicBezTo>
                  <a:cubicBezTo>
                    <a:pt x="10530" y="2277"/>
                    <a:pt x="10547" y="2286"/>
                    <a:pt x="10563" y="2286"/>
                  </a:cubicBezTo>
                  <a:cubicBezTo>
                    <a:pt x="10571" y="2286"/>
                    <a:pt x="10579" y="2286"/>
                    <a:pt x="10579" y="2261"/>
                  </a:cubicBezTo>
                  <a:cubicBezTo>
                    <a:pt x="10595" y="2245"/>
                    <a:pt x="10611" y="2213"/>
                    <a:pt x="10587" y="2189"/>
                  </a:cubicBezTo>
                  <a:cubicBezTo>
                    <a:pt x="10506" y="2092"/>
                    <a:pt x="10417" y="1987"/>
                    <a:pt x="10329" y="1890"/>
                  </a:cubicBezTo>
                  <a:cubicBezTo>
                    <a:pt x="10316" y="1878"/>
                    <a:pt x="10304" y="1872"/>
                    <a:pt x="10292" y="1872"/>
                  </a:cubicBezTo>
                  <a:close/>
                  <a:moveTo>
                    <a:pt x="1387" y="2175"/>
                  </a:moveTo>
                  <a:cubicBezTo>
                    <a:pt x="1372" y="2175"/>
                    <a:pt x="1355" y="2179"/>
                    <a:pt x="1341" y="2189"/>
                  </a:cubicBezTo>
                  <a:cubicBezTo>
                    <a:pt x="1260" y="2294"/>
                    <a:pt x="1179" y="2407"/>
                    <a:pt x="1099" y="2520"/>
                  </a:cubicBezTo>
                  <a:cubicBezTo>
                    <a:pt x="1082" y="2536"/>
                    <a:pt x="1090" y="2568"/>
                    <a:pt x="1107" y="2584"/>
                  </a:cubicBezTo>
                  <a:cubicBezTo>
                    <a:pt x="1123" y="2601"/>
                    <a:pt x="1131" y="2601"/>
                    <a:pt x="1139" y="2601"/>
                  </a:cubicBezTo>
                  <a:cubicBezTo>
                    <a:pt x="1163" y="2601"/>
                    <a:pt x="1171" y="2584"/>
                    <a:pt x="1179" y="2568"/>
                  </a:cubicBezTo>
                  <a:cubicBezTo>
                    <a:pt x="1260" y="2463"/>
                    <a:pt x="1341" y="2358"/>
                    <a:pt x="1422" y="2253"/>
                  </a:cubicBezTo>
                  <a:cubicBezTo>
                    <a:pt x="1430" y="2229"/>
                    <a:pt x="1430" y="2205"/>
                    <a:pt x="1414" y="2181"/>
                  </a:cubicBezTo>
                  <a:cubicBezTo>
                    <a:pt x="1407" y="2177"/>
                    <a:pt x="1397" y="2175"/>
                    <a:pt x="1387" y="2175"/>
                  </a:cubicBezTo>
                  <a:close/>
                  <a:moveTo>
                    <a:pt x="10795" y="2515"/>
                  </a:moveTo>
                  <a:cubicBezTo>
                    <a:pt x="10787" y="2515"/>
                    <a:pt x="10779" y="2519"/>
                    <a:pt x="10773" y="2528"/>
                  </a:cubicBezTo>
                  <a:cubicBezTo>
                    <a:pt x="10748" y="2544"/>
                    <a:pt x="10740" y="2576"/>
                    <a:pt x="10765" y="2601"/>
                  </a:cubicBezTo>
                  <a:cubicBezTo>
                    <a:pt x="10837" y="2705"/>
                    <a:pt x="10910" y="2819"/>
                    <a:pt x="10983" y="2932"/>
                  </a:cubicBezTo>
                  <a:cubicBezTo>
                    <a:pt x="10991" y="2940"/>
                    <a:pt x="11007" y="2948"/>
                    <a:pt x="11023" y="2948"/>
                  </a:cubicBezTo>
                  <a:cubicBezTo>
                    <a:pt x="11028" y="2948"/>
                    <a:pt x="11034" y="2944"/>
                    <a:pt x="11037" y="2944"/>
                  </a:cubicBezTo>
                  <a:cubicBezTo>
                    <a:pt x="11038" y="2944"/>
                    <a:pt x="11039" y="2945"/>
                    <a:pt x="11039" y="2948"/>
                  </a:cubicBezTo>
                  <a:cubicBezTo>
                    <a:pt x="11071" y="2932"/>
                    <a:pt x="11071" y="2899"/>
                    <a:pt x="11063" y="2883"/>
                  </a:cubicBezTo>
                  <a:cubicBezTo>
                    <a:pt x="10991" y="2762"/>
                    <a:pt x="10926" y="2649"/>
                    <a:pt x="10837" y="2536"/>
                  </a:cubicBezTo>
                  <a:cubicBezTo>
                    <a:pt x="10827" y="2526"/>
                    <a:pt x="10810" y="2515"/>
                    <a:pt x="10795" y="2515"/>
                  </a:cubicBezTo>
                  <a:close/>
                  <a:moveTo>
                    <a:pt x="933" y="2824"/>
                  </a:moveTo>
                  <a:cubicBezTo>
                    <a:pt x="911" y="2824"/>
                    <a:pt x="887" y="2833"/>
                    <a:pt x="881" y="2851"/>
                  </a:cubicBezTo>
                  <a:cubicBezTo>
                    <a:pt x="808" y="2964"/>
                    <a:pt x="735" y="3077"/>
                    <a:pt x="679" y="3198"/>
                  </a:cubicBezTo>
                  <a:cubicBezTo>
                    <a:pt x="671" y="3230"/>
                    <a:pt x="679" y="3263"/>
                    <a:pt x="695" y="3271"/>
                  </a:cubicBezTo>
                  <a:cubicBezTo>
                    <a:pt x="695" y="3287"/>
                    <a:pt x="711" y="3287"/>
                    <a:pt x="719" y="3287"/>
                  </a:cubicBezTo>
                  <a:cubicBezTo>
                    <a:pt x="735" y="3287"/>
                    <a:pt x="759" y="3271"/>
                    <a:pt x="767" y="3238"/>
                  </a:cubicBezTo>
                  <a:cubicBezTo>
                    <a:pt x="840" y="3133"/>
                    <a:pt x="897" y="3012"/>
                    <a:pt x="969" y="2899"/>
                  </a:cubicBezTo>
                  <a:cubicBezTo>
                    <a:pt x="977" y="2875"/>
                    <a:pt x="969" y="2835"/>
                    <a:pt x="953" y="2827"/>
                  </a:cubicBezTo>
                  <a:cubicBezTo>
                    <a:pt x="947" y="2825"/>
                    <a:pt x="940" y="2824"/>
                    <a:pt x="933" y="2824"/>
                  </a:cubicBezTo>
                  <a:close/>
                  <a:moveTo>
                    <a:pt x="11214" y="3199"/>
                  </a:moveTo>
                  <a:cubicBezTo>
                    <a:pt x="11207" y="3199"/>
                    <a:pt x="11200" y="3201"/>
                    <a:pt x="11193" y="3206"/>
                  </a:cubicBezTo>
                  <a:cubicBezTo>
                    <a:pt x="11176" y="3222"/>
                    <a:pt x="11168" y="3255"/>
                    <a:pt x="11176" y="3271"/>
                  </a:cubicBezTo>
                  <a:cubicBezTo>
                    <a:pt x="11233" y="3392"/>
                    <a:pt x="11298" y="3513"/>
                    <a:pt x="11346" y="3634"/>
                  </a:cubicBezTo>
                  <a:cubicBezTo>
                    <a:pt x="11354" y="3658"/>
                    <a:pt x="11378" y="3666"/>
                    <a:pt x="11394" y="3666"/>
                  </a:cubicBezTo>
                  <a:cubicBezTo>
                    <a:pt x="11411" y="3666"/>
                    <a:pt x="11411" y="3658"/>
                    <a:pt x="11403" y="3658"/>
                  </a:cubicBezTo>
                  <a:cubicBezTo>
                    <a:pt x="11435" y="3634"/>
                    <a:pt x="11443" y="3618"/>
                    <a:pt x="11435" y="3586"/>
                  </a:cubicBezTo>
                  <a:cubicBezTo>
                    <a:pt x="11386" y="3465"/>
                    <a:pt x="11322" y="3343"/>
                    <a:pt x="11265" y="3222"/>
                  </a:cubicBezTo>
                  <a:cubicBezTo>
                    <a:pt x="11248" y="3211"/>
                    <a:pt x="11231" y="3199"/>
                    <a:pt x="11214" y="3199"/>
                  </a:cubicBezTo>
                  <a:close/>
                  <a:moveTo>
                    <a:pt x="543" y="3550"/>
                  </a:moveTo>
                  <a:cubicBezTo>
                    <a:pt x="519" y="3550"/>
                    <a:pt x="499" y="3561"/>
                    <a:pt x="493" y="3586"/>
                  </a:cubicBezTo>
                  <a:cubicBezTo>
                    <a:pt x="436" y="3707"/>
                    <a:pt x="388" y="3828"/>
                    <a:pt x="339" y="3957"/>
                  </a:cubicBezTo>
                  <a:cubicBezTo>
                    <a:pt x="331" y="3981"/>
                    <a:pt x="339" y="4014"/>
                    <a:pt x="372" y="4022"/>
                  </a:cubicBezTo>
                  <a:lnTo>
                    <a:pt x="396" y="4022"/>
                  </a:lnTo>
                  <a:cubicBezTo>
                    <a:pt x="412" y="4022"/>
                    <a:pt x="436" y="4014"/>
                    <a:pt x="444" y="3998"/>
                  </a:cubicBezTo>
                  <a:cubicBezTo>
                    <a:pt x="493" y="3868"/>
                    <a:pt x="541" y="3747"/>
                    <a:pt x="598" y="3626"/>
                  </a:cubicBezTo>
                  <a:cubicBezTo>
                    <a:pt x="606" y="3594"/>
                    <a:pt x="598" y="3570"/>
                    <a:pt x="566" y="3553"/>
                  </a:cubicBezTo>
                  <a:cubicBezTo>
                    <a:pt x="558" y="3551"/>
                    <a:pt x="550" y="3550"/>
                    <a:pt x="543" y="3550"/>
                  </a:cubicBezTo>
                  <a:close/>
                  <a:moveTo>
                    <a:pt x="11549" y="3938"/>
                  </a:moveTo>
                  <a:cubicBezTo>
                    <a:pt x="11543" y="3938"/>
                    <a:pt x="11537" y="3939"/>
                    <a:pt x="11532" y="3941"/>
                  </a:cubicBezTo>
                  <a:cubicBezTo>
                    <a:pt x="11499" y="3949"/>
                    <a:pt x="11491" y="3973"/>
                    <a:pt x="11499" y="3998"/>
                  </a:cubicBezTo>
                  <a:cubicBezTo>
                    <a:pt x="11540" y="4135"/>
                    <a:pt x="11580" y="4256"/>
                    <a:pt x="11621" y="4385"/>
                  </a:cubicBezTo>
                  <a:cubicBezTo>
                    <a:pt x="11629" y="4417"/>
                    <a:pt x="11653" y="4425"/>
                    <a:pt x="11669" y="4425"/>
                  </a:cubicBezTo>
                  <a:cubicBezTo>
                    <a:pt x="11669" y="4425"/>
                    <a:pt x="11677" y="4425"/>
                    <a:pt x="11677" y="4417"/>
                  </a:cubicBezTo>
                  <a:cubicBezTo>
                    <a:pt x="11701" y="4401"/>
                    <a:pt x="11717" y="4385"/>
                    <a:pt x="11709" y="4353"/>
                  </a:cubicBezTo>
                  <a:cubicBezTo>
                    <a:pt x="11677" y="4232"/>
                    <a:pt x="11629" y="4102"/>
                    <a:pt x="11588" y="3973"/>
                  </a:cubicBezTo>
                  <a:cubicBezTo>
                    <a:pt x="11582" y="3949"/>
                    <a:pt x="11567" y="3938"/>
                    <a:pt x="11549" y="3938"/>
                  </a:cubicBezTo>
                  <a:close/>
                  <a:moveTo>
                    <a:pt x="277" y="4310"/>
                  </a:moveTo>
                  <a:cubicBezTo>
                    <a:pt x="261" y="4310"/>
                    <a:pt x="241" y="4320"/>
                    <a:pt x="235" y="4345"/>
                  </a:cubicBezTo>
                  <a:cubicBezTo>
                    <a:pt x="194" y="4474"/>
                    <a:pt x="162" y="4603"/>
                    <a:pt x="130" y="4740"/>
                  </a:cubicBezTo>
                  <a:cubicBezTo>
                    <a:pt x="130" y="4765"/>
                    <a:pt x="138" y="4789"/>
                    <a:pt x="170" y="4797"/>
                  </a:cubicBezTo>
                  <a:lnTo>
                    <a:pt x="186" y="4797"/>
                  </a:lnTo>
                  <a:cubicBezTo>
                    <a:pt x="202" y="4797"/>
                    <a:pt x="226" y="4781"/>
                    <a:pt x="235" y="4757"/>
                  </a:cubicBezTo>
                  <a:cubicBezTo>
                    <a:pt x="251" y="4635"/>
                    <a:pt x="283" y="4506"/>
                    <a:pt x="323" y="4377"/>
                  </a:cubicBezTo>
                  <a:cubicBezTo>
                    <a:pt x="331" y="4353"/>
                    <a:pt x="323" y="4321"/>
                    <a:pt x="291" y="4312"/>
                  </a:cubicBezTo>
                  <a:cubicBezTo>
                    <a:pt x="287" y="4311"/>
                    <a:pt x="283" y="4310"/>
                    <a:pt x="277" y="4310"/>
                  </a:cubicBezTo>
                  <a:close/>
                  <a:moveTo>
                    <a:pt x="11765" y="4714"/>
                  </a:moveTo>
                  <a:cubicBezTo>
                    <a:pt x="11760" y="4714"/>
                    <a:pt x="11755" y="4715"/>
                    <a:pt x="11750" y="4716"/>
                  </a:cubicBezTo>
                  <a:cubicBezTo>
                    <a:pt x="11717" y="4724"/>
                    <a:pt x="11701" y="4749"/>
                    <a:pt x="11709" y="4781"/>
                  </a:cubicBezTo>
                  <a:cubicBezTo>
                    <a:pt x="11742" y="4910"/>
                    <a:pt x="11758" y="5039"/>
                    <a:pt x="11782" y="5168"/>
                  </a:cubicBezTo>
                  <a:cubicBezTo>
                    <a:pt x="11782" y="5193"/>
                    <a:pt x="11814" y="5209"/>
                    <a:pt x="11831" y="5209"/>
                  </a:cubicBezTo>
                  <a:cubicBezTo>
                    <a:pt x="11863" y="5209"/>
                    <a:pt x="11879" y="5185"/>
                    <a:pt x="11879" y="5160"/>
                  </a:cubicBezTo>
                  <a:cubicBezTo>
                    <a:pt x="11863" y="5031"/>
                    <a:pt x="11839" y="4886"/>
                    <a:pt x="11814" y="4757"/>
                  </a:cubicBezTo>
                  <a:cubicBezTo>
                    <a:pt x="11801" y="4730"/>
                    <a:pt x="11788" y="4714"/>
                    <a:pt x="11765" y="4714"/>
                  </a:cubicBezTo>
                  <a:close/>
                  <a:moveTo>
                    <a:pt x="102" y="5099"/>
                  </a:moveTo>
                  <a:cubicBezTo>
                    <a:pt x="80" y="5099"/>
                    <a:pt x="65" y="5119"/>
                    <a:pt x="65" y="5144"/>
                  </a:cubicBezTo>
                  <a:cubicBezTo>
                    <a:pt x="41" y="5273"/>
                    <a:pt x="33" y="5411"/>
                    <a:pt x="25" y="5548"/>
                  </a:cubicBezTo>
                  <a:cubicBezTo>
                    <a:pt x="25" y="5564"/>
                    <a:pt x="41" y="5596"/>
                    <a:pt x="73" y="5596"/>
                  </a:cubicBezTo>
                  <a:cubicBezTo>
                    <a:pt x="89" y="5596"/>
                    <a:pt x="113" y="5572"/>
                    <a:pt x="121" y="5556"/>
                  </a:cubicBezTo>
                  <a:cubicBezTo>
                    <a:pt x="130" y="5427"/>
                    <a:pt x="146" y="5290"/>
                    <a:pt x="162" y="5160"/>
                  </a:cubicBezTo>
                  <a:cubicBezTo>
                    <a:pt x="170" y="5128"/>
                    <a:pt x="154" y="5104"/>
                    <a:pt x="121" y="5104"/>
                  </a:cubicBezTo>
                  <a:cubicBezTo>
                    <a:pt x="114" y="5100"/>
                    <a:pt x="108" y="5099"/>
                    <a:pt x="102" y="5099"/>
                  </a:cubicBezTo>
                  <a:close/>
                  <a:moveTo>
                    <a:pt x="11871" y="5516"/>
                  </a:moveTo>
                  <a:cubicBezTo>
                    <a:pt x="11839" y="5516"/>
                    <a:pt x="11822" y="5532"/>
                    <a:pt x="11822" y="5564"/>
                  </a:cubicBezTo>
                  <a:cubicBezTo>
                    <a:pt x="11831" y="5693"/>
                    <a:pt x="11831" y="5839"/>
                    <a:pt x="11831" y="5968"/>
                  </a:cubicBezTo>
                  <a:lnTo>
                    <a:pt x="11831" y="6008"/>
                  </a:lnTo>
                  <a:cubicBezTo>
                    <a:pt x="11831" y="6041"/>
                    <a:pt x="11847" y="6057"/>
                    <a:pt x="11879" y="6057"/>
                  </a:cubicBezTo>
                  <a:cubicBezTo>
                    <a:pt x="11911" y="6057"/>
                    <a:pt x="11936" y="6041"/>
                    <a:pt x="11936" y="6008"/>
                  </a:cubicBezTo>
                  <a:lnTo>
                    <a:pt x="11936" y="5968"/>
                  </a:lnTo>
                  <a:cubicBezTo>
                    <a:pt x="11936" y="5839"/>
                    <a:pt x="11936" y="5693"/>
                    <a:pt x="11919" y="5564"/>
                  </a:cubicBezTo>
                  <a:cubicBezTo>
                    <a:pt x="11919" y="5532"/>
                    <a:pt x="11903" y="5516"/>
                    <a:pt x="11871" y="5516"/>
                  </a:cubicBezTo>
                  <a:close/>
                  <a:moveTo>
                    <a:pt x="49" y="5895"/>
                  </a:moveTo>
                  <a:cubicBezTo>
                    <a:pt x="25" y="5895"/>
                    <a:pt x="0" y="5919"/>
                    <a:pt x="0" y="5952"/>
                  </a:cubicBezTo>
                  <a:lnTo>
                    <a:pt x="0" y="5968"/>
                  </a:lnTo>
                  <a:cubicBezTo>
                    <a:pt x="0" y="6097"/>
                    <a:pt x="0" y="6218"/>
                    <a:pt x="8" y="6355"/>
                  </a:cubicBezTo>
                  <a:cubicBezTo>
                    <a:pt x="8" y="6380"/>
                    <a:pt x="33" y="6404"/>
                    <a:pt x="65" y="6404"/>
                  </a:cubicBezTo>
                  <a:cubicBezTo>
                    <a:pt x="89" y="6404"/>
                    <a:pt x="113" y="6372"/>
                    <a:pt x="113" y="6355"/>
                  </a:cubicBezTo>
                  <a:cubicBezTo>
                    <a:pt x="105" y="6218"/>
                    <a:pt x="105" y="6097"/>
                    <a:pt x="105" y="5968"/>
                  </a:cubicBezTo>
                  <a:lnTo>
                    <a:pt x="105" y="5952"/>
                  </a:lnTo>
                  <a:cubicBezTo>
                    <a:pt x="105" y="5919"/>
                    <a:pt x="81" y="5895"/>
                    <a:pt x="49" y="5895"/>
                  </a:cubicBezTo>
                  <a:close/>
                  <a:moveTo>
                    <a:pt x="11863" y="6364"/>
                  </a:moveTo>
                  <a:cubicBezTo>
                    <a:pt x="11839" y="6364"/>
                    <a:pt x="11814" y="6380"/>
                    <a:pt x="11814" y="6412"/>
                  </a:cubicBezTo>
                  <a:cubicBezTo>
                    <a:pt x="11798" y="6541"/>
                    <a:pt x="11790" y="6678"/>
                    <a:pt x="11774" y="6808"/>
                  </a:cubicBezTo>
                  <a:cubicBezTo>
                    <a:pt x="11774" y="6840"/>
                    <a:pt x="11790" y="6864"/>
                    <a:pt x="11822" y="6864"/>
                  </a:cubicBezTo>
                  <a:cubicBezTo>
                    <a:pt x="11847" y="6864"/>
                    <a:pt x="11871" y="6848"/>
                    <a:pt x="11871" y="6816"/>
                  </a:cubicBezTo>
                  <a:cubicBezTo>
                    <a:pt x="11895" y="6687"/>
                    <a:pt x="11903" y="6541"/>
                    <a:pt x="11911" y="6412"/>
                  </a:cubicBezTo>
                  <a:cubicBezTo>
                    <a:pt x="11911" y="6396"/>
                    <a:pt x="11895" y="6364"/>
                    <a:pt x="11863" y="6364"/>
                  </a:cubicBezTo>
                  <a:close/>
                  <a:moveTo>
                    <a:pt x="89" y="6695"/>
                  </a:moveTo>
                  <a:cubicBezTo>
                    <a:pt x="73" y="6703"/>
                    <a:pt x="49" y="6727"/>
                    <a:pt x="49" y="6759"/>
                  </a:cubicBezTo>
                  <a:cubicBezTo>
                    <a:pt x="73" y="6888"/>
                    <a:pt x="89" y="7026"/>
                    <a:pt x="121" y="7163"/>
                  </a:cubicBezTo>
                  <a:cubicBezTo>
                    <a:pt x="130" y="7179"/>
                    <a:pt x="154" y="7203"/>
                    <a:pt x="170" y="7203"/>
                  </a:cubicBezTo>
                  <a:cubicBezTo>
                    <a:pt x="202" y="7187"/>
                    <a:pt x="226" y="7171"/>
                    <a:pt x="226" y="7131"/>
                  </a:cubicBezTo>
                  <a:cubicBezTo>
                    <a:pt x="194" y="7001"/>
                    <a:pt x="170" y="6864"/>
                    <a:pt x="154" y="6735"/>
                  </a:cubicBezTo>
                  <a:cubicBezTo>
                    <a:pt x="146" y="6719"/>
                    <a:pt x="121" y="6695"/>
                    <a:pt x="89" y="6695"/>
                  </a:cubicBezTo>
                  <a:close/>
                  <a:moveTo>
                    <a:pt x="11782" y="7171"/>
                  </a:moveTo>
                  <a:cubicBezTo>
                    <a:pt x="11750" y="7171"/>
                    <a:pt x="11734" y="7179"/>
                    <a:pt x="11717" y="7211"/>
                  </a:cubicBezTo>
                  <a:cubicBezTo>
                    <a:pt x="11693" y="7333"/>
                    <a:pt x="11661" y="7462"/>
                    <a:pt x="11621" y="7591"/>
                  </a:cubicBezTo>
                  <a:cubicBezTo>
                    <a:pt x="11613" y="7615"/>
                    <a:pt x="11621" y="7648"/>
                    <a:pt x="11653" y="7656"/>
                  </a:cubicBezTo>
                  <a:lnTo>
                    <a:pt x="11661" y="7656"/>
                  </a:lnTo>
                  <a:cubicBezTo>
                    <a:pt x="11677" y="7656"/>
                    <a:pt x="11701" y="7631"/>
                    <a:pt x="11717" y="7623"/>
                  </a:cubicBezTo>
                  <a:cubicBezTo>
                    <a:pt x="11758" y="7494"/>
                    <a:pt x="11790" y="7365"/>
                    <a:pt x="11822" y="7228"/>
                  </a:cubicBezTo>
                  <a:cubicBezTo>
                    <a:pt x="11822" y="7203"/>
                    <a:pt x="11814" y="7179"/>
                    <a:pt x="11782" y="7171"/>
                  </a:cubicBezTo>
                  <a:close/>
                  <a:moveTo>
                    <a:pt x="258" y="7500"/>
                  </a:moveTo>
                  <a:cubicBezTo>
                    <a:pt x="254" y="7500"/>
                    <a:pt x="248" y="7501"/>
                    <a:pt x="243" y="7502"/>
                  </a:cubicBezTo>
                  <a:cubicBezTo>
                    <a:pt x="226" y="7510"/>
                    <a:pt x="202" y="7534"/>
                    <a:pt x="210" y="7567"/>
                  </a:cubicBezTo>
                  <a:cubicBezTo>
                    <a:pt x="251" y="7688"/>
                    <a:pt x="291" y="7817"/>
                    <a:pt x="331" y="7946"/>
                  </a:cubicBezTo>
                  <a:cubicBezTo>
                    <a:pt x="339" y="7971"/>
                    <a:pt x="364" y="7979"/>
                    <a:pt x="388" y="7979"/>
                  </a:cubicBezTo>
                  <a:lnTo>
                    <a:pt x="396" y="7979"/>
                  </a:lnTo>
                  <a:cubicBezTo>
                    <a:pt x="428" y="7971"/>
                    <a:pt x="436" y="7946"/>
                    <a:pt x="428" y="7914"/>
                  </a:cubicBezTo>
                  <a:cubicBezTo>
                    <a:pt x="372" y="7785"/>
                    <a:pt x="331" y="7664"/>
                    <a:pt x="307" y="7534"/>
                  </a:cubicBezTo>
                  <a:cubicBezTo>
                    <a:pt x="294" y="7515"/>
                    <a:pt x="281" y="7500"/>
                    <a:pt x="258" y="7500"/>
                  </a:cubicBezTo>
                  <a:close/>
                  <a:moveTo>
                    <a:pt x="11523" y="7935"/>
                  </a:moveTo>
                  <a:cubicBezTo>
                    <a:pt x="11505" y="7935"/>
                    <a:pt x="11488" y="7946"/>
                    <a:pt x="11475" y="7971"/>
                  </a:cubicBezTo>
                  <a:cubicBezTo>
                    <a:pt x="11427" y="8100"/>
                    <a:pt x="11378" y="8221"/>
                    <a:pt x="11330" y="8342"/>
                  </a:cubicBezTo>
                  <a:cubicBezTo>
                    <a:pt x="11314" y="8374"/>
                    <a:pt x="11330" y="8398"/>
                    <a:pt x="11354" y="8415"/>
                  </a:cubicBezTo>
                  <a:lnTo>
                    <a:pt x="11378" y="8415"/>
                  </a:lnTo>
                  <a:cubicBezTo>
                    <a:pt x="11394" y="8415"/>
                    <a:pt x="11419" y="8398"/>
                    <a:pt x="11419" y="8374"/>
                  </a:cubicBezTo>
                  <a:cubicBezTo>
                    <a:pt x="11467" y="8253"/>
                    <a:pt x="11516" y="8132"/>
                    <a:pt x="11572" y="7995"/>
                  </a:cubicBezTo>
                  <a:cubicBezTo>
                    <a:pt x="11580" y="7979"/>
                    <a:pt x="11572" y="7946"/>
                    <a:pt x="11540" y="7938"/>
                  </a:cubicBezTo>
                  <a:cubicBezTo>
                    <a:pt x="11534" y="7936"/>
                    <a:pt x="11528" y="7935"/>
                    <a:pt x="11523" y="7935"/>
                  </a:cubicBezTo>
                  <a:close/>
                  <a:moveTo>
                    <a:pt x="546" y="8234"/>
                  </a:moveTo>
                  <a:cubicBezTo>
                    <a:pt x="540" y="8234"/>
                    <a:pt x="533" y="8235"/>
                    <a:pt x="525" y="8237"/>
                  </a:cubicBezTo>
                  <a:cubicBezTo>
                    <a:pt x="493" y="8261"/>
                    <a:pt x="485" y="8277"/>
                    <a:pt x="493" y="8310"/>
                  </a:cubicBezTo>
                  <a:cubicBezTo>
                    <a:pt x="549" y="8439"/>
                    <a:pt x="606" y="8560"/>
                    <a:pt x="671" y="8681"/>
                  </a:cubicBezTo>
                  <a:cubicBezTo>
                    <a:pt x="671" y="8705"/>
                    <a:pt x="687" y="8713"/>
                    <a:pt x="711" y="8713"/>
                  </a:cubicBezTo>
                  <a:cubicBezTo>
                    <a:pt x="711" y="8713"/>
                    <a:pt x="719" y="8713"/>
                    <a:pt x="751" y="8705"/>
                  </a:cubicBezTo>
                  <a:cubicBezTo>
                    <a:pt x="767" y="8681"/>
                    <a:pt x="776" y="8657"/>
                    <a:pt x="767" y="8633"/>
                  </a:cubicBezTo>
                  <a:cubicBezTo>
                    <a:pt x="711" y="8512"/>
                    <a:pt x="646" y="8390"/>
                    <a:pt x="598" y="8269"/>
                  </a:cubicBezTo>
                  <a:cubicBezTo>
                    <a:pt x="579" y="8245"/>
                    <a:pt x="566" y="8234"/>
                    <a:pt x="546" y="8234"/>
                  </a:cubicBezTo>
                  <a:close/>
                  <a:moveTo>
                    <a:pt x="11202" y="8678"/>
                  </a:moveTo>
                  <a:cubicBezTo>
                    <a:pt x="11181" y="8678"/>
                    <a:pt x="11164" y="8687"/>
                    <a:pt x="11152" y="8705"/>
                  </a:cubicBezTo>
                  <a:cubicBezTo>
                    <a:pt x="11096" y="8818"/>
                    <a:pt x="11023" y="8931"/>
                    <a:pt x="10950" y="9045"/>
                  </a:cubicBezTo>
                  <a:cubicBezTo>
                    <a:pt x="10942" y="9069"/>
                    <a:pt x="10950" y="9109"/>
                    <a:pt x="10975" y="9117"/>
                  </a:cubicBezTo>
                  <a:cubicBezTo>
                    <a:pt x="10983" y="9125"/>
                    <a:pt x="10991" y="9125"/>
                    <a:pt x="11007" y="9125"/>
                  </a:cubicBezTo>
                  <a:cubicBezTo>
                    <a:pt x="11023" y="9125"/>
                    <a:pt x="11031" y="9117"/>
                    <a:pt x="11039" y="9109"/>
                  </a:cubicBezTo>
                  <a:cubicBezTo>
                    <a:pt x="11112" y="8996"/>
                    <a:pt x="11185" y="8875"/>
                    <a:pt x="11241" y="8754"/>
                  </a:cubicBezTo>
                  <a:cubicBezTo>
                    <a:pt x="11257" y="8722"/>
                    <a:pt x="11241" y="8689"/>
                    <a:pt x="11225" y="8681"/>
                  </a:cubicBezTo>
                  <a:cubicBezTo>
                    <a:pt x="11217" y="8679"/>
                    <a:pt x="11209" y="8678"/>
                    <a:pt x="11202" y="8678"/>
                  </a:cubicBezTo>
                  <a:close/>
                  <a:moveTo>
                    <a:pt x="907" y="8969"/>
                  </a:moveTo>
                  <a:cubicBezTo>
                    <a:pt x="897" y="8969"/>
                    <a:pt x="887" y="8973"/>
                    <a:pt x="881" y="8980"/>
                  </a:cubicBezTo>
                  <a:cubicBezTo>
                    <a:pt x="848" y="8996"/>
                    <a:pt x="848" y="9028"/>
                    <a:pt x="856" y="9045"/>
                  </a:cubicBezTo>
                  <a:cubicBezTo>
                    <a:pt x="929" y="9166"/>
                    <a:pt x="1002" y="9279"/>
                    <a:pt x="1082" y="9392"/>
                  </a:cubicBezTo>
                  <a:cubicBezTo>
                    <a:pt x="1090" y="9400"/>
                    <a:pt x="1099" y="9408"/>
                    <a:pt x="1123" y="9408"/>
                  </a:cubicBezTo>
                  <a:cubicBezTo>
                    <a:pt x="1131" y="9408"/>
                    <a:pt x="1139" y="9408"/>
                    <a:pt x="1163" y="9400"/>
                  </a:cubicBezTo>
                  <a:cubicBezTo>
                    <a:pt x="1179" y="9384"/>
                    <a:pt x="1187" y="9351"/>
                    <a:pt x="1171" y="9327"/>
                  </a:cubicBezTo>
                  <a:cubicBezTo>
                    <a:pt x="1090" y="9222"/>
                    <a:pt x="1018" y="9109"/>
                    <a:pt x="945" y="8996"/>
                  </a:cubicBezTo>
                  <a:cubicBezTo>
                    <a:pt x="936" y="8977"/>
                    <a:pt x="921" y="8969"/>
                    <a:pt x="907" y="8969"/>
                  </a:cubicBezTo>
                  <a:close/>
                  <a:moveTo>
                    <a:pt x="10785" y="9367"/>
                  </a:moveTo>
                  <a:cubicBezTo>
                    <a:pt x="10768" y="9367"/>
                    <a:pt x="10751" y="9376"/>
                    <a:pt x="10740" y="9392"/>
                  </a:cubicBezTo>
                  <a:cubicBezTo>
                    <a:pt x="10660" y="9489"/>
                    <a:pt x="10579" y="9602"/>
                    <a:pt x="10498" y="9699"/>
                  </a:cubicBezTo>
                  <a:cubicBezTo>
                    <a:pt x="10490" y="9723"/>
                    <a:pt x="10490" y="9755"/>
                    <a:pt x="10506" y="9771"/>
                  </a:cubicBezTo>
                  <a:cubicBezTo>
                    <a:pt x="10522" y="9787"/>
                    <a:pt x="10530" y="9787"/>
                    <a:pt x="10539" y="9787"/>
                  </a:cubicBezTo>
                  <a:cubicBezTo>
                    <a:pt x="10547" y="9787"/>
                    <a:pt x="10563" y="9771"/>
                    <a:pt x="10571" y="9771"/>
                  </a:cubicBezTo>
                  <a:cubicBezTo>
                    <a:pt x="10660" y="9674"/>
                    <a:pt x="10740" y="9561"/>
                    <a:pt x="10821" y="9448"/>
                  </a:cubicBezTo>
                  <a:cubicBezTo>
                    <a:pt x="10837" y="9432"/>
                    <a:pt x="10829" y="9400"/>
                    <a:pt x="10813" y="9376"/>
                  </a:cubicBezTo>
                  <a:cubicBezTo>
                    <a:pt x="10804" y="9370"/>
                    <a:pt x="10795" y="9367"/>
                    <a:pt x="10785" y="9367"/>
                  </a:cubicBezTo>
                  <a:close/>
                  <a:moveTo>
                    <a:pt x="1356" y="9630"/>
                  </a:moveTo>
                  <a:cubicBezTo>
                    <a:pt x="1347" y="9630"/>
                    <a:pt x="1339" y="9633"/>
                    <a:pt x="1333" y="9642"/>
                  </a:cubicBezTo>
                  <a:cubicBezTo>
                    <a:pt x="1317" y="9658"/>
                    <a:pt x="1300" y="9691"/>
                    <a:pt x="1325" y="9715"/>
                  </a:cubicBezTo>
                  <a:cubicBezTo>
                    <a:pt x="1405" y="9812"/>
                    <a:pt x="1494" y="9917"/>
                    <a:pt x="1583" y="10014"/>
                  </a:cubicBezTo>
                  <a:cubicBezTo>
                    <a:pt x="1599" y="10030"/>
                    <a:pt x="1615" y="10038"/>
                    <a:pt x="1623" y="10038"/>
                  </a:cubicBezTo>
                  <a:cubicBezTo>
                    <a:pt x="1640" y="10038"/>
                    <a:pt x="1656" y="10038"/>
                    <a:pt x="1664" y="10030"/>
                  </a:cubicBezTo>
                  <a:cubicBezTo>
                    <a:pt x="1688" y="10005"/>
                    <a:pt x="1688" y="9973"/>
                    <a:pt x="1664" y="9957"/>
                  </a:cubicBezTo>
                  <a:cubicBezTo>
                    <a:pt x="1575" y="9852"/>
                    <a:pt x="1486" y="9755"/>
                    <a:pt x="1405" y="9650"/>
                  </a:cubicBezTo>
                  <a:cubicBezTo>
                    <a:pt x="1390" y="9640"/>
                    <a:pt x="1372" y="9630"/>
                    <a:pt x="1356" y="9630"/>
                  </a:cubicBezTo>
                  <a:close/>
                  <a:moveTo>
                    <a:pt x="10263" y="9979"/>
                  </a:moveTo>
                  <a:cubicBezTo>
                    <a:pt x="10250" y="9979"/>
                    <a:pt x="10236" y="9985"/>
                    <a:pt x="10224" y="9997"/>
                  </a:cubicBezTo>
                  <a:cubicBezTo>
                    <a:pt x="10135" y="10094"/>
                    <a:pt x="10046" y="10191"/>
                    <a:pt x="9941" y="10280"/>
                  </a:cubicBezTo>
                  <a:cubicBezTo>
                    <a:pt x="9925" y="10296"/>
                    <a:pt x="9925" y="10328"/>
                    <a:pt x="9941" y="10353"/>
                  </a:cubicBezTo>
                  <a:cubicBezTo>
                    <a:pt x="9949" y="10361"/>
                    <a:pt x="9973" y="10369"/>
                    <a:pt x="9981" y="10369"/>
                  </a:cubicBezTo>
                  <a:cubicBezTo>
                    <a:pt x="9997" y="10369"/>
                    <a:pt x="10006" y="10361"/>
                    <a:pt x="10006" y="10353"/>
                  </a:cubicBezTo>
                  <a:cubicBezTo>
                    <a:pt x="10102" y="10256"/>
                    <a:pt x="10207" y="10167"/>
                    <a:pt x="10296" y="10070"/>
                  </a:cubicBezTo>
                  <a:cubicBezTo>
                    <a:pt x="10312" y="10046"/>
                    <a:pt x="10312" y="10014"/>
                    <a:pt x="10296" y="9997"/>
                  </a:cubicBezTo>
                  <a:cubicBezTo>
                    <a:pt x="10288" y="9985"/>
                    <a:pt x="10276" y="9979"/>
                    <a:pt x="10263" y="9979"/>
                  </a:cubicBezTo>
                  <a:close/>
                  <a:moveTo>
                    <a:pt x="1913" y="10221"/>
                  </a:moveTo>
                  <a:cubicBezTo>
                    <a:pt x="1900" y="10221"/>
                    <a:pt x="1886" y="10228"/>
                    <a:pt x="1874" y="10240"/>
                  </a:cubicBezTo>
                  <a:cubicBezTo>
                    <a:pt x="1858" y="10256"/>
                    <a:pt x="1858" y="10288"/>
                    <a:pt x="1874" y="10304"/>
                  </a:cubicBezTo>
                  <a:cubicBezTo>
                    <a:pt x="1971" y="10409"/>
                    <a:pt x="2076" y="10490"/>
                    <a:pt x="2181" y="10579"/>
                  </a:cubicBezTo>
                  <a:cubicBezTo>
                    <a:pt x="2189" y="10595"/>
                    <a:pt x="2205" y="10595"/>
                    <a:pt x="2213" y="10595"/>
                  </a:cubicBezTo>
                  <a:cubicBezTo>
                    <a:pt x="2229" y="10595"/>
                    <a:pt x="2245" y="10579"/>
                    <a:pt x="2261" y="10571"/>
                  </a:cubicBezTo>
                  <a:cubicBezTo>
                    <a:pt x="2269" y="10547"/>
                    <a:pt x="2269" y="10522"/>
                    <a:pt x="2253" y="10498"/>
                  </a:cubicBezTo>
                  <a:cubicBezTo>
                    <a:pt x="2148" y="10417"/>
                    <a:pt x="2051" y="10328"/>
                    <a:pt x="1946" y="10240"/>
                  </a:cubicBezTo>
                  <a:cubicBezTo>
                    <a:pt x="1938" y="10228"/>
                    <a:pt x="1926" y="10221"/>
                    <a:pt x="1913" y="10221"/>
                  </a:cubicBezTo>
                  <a:close/>
                  <a:moveTo>
                    <a:pt x="9664" y="10530"/>
                  </a:moveTo>
                  <a:cubicBezTo>
                    <a:pt x="9656" y="10530"/>
                    <a:pt x="9648" y="10533"/>
                    <a:pt x="9642" y="10538"/>
                  </a:cubicBezTo>
                  <a:cubicBezTo>
                    <a:pt x="9529" y="10619"/>
                    <a:pt x="9424" y="10700"/>
                    <a:pt x="9319" y="10781"/>
                  </a:cubicBezTo>
                  <a:cubicBezTo>
                    <a:pt x="9295" y="10805"/>
                    <a:pt x="9287" y="10837"/>
                    <a:pt x="9311" y="10853"/>
                  </a:cubicBezTo>
                  <a:cubicBezTo>
                    <a:pt x="9319" y="10861"/>
                    <a:pt x="9327" y="10878"/>
                    <a:pt x="9351" y="10878"/>
                  </a:cubicBezTo>
                  <a:cubicBezTo>
                    <a:pt x="9360" y="10878"/>
                    <a:pt x="9368" y="10861"/>
                    <a:pt x="9376" y="10861"/>
                  </a:cubicBezTo>
                  <a:cubicBezTo>
                    <a:pt x="9489" y="10797"/>
                    <a:pt x="9602" y="10700"/>
                    <a:pt x="9699" y="10619"/>
                  </a:cubicBezTo>
                  <a:cubicBezTo>
                    <a:pt x="9723" y="10603"/>
                    <a:pt x="9731" y="10571"/>
                    <a:pt x="9707" y="10555"/>
                  </a:cubicBezTo>
                  <a:cubicBezTo>
                    <a:pt x="9696" y="10539"/>
                    <a:pt x="9679" y="10530"/>
                    <a:pt x="9664" y="10530"/>
                  </a:cubicBezTo>
                  <a:close/>
                  <a:moveTo>
                    <a:pt x="2528" y="10732"/>
                  </a:moveTo>
                  <a:cubicBezTo>
                    <a:pt x="2512" y="10732"/>
                    <a:pt x="2494" y="10738"/>
                    <a:pt x="2479" y="10748"/>
                  </a:cubicBezTo>
                  <a:cubicBezTo>
                    <a:pt x="2463" y="10773"/>
                    <a:pt x="2471" y="10805"/>
                    <a:pt x="2496" y="10821"/>
                  </a:cubicBezTo>
                  <a:cubicBezTo>
                    <a:pt x="2601" y="10902"/>
                    <a:pt x="2722" y="10974"/>
                    <a:pt x="2835" y="11047"/>
                  </a:cubicBezTo>
                  <a:cubicBezTo>
                    <a:pt x="2851" y="11055"/>
                    <a:pt x="2859" y="11055"/>
                    <a:pt x="2867" y="11055"/>
                  </a:cubicBezTo>
                  <a:cubicBezTo>
                    <a:pt x="2891" y="11055"/>
                    <a:pt x="2907" y="11047"/>
                    <a:pt x="2907" y="11039"/>
                  </a:cubicBezTo>
                  <a:cubicBezTo>
                    <a:pt x="2915" y="11015"/>
                    <a:pt x="2907" y="10974"/>
                    <a:pt x="2883" y="10966"/>
                  </a:cubicBezTo>
                  <a:cubicBezTo>
                    <a:pt x="2778" y="10894"/>
                    <a:pt x="2665" y="10821"/>
                    <a:pt x="2552" y="10740"/>
                  </a:cubicBezTo>
                  <a:cubicBezTo>
                    <a:pt x="2546" y="10734"/>
                    <a:pt x="2537" y="10732"/>
                    <a:pt x="2528" y="10732"/>
                  </a:cubicBezTo>
                  <a:close/>
                  <a:moveTo>
                    <a:pt x="9022" y="10988"/>
                  </a:moveTo>
                  <a:cubicBezTo>
                    <a:pt x="9012" y="10988"/>
                    <a:pt x="9003" y="10992"/>
                    <a:pt x="8996" y="10999"/>
                  </a:cubicBezTo>
                  <a:cubicBezTo>
                    <a:pt x="8875" y="11063"/>
                    <a:pt x="8762" y="11128"/>
                    <a:pt x="8641" y="11184"/>
                  </a:cubicBezTo>
                  <a:cubicBezTo>
                    <a:pt x="8617" y="11209"/>
                    <a:pt x="8609" y="11241"/>
                    <a:pt x="8617" y="11257"/>
                  </a:cubicBezTo>
                  <a:cubicBezTo>
                    <a:pt x="8617" y="11281"/>
                    <a:pt x="8641" y="11289"/>
                    <a:pt x="8665" y="11289"/>
                  </a:cubicBezTo>
                  <a:lnTo>
                    <a:pt x="8689" y="11289"/>
                  </a:lnTo>
                  <a:cubicBezTo>
                    <a:pt x="8810" y="11225"/>
                    <a:pt x="8923" y="11160"/>
                    <a:pt x="9045" y="11088"/>
                  </a:cubicBezTo>
                  <a:cubicBezTo>
                    <a:pt x="9077" y="11063"/>
                    <a:pt x="9077" y="11039"/>
                    <a:pt x="9061" y="11015"/>
                  </a:cubicBezTo>
                  <a:cubicBezTo>
                    <a:pt x="9051" y="10996"/>
                    <a:pt x="9036" y="10988"/>
                    <a:pt x="9022" y="10988"/>
                  </a:cubicBezTo>
                  <a:close/>
                  <a:moveTo>
                    <a:pt x="3227" y="11154"/>
                  </a:moveTo>
                  <a:cubicBezTo>
                    <a:pt x="3206" y="11154"/>
                    <a:pt x="3188" y="11165"/>
                    <a:pt x="3182" y="11176"/>
                  </a:cubicBezTo>
                  <a:cubicBezTo>
                    <a:pt x="3174" y="11209"/>
                    <a:pt x="3182" y="11241"/>
                    <a:pt x="3198" y="11249"/>
                  </a:cubicBezTo>
                  <a:cubicBezTo>
                    <a:pt x="3319" y="11322"/>
                    <a:pt x="3440" y="11378"/>
                    <a:pt x="3562" y="11427"/>
                  </a:cubicBezTo>
                  <a:lnTo>
                    <a:pt x="3586" y="11427"/>
                  </a:lnTo>
                  <a:cubicBezTo>
                    <a:pt x="3602" y="11427"/>
                    <a:pt x="3626" y="11419"/>
                    <a:pt x="3642" y="11402"/>
                  </a:cubicBezTo>
                  <a:cubicBezTo>
                    <a:pt x="3658" y="11370"/>
                    <a:pt x="3642" y="11338"/>
                    <a:pt x="3618" y="11330"/>
                  </a:cubicBezTo>
                  <a:cubicBezTo>
                    <a:pt x="3497" y="11281"/>
                    <a:pt x="3376" y="11217"/>
                    <a:pt x="3255" y="11160"/>
                  </a:cubicBezTo>
                  <a:cubicBezTo>
                    <a:pt x="3245" y="11155"/>
                    <a:pt x="3236" y="11154"/>
                    <a:pt x="3227" y="11154"/>
                  </a:cubicBezTo>
                  <a:close/>
                  <a:moveTo>
                    <a:pt x="8290" y="11367"/>
                  </a:moveTo>
                  <a:cubicBezTo>
                    <a:pt x="8284" y="11367"/>
                    <a:pt x="8277" y="11368"/>
                    <a:pt x="8269" y="11370"/>
                  </a:cubicBezTo>
                  <a:cubicBezTo>
                    <a:pt x="8148" y="11419"/>
                    <a:pt x="8011" y="11467"/>
                    <a:pt x="7898" y="11507"/>
                  </a:cubicBezTo>
                  <a:cubicBezTo>
                    <a:pt x="7866" y="11524"/>
                    <a:pt x="7858" y="11540"/>
                    <a:pt x="7866" y="11572"/>
                  </a:cubicBezTo>
                  <a:cubicBezTo>
                    <a:pt x="7874" y="11588"/>
                    <a:pt x="7898" y="11604"/>
                    <a:pt x="7914" y="11604"/>
                  </a:cubicBezTo>
                  <a:cubicBezTo>
                    <a:pt x="7922" y="11604"/>
                    <a:pt x="7922" y="11604"/>
                    <a:pt x="7922" y="11621"/>
                  </a:cubicBezTo>
                  <a:cubicBezTo>
                    <a:pt x="8051" y="11572"/>
                    <a:pt x="8189" y="11524"/>
                    <a:pt x="8310" y="11467"/>
                  </a:cubicBezTo>
                  <a:cubicBezTo>
                    <a:pt x="8334" y="11451"/>
                    <a:pt x="8350" y="11427"/>
                    <a:pt x="8334" y="11402"/>
                  </a:cubicBezTo>
                  <a:cubicBezTo>
                    <a:pt x="8322" y="11378"/>
                    <a:pt x="8309" y="11367"/>
                    <a:pt x="8290" y="11367"/>
                  </a:cubicBezTo>
                  <a:close/>
                  <a:moveTo>
                    <a:pt x="3960" y="11496"/>
                  </a:moveTo>
                  <a:cubicBezTo>
                    <a:pt x="3943" y="11496"/>
                    <a:pt x="3923" y="11507"/>
                    <a:pt x="3917" y="11532"/>
                  </a:cubicBezTo>
                  <a:cubicBezTo>
                    <a:pt x="3909" y="11548"/>
                    <a:pt x="3917" y="11580"/>
                    <a:pt x="3949" y="11588"/>
                  </a:cubicBezTo>
                  <a:cubicBezTo>
                    <a:pt x="4070" y="11629"/>
                    <a:pt x="4199" y="11669"/>
                    <a:pt x="4329" y="11709"/>
                  </a:cubicBezTo>
                  <a:lnTo>
                    <a:pt x="4345" y="11709"/>
                  </a:lnTo>
                  <a:cubicBezTo>
                    <a:pt x="4361" y="11709"/>
                    <a:pt x="4377" y="11693"/>
                    <a:pt x="4393" y="11685"/>
                  </a:cubicBezTo>
                  <a:cubicBezTo>
                    <a:pt x="4401" y="11661"/>
                    <a:pt x="4393" y="11629"/>
                    <a:pt x="4361" y="11621"/>
                  </a:cubicBezTo>
                  <a:cubicBezTo>
                    <a:pt x="4232" y="11588"/>
                    <a:pt x="4094" y="11540"/>
                    <a:pt x="3973" y="11499"/>
                  </a:cubicBezTo>
                  <a:cubicBezTo>
                    <a:pt x="3970" y="11497"/>
                    <a:pt x="3965" y="11496"/>
                    <a:pt x="3960" y="11496"/>
                  </a:cubicBezTo>
                  <a:close/>
                  <a:moveTo>
                    <a:pt x="7534" y="11618"/>
                  </a:moveTo>
                  <a:cubicBezTo>
                    <a:pt x="7529" y="11618"/>
                    <a:pt x="7524" y="11619"/>
                    <a:pt x="7518" y="11621"/>
                  </a:cubicBezTo>
                  <a:lnTo>
                    <a:pt x="7131" y="11709"/>
                  </a:lnTo>
                  <a:cubicBezTo>
                    <a:pt x="7098" y="11725"/>
                    <a:pt x="7074" y="11742"/>
                    <a:pt x="7090" y="11774"/>
                  </a:cubicBezTo>
                  <a:cubicBezTo>
                    <a:pt x="7098" y="11790"/>
                    <a:pt x="7115" y="11814"/>
                    <a:pt x="7139" y="11814"/>
                  </a:cubicBezTo>
                  <a:cubicBezTo>
                    <a:pt x="7276" y="11790"/>
                    <a:pt x="7421" y="11766"/>
                    <a:pt x="7543" y="11725"/>
                  </a:cubicBezTo>
                  <a:cubicBezTo>
                    <a:pt x="7575" y="11709"/>
                    <a:pt x="7591" y="11693"/>
                    <a:pt x="7583" y="11661"/>
                  </a:cubicBezTo>
                  <a:cubicBezTo>
                    <a:pt x="7576" y="11634"/>
                    <a:pt x="7559" y="11618"/>
                    <a:pt x="7534" y="11618"/>
                  </a:cubicBezTo>
                  <a:close/>
                  <a:moveTo>
                    <a:pt x="4740" y="11701"/>
                  </a:moveTo>
                  <a:cubicBezTo>
                    <a:pt x="4716" y="11701"/>
                    <a:pt x="4692" y="11709"/>
                    <a:pt x="4684" y="11742"/>
                  </a:cubicBezTo>
                  <a:cubicBezTo>
                    <a:pt x="4684" y="11774"/>
                    <a:pt x="4692" y="11790"/>
                    <a:pt x="4724" y="11806"/>
                  </a:cubicBezTo>
                  <a:cubicBezTo>
                    <a:pt x="4854" y="11830"/>
                    <a:pt x="4983" y="11855"/>
                    <a:pt x="5128" y="11871"/>
                  </a:cubicBezTo>
                  <a:cubicBezTo>
                    <a:pt x="5160" y="11871"/>
                    <a:pt x="5177" y="11855"/>
                    <a:pt x="5177" y="11830"/>
                  </a:cubicBezTo>
                  <a:cubicBezTo>
                    <a:pt x="5185" y="11806"/>
                    <a:pt x="5168" y="11774"/>
                    <a:pt x="5136" y="11774"/>
                  </a:cubicBezTo>
                  <a:cubicBezTo>
                    <a:pt x="5007" y="11750"/>
                    <a:pt x="4878" y="11734"/>
                    <a:pt x="4740" y="11701"/>
                  </a:cubicBezTo>
                  <a:close/>
                  <a:moveTo>
                    <a:pt x="6735" y="11782"/>
                  </a:moveTo>
                  <a:cubicBezTo>
                    <a:pt x="6598" y="11806"/>
                    <a:pt x="6469" y="11814"/>
                    <a:pt x="6339" y="11822"/>
                  </a:cubicBezTo>
                  <a:cubicBezTo>
                    <a:pt x="6307" y="11822"/>
                    <a:pt x="6291" y="11847"/>
                    <a:pt x="6291" y="11871"/>
                  </a:cubicBezTo>
                  <a:cubicBezTo>
                    <a:pt x="6291" y="11903"/>
                    <a:pt x="6307" y="11927"/>
                    <a:pt x="6339" y="11927"/>
                  </a:cubicBezTo>
                  <a:cubicBezTo>
                    <a:pt x="6485" y="11911"/>
                    <a:pt x="6614" y="11903"/>
                    <a:pt x="6751" y="11887"/>
                  </a:cubicBezTo>
                  <a:cubicBezTo>
                    <a:pt x="6775" y="11871"/>
                    <a:pt x="6792" y="11855"/>
                    <a:pt x="6792" y="11822"/>
                  </a:cubicBezTo>
                  <a:cubicBezTo>
                    <a:pt x="6784" y="11806"/>
                    <a:pt x="6767" y="11782"/>
                    <a:pt x="6735" y="11782"/>
                  </a:cubicBezTo>
                  <a:close/>
                  <a:moveTo>
                    <a:pt x="5532" y="11814"/>
                  </a:moveTo>
                  <a:cubicBezTo>
                    <a:pt x="5516" y="11814"/>
                    <a:pt x="5483" y="11830"/>
                    <a:pt x="5483" y="11863"/>
                  </a:cubicBezTo>
                  <a:cubicBezTo>
                    <a:pt x="5483" y="11887"/>
                    <a:pt x="5500" y="11911"/>
                    <a:pt x="5532" y="11911"/>
                  </a:cubicBezTo>
                  <a:cubicBezTo>
                    <a:pt x="5661" y="11927"/>
                    <a:pt x="5806" y="11935"/>
                    <a:pt x="5936" y="11935"/>
                  </a:cubicBezTo>
                  <a:cubicBezTo>
                    <a:pt x="5968" y="11935"/>
                    <a:pt x="5984" y="11911"/>
                    <a:pt x="5984" y="11887"/>
                  </a:cubicBezTo>
                  <a:cubicBezTo>
                    <a:pt x="5984" y="11855"/>
                    <a:pt x="5968" y="11830"/>
                    <a:pt x="5936" y="11830"/>
                  </a:cubicBezTo>
                  <a:cubicBezTo>
                    <a:pt x="5790" y="11822"/>
                    <a:pt x="5661" y="11822"/>
                    <a:pt x="5532" y="11814"/>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6039950" y="2376350"/>
              <a:ext cx="156300" cy="156525"/>
            </a:xfrm>
            <a:custGeom>
              <a:rect b="b" l="l" r="r" t="t"/>
              <a:pathLst>
                <a:path extrusionOk="0" h="6261" w="6252">
                  <a:moveTo>
                    <a:pt x="3103" y="2340"/>
                  </a:moveTo>
                  <a:cubicBezTo>
                    <a:pt x="3388" y="2340"/>
                    <a:pt x="3662" y="2496"/>
                    <a:pt x="3804" y="2752"/>
                  </a:cubicBezTo>
                  <a:cubicBezTo>
                    <a:pt x="4055" y="3237"/>
                    <a:pt x="3772" y="3818"/>
                    <a:pt x="3231" y="3899"/>
                  </a:cubicBezTo>
                  <a:cubicBezTo>
                    <a:pt x="3188" y="3907"/>
                    <a:pt x="3145" y="3910"/>
                    <a:pt x="3102" y="3910"/>
                  </a:cubicBezTo>
                  <a:cubicBezTo>
                    <a:pt x="2823" y="3910"/>
                    <a:pt x="2556" y="3754"/>
                    <a:pt x="2415" y="3495"/>
                  </a:cubicBezTo>
                  <a:cubicBezTo>
                    <a:pt x="2157" y="3011"/>
                    <a:pt x="2440" y="2429"/>
                    <a:pt x="2989" y="2349"/>
                  </a:cubicBezTo>
                  <a:cubicBezTo>
                    <a:pt x="3027" y="2343"/>
                    <a:pt x="3065" y="2340"/>
                    <a:pt x="3103" y="2340"/>
                  </a:cubicBezTo>
                  <a:close/>
                  <a:moveTo>
                    <a:pt x="3328" y="1"/>
                  </a:moveTo>
                  <a:cubicBezTo>
                    <a:pt x="3197" y="1"/>
                    <a:pt x="3083" y="96"/>
                    <a:pt x="3061" y="217"/>
                  </a:cubicBezTo>
                  <a:lnTo>
                    <a:pt x="2957" y="701"/>
                  </a:lnTo>
                  <a:cubicBezTo>
                    <a:pt x="2924" y="847"/>
                    <a:pt x="2819" y="952"/>
                    <a:pt x="2674" y="976"/>
                  </a:cubicBezTo>
                  <a:cubicBezTo>
                    <a:pt x="2593" y="992"/>
                    <a:pt x="2504" y="1016"/>
                    <a:pt x="2424" y="1049"/>
                  </a:cubicBezTo>
                  <a:cubicBezTo>
                    <a:pt x="2343" y="1073"/>
                    <a:pt x="2262" y="1105"/>
                    <a:pt x="2181" y="1145"/>
                  </a:cubicBezTo>
                  <a:cubicBezTo>
                    <a:pt x="2130" y="1171"/>
                    <a:pt x="2074" y="1184"/>
                    <a:pt x="2019" y="1184"/>
                  </a:cubicBezTo>
                  <a:cubicBezTo>
                    <a:pt x="1936" y="1184"/>
                    <a:pt x="1853" y="1155"/>
                    <a:pt x="1786" y="1097"/>
                  </a:cubicBezTo>
                  <a:lnTo>
                    <a:pt x="1414" y="774"/>
                  </a:lnTo>
                  <a:cubicBezTo>
                    <a:pt x="1364" y="727"/>
                    <a:pt x="1300" y="704"/>
                    <a:pt x="1236" y="704"/>
                  </a:cubicBezTo>
                  <a:cubicBezTo>
                    <a:pt x="1157" y="704"/>
                    <a:pt x="1077" y="739"/>
                    <a:pt x="1018" y="806"/>
                  </a:cubicBezTo>
                  <a:lnTo>
                    <a:pt x="534" y="1355"/>
                  </a:lnTo>
                  <a:cubicBezTo>
                    <a:pt x="437" y="1468"/>
                    <a:pt x="445" y="1654"/>
                    <a:pt x="566" y="1751"/>
                  </a:cubicBezTo>
                  <a:lnTo>
                    <a:pt x="930" y="2074"/>
                  </a:lnTo>
                  <a:cubicBezTo>
                    <a:pt x="1043" y="2163"/>
                    <a:pt x="1067" y="2316"/>
                    <a:pt x="1027" y="2462"/>
                  </a:cubicBezTo>
                  <a:cubicBezTo>
                    <a:pt x="978" y="2623"/>
                    <a:pt x="938" y="2793"/>
                    <a:pt x="930" y="2962"/>
                  </a:cubicBezTo>
                  <a:cubicBezTo>
                    <a:pt x="922" y="3108"/>
                    <a:pt x="825" y="3237"/>
                    <a:pt x="687" y="3277"/>
                  </a:cubicBezTo>
                  <a:lnTo>
                    <a:pt x="219" y="3439"/>
                  </a:lnTo>
                  <a:cubicBezTo>
                    <a:pt x="82" y="3487"/>
                    <a:pt x="1" y="3641"/>
                    <a:pt x="49" y="3794"/>
                  </a:cubicBezTo>
                  <a:lnTo>
                    <a:pt x="284" y="4489"/>
                  </a:lnTo>
                  <a:cubicBezTo>
                    <a:pt x="322" y="4599"/>
                    <a:pt x="429" y="4672"/>
                    <a:pt x="548" y="4672"/>
                  </a:cubicBezTo>
                  <a:cubicBezTo>
                    <a:pt x="578" y="4672"/>
                    <a:pt x="608" y="4668"/>
                    <a:pt x="639" y="4658"/>
                  </a:cubicBezTo>
                  <a:lnTo>
                    <a:pt x="1099" y="4497"/>
                  </a:lnTo>
                  <a:cubicBezTo>
                    <a:pt x="1138" y="4484"/>
                    <a:pt x="1176" y="4478"/>
                    <a:pt x="1212" y="4478"/>
                  </a:cubicBezTo>
                  <a:cubicBezTo>
                    <a:pt x="1315" y="4478"/>
                    <a:pt x="1410" y="4524"/>
                    <a:pt x="1487" y="4602"/>
                  </a:cubicBezTo>
                  <a:cubicBezTo>
                    <a:pt x="1592" y="4731"/>
                    <a:pt x="1729" y="4844"/>
                    <a:pt x="1866" y="4941"/>
                  </a:cubicBezTo>
                  <a:cubicBezTo>
                    <a:pt x="1987" y="5022"/>
                    <a:pt x="2052" y="5167"/>
                    <a:pt x="2020" y="5304"/>
                  </a:cubicBezTo>
                  <a:lnTo>
                    <a:pt x="1915" y="5789"/>
                  </a:lnTo>
                  <a:cubicBezTo>
                    <a:pt x="1891" y="5942"/>
                    <a:pt x="1987" y="6079"/>
                    <a:pt x="2133" y="6112"/>
                  </a:cubicBezTo>
                  <a:lnTo>
                    <a:pt x="2860" y="6257"/>
                  </a:lnTo>
                  <a:cubicBezTo>
                    <a:pt x="2875" y="6260"/>
                    <a:pt x="2890" y="6261"/>
                    <a:pt x="2904" y="6261"/>
                  </a:cubicBezTo>
                  <a:cubicBezTo>
                    <a:pt x="3034" y="6261"/>
                    <a:pt x="3154" y="6169"/>
                    <a:pt x="3183" y="6039"/>
                  </a:cubicBezTo>
                  <a:lnTo>
                    <a:pt x="3280" y="5554"/>
                  </a:lnTo>
                  <a:cubicBezTo>
                    <a:pt x="3312" y="5417"/>
                    <a:pt x="3425" y="5304"/>
                    <a:pt x="3562" y="5288"/>
                  </a:cubicBezTo>
                  <a:cubicBezTo>
                    <a:pt x="3643" y="5256"/>
                    <a:pt x="3732" y="5231"/>
                    <a:pt x="3812" y="5207"/>
                  </a:cubicBezTo>
                  <a:cubicBezTo>
                    <a:pt x="3893" y="5175"/>
                    <a:pt x="3974" y="5143"/>
                    <a:pt x="4055" y="5102"/>
                  </a:cubicBezTo>
                  <a:cubicBezTo>
                    <a:pt x="4111" y="5079"/>
                    <a:pt x="4168" y="5067"/>
                    <a:pt x="4223" y="5067"/>
                  </a:cubicBezTo>
                  <a:cubicBezTo>
                    <a:pt x="4305" y="5067"/>
                    <a:pt x="4383" y="5093"/>
                    <a:pt x="4450" y="5151"/>
                  </a:cubicBezTo>
                  <a:lnTo>
                    <a:pt x="4822" y="5474"/>
                  </a:lnTo>
                  <a:cubicBezTo>
                    <a:pt x="4875" y="5523"/>
                    <a:pt x="4945" y="5548"/>
                    <a:pt x="5014" y="5548"/>
                  </a:cubicBezTo>
                  <a:cubicBezTo>
                    <a:pt x="5091" y="5548"/>
                    <a:pt x="5166" y="5517"/>
                    <a:pt x="5218" y="5458"/>
                  </a:cubicBezTo>
                  <a:lnTo>
                    <a:pt x="5702" y="4900"/>
                  </a:lnTo>
                  <a:cubicBezTo>
                    <a:pt x="5807" y="4787"/>
                    <a:pt x="5791" y="4610"/>
                    <a:pt x="5686" y="4505"/>
                  </a:cubicBezTo>
                  <a:lnTo>
                    <a:pt x="5323" y="4182"/>
                  </a:lnTo>
                  <a:cubicBezTo>
                    <a:pt x="5209" y="4093"/>
                    <a:pt x="5177" y="3939"/>
                    <a:pt x="5218" y="3802"/>
                  </a:cubicBezTo>
                  <a:cubicBezTo>
                    <a:pt x="5266" y="3641"/>
                    <a:pt x="5306" y="3471"/>
                    <a:pt x="5323" y="3293"/>
                  </a:cubicBezTo>
                  <a:cubicBezTo>
                    <a:pt x="5331" y="3156"/>
                    <a:pt x="5419" y="3027"/>
                    <a:pt x="5565" y="2987"/>
                  </a:cubicBezTo>
                  <a:lnTo>
                    <a:pt x="6025" y="2825"/>
                  </a:lnTo>
                  <a:cubicBezTo>
                    <a:pt x="6170" y="2769"/>
                    <a:pt x="6251" y="2623"/>
                    <a:pt x="6195" y="2470"/>
                  </a:cubicBezTo>
                  <a:lnTo>
                    <a:pt x="5969" y="1775"/>
                  </a:lnTo>
                  <a:cubicBezTo>
                    <a:pt x="5923" y="1659"/>
                    <a:pt x="5821" y="1584"/>
                    <a:pt x="5702" y="1584"/>
                  </a:cubicBezTo>
                  <a:cubicBezTo>
                    <a:pt x="5673" y="1584"/>
                    <a:pt x="5644" y="1588"/>
                    <a:pt x="5613" y="1598"/>
                  </a:cubicBezTo>
                  <a:lnTo>
                    <a:pt x="5145" y="1759"/>
                  </a:lnTo>
                  <a:cubicBezTo>
                    <a:pt x="5109" y="1775"/>
                    <a:pt x="5072" y="1782"/>
                    <a:pt x="5035" y="1782"/>
                  </a:cubicBezTo>
                  <a:cubicBezTo>
                    <a:pt x="4936" y="1782"/>
                    <a:pt x="4836" y="1733"/>
                    <a:pt x="4765" y="1662"/>
                  </a:cubicBezTo>
                  <a:cubicBezTo>
                    <a:pt x="4644" y="1533"/>
                    <a:pt x="4515" y="1420"/>
                    <a:pt x="4370" y="1315"/>
                  </a:cubicBezTo>
                  <a:cubicBezTo>
                    <a:pt x="4249" y="1234"/>
                    <a:pt x="4192" y="1097"/>
                    <a:pt x="4216" y="952"/>
                  </a:cubicBezTo>
                  <a:lnTo>
                    <a:pt x="4321" y="467"/>
                  </a:lnTo>
                  <a:cubicBezTo>
                    <a:pt x="4354" y="322"/>
                    <a:pt x="4249" y="176"/>
                    <a:pt x="4111" y="144"/>
                  </a:cubicBezTo>
                  <a:lnTo>
                    <a:pt x="3384" y="7"/>
                  </a:lnTo>
                  <a:cubicBezTo>
                    <a:pt x="3366" y="3"/>
                    <a:pt x="3347" y="1"/>
                    <a:pt x="33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5717150" y="2749375"/>
              <a:ext cx="244700" cy="396325"/>
            </a:xfrm>
            <a:custGeom>
              <a:rect b="b" l="l" r="r" t="t"/>
              <a:pathLst>
                <a:path extrusionOk="0" h="15853" w="9788">
                  <a:moveTo>
                    <a:pt x="49" y="1"/>
                  </a:moveTo>
                  <a:cubicBezTo>
                    <a:pt x="17" y="1"/>
                    <a:pt x="1" y="25"/>
                    <a:pt x="1" y="57"/>
                  </a:cubicBezTo>
                  <a:lnTo>
                    <a:pt x="1" y="461"/>
                  </a:lnTo>
                  <a:cubicBezTo>
                    <a:pt x="1" y="485"/>
                    <a:pt x="17" y="509"/>
                    <a:pt x="49" y="509"/>
                  </a:cubicBezTo>
                  <a:cubicBezTo>
                    <a:pt x="81" y="509"/>
                    <a:pt x="98" y="477"/>
                    <a:pt x="98" y="461"/>
                  </a:cubicBezTo>
                  <a:lnTo>
                    <a:pt x="98" y="57"/>
                  </a:lnTo>
                  <a:cubicBezTo>
                    <a:pt x="98" y="25"/>
                    <a:pt x="81" y="1"/>
                    <a:pt x="49" y="1"/>
                  </a:cubicBezTo>
                  <a:close/>
                  <a:moveTo>
                    <a:pt x="49" y="808"/>
                  </a:moveTo>
                  <a:cubicBezTo>
                    <a:pt x="17" y="808"/>
                    <a:pt x="1" y="832"/>
                    <a:pt x="1" y="865"/>
                  </a:cubicBezTo>
                  <a:lnTo>
                    <a:pt x="1" y="1269"/>
                  </a:lnTo>
                  <a:cubicBezTo>
                    <a:pt x="1" y="1293"/>
                    <a:pt x="17" y="1317"/>
                    <a:pt x="49" y="1317"/>
                  </a:cubicBezTo>
                  <a:cubicBezTo>
                    <a:pt x="81" y="1317"/>
                    <a:pt x="98" y="1285"/>
                    <a:pt x="98" y="1269"/>
                  </a:cubicBezTo>
                  <a:lnTo>
                    <a:pt x="98" y="865"/>
                  </a:lnTo>
                  <a:cubicBezTo>
                    <a:pt x="98" y="832"/>
                    <a:pt x="81" y="808"/>
                    <a:pt x="49" y="808"/>
                  </a:cubicBezTo>
                  <a:close/>
                  <a:moveTo>
                    <a:pt x="49" y="1616"/>
                  </a:moveTo>
                  <a:cubicBezTo>
                    <a:pt x="17" y="1616"/>
                    <a:pt x="1" y="1640"/>
                    <a:pt x="1" y="1672"/>
                  </a:cubicBezTo>
                  <a:lnTo>
                    <a:pt x="1" y="2076"/>
                  </a:lnTo>
                  <a:cubicBezTo>
                    <a:pt x="1" y="2100"/>
                    <a:pt x="17" y="2125"/>
                    <a:pt x="49" y="2125"/>
                  </a:cubicBezTo>
                  <a:cubicBezTo>
                    <a:pt x="81" y="2125"/>
                    <a:pt x="98" y="2092"/>
                    <a:pt x="98" y="2076"/>
                  </a:cubicBezTo>
                  <a:lnTo>
                    <a:pt x="98" y="1672"/>
                  </a:lnTo>
                  <a:cubicBezTo>
                    <a:pt x="98" y="1640"/>
                    <a:pt x="81" y="1616"/>
                    <a:pt x="49" y="1616"/>
                  </a:cubicBezTo>
                  <a:close/>
                  <a:moveTo>
                    <a:pt x="49" y="2423"/>
                  </a:moveTo>
                  <a:cubicBezTo>
                    <a:pt x="17" y="2423"/>
                    <a:pt x="1" y="2448"/>
                    <a:pt x="1" y="2480"/>
                  </a:cubicBezTo>
                  <a:lnTo>
                    <a:pt x="1" y="2884"/>
                  </a:lnTo>
                  <a:cubicBezTo>
                    <a:pt x="1" y="2908"/>
                    <a:pt x="17" y="2932"/>
                    <a:pt x="49" y="2932"/>
                  </a:cubicBezTo>
                  <a:cubicBezTo>
                    <a:pt x="81" y="2932"/>
                    <a:pt x="98" y="2900"/>
                    <a:pt x="98" y="2884"/>
                  </a:cubicBezTo>
                  <a:lnTo>
                    <a:pt x="98" y="2480"/>
                  </a:lnTo>
                  <a:cubicBezTo>
                    <a:pt x="98" y="2448"/>
                    <a:pt x="81" y="2423"/>
                    <a:pt x="49" y="2423"/>
                  </a:cubicBezTo>
                  <a:close/>
                  <a:moveTo>
                    <a:pt x="49" y="3231"/>
                  </a:moveTo>
                  <a:cubicBezTo>
                    <a:pt x="17" y="3231"/>
                    <a:pt x="1" y="3255"/>
                    <a:pt x="1" y="3287"/>
                  </a:cubicBezTo>
                  <a:lnTo>
                    <a:pt x="1" y="3691"/>
                  </a:lnTo>
                  <a:cubicBezTo>
                    <a:pt x="1" y="3715"/>
                    <a:pt x="17" y="3740"/>
                    <a:pt x="49" y="3740"/>
                  </a:cubicBezTo>
                  <a:cubicBezTo>
                    <a:pt x="81" y="3740"/>
                    <a:pt x="98" y="3707"/>
                    <a:pt x="98" y="3691"/>
                  </a:cubicBezTo>
                  <a:lnTo>
                    <a:pt x="98" y="3287"/>
                  </a:lnTo>
                  <a:cubicBezTo>
                    <a:pt x="98" y="3255"/>
                    <a:pt x="81" y="3231"/>
                    <a:pt x="49" y="3231"/>
                  </a:cubicBezTo>
                  <a:close/>
                  <a:moveTo>
                    <a:pt x="49" y="4038"/>
                  </a:moveTo>
                  <a:cubicBezTo>
                    <a:pt x="17" y="4038"/>
                    <a:pt x="1" y="4063"/>
                    <a:pt x="1" y="4095"/>
                  </a:cubicBezTo>
                  <a:lnTo>
                    <a:pt x="1" y="4499"/>
                  </a:lnTo>
                  <a:cubicBezTo>
                    <a:pt x="1" y="4523"/>
                    <a:pt x="17" y="4547"/>
                    <a:pt x="49" y="4547"/>
                  </a:cubicBezTo>
                  <a:cubicBezTo>
                    <a:pt x="81" y="4547"/>
                    <a:pt x="98" y="4515"/>
                    <a:pt x="98" y="4499"/>
                  </a:cubicBezTo>
                  <a:lnTo>
                    <a:pt x="98" y="4095"/>
                  </a:lnTo>
                  <a:cubicBezTo>
                    <a:pt x="98" y="4063"/>
                    <a:pt x="81" y="4038"/>
                    <a:pt x="49" y="4038"/>
                  </a:cubicBezTo>
                  <a:close/>
                  <a:moveTo>
                    <a:pt x="49" y="4846"/>
                  </a:moveTo>
                  <a:cubicBezTo>
                    <a:pt x="17" y="4846"/>
                    <a:pt x="1" y="4870"/>
                    <a:pt x="1" y="4902"/>
                  </a:cubicBezTo>
                  <a:lnTo>
                    <a:pt x="1" y="5306"/>
                  </a:lnTo>
                  <a:cubicBezTo>
                    <a:pt x="1" y="5330"/>
                    <a:pt x="17" y="5355"/>
                    <a:pt x="49" y="5355"/>
                  </a:cubicBezTo>
                  <a:cubicBezTo>
                    <a:pt x="81" y="5355"/>
                    <a:pt x="98" y="5322"/>
                    <a:pt x="98" y="5306"/>
                  </a:cubicBezTo>
                  <a:lnTo>
                    <a:pt x="98" y="4902"/>
                  </a:lnTo>
                  <a:cubicBezTo>
                    <a:pt x="98" y="4870"/>
                    <a:pt x="81" y="4846"/>
                    <a:pt x="49" y="4846"/>
                  </a:cubicBezTo>
                  <a:close/>
                  <a:moveTo>
                    <a:pt x="49" y="5653"/>
                  </a:moveTo>
                  <a:cubicBezTo>
                    <a:pt x="17" y="5653"/>
                    <a:pt x="1" y="5678"/>
                    <a:pt x="1" y="5710"/>
                  </a:cubicBezTo>
                  <a:lnTo>
                    <a:pt x="1" y="6114"/>
                  </a:lnTo>
                  <a:cubicBezTo>
                    <a:pt x="1" y="6138"/>
                    <a:pt x="17" y="6162"/>
                    <a:pt x="49" y="6162"/>
                  </a:cubicBezTo>
                  <a:cubicBezTo>
                    <a:pt x="81" y="6162"/>
                    <a:pt x="98" y="6130"/>
                    <a:pt x="98" y="6114"/>
                  </a:cubicBezTo>
                  <a:lnTo>
                    <a:pt x="98" y="5710"/>
                  </a:lnTo>
                  <a:cubicBezTo>
                    <a:pt x="98" y="5678"/>
                    <a:pt x="81" y="5653"/>
                    <a:pt x="49" y="5653"/>
                  </a:cubicBezTo>
                  <a:close/>
                  <a:moveTo>
                    <a:pt x="49" y="6461"/>
                  </a:moveTo>
                  <a:cubicBezTo>
                    <a:pt x="17" y="6461"/>
                    <a:pt x="1" y="6485"/>
                    <a:pt x="1" y="6517"/>
                  </a:cubicBezTo>
                  <a:lnTo>
                    <a:pt x="1" y="6921"/>
                  </a:lnTo>
                  <a:cubicBezTo>
                    <a:pt x="1" y="6945"/>
                    <a:pt x="17" y="6970"/>
                    <a:pt x="49" y="6970"/>
                  </a:cubicBezTo>
                  <a:cubicBezTo>
                    <a:pt x="81" y="6970"/>
                    <a:pt x="98" y="6937"/>
                    <a:pt x="98" y="6921"/>
                  </a:cubicBezTo>
                  <a:lnTo>
                    <a:pt x="98" y="6517"/>
                  </a:lnTo>
                  <a:cubicBezTo>
                    <a:pt x="98" y="6485"/>
                    <a:pt x="81" y="6461"/>
                    <a:pt x="49" y="6461"/>
                  </a:cubicBezTo>
                  <a:close/>
                  <a:moveTo>
                    <a:pt x="49" y="7268"/>
                  </a:moveTo>
                  <a:cubicBezTo>
                    <a:pt x="17" y="7268"/>
                    <a:pt x="1" y="7293"/>
                    <a:pt x="1" y="7325"/>
                  </a:cubicBezTo>
                  <a:lnTo>
                    <a:pt x="1" y="7729"/>
                  </a:lnTo>
                  <a:cubicBezTo>
                    <a:pt x="1" y="7753"/>
                    <a:pt x="17" y="7777"/>
                    <a:pt x="49" y="7777"/>
                  </a:cubicBezTo>
                  <a:cubicBezTo>
                    <a:pt x="81" y="7777"/>
                    <a:pt x="98" y="7745"/>
                    <a:pt x="98" y="7729"/>
                  </a:cubicBezTo>
                  <a:lnTo>
                    <a:pt x="98" y="7325"/>
                  </a:lnTo>
                  <a:cubicBezTo>
                    <a:pt x="98" y="7293"/>
                    <a:pt x="81" y="7268"/>
                    <a:pt x="49" y="7268"/>
                  </a:cubicBezTo>
                  <a:close/>
                  <a:moveTo>
                    <a:pt x="49" y="8076"/>
                  </a:moveTo>
                  <a:cubicBezTo>
                    <a:pt x="17" y="8076"/>
                    <a:pt x="1" y="8100"/>
                    <a:pt x="1" y="8132"/>
                  </a:cubicBezTo>
                  <a:lnTo>
                    <a:pt x="1" y="8536"/>
                  </a:lnTo>
                  <a:cubicBezTo>
                    <a:pt x="1" y="8560"/>
                    <a:pt x="17" y="8585"/>
                    <a:pt x="49" y="8585"/>
                  </a:cubicBezTo>
                  <a:cubicBezTo>
                    <a:pt x="81" y="8585"/>
                    <a:pt x="98" y="8552"/>
                    <a:pt x="98" y="8536"/>
                  </a:cubicBezTo>
                  <a:lnTo>
                    <a:pt x="98" y="8132"/>
                  </a:lnTo>
                  <a:cubicBezTo>
                    <a:pt x="98" y="8100"/>
                    <a:pt x="81" y="8076"/>
                    <a:pt x="49" y="8076"/>
                  </a:cubicBezTo>
                  <a:close/>
                  <a:moveTo>
                    <a:pt x="49" y="8883"/>
                  </a:moveTo>
                  <a:cubicBezTo>
                    <a:pt x="17" y="8883"/>
                    <a:pt x="1" y="8908"/>
                    <a:pt x="1" y="8940"/>
                  </a:cubicBezTo>
                  <a:lnTo>
                    <a:pt x="1" y="9344"/>
                  </a:lnTo>
                  <a:cubicBezTo>
                    <a:pt x="1" y="9368"/>
                    <a:pt x="17" y="9392"/>
                    <a:pt x="49" y="9392"/>
                  </a:cubicBezTo>
                  <a:cubicBezTo>
                    <a:pt x="81" y="9392"/>
                    <a:pt x="98" y="9360"/>
                    <a:pt x="98" y="9344"/>
                  </a:cubicBezTo>
                  <a:lnTo>
                    <a:pt x="98" y="8940"/>
                  </a:lnTo>
                  <a:cubicBezTo>
                    <a:pt x="98" y="8908"/>
                    <a:pt x="81" y="8883"/>
                    <a:pt x="49" y="8883"/>
                  </a:cubicBezTo>
                  <a:close/>
                  <a:moveTo>
                    <a:pt x="49" y="9691"/>
                  </a:moveTo>
                  <a:cubicBezTo>
                    <a:pt x="17" y="9691"/>
                    <a:pt x="1" y="9715"/>
                    <a:pt x="1" y="9748"/>
                  </a:cubicBezTo>
                  <a:lnTo>
                    <a:pt x="1" y="10151"/>
                  </a:lnTo>
                  <a:cubicBezTo>
                    <a:pt x="1" y="10175"/>
                    <a:pt x="17" y="10200"/>
                    <a:pt x="49" y="10200"/>
                  </a:cubicBezTo>
                  <a:cubicBezTo>
                    <a:pt x="81" y="10200"/>
                    <a:pt x="98" y="10167"/>
                    <a:pt x="98" y="10151"/>
                  </a:cubicBezTo>
                  <a:lnTo>
                    <a:pt x="98" y="9748"/>
                  </a:lnTo>
                  <a:cubicBezTo>
                    <a:pt x="98" y="9715"/>
                    <a:pt x="81" y="9691"/>
                    <a:pt x="49" y="9691"/>
                  </a:cubicBezTo>
                  <a:close/>
                  <a:moveTo>
                    <a:pt x="49" y="10498"/>
                  </a:moveTo>
                  <a:cubicBezTo>
                    <a:pt x="17" y="10498"/>
                    <a:pt x="1" y="10523"/>
                    <a:pt x="1" y="10555"/>
                  </a:cubicBezTo>
                  <a:lnTo>
                    <a:pt x="1" y="10959"/>
                  </a:lnTo>
                  <a:cubicBezTo>
                    <a:pt x="1" y="10983"/>
                    <a:pt x="17" y="11007"/>
                    <a:pt x="49" y="11007"/>
                  </a:cubicBezTo>
                  <a:cubicBezTo>
                    <a:pt x="81" y="11007"/>
                    <a:pt x="98" y="10975"/>
                    <a:pt x="98" y="10959"/>
                  </a:cubicBezTo>
                  <a:lnTo>
                    <a:pt x="98" y="10555"/>
                  </a:lnTo>
                  <a:cubicBezTo>
                    <a:pt x="98" y="10523"/>
                    <a:pt x="81" y="10498"/>
                    <a:pt x="49" y="10498"/>
                  </a:cubicBezTo>
                  <a:close/>
                  <a:moveTo>
                    <a:pt x="49" y="11306"/>
                  </a:moveTo>
                  <a:cubicBezTo>
                    <a:pt x="17" y="11306"/>
                    <a:pt x="1" y="11330"/>
                    <a:pt x="1" y="11363"/>
                  </a:cubicBezTo>
                  <a:lnTo>
                    <a:pt x="1" y="11766"/>
                  </a:lnTo>
                  <a:cubicBezTo>
                    <a:pt x="1" y="11791"/>
                    <a:pt x="17" y="11815"/>
                    <a:pt x="49" y="11815"/>
                  </a:cubicBezTo>
                  <a:cubicBezTo>
                    <a:pt x="81" y="11815"/>
                    <a:pt x="98" y="11782"/>
                    <a:pt x="98" y="11766"/>
                  </a:cubicBezTo>
                  <a:lnTo>
                    <a:pt x="98" y="11363"/>
                  </a:lnTo>
                  <a:cubicBezTo>
                    <a:pt x="98" y="11330"/>
                    <a:pt x="81" y="11306"/>
                    <a:pt x="49" y="11306"/>
                  </a:cubicBezTo>
                  <a:close/>
                  <a:moveTo>
                    <a:pt x="49" y="12114"/>
                  </a:moveTo>
                  <a:cubicBezTo>
                    <a:pt x="17" y="12114"/>
                    <a:pt x="1" y="12138"/>
                    <a:pt x="1" y="12170"/>
                  </a:cubicBezTo>
                  <a:lnTo>
                    <a:pt x="1" y="12574"/>
                  </a:lnTo>
                  <a:cubicBezTo>
                    <a:pt x="1" y="12598"/>
                    <a:pt x="17" y="12622"/>
                    <a:pt x="49" y="12622"/>
                  </a:cubicBezTo>
                  <a:cubicBezTo>
                    <a:pt x="81" y="12622"/>
                    <a:pt x="98" y="12590"/>
                    <a:pt x="98" y="12574"/>
                  </a:cubicBezTo>
                  <a:lnTo>
                    <a:pt x="98" y="12170"/>
                  </a:lnTo>
                  <a:cubicBezTo>
                    <a:pt x="98" y="12138"/>
                    <a:pt x="81" y="12114"/>
                    <a:pt x="49" y="12114"/>
                  </a:cubicBezTo>
                  <a:close/>
                  <a:moveTo>
                    <a:pt x="49" y="12921"/>
                  </a:moveTo>
                  <a:cubicBezTo>
                    <a:pt x="17" y="12921"/>
                    <a:pt x="1" y="12945"/>
                    <a:pt x="1" y="12978"/>
                  </a:cubicBezTo>
                  <a:lnTo>
                    <a:pt x="1" y="13381"/>
                  </a:lnTo>
                  <a:cubicBezTo>
                    <a:pt x="1" y="13406"/>
                    <a:pt x="17" y="13430"/>
                    <a:pt x="49" y="13430"/>
                  </a:cubicBezTo>
                  <a:cubicBezTo>
                    <a:pt x="81" y="13430"/>
                    <a:pt x="98" y="13397"/>
                    <a:pt x="98" y="13381"/>
                  </a:cubicBezTo>
                  <a:lnTo>
                    <a:pt x="98" y="12978"/>
                  </a:lnTo>
                  <a:cubicBezTo>
                    <a:pt x="98" y="12945"/>
                    <a:pt x="81" y="12921"/>
                    <a:pt x="49" y="12921"/>
                  </a:cubicBezTo>
                  <a:close/>
                  <a:moveTo>
                    <a:pt x="49" y="13729"/>
                  </a:moveTo>
                  <a:cubicBezTo>
                    <a:pt x="17" y="13729"/>
                    <a:pt x="1" y="13753"/>
                    <a:pt x="1" y="13785"/>
                  </a:cubicBezTo>
                  <a:lnTo>
                    <a:pt x="1" y="14189"/>
                  </a:lnTo>
                  <a:cubicBezTo>
                    <a:pt x="1" y="14213"/>
                    <a:pt x="17" y="14237"/>
                    <a:pt x="49" y="14237"/>
                  </a:cubicBezTo>
                  <a:cubicBezTo>
                    <a:pt x="81" y="14237"/>
                    <a:pt x="98" y="14205"/>
                    <a:pt x="98" y="14189"/>
                  </a:cubicBezTo>
                  <a:lnTo>
                    <a:pt x="98" y="13785"/>
                  </a:lnTo>
                  <a:cubicBezTo>
                    <a:pt x="98" y="13753"/>
                    <a:pt x="81" y="13729"/>
                    <a:pt x="49" y="13729"/>
                  </a:cubicBezTo>
                  <a:close/>
                  <a:moveTo>
                    <a:pt x="49" y="14536"/>
                  </a:moveTo>
                  <a:cubicBezTo>
                    <a:pt x="17" y="14536"/>
                    <a:pt x="1" y="14560"/>
                    <a:pt x="1" y="14593"/>
                  </a:cubicBezTo>
                  <a:lnTo>
                    <a:pt x="1" y="14996"/>
                  </a:lnTo>
                  <a:cubicBezTo>
                    <a:pt x="1" y="15021"/>
                    <a:pt x="17" y="15045"/>
                    <a:pt x="49" y="15045"/>
                  </a:cubicBezTo>
                  <a:cubicBezTo>
                    <a:pt x="81" y="15045"/>
                    <a:pt x="98" y="15013"/>
                    <a:pt x="98" y="14996"/>
                  </a:cubicBezTo>
                  <a:lnTo>
                    <a:pt x="98" y="14593"/>
                  </a:lnTo>
                  <a:cubicBezTo>
                    <a:pt x="98" y="14560"/>
                    <a:pt x="81" y="14536"/>
                    <a:pt x="49" y="14536"/>
                  </a:cubicBezTo>
                  <a:close/>
                  <a:moveTo>
                    <a:pt x="49" y="15344"/>
                  </a:moveTo>
                  <a:cubicBezTo>
                    <a:pt x="17" y="15344"/>
                    <a:pt x="1" y="15368"/>
                    <a:pt x="1" y="15400"/>
                  </a:cubicBezTo>
                  <a:lnTo>
                    <a:pt x="1" y="15804"/>
                  </a:lnTo>
                  <a:cubicBezTo>
                    <a:pt x="1" y="15828"/>
                    <a:pt x="17" y="15852"/>
                    <a:pt x="49" y="15852"/>
                  </a:cubicBezTo>
                  <a:cubicBezTo>
                    <a:pt x="81" y="15852"/>
                    <a:pt x="98" y="15820"/>
                    <a:pt x="98" y="15804"/>
                  </a:cubicBezTo>
                  <a:lnTo>
                    <a:pt x="98" y="15788"/>
                  </a:lnTo>
                  <a:lnTo>
                    <a:pt x="98" y="15400"/>
                  </a:lnTo>
                  <a:cubicBezTo>
                    <a:pt x="98" y="15368"/>
                    <a:pt x="81" y="15344"/>
                    <a:pt x="49" y="15344"/>
                  </a:cubicBezTo>
                  <a:close/>
                  <a:moveTo>
                    <a:pt x="453" y="15747"/>
                  </a:moveTo>
                  <a:cubicBezTo>
                    <a:pt x="421" y="15747"/>
                    <a:pt x="404" y="15772"/>
                    <a:pt x="404" y="15804"/>
                  </a:cubicBezTo>
                  <a:cubicBezTo>
                    <a:pt x="404" y="15828"/>
                    <a:pt x="421" y="15852"/>
                    <a:pt x="453" y="15852"/>
                  </a:cubicBezTo>
                  <a:lnTo>
                    <a:pt x="857" y="15852"/>
                  </a:lnTo>
                  <a:cubicBezTo>
                    <a:pt x="889" y="15852"/>
                    <a:pt x="905" y="15828"/>
                    <a:pt x="905" y="15804"/>
                  </a:cubicBezTo>
                  <a:cubicBezTo>
                    <a:pt x="905" y="15772"/>
                    <a:pt x="889" y="15747"/>
                    <a:pt x="857" y="15747"/>
                  </a:cubicBezTo>
                  <a:close/>
                  <a:moveTo>
                    <a:pt x="1260" y="15747"/>
                  </a:moveTo>
                  <a:cubicBezTo>
                    <a:pt x="1228" y="15747"/>
                    <a:pt x="1212" y="15772"/>
                    <a:pt x="1212" y="15804"/>
                  </a:cubicBezTo>
                  <a:cubicBezTo>
                    <a:pt x="1212" y="15828"/>
                    <a:pt x="1228" y="15852"/>
                    <a:pt x="1260" y="15852"/>
                  </a:cubicBezTo>
                  <a:lnTo>
                    <a:pt x="1664" y="15852"/>
                  </a:lnTo>
                  <a:cubicBezTo>
                    <a:pt x="1696" y="15852"/>
                    <a:pt x="1713" y="15828"/>
                    <a:pt x="1713" y="15804"/>
                  </a:cubicBezTo>
                  <a:cubicBezTo>
                    <a:pt x="1713" y="15772"/>
                    <a:pt x="1696" y="15747"/>
                    <a:pt x="1664" y="15747"/>
                  </a:cubicBezTo>
                  <a:close/>
                  <a:moveTo>
                    <a:pt x="2068" y="15747"/>
                  </a:moveTo>
                  <a:cubicBezTo>
                    <a:pt x="2036" y="15747"/>
                    <a:pt x="2019" y="15772"/>
                    <a:pt x="2019" y="15804"/>
                  </a:cubicBezTo>
                  <a:cubicBezTo>
                    <a:pt x="2019" y="15828"/>
                    <a:pt x="2036" y="15852"/>
                    <a:pt x="2068" y="15852"/>
                  </a:cubicBezTo>
                  <a:lnTo>
                    <a:pt x="2472" y="15852"/>
                  </a:lnTo>
                  <a:cubicBezTo>
                    <a:pt x="2504" y="15852"/>
                    <a:pt x="2520" y="15828"/>
                    <a:pt x="2520" y="15804"/>
                  </a:cubicBezTo>
                  <a:cubicBezTo>
                    <a:pt x="2520" y="15772"/>
                    <a:pt x="2504" y="15747"/>
                    <a:pt x="2472" y="15747"/>
                  </a:cubicBezTo>
                  <a:close/>
                  <a:moveTo>
                    <a:pt x="2875" y="15747"/>
                  </a:moveTo>
                  <a:cubicBezTo>
                    <a:pt x="2843" y="15747"/>
                    <a:pt x="2827" y="15772"/>
                    <a:pt x="2827" y="15804"/>
                  </a:cubicBezTo>
                  <a:cubicBezTo>
                    <a:pt x="2827" y="15828"/>
                    <a:pt x="2843" y="15852"/>
                    <a:pt x="2875" y="15852"/>
                  </a:cubicBezTo>
                  <a:lnTo>
                    <a:pt x="3279" y="15852"/>
                  </a:lnTo>
                  <a:cubicBezTo>
                    <a:pt x="3312" y="15852"/>
                    <a:pt x="3328" y="15828"/>
                    <a:pt x="3328" y="15804"/>
                  </a:cubicBezTo>
                  <a:cubicBezTo>
                    <a:pt x="3328" y="15772"/>
                    <a:pt x="3312" y="15747"/>
                    <a:pt x="3279" y="15747"/>
                  </a:cubicBezTo>
                  <a:close/>
                  <a:moveTo>
                    <a:pt x="3683" y="15747"/>
                  </a:moveTo>
                  <a:cubicBezTo>
                    <a:pt x="3651" y="15747"/>
                    <a:pt x="3635" y="15772"/>
                    <a:pt x="3635" y="15804"/>
                  </a:cubicBezTo>
                  <a:cubicBezTo>
                    <a:pt x="3635" y="15828"/>
                    <a:pt x="3651" y="15852"/>
                    <a:pt x="3683" y="15852"/>
                  </a:cubicBezTo>
                  <a:lnTo>
                    <a:pt x="4087" y="15852"/>
                  </a:lnTo>
                  <a:cubicBezTo>
                    <a:pt x="4119" y="15852"/>
                    <a:pt x="4135" y="15828"/>
                    <a:pt x="4135" y="15804"/>
                  </a:cubicBezTo>
                  <a:cubicBezTo>
                    <a:pt x="4135" y="15772"/>
                    <a:pt x="4119" y="15747"/>
                    <a:pt x="4087" y="15747"/>
                  </a:cubicBezTo>
                  <a:close/>
                  <a:moveTo>
                    <a:pt x="4491" y="15747"/>
                  </a:moveTo>
                  <a:cubicBezTo>
                    <a:pt x="4458" y="15747"/>
                    <a:pt x="4442" y="15772"/>
                    <a:pt x="4442" y="15804"/>
                  </a:cubicBezTo>
                  <a:cubicBezTo>
                    <a:pt x="4442" y="15828"/>
                    <a:pt x="4458" y="15852"/>
                    <a:pt x="4491" y="15852"/>
                  </a:cubicBezTo>
                  <a:lnTo>
                    <a:pt x="4894" y="15852"/>
                  </a:lnTo>
                  <a:cubicBezTo>
                    <a:pt x="4927" y="15852"/>
                    <a:pt x="4943" y="15828"/>
                    <a:pt x="4943" y="15804"/>
                  </a:cubicBezTo>
                  <a:cubicBezTo>
                    <a:pt x="4943" y="15772"/>
                    <a:pt x="4927" y="15747"/>
                    <a:pt x="4894" y="15747"/>
                  </a:cubicBezTo>
                  <a:close/>
                  <a:moveTo>
                    <a:pt x="5298" y="15747"/>
                  </a:moveTo>
                  <a:cubicBezTo>
                    <a:pt x="5266" y="15747"/>
                    <a:pt x="5250" y="15772"/>
                    <a:pt x="5250" y="15804"/>
                  </a:cubicBezTo>
                  <a:cubicBezTo>
                    <a:pt x="5250" y="15828"/>
                    <a:pt x="5266" y="15852"/>
                    <a:pt x="5298" y="15852"/>
                  </a:cubicBezTo>
                  <a:lnTo>
                    <a:pt x="5702" y="15852"/>
                  </a:lnTo>
                  <a:cubicBezTo>
                    <a:pt x="5734" y="15852"/>
                    <a:pt x="5750" y="15828"/>
                    <a:pt x="5750" y="15804"/>
                  </a:cubicBezTo>
                  <a:cubicBezTo>
                    <a:pt x="5750" y="15772"/>
                    <a:pt x="5734" y="15747"/>
                    <a:pt x="5702" y="15747"/>
                  </a:cubicBezTo>
                  <a:close/>
                  <a:moveTo>
                    <a:pt x="6106" y="15747"/>
                  </a:moveTo>
                  <a:cubicBezTo>
                    <a:pt x="6073" y="15747"/>
                    <a:pt x="6057" y="15772"/>
                    <a:pt x="6057" y="15804"/>
                  </a:cubicBezTo>
                  <a:cubicBezTo>
                    <a:pt x="6057" y="15828"/>
                    <a:pt x="6073" y="15852"/>
                    <a:pt x="6106" y="15852"/>
                  </a:cubicBezTo>
                  <a:lnTo>
                    <a:pt x="6509" y="15852"/>
                  </a:lnTo>
                  <a:cubicBezTo>
                    <a:pt x="6542" y="15852"/>
                    <a:pt x="6558" y="15828"/>
                    <a:pt x="6558" y="15804"/>
                  </a:cubicBezTo>
                  <a:cubicBezTo>
                    <a:pt x="6558" y="15772"/>
                    <a:pt x="6542" y="15747"/>
                    <a:pt x="6509" y="15747"/>
                  </a:cubicBezTo>
                  <a:close/>
                  <a:moveTo>
                    <a:pt x="6913" y="15747"/>
                  </a:moveTo>
                  <a:cubicBezTo>
                    <a:pt x="6881" y="15747"/>
                    <a:pt x="6865" y="15772"/>
                    <a:pt x="6865" y="15804"/>
                  </a:cubicBezTo>
                  <a:cubicBezTo>
                    <a:pt x="6865" y="15828"/>
                    <a:pt x="6881" y="15852"/>
                    <a:pt x="6913" y="15852"/>
                  </a:cubicBezTo>
                  <a:lnTo>
                    <a:pt x="7317" y="15852"/>
                  </a:lnTo>
                  <a:cubicBezTo>
                    <a:pt x="7349" y="15852"/>
                    <a:pt x="7365" y="15828"/>
                    <a:pt x="7365" y="15804"/>
                  </a:cubicBezTo>
                  <a:cubicBezTo>
                    <a:pt x="7365" y="15772"/>
                    <a:pt x="7349" y="15747"/>
                    <a:pt x="7317" y="15747"/>
                  </a:cubicBezTo>
                  <a:close/>
                  <a:moveTo>
                    <a:pt x="7721" y="15747"/>
                  </a:moveTo>
                  <a:cubicBezTo>
                    <a:pt x="7688" y="15747"/>
                    <a:pt x="7672" y="15772"/>
                    <a:pt x="7672" y="15804"/>
                  </a:cubicBezTo>
                  <a:cubicBezTo>
                    <a:pt x="7672" y="15828"/>
                    <a:pt x="7688" y="15852"/>
                    <a:pt x="7721" y="15852"/>
                  </a:cubicBezTo>
                  <a:lnTo>
                    <a:pt x="8124" y="15852"/>
                  </a:lnTo>
                  <a:cubicBezTo>
                    <a:pt x="8157" y="15852"/>
                    <a:pt x="8173" y="15828"/>
                    <a:pt x="8173" y="15804"/>
                  </a:cubicBezTo>
                  <a:cubicBezTo>
                    <a:pt x="8173" y="15772"/>
                    <a:pt x="8157" y="15747"/>
                    <a:pt x="8124" y="15747"/>
                  </a:cubicBezTo>
                  <a:close/>
                  <a:moveTo>
                    <a:pt x="8528" y="15747"/>
                  </a:moveTo>
                  <a:cubicBezTo>
                    <a:pt x="8496" y="15747"/>
                    <a:pt x="8480" y="15772"/>
                    <a:pt x="8480" y="15804"/>
                  </a:cubicBezTo>
                  <a:cubicBezTo>
                    <a:pt x="8480" y="15828"/>
                    <a:pt x="8496" y="15852"/>
                    <a:pt x="8528" y="15852"/>
                  </a:cubicBezTo>
                  <a:lnTo>
                    <a:pt x="8932" y="15852"/>
                  </a:lnTo>
                  <a:cubicBezTo>
                    <a:pt x="8964" y="15852"/>
                    <a:pt x="8980" y="15828"/>
                    <a:pt x="8980" y="15804"/>
                  </a:cubicBezTo>
                  <a:cubicBezTo>
                    <a:pt x="8980" y="15772"/>
                    <a:pt x="8964" y="15747"/>
                    <a:pt x="8932" y="15747"/>
                  </a:cubicBezTo>
                  <a:close/>
                  <a:moveTo>
                    <a:pt x="9336" y="15747"/>
                  </a:moveTo>
                  <a:cubicBezTo>
                    <a:pt x="9303" y="15747"/>
                    <a:pt x="9287" y="15772"/>
                    <a:pt x="9287" y="15804"/>
                  </a:cubicBezTo>
                  <a:cubicBezTo>
                    <a:pt x="9287" y="15828"/>
                    <a:pt x="9303" y="15852"/>
                    <a:pt x="9336" y="15852"/>
                  </a:cubicBezTo>
                  <a:lnTo>
                    <a:pt x="9739" y="15852"/>
                  </a:lnTo>
                  <a:cubicBezTo>
                    <a:pt x="9772" y="15852"/>
                    <a:pt x="9788" y="15828"/>
                    <a:pt x="9788" y="15804"/>
                  </a:cubicBezTo>
                  <a:cubicBezTo>
                    <a:pt x="9788" y="15772"/>
                    <a:pt x="9772" y="15747"/>
                    <a:pt x="9739" y="1574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6630475" y="2672475"/>
              <a:ext cx="2425" cy="355925"/>
            </a:xfrm>
            <a:custGeom>
              <a:rect b="b" l="l" r="r" t="t"/>
              <a:pathLst>
                <a:path extrusionOk="0" h="14237" w="97">
                  <a:moveTo>
                    <a:pt x="48" y="0"/>
                  </a:moveTo>
                  <a:cubicBezTo>
                    <a:pt x="16" y="0"/>
                    <a:pt x="0" y="24"/>
                    <a:pt x="0" y="49"/>
                  </a:cubicBezTo>
                  <a:lnTo>
                    <a:pt x="0" y="452"/>
                  </a:lnTo>
                  <a:cubicBezTo>
                    <a:pt x="0" y="485"/>
                    <a:pt x="16" y="509"/>
                    <a:pt x="48" y="509"/>
                  </a:cubicBezTo>
                  <a:cubicBezTo>
                    <a:pt x="81" y="509"/>
                    <a:pt x="97" y="485"/>
                    <a:pt x="97" y="452"/>
                  </a:cubicBezTo>
                  <a:lnTo>
                    <a:pt x="97" y="49"/>
                  </a:lnTo>
                  <a:cubicBezTo>
                    <a:pt x="97" y="24"/>
                    <a:pt x="81" y="0"/>
                    <a:pt x="48" y="0"/>
                  </a:cubicBezTo>
                  <a:close/>
                  <a:moveTo>
                    <a:pt x="48" y="808"/>
                  </a:moveTo>
                  <a:cubicBezTo>
                    <a:pt x="16" y="808"/>
                    <a:pt x="0" y="832"/>
                    <a:pt x="0" y="856"/>
                  </a:cubicBezTo>
                  <a:lnTo>
                    <a:pt x="0" y="1260"/>
                  </a:lnTo>
                  <a:cubicBezTo>
                    <a:pt x="0" y="1292"/>
                    <a:pt x="16" y="1316"/>
                    <a:pt x="48" y="1316"/>
                  </a:cubicBezTo>
                  <a:cubicBezTo>
                    <a:pt x="81" y="1316"/>
                    <a:pt x="97" y="1292"/>
                    <a:pt x="97" y="1260"/>
                  </a:cubicBezTo>
                  <a:lnTo>
                    <a:pt x="97" y="856"/>
                  </a:lnTo>
                  <a:cubicBezTo>
                    <a:pt x="97" y="832"/>
                    <a:pt x="81" y="808"/>
                    <a:pt x="48" y="808"/>
                  </a:cubicBezTo>
                  <a:close/>
                  <a:moveTo>
                    <a:pt x="48" y="1615"/>
                  </a:moveTo>
                  <a:cubicBezTo>
                    <a:pt x="16" y="1615"/>
                    <a:pt x="0" y="1639"/>
                    <a:pt x="0" y="1664"/>
                  </a:cubicBezTo>
                  <a:lnTo>
                    <a:pt x="0" y="2067"/>
                  </a:lnTo>
                  <a:cubicBezTo>
                    <a:pt x="0" y="2100"/>
                    <a:pt x="16" y="2124"/>
                    <a:pt x="48" y="2124"/>
                  </a:cubicBezTo>
                  <a:cubicBezTo>
                    <a:pt x="81" y="2124"/>
                    <a:pt x="97" y="2100"/>
                    <a:pt x="97" y="2067"/>
                  </a:cubicBezTo>
                  <a:lnTo>
                    <a:pt x="97" y="1664"/>
                  </a:lnTo>
                  <a:cubicBezTo>
                    <a:pt x="97" y="1639"/>
                    <a:pt x="81" y="1615"/>
                    <a:pt x="48" y="1615"/>
                  </a:cubicBezTo>
                  <a:close/>
                  <a:moveTo>
                    <a:pt x="48" y="2423"/>
                  </a:moveTo>
                  <a:cubicBezTo>
                    <a:pt x="16" y="2423"/>
                    <a:pt x="0" y="2447"/>
                    <a:pt x="0" y="2471"/>
                  </a:cubicBezTo>
                  <a:lnTo>
                    <a:pt x="0" y="2875"/>
                  </a:lnTo>
                  <a:cubicBezTo>
                    <a:pt x="0" y="2907"/>
                    <a:pt x="16" y="2931"/>
                    <a:pt x="48" y="2931"/>
                  </a:cubicBezTo>
                  <a:cubicBezTo>
                    <a:pt x="81" y="2931"/>
                    <a:pt x="97" y="2907"/>
                    <a:pt x="97" y="2875"/>
                  </a:cubicBezTo>
                  <a:lnTo>
                    <a:pt x="97" y="2471"/>
                  </a:lnTo>
                  <a:cubicBezTo>
                    <a:pt x="97" y="2447"/>
                    <a:pt x="81" y="2423"/>
                    <a:pt x="48" y="2423"/>
                  </a:cubicBezTo>
                  <a:close/>
                  <a:moveTo>
                    <a:pt x="48" y="3230"/>
                  </a:moveTo>
                  <a:cubicBezTo>
                    <a:pt x="16" y="3230"/>
                    <a:pt x="0" y="3254"/>
                    <a:pt x="0" y="3279"/>
                  </a:cubicBezTo>
                  <a:lnTo>
                    <a:pt x="0" y="3682"/>
                  </a:lnTo>
                  <a:cubicBezTo>
                    <a:pt x="0" y="3715"/>
                    <a:pt x="16" y="3739"/>
                    <a:pt x="48" y="3739"/>
                  </a:cubicBezTo>
                  <a:cubicBezTo>
                    <a:pt x="81" y="3739"/>
                    <a:pt x="97" y="3715"/>
                    <a:pt x="97" y="3682"/>
                  </a:cubicBezTo>
                  <a:lnTo>
                    <a:pt x="97" y="3279"/>
                  </a:lnTo>
                  <a:cubicBezTo>
                    <a:pt x="97" y="3254"/>
                    <a:pt x="81" y="3230"/>
                    <a:pt x="48" y="3230"/>
                  </a:cubicBezTo>
                  <a:close/>
                  <a:moveTo>
                    <a:pt x="48" y="4038"/>
                  </a:moveTo>
                  <a:cubicBezTo>
                    <a:pt x="16" y="4038"/>
                    <a:pt x="0" y="4062"/>
                    <a:pt x="0" y="4086"/>
                  </a:cubicBezTo>
                  <a:lnTo>
                    <a:pt x="0" y="4490"/>
                  </a:lnTo>
                  <a:cubicBezTo>
                    <a:pt x="0" y="4522"/>
                    <a:pt x="16" y="4546"/>
                    <a:pt x="48" y="4546"/>
                  </a:cubicBezTo>
                  <a:cubicBezTo>
                    <a:pt x="81" y="4546"/>
                    <a:pt x="97" y="4522"/>
                    <a:pt x="97" y="4490"/>
                  </a:cubicBezTo>
                  <a:lnTo>
                    <a:pt x="97" y="4086"/>
                  </a:lnTo>
                  <a:cubicBezTo>
                    <a:pt x="97" y="4062"/>
                    <a:pt x="81" y="4038"/>
                    <a:pt x="48" y="4038"/>
                  </a:cubicBezTo>
                  <a:close/>
                  <a:moveTo>
                    <a:pt x="48" y="4845"/>
                  </a:moveTo>
                  <a:cubicBezTo>
                    <a:pt x="16" y="4845"/>
                    <a:pt x="0" y="4869"/>
                    <a:pt x="0" y="4894"/>
                  </a:cubicBezTo>
                  <a:lnTo>
                    <a:pt x="0" y="5297"/>
                  </a:lnTo>
                  <a:cubicBezTo>
                    <a:pt x="0" y="5330"/>
                    <a:pt x="16" y="5354"/>
                    <a:pt x="48" y="5354"/>
                  </a:cubicBezTo>
                  <a:cubicBezTo>
                    <a:pt x="81" y="5354"/>
                    <a:pt x="97" y="5330"/>
                    <a:pt x="97" y="5297"/>
                  </a:cubicBezTo>
                  <a:lnTo>
                    <a:pt x="97" y="4894"/>
                  </a:lnTo>
                  <a:cubicBezTo>
                    <a:pt x="97" y="4869"/>
                    <a:pt x="81" y="4845"/>
                    <a:pt x="48" y="4845"/>
                  </a:cubicBezTo>
                  <a:close/>
                  <a:moveTo>
                    <a:pt x="48" y="5653"/>
                  </a:moveTo>
                  <a:cubicBezTo>
                    <a:pt x="16" y="5653"/>
                    <a:pt x="0" y="5677"/>
                    <a:pt x="0" y="5701"/>
                  </a:cubicBezTo>
                  <a:lnTo>
                    <a:pt x="0" y="6105"/>
                  </a:lnTo>
                  <a:cubicBezTo>
                    <a:pt x="0" y="6137"/>
                    <a:pt x="16" y="6161"/>
                    <a:pt x="48" y="6161"/>
                  </a:cubicBezTo>
                  <a:cubicBezTo>
                    <a:pt x="81" y="6161"/>
                    <a:pt x="97" y="6137"/>
                    <a:pt x="97" y="6105"/>
                  </a:cubicBezTo>
                  <a:lnTo>
                    <a:pt x="97" y="5701"/>
                  </a:lnTo>
                  <a:cubicBezTo>
                    <a:pt x="97" y="5677"/>
                    <a:pt x="81" y="5653"/>
                    <a:pt x="48" y="5653"/>
                  </a:cubicBezTo>
                  <a:close/>
                  <a:moveTo>
                    <a:pt x="48" y="6460"/>
                  </a:moveTo>
                  <a:cubicBezTo>
                    <a:pt x="16" y="6460"/>
                    <a:pt x="0" y="6484"/>
                    <a:pt x="0" y="6509"/>
                  </a:cubicBezTo>
                  <a:lnTo>
                    <a:pt x="0" y="6912"/>
                  </a:lnTo>
                  <a:cubicBezTo>
                    <a:pt x="0" y="6945"/>
                    <a:pt x="16" y="6969"/>
                    <a:pt x="48" y="6969"/>
                  </a:cubicBezTo>
                  <a:cubicBezTo>
                    <a:pt x="81" y="6969"/>
                    <a:pt x="97" y="6945"/>
                    <a:pt x="97" y="6912"/>
                  </a:cubicBezTo>
                  <a:lnTo>
                    <a:pt x="97" y="6509"/>
                  </a:lnTo>
                  <a:cubicBezTo>
                    <a:pt x="97" y="6484"/>
                    <a:pt x="81" y="6460"/>
                    <a:pt x="48" y="6460"/>
                  </a:cubicBezTo>
                  <a:close/>
                  <a:moveTo>
                    <a:pt x="48" y="7268"/>
                  </a:moveTo>
                  <a:cubicBezTo>
                    <a:pt x="16" y="7268"/>
                    <a:pt x="0" y="7292"/>
                    <a:pt x="0" y="7316"/>
                  </a:cubicBezTo>
                  <a:lnTo>
                    <a:pt x="0" y="7720"/>
                  </a:lnTo>
                  <a:cubicBezTo>
                    <a:pt x="0" y="7752"/>
                    <a:pt x="16" y="7777"/>
                    <a:pt x="48" y="7777"/>
                  </a:cubicBezTo>
                  <a:cubicBezTo>
                    <a:pt x="81" y="7777"/>
                    <a:pt x="97" y="7752"/>
                    <a:pt x="97" y="7720"/>
                  </a:cubicBezTo>
                  <a:lnTo>
                    <a:pt x="97" y="7316"/>
                  </a:lnTo>
                  <a:cubicBezTo>
                    <a:pt x="97" y="7292"/>
                    <a:pt x="81" y="7268"/>
                    <a:pt x="48" y="7268"/>
                  </a:cubicBezTo>
                  <a:close/>
                  <a:moveTo>
                    <a:pt x="48" y="8075"/>
                  </a:moveTo>
                  <a:cubicBezTo>
                    <a:pt x="16" y="8075"/>
                    <a:pt x="0" y="8100"/>
                    <a:pt x="0" y="8124"/>
                  </a:cubicBezTo>
                  <a:lnTo>
                    <a:pt x="0" y="8527"/>
                  </a:lnTo>
                  <a:cubicBezTo>
                    <a:pt x="0" y="8560"/>
                    <a:pt x="16" y="8584"/>
                    <a:pt x="48" y="8584"/>
                  </a:cubicBezTo>
                  <a:cubicBezTo>
                    <a:pt x="81" y="8584"/>
                    <a:pt x="97" y="8560"/>
                    <a:pt x="97" y="8527"/>
                  </a:cubicBezTo>
                  <a:lnTo>
                    <a:pt x="97" y="8124"/>
                  </a:lnTo>
                  <a:cubicBezTo>
                    <a:pt x="97" y="8100"/>
                    <a:pt x="81" y="8075"/>
                    <a:pt x="48" y="8075"/>
                  </a:cubicBezTo>
                  <a:close/>
                  <a:moveTo>
                    <a:pt x="48" y="8883"/>
                  </a:moveTo>
                  <a:cubicBezTo>
                    <a:pt x="16" y="8883"/>
                    <a:pt x="0" y="8907"/>
                    <a:pt x="0" y="8931"/>
                  </a:cubicBezTo>
                  <a:lnTo>
                    <a:pt x="0" y="9335"/>
                  </a:lnTo>
                  <a:cubicBezTo>
                    <a:pt x="0" y="9367"/>
                    <a:pt x="16" y="9392"/>
                    <a:pt x="48" y="9392"/>
                  </a:cubicBezTo>
                  <a:cubicBezTo>
                    <a:pt x="81" y="9392"/>
                    <a:pt x="97" y="9367"/>
                    <a:pt x="97" y="9335"/>
                  </a:cubicBezTo>
                  <a:lnTo>
                    <a:pt x="97" y="8931"/>
                  </a:lnTo>
                  <a:cubicBezTo>
                    <a:pt x="97" y="8907"/>
                    <a:pt x="81" y="8883"/>
                    <a:pt x="48" y="8883"/>
                  </a:cubicBezTo>
                  <a:close/>
                  <a:moveTo>
                    <a:pt x="48" y="9690"/>
                  </a:moveTo>
                  <a:cubicBezTo>
                    <a:pt x="16" y="9690"/>
                    <a:pt x="0" y="9715"/>
                    <a:pt x="0" y="9739"/>
                  </a:cubicBezTo>
                  <a:lnTo>
                    <a:pt x="0" y="10143"/>
                  </a:lnTo>
                  <a:cubicBezTo>
                    <a:pt x="0" y="10175"/>
                    <a:pt x="16" y="10199"/>
                    <a:pt x="48" y="10199"/>
                  </a:cubicBezTo>
                  <a:cubicBezTo>
                    <a:pt x="81" y="10199"/>
                    <a:pt x="97" y="10175"/>
                    <a:pt x="97" y="10143"/>
                  </a:cubicBezTo>
                  <a:lnTo>
                    <a:pt x="97" y="9739"/>
                  </a:lnTo>
                  <a:cubicBezTo>
                    <a:pt x="97" y="9715"/>
                    <a:pt x="81" y="9690"/>
                    <a:pt x="48" y="9690"/>
                  </a:cubicBezTo>
                  <a:close/>
                  <a:moveTo>
                    <a:pt x="48" y="10498"/>
                  </a:moveTo>
                  <a:cubicBezTo>
                    <a:pt x="16" y="10498"/>
                    <a:pt x="0" y="10522"/>
                    <a:pt x="0" y="10546"/>
                  </a:cubicBezTo>
                  <a:lnTo>
                    <a:pt x="0" y="10950"/>
                  </a:lnTo>
                  <a:cubicBezTo>
                    <a:pt x="0" y="10982"/>
                    <a:pt x="16" y="11007"/>
                    <a:pt x="48" y="11007"/>
                  </a:cubicBezTo>
                  <a:cubicBezTo>
                    <a:pt x="81" y="11007"/>
                    <a:pt x="97" y="10982"/>
                    <a:pt x="97" y="10950"/>
                  </a:cubicBezTo>
                  <a:lnTo>
                    <a:pt x="97" y="10546"/>
                  </a:lnTo>
                  <a:cubicBezTo>
                    <a:pt x="97" y="10522"/>
                    <a:pt x="81" y="10498"/>
                    <a:pt x="48" y="10498"/>
                  </a:cubicBezTo>
                  <a:close/>
                  <a:moveTo>
                    <a:pt x="48" y="11305"/>
                  </a:moveTo>
                  <a:cubicBezTo>
                    <a:pt x="16" y="11305"/>
                    <a:pt x="0" y="11330"/>
                    <a:pt x="0" y="11354"/>
                  </a:cubicBezTo>
                  <a:lnTo>
                    <a:pt x="0" y="11758"/>
                  </a:lnTo>
                  <a:cubicBezTo>
                    <a:pt x="0" y="11790"/>
                    <a:pt x="16" y="11814"/>
                    <a:pt x="48" y="11814"/>
                  </a:cubicBezTo>
                  <a:cubicBezTo>
                    <a:pt x="81" y="11814"/>
                    <a:pt x="97" y="11790"/>
                    <a:pt x="97" y="11758"/>
                  </a:cubicBezTo>
                  <a:lnTo>
                    <a:pt x="97" y="11354"/>
                  </a:lnTo>
                  <a:cubicBezTo>
                    <a:pt x="97" y="11330"/>
                    <a:pt x="81" y="11305"/>
                    <a:pt x="48" y="11305"/>
                  </a:cubicBezTo>
                  <a:close/>
                  <a:moveTo>
                    <a:pt x="48" y="12113"/>
                  </a:moveTo>
                  <a:cubicBezTo>
                    <a:pt x="16" y="12113"/>
                    <a:pt x="0" y="12137"/>
                    <a:pt x="0" y="12161"/>
                  </a:cubicBezTo>
                  <a:lnTo>
                    <a:pt x="0" y="12565"/>
                  </a:lnTo>
                  <a:cubicBezTo>
                    <a:pt x="0" y="12597"/>
                    <a:pt x="16" y="12622"/>
                    <a:pt x="48" y="12622"/>
                  </a:cubicBezTo>
                  <a:cubicBezTo>
                    <a:pt x="81" y="12622"/>
                    <a:pt x="97" y="12597"/>
                    <a:pt x="97" y="12565"/>
                  </a:cubicBezTo>
                  <a:lnTo>
                    <a:pt x="97" y="12161"/>
                  </a:lnTo>
                  <a:cubicBezTo>
                    <a:pt x="97" y="12137"/>
                    <a:pt x="81" y="12113"/>
                    <a:pt x="48" y="12113"/>
                  </a:cubicBezTo>
                  <a:close/>
                  <a:moveTo>
                    <a:pt x="48" y="12920"/>
                  </a:moveTo>
                  <a:cubicBezTo>
                    <a:pt x="16" y="12920"/>
                    <a:pt x="0" y="12945"/>
                    <a:pt x="0" y="12969"/>
                  </a:cubicBezTo>
                  <a:lnTo>
                    <a:pt x="0" y="13373"/>
                  </a:lnTo>
                  <a:cubicBezTo>
                    <a:pt x="0" y="13405"/>
                    <a:pt x="16" y="13429"/>
                    <a:pt x="48" y="13429"/>
                  </a:cubicBezTo>
                  <a:cubicBezTo>
                    <a:pt x="81" y="13429"/>
                    <a:pt x="97" y="13405"/>
                    <a:pt x="97" y="13373"/>
                  </a:cubicBezTo>
                  <a:lnTo>
                    <a:pt x="97" y="12969"/>
                  </a:lnTo>
                  <a:cubicBezTo>
                    <a:pt x="97" y="12945"/>
                    <a:pt x="81" y="12920"/>
                    <a:pt x="48" y="12920"/>
                  </a:cubicBezTo>
                  <a:close/>
                  <a:moveTo>
                    <a:pt x="48" y="13728"/>
                  </a:moveTo>
                  <a:cubicBezTo>
                    <a:pt x="16" y="13728"/>
                    <a:pt x="0" y="13752"/>
                    <a:pt x="0" y="13776"/>
                  </a:cubicBezTo>
                  <a:lnTo>
                    <a:pt x="0" y="14180"/>
                  </a:lnTo>
                  <a:cubicBezTo>
                    <a:pt x="0" y="14212"/>
                    <a:pt x="16" y="14237"/>
                    <a:pt x="48" y="14237"/>
                  </a:cubicBezTo>
                  <a:cubicBezTo>
                    <a:pt x="81" y="14237"/>
                    <a:pt x="97" y="14212"/>
                    <a:pt x="97" y="14180"/>
                  </a:cubicBezTo>
                  <a:lnTo>
                    <a:pt x="97" y="13776"/>
                  </a:lnTo>
                  <a:cubicBezTo>
                    <a:pt x="97" y="13752"/>
                    <a:pt x="81" y="13728"/>
                    <a:pt x="48" y="1372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6577775" y="2765750"/>
              <a:ext cx="146375" cy="128200"/>
            </a:xfrm>
            <a:custGeom>
              <a:rect b="b" l="l" r="r" t="t"/>
              <a:pathLst>
                <a:path extrusionOk="0" h="5128" w="5855">
                  <a:moveTo>
                    <a:pt x="2927" y="0"/>
                  </a:moveTo>
                  <a:cubicBezTo>
                    <a:pt x="2505" y="0"/>
                    <a:pt x="2077" y="104"/>
                    <a:pt x="1680" y="323"/>
                  </a:cubicBezTo>
                  <a:cubicBezTo>
                    <a:pt x="445" y="1009"/>
                    <a:pt x="0" y="2568"/>
                    <a:pt x="687" y="3811"/>
                  </a:cubicBezTo>
                  <a:cubicBezTo>
                    <a:pt x="1154" y="4653"/>
                    <a:pt x="2027" y="5127"/>
                    <a:pt x="2926" y="5127"/>
                  </a:cubicBezTo>
                  <a:cubicBezTo>
                    <a:pt x="3347" y="5127"/>
                    <a:pt x="3773" y="5023"/>
                    <a:pt x="4167" y="4805"/>
                  </a:cubicBezTo>
                  <a:cubicBezTo>
                    <a:pt x="5411" y="4118"/>
                    <a:pt x="5855" y="2560"/>
                    <a:pt x="5169" y="1316"/>
                  </a:cubicBezTo>
                  <a:cubicBezTo>
                    <a:pt x="4701" y="474"/>
                    <a:pt x="3829" y="0"/>
                    <a:pt x="2927"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6598150" y="2783100"/>
              <a:ext cx="105025" cy="93875"/>
            </a:xfrm>
            <a:custGeom>
              <a:rect b="b" l="l" r="r" t="t"/>
              <a:pathLst>
                <a:path extrusionOk="0" h="3755" w="4201">
                  <a:moveTo>
                    <a:pt x="2098" y="1"/>
                  </a:moveTo>
                  <a:cubicBezTo>
                    <a:pt x="1660" y="1"/>
                    <a:pt x="1221" y="152"/>
                    <a:pt x="865" y="461"/>
                  </a:cubicBezTo>
                  <a:cubicBezTo>
                    <a:pt x="90" y="1139"/>
                    <a:pt x="1" y="2326"/>
                    <a:pt x="679" y="3109"/>
                  </a:cubicBezTo>
                  <a:cubicBezTo>
                    <a:pt x="1054" y="3537"/>
                    <a:pt x="1575" y="3755"/>
                    <a:pt x="2098" y="3755"/>
                  </a:cubicBezTo>
                  <a:cubicBezTo>
                    <a:pt x="2534" y="3755"/>
                    <a:pt x="2972" y="3603"/>
                    <a:pt x="3328" y="3295"/>
                  </a:cubicBezTo>
                  <a:cubicBezTo>
                    <a:pt x="4111" y="2617"/>
                    <a:pt x="4200" y="1430"/>
                    <a:pt x="3514" y="646"/>
                  </a:cubicBezTo>
                  <a:cubicBezTo>
                    <a:pt x="3144" y="219"/>
                    <a:pt x="2622" y="1"/>
                    <a:pt x="2098"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6547900" y="2860875"/>
              <a:ext cx="72300" cy="70725"/>
            </a:xfrm>
            <a:custGeom>
              <a:rect b="b" l="l" r="r" t="t"/>
              <a:pathLst>
                <a:path extrusionOk="0" h="2829" w="2892">
                  <a:moveTo>
                    <a:pt x="2381" y="0"/>
                  </a:moveTo>
                  <a:cubicBezTo>
                    <a:pt x="2292" y="0"/>
                    <a:pt x="2201" y="35"/>
                    <a:pt x="2132" y="103"/>
                  </a:cubicBezTo>
                  <a:lnTo>
                    <a:pt x="138" y="2098"/>
                  </a:lnTo>
                  <a:cubicBezTo>
                    <a:pt x="0" y="2235"/>
                    <a:pt x="0" y="2445"/>
                    <a:pt x="138" y="2590"/>
                  </a:cubicBezTo>
                  <a:lnTo>
                    <a:pt x="275" y="2720"/>
                  </a:lnTo>
                  <a:cubicBezTo>
                    <a:pt x="343" y="2792"/>
                    <a:pt x="432" y="2829"/>
                    <a:pt x="521" y="2829"/>
                  </a:cubicBezTo>
                  <a:cubicBezTo>
                    <a:pt x="610" y="2829"/>
                    <a:pt x="699" y="2792"/>
                    <a:pt x="767" y="2720"/>
                  </a:cubicBezTo>
                  <a:lnTo>
                    <a:pt x="2754" y="733"/>
                  </a:lnTo>
                  <a:cubicBezTo>
                    <a:pt x="2891" y="604"/>
                    <a:pt x="2891" y="378"/>
                    <a:pt x="2754" y="241"/>
                  </a:cubicBezTo>
                  <a:lnTo>
                    <a:pt x="2625" y="103"/>
                  </a:lnTo>
                  <a:cubicBezTo>
                    <a:pt x="2560" y="35"/>
                    <a:pt x="2471" y="0"/>
                    <a:pt x="23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5502550" y="2844075"/>
              <a:ext cx="392075" cy="209775"/>
            </a:xfrm>
            <a:custGeom>
              <a:rect b="b" l="l" r="r" t="t"/>
              <a:pathLst>
                <a:path extrusionOk="0" h="8391" w="15683">
                  <a:moveTo>
                    <a:pt x="824" y="0"/>
                  </a:moveTo>
                  <a:cubicBezTo>
                    <a:pt x="364" y="0"/>
                    <a:pt x="1" y="363"/>
                    <a:pt x="1" y="816"/>
                  </a:cubicBezTo>
                  <a:lnTo>
                    <a:pt x="1" y="7575"/>
                  </a:lnTo>
                  <a:cubicBezTo>
                    <a:pt x="1" y="8019"/>
                    <a:pt x="372" y="8390"/>
                    <a:pt x="824" y="8390"/>
                  </a:cubicBezTo>
                  <a:lnTo>
                    <a:pt x="14859" y="8390"/>
                  </a:lnTo>
                  <a:cubicBezTo>
                    <a:pt x="15319" y="8390"/>
                    <a:pt x="15683" y="8027"/>
                    <a:pt x="15683" y="7575"/>
                  </a:cubicBezTo>
                  <a:lnTo>
                    <a:pt x="15683" y="816"/>
                  </a:lnTo>
                  <a:cubicBezTo>
                    <a:pt x="15683" y="363"/>
                    <a:pt x="15319" y="0"/>
                    <a:pt x="148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5532425" y="2878175"/>
              <a:ext cx="146400" cy="22650"/>
            </a:xfrm>
            <a:custGeom>
              <a:rect b="b" l="l" r="r" t="t"/>
              <a:pathLst>
                <a:path extrusionOk="0" h="906" w="5856">
                  <a:moveTo>
                    <a:pt x="1" y="1"/>
                  </a:moveTo>
                  <a:lnTo>
                    <a:pt x="1" y="905"/>
                  </a:lnTo>
                  <a:lnTo>
                    <a:pt x="5855" y="905"/>
                  </a:lnTo>
                  <a:lnTo>
                    <a:pt x="5855" y="1"/>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5697775" y="2878575"/>
              <a:ext cx="166975" cy="22850"/>
            </a:xfrm>
            <a:custGeom>
              <a:rect b="b" l="l" r="r" t="t"/>
              <a:pathLst>
                <a:path extrusionOk="0" h="914" w="6679">
                  <a:moveTo>
                    <a:pt x="0" y="1"/>
                  </a:moveTo>
                  <a:lnTo>
                    <a:pt x="0" y="913"/>
                  </a:lnTo>
                  <a:lnTo>
                    <a:pt x="6679" y="913"/>
                  </a:lnTo>
                  <a:lnTo>
                    <a:pt x="66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5532425" y="2917550"/>
              <a:ext cx="89475" cy="22625"/>
            </a:xfrm>
            <a:custGeom>
              <a:rect b="b" l="l" r="r" t="t"/>
              <a:pathLst>
                <a:path extrusionOk="0" h="905" w="3579">
                  <a:moveTo>
                    <a:pt x="1" y="0"/>
                  </a:moveTo>
                  <a:lnTo>
                    <a:pt x="1" y="905"/>
                  </a:lnTo>
                  <a:lnTo>
                    <a:pt x="3578" y="905"/>
                  </a:lnTo>
                  <a:lnTo>
                    <a:pt x="3578" y="0"/>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5775500" y="2917550"/>
              <a:ext cx="89250" cy="22625"/>
            </a:xfrm>
            <a:custGeom>
              <a:rect b="b" l="l" r="r" t="t"/>
              <a:pathLst>
                <a:path extrusionOk="0" h="905" w="3570">
                  <a:moveTo>
                    <a:pt x="0" y="0"/>
                  </a:moveTo>
                  <a:lnTo>
                    <a:pt x="0" y="905"/>
                  </a:lnTo>
                  <a:lnTo>
                    <a:pt x="3570" y="905"/>
                  </a:lnTo>
                  <a:lnTo>
                    <a:pt x="3570" y="0"/>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5647700" y="2918150"/>
              <a:ext cx="106025" cy="22850"/>
            </a:xfrm>
            <a:custGeom>
              <a:rect b="b" l="l" r="r" t="t"/>
              <a:pathLst>
                <a:path extrusionOk="0" h="914" w="4241">
                  <a:moveTo>
                    <a:pt x="1" y="1"/>
                  </a:moveTo>
                  <a:lnTo>
                    <a:pt x="1" y="913"/>
                  </a:lnTo>
                  <a:lnTo>
                    <a:pt x="4240" y="913"/>
                  </a:lnTo>
                  <a:lnTo>
                    <a:pt x="424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5532425" y="2957125"/>
              <a:ext cx="146400" cy="22825"/>
            </a:xfrm>
            <a:custGeom>
              <a:rect b="b" l="l" r="r" t="t"/>
              <a:pathLst>
                <a:path extrusionOk="0" h="913" w="5856">
                  <a:moveTo>
                    <a:pt x="1" y="0"/>
                  </a:moveTo>
                  <a:lnTo>
                    <a:pt x="1" y="913"/>
                  </a:lnTo>
                  <a:lnTo>
                    <a:pt x="5855" y="913"/>
                  </a:lnTo>
                  <a:lnTo>
                    <a:pt x="5855" y="0"/>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5697775" y="2957125"/>
              <a:ext cx="79575" cy="22825"/>
            </a:xfrm>
            <a:custGeom>
              <a:rect b="b" l="l" r="r" t="t"/>
              <a:pathLst>
                <a:path extrusionOk="0" h="913" w="3183">
                  <a:moveTo>
                    <a:pt x="0" y="0"/>
                  </a:moveTo>
                  <a:lnTo>
                    <a:pt x="0" y="913"/>
                  </a:lnTo>
                  <a:lnTo>
                    <a:pt x="3182" y="913"/>
                  </a:lnTo>
                  <a:lnTo>
                    <a:pt x="3182" y="0"/>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5794875" y="2957725"/>
              <a:ext cx="69875" cy="22625"/>
            </a:xfrm>
            <a:custGeom>
              <a:rect b="b" l="l" r="r" t="t"/>
              <a:pathLst>
                <a:path extrusionOk="0" h="905" w="2795">
                  <a:moveTo>
                    <a:pt x="1" y="0"/>
                  </a:moveTo>
                  <a:lnTo>
                    <a:pt x="1" y="905"/>
                  </a:lnTo>
                  <a:lnTo>
                    <a:pt x="2795" y="905"/>
                  </a:lnTo>
                  <a:lnTo>
                    <a:pt x="279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5532425" y="2996475"/>
              <a:ext cx="185975" cy="22650"/>
            </a:xfrm>
            <a:custGeom>
              <a:rect b="b" l="l" r="r" t="t"/>
              <a:pathLst>
                <a:path extrusionOk="0" h="906" w="7439">
                  <a:moveTo>
                    <a:pt x="1" y="1"/>
                  </a:moveTo>
                  <a:lnTo>
                    <a:pt x="1" y="905"/>
                  </a:lnTo>
                  <a:lnTo>
                    <a:pt x="7438" y="905"/>
                  </a:lnTo>
                  <a:lnTo>
                    <a:pt x="7438" y="1"/>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5737350" y="2997100"/>
              <a:ext cx="127200" cy="22625"/>
            </a:xfrm>
            <a:custGeom>
              <a:rect b="b" l="l" r="r" t="t"/>
              <a:pathLst>
                <a:path extrusionOk="0" h="905" w="5088">
                  <a:moveTo>
                    <a:pt x="0" y="0"/>
                  </a:moveTo>
                  <a:lnTo>
                    <a:pt x="0" y="904"/>
                  </a:lnTo>
                  <a:lnTo>
                    <a:pt x="5088" y="904"/>
                  </a:lnTo>
                  <a:lnTo>
                    <a:pt x="50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6470375" y="3252725"/>
              <a:ext cx="17775" cy="17525"/>
            </a:xfrm>
            <a:custGeom>
              <a:rect b="b" l="l" r="r" t="t"/>
              <a:pathLst>
                <a:path extrusionOk="0" h="701" w="711">
                  <a:moveTo>
                    <a:pt x="350" y="0"/>
                  </a:moveTo>
                  <a:cubicBezTo>
                    <a:pt x="325" y="0"/>
                    <a:pt x="303" y="2"/>
                    <a:pt x="283" y="6"/>
                  </a:cubicBezTo>
                  <a:cubicBezTo>
                    <a:pt x="251" y="6"/>
                    <a:pt x="235" y="14"/>
                    <a:pt x="210" y="22"/>
                  </a:cubicBezTo>
                  <a:lnTo>
                    <a:pt x="154" y="55"/>
                  </a:lnTo>
                  <a:cubicBezTo>
                    <a:pt x="138" y="71"/>
                    <a:pt x="121" y="79"/>
                    <a:pt x="105" y="95"/>
                  </a:cubicBezTo>
                  <a:cubicBezTo>
                    <a:pt x="97" y="103"/>
                    <a:pt x="73" y="127"/>
                    <a:pt x="65" y="152"/>
                  </a:cubicBezTo>
                  <a:cubicBezTo>
                    <a:pt x="49" y="168"/>
                    <a:pt x="41" y="176"/>
                    <a:pt x="33" y="208"/>
                  </a:cubicBezTo>
                  <a:cubicBezTo>
                    <a:pt x="25" y="240"/>
                    <a:pt x="8" y="257"/>
                    <a:pt x="8" y="281"/>
                  </a:cubicBezTo>
                  <a:cubicBezTo>
                    <a:pt x="0" y="297"/>
                    <a:pt x="0" y="329"/>
                    <a:pt x="0" y="354"/>
                  </a:cubicBezTo>
                  <a:cubicBezTo>
                    <a:pt x="0" y="450"/>
                    <a:pt x="33" y="531"/>
                    <a:pt x="105" y="604"/>
                  </a:cubicBezTo>
                  <a:cubicBezTo>
                    <a:pt x="170" y="660"/>
                    <a:pt x="267" y="701"/>
                    <a:pt x="356" y="701"/>
                  </a:cubicBezTo>
                  <a:cubicBezTo>
                    <a:pt x="444" y="701"/>
                    <a:pt x="541" y="677"/>
                    <a:pt x="606" y="604"/>
                  </a:cubicBezTo>
                  <a:cubicBezTo>
                    <a:pt x="671" y="531"/>
                    <a:pt x="711" y="442"/>
                    <a:pt x="711" y="354"/>
                  </a:cubicBezTo>
                  <a:cubicBezTo>
                    <a:pt x="711" y="329"/>
                    <a:pt x="695" y="297"/>
                    <a:pt x="695" y="281"/>
                  </a:cubicBezTo>
                  <a:cubicBezTo>
                    <a:pt x="695" y="249"/>
                    <a:pt x="687" y="224"/>
                    <a:pt x="679" y="208"/>
                  </a:cubicBezTo>
                  <a:lnTo>
                    <a:pt x="646" y="152"/>
                  </a:lnTo>
                  <a:cubicBezTo>
                    <a:pt x="638" y="127"/>
                    <a:pt x="630" y="119"/>
                    <a:pt x="606" y="95"/>
                  </a:cubicBezTo>
                  <a:cubicBezTo>
                    <a:pt x="598" y="87"/>
                    <a:pt x="574" y="63"/>
                    <a:pt x="558" y="55"/>
                  </a:cubicBezTo>
                  <a:cubicBezTo>
                    <a:pt x="533" y="47"/>
                    <a:pt x="525" y="39"/>
                    <a:pt x="493" y="22"/>
                  </a:cubicBezTo>
                  <a:cubicBezTo>
                    <a:pt x="469" y="14"/>
                    <a:pt x="444" y="6"/>
                    <a:pt x="428" y="6"/>
                  </a:cubicBezTo>
                  <a:cubicBezTo>
                    <a:pt x="400" y="2"/>
                    <a:pt x="374" y="0"/>
                    <a:pt x="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6539825" y="3252675"/>
              <a:ext cx="87425" cy="17575"/>
            </a:xfrm>
            <a:custGeom>
              <a:rect b="b" l="l" r="r" t="t"/>
              <a:pathLst>
                <a:path extrusionOk="0" h="703" w="3497">
                  <a:moveTo>
                    <a:pt x="356" y="0"/>
                  </a:moveTo>
                  <a:cubicBezTo>
                    <a:pt x="162" y="0"/>
                    <a:pt x="0" y="162"/>
                    <a:pt x="0" y="356"/>
                  </a:cubicBezTo>
                  <a:cubicBezTo>
                    <a:pt x="0" y="557"/>
                    <a:pt x="162" y="703"/>
                    <a:pt x="356" y="703"/>
                  </a:cubicBezTo>
                  <a:cubicBezTo>
                    <a:pt x="549" y="703"/>
                    <a:pt x="703" y="541"/>
                    <a:pt x="703" y="356"/>
                  </a:cubicBezTo>
                  <a:cubicBezTo>
                    <a:pt x="703" y="162"/>
                    <a:pt x="549" y="0"/>
                    <a:pt x="356" y="0"/>
                  </a:cubicBezTo>
                  <a:close/>
                  <a:moveTo>
                    <a:pt x="3142" y="0"/>
                  </a:moveTo>
                  <a:cubicBezTo>
                    <a:pt x="2948" y="0"/>
                    <a:pt x="2786" y="162"/>
                    <a:pt x="2786" y="356"/>
                  </a:cubicBezTo>
                  <a:cubicBezTo>
                    <a:pt x="2786" y="557"/>
                    <a:pt x="2948" y="703"/>
                    <a:pt x="3142" y="703"/>
                  </a:cubicBezTo>
                  <a:cubicBezTo>
                    <a:pt x="3335" y="703"/>
                    <a:pt x="3497" y="541"/>
                    <a:pt x="3497" y="356"/>
                  </a:cubicBezTo>
                  <a:cubicBezTo>
                    <a:pt x="3497" y="162"/>
                    <a:pt x="3335" y="0"/>
                    <a:pt x="31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6679125" y="3252725"/>
              <a:ext cx="17575" cy="17525"/>
            </a:xfrm>
            <a:custGeom>
              <a:rect b="b" l="l" r="r" t="t"/>
              <a:pathLst>
                <a:path extrusionOk="0" h="701" w="703">
                  <a:moveTo>
                    <a:pt x="352" y="0"/>
                  </a:moveTo>
                  <a:cubicBezTo>
                    <a:pt x="329" y="0"/>
                    <a:pt x="307" y="2"/>
                    <a:pt x="283" y="6"/>
                  </a:cubicBezTo>
                  <a:cubicBezTo>
                    <a:pt x="250" y="6"/>
                    <a:pt x="234" y="14"/>
                    <a:pt x="210" y="22"/>
                  </a:cubicBezTo>
                  <a:lnTo>
                    <a:pt x="154" y="55"/>
                  </a:lnTo>
                  <a:cubicBezTo>
                    <a:pt x="129" y="71"/>
                    <a:pt x="121" y="79"/>
                    <a:pt x="105" y="95"/>
                  </a:cubicBezTo>
                  <a:cubicBezTo>
                    <a:pt x="89" y="103"/>
                    <a:pt x="73" y="127"/>
                    <a:pt x="65" y="152"/>
                  </a:cubicBezTo>
                  <a:lnTo>
                    <a:pt x="32" y="208"/>
                  </a:lnTo>
                  <a:cubicBezTo>
                    <a:pt x="24" y="240"/>
                    <a:pt x="8" y="257"/>
                    <a:pt x="8" y="281"/>
                  </a:cubicBezTo>
                  <a:cubicBezTo>
                    <a:pt x="0" y="297"/>
                    <a:pt x="0" y="329"/>
                    <a:pt x="0" y="354"/>
                  </a:cubicBezTo>
                  <a:cubicBezTo>
                    <a:pt x="0" y="370"/>
                    <a:pt x="8" y="402"/>
                    <a:pt x="8" y="418"/>
                  </a:cubicBezTo>
                  <a:cubicBezTo>
                    <a:pt x="8" y="450"/>
                    <a:pt x="24" y="475"/>
                    <a:pt x="32" y="491"/>
                  </a:cubicBezTo>
                  <a:lnTo>
                    <a:pt x="65" y="555"/>
                  </a:lnTo>
                  <a:cubicBezTo>
                    <a:pt x="73" y="572"/>
                    <a:pt x="81" y="580"/>
                    <a:pt x="105" y="604"/>
                  </a:cubicBezTo>
                  <a:cubicBezTo>
                    <a:pt x="170" y="660"/>
                    <a:pt x="267" y="701"/>
                    <a:pt x="355" y="701"/>
                  </a:cubicBezTo>
                  <a:cubicBezTo>
                    <a:pt x="372" y="701"/>
                    <a:pt x="404" y="701"/>
                    <a:pt x="428" y="693"/>
                  </a:cubicBezTo>
                  <a:cubicBezTo>
                    <a:pt x="452" y="693"/>
                    <a:pt x="477" y="685"/>
                    <a:pt x="493" y="677"/>
                  </a:cubicBezTo>
                  <a:lnTo>
                    <a:pt x="557" y="644"/>
                  </a:lnTo>
                  <a:cubicBezTo>
                    <a:pt x="573" y="628"/>
                    <a:pt x="598" y="612"/>
                    <a:pt x="606" y="604"/>
                  </a:cubicBezTo>
                  <a:cubicBezTo>
                    <a:pt x="614" y="596"/>
                    <a:pt x="638" y="572"/>
                    <a:pt x="646" y="555"/>
                  </a:cubicBezTo>
                  <a:lnTo>
                    <a:pt x="678" y="491"/>
                  </a:lnTo>
                  <a:cubicBezTo>
                    <a:pt x="687" y="458"/>
                    <a:pt x="695" y="442"/>
                    <a:pt x="695" y="418"/>
                  </a:cubicBezTo>
                  <a:cubicBezTo>
                    <a:pt x="703" y="402"/>
                    <a:pt x="703" y="370"/>
                    <a:pt x="703" y="354"/>
                  </a:cubicBezTo>
                  <a:cubicBezTo>
                    <a:pt x="703" y="257"/>
                    <a:pt x="662" y="168"/>
                    <a:pt x="606" y="95"/>
                  </a:cubicBezTo>
                  <a:cubicBezTo>
                    <a:pt x="598" y="87"/>
                    <a:pt x="573" y="63"/>
                    <a:pt x="557" y="55"/>
                  </a:cubicBezTo>
                  <a:lnTo>
                    <a:pt x="493" y="22"/>
                  </a:lnTo>
                  <a:cubicBezTo>
                    <a:pt x="469" y="14"/>
                    <a:pt x="444" y="6"/>
                    <a:pt x="428" y="6"/>
                  </a:cubicBezTo>
                  <a:cubicBezTo>
                    <a:pt x="400" y="2"/>
                    <a:pt x="376" y="0"/>
                    <a:pt x="3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5797900" y="2500500"/>
              <a:ext cx="17400" cy="17750"/>
            </a:xfrm>
            <a:custGeom>
              <a:rect b="b" l="l" r="r" t="t"/>
              <a:pathLst>
                <a:path extrusionOk="0" h="710" w="696">
                  <a:moveTo>
                    <a:pt x="351" y="0"/>
                  </a:moveTo>
                  <a:cubicBezTo>
                    <a:pt x="256" y="0"/>
                    <a:pt x="169" y="39"/>
                    <a:pt x="98" y="104"/>
                  </a:cubicBezTo>
                  <a:cubicBezTo>
                    <a:pt x="41" y="177"/>
                    <a:pt x="1" y="265"/>
                    <a:pt x="1" y="362"/>
                  </a:cubicBezTo>
                  <a:cubicBezTo>
                    <a:pt x="1" y="451"/>
                    <a:pt x="33" y="540"/>
                    <a:pt x="98" y="613"/>
                  </a:cubicBezTo>
                  <a:cubicBezTo>
                    <a:pt x="170" y="669"/>
                    <a:pt x="259" y="710"/>
                    <a:pt x="356" y="710"/>
                  </a:cubicBezTo>
                  <a:cubicBezTo>
                    <a:pt x="372" y="710"/>
                    <a:pt x="396" y="710"/>
                    <a:pt x="421" y="685"/>
                  </a:cubicBezTo>
                  <a:cubicBezTo>
                    <a:pt x="445" y="685"/>
                    <a:pt x="461" y="669"/>
                    <a:pt x="485" y="661"/>
                  </a:cubicBezTo>
                  <a:lnTo>
                    <a:pt x="542" y="629"/>
                  </a:lnTo>
                  <a:cubicBezTo>
                    <a:pt x="566" y="621"/>
                    <a:pt x="574" y="613"/>
                    <a:pt x="598" y="588"/>
                  </a:cubicBezTo>
                  <a:cubicBezTo>
                    <a:pt x="606" y="580"/>
                    <a:pt x="623" y="564"/>
                    <a:pt x="639" y="540"/>
                  </a:cubicBezTo>
                  <a:lnTo>
                    <a:pt x="663" y="484"/>
                  </a:lnTo>
                  <a:cubicBezTo>
                    <a:pt x="679" y="459"/>
                    <a:pt x="679" y="443"/>
                    <a:pt x="687" y="419"/>
                  </a:cubicBezTo>
                  <a:cubicBezTo>
                    <a:pt x="695" y="403"/>
                    <a:pt x="695" y="370"/>
                    <a:pt x="695" y="346"/>
                  </a:cubicBezTo>
                  <a:cubicBezTo>
                    <a:pt x="695" y="249"/>
                    <a:pt x="655" y="161"/>
                    <a:pt x="598" y="96"/>
                  </a:cubicBezTo>
                  <a:cubicBezTo>
                    <a:pt x="582" y="88"/>
                    <a:pt x="566" y="64"/>
                    <a:pt x="542" y="56"/>
                  </a:cubicBezTo>
                  <a:lnTo>
                    <a:pt x="485" y="23"/>
                  </a:lnTo>
                  <a:cubicBezTo>
                    <a:pt x="461" y="15"/>
                    <a:pt x="445" y="7"/>
                    <a:pt x="421" y="7"/>
                  </a:cubicBezTo>
                  <a:cubicBezTo>
                    <a:pt x="397" y="2"/>
                    <a:pt x="374" y="0"/>
                    <a:pt x="3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5658600" y="2500675"/>
              <a:ext cx="87450" cy="17575"/>
            </a:xfrm>
            <a:custGeom>
              <a:rect b="b" l="l" r="r" t="t"/>
              <a:pathLst>
                <a:path extrusionOk="0" h="703" w="3498">
                  <a:moveTo>
                    <a:pt x="356" y="0"/>
                  </a:moveTo>
                  <a:cubicBezTo>
                    <a:pt x="162" y="0"/>
                    <a:pt x="1" y="162"/>
                    <a:pt x="1" y="355"/>
                  </a:cubicBezTo>
                  <a:cubicBezTo>
                    <a:pt x="1" y="541"/>
                    <a:pt x="162" y="703"/>
                    <a:pt x="356" y="703"/>
                  </a:cubicBezTo>
                  <a:cubicBezTo>
                    <a:pt x="550" y="703"/>
                    <a:pt x="711" y="541"/>
                    <a:pt x="711" y="355"/>
                  </a:cubicBezTo>
                  <a:cubicBezTo>
                    <a:pt x="711" y="162"/>
                    <a:pt x="550" y="0"/>
                    <a:pt x="356" y="0"/>
                  </a:cubicBezTo>
                  <a:close/>
                  <a:moveTo>
                    <a:pt x="3142" y="0"/>
                  </a:moveTo>
                  <a:cubicBezTo>
                    <a:pt x="2948" y="0"/>
                    <a:pt x="2787" y="162"/>
                    <a:pt x="2787" y="355"/>
                  </a:cubicBezTo>
                  <a:cubicBezTo>
                    <a:pt x="2787" y="541"/>
                    <a:pt x="2948" y="703"/>
                    <a:pt x="3142" y="703"/>
                  </a:cubicBezTo>
                  <a:cubicBezTo>
                    <a:pt x="3336" y="703"/>
                    <a:pt x="3497" y="541"/>
                    <a:pt x="3497" y="355"/>
                  </a:cubicBezTo>
                  <a:cubicBezTo>
                    <a:pt x="3497" y="162"/>
                    <a:pt x="3336" y="0"/>
                    <a:pt x="31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5589150" y="2500925"/>
              <a:ext cx="17800" cy="17325"/>
            </a:xfrm>
            <a:custGeom>
              <a:rect b="b" l="l" r="r" t="t"/>
              <a:pathLst>
                <a:path extrusionOk="0" h="693" w="712">
                  <a:moveTo>
                    <a:pt x="359" y="0"/>
                  </a:moveTo>
                  <a:cubicBezTo>
                    <a:pt x="336" y="0"/>
                    <a:pt x="312" y="2"/>
                    <a:pt x="284" y="6"/>
                  </a:cubicBezTo>
                  <a:cubicBezTo>
                    <a:pt x="259" y="6"/>
                    <a:pt x="235" y="14"/>
                    <a:pt x="219" y="30"/>
                  </a:cubicBezTo>
                  <a:lnTo>
                    <a:pt x="154" y="55"/>
                  </a:lnTo>
                  <a:cubicBezTo>
                    <a:pt x="138" y="71"/>
                    <a:pt x="122" y="79"/>
                    <a:pt x="106" y="95"/>
                  </a:cubicBezTo>
                  <a:cubicBezTo>
                    <a:pt x="98" y="111"/>
                    <a:pt x="74" y="127"/>
                    <a:pt x="66" y="152"/>
                  </a:cubicBezTo>
                  <a:lnTo>
                    <a:pt x="33" y="208"/>
                  </a:lnTo>
                  <a:cubicBezTo>
                    <a:pt x="25" y="232"/>
                    <a:pt x="17" y="257"/>
                    <a:pt x="17" y="281"/>
                  </a:cubicBezTo>
                  <a:cubicBezTo>
                    <a:pt x="1" y="297"/>
                    <a:pt x="1" y="329"/>
                    <a:pt x="1" y="353"/>
                  </a:cubicBezTo>
                  <a:cubicBezTo>
                    <a:pt x="1" y="370"/>
                    <a:pt x="17" y="402"/>
                    <a:pt x="17" y="418"/>
                  </a:cubicBezTo>
                  <a:cubicBezTo>
                    <a:pt x="17" y="442"/>
                    <a:pt x="25" y="458"/>
                    <a:pt x="33" y="483"/>
                  </a:cubicBezTo>
                  <a:lnTo>
                    <a:pt x="66" y="547"/>
                  </a:lnTo>
                  <a:cubicBezTo>
                    <a:pt x="74" y="563"/>
                    <a:pt x="82" y="571"/>
                    <a:pt x="106" y="596"/>
                  </a:cubicBezTo>
                  <a:cubicBezTo>
                    <a:pt x="114" y="604"/>
                    <a:pt x="138" y="628"/>
                    <a:pt x="154" y="636"/>
                  </a:cubicBezTo>
                  <a:lnTo>
                    <a:pt x="219" y="660"/>
                  </a:lnTo>
                  <a:cubicBezTo>
                    <a:pt x="235" y="676"/>
                    <a:pt x="267" y="685"/>
                    <a:pt x="284" y="685"/>
                  </a:cubicBezTo>
                  <a:cubicBezTo>
                    <a:pt x="308" y="693"/>
                    <a:pt x="340" y="693"/>
                    <a:pt x="356" y="693"/>
                  </a:cubicBezTo>
                  <a:cubicBezTo>
                    <a:pt x="372" y="693"/>
                    <a:pt x="397" y="693"/>
                    <a:pt x="429" y="685"/>
                  </a:cubicBezTo>
                  <a:cubicBezTo>
                    <a:pt x="461" y="685"/>
                    <a:pt x="477" y="676"/>
                    <a:pt x="502" y="660"/>
                  </a:cubicBezTo>
                  <a:lnTo>
                    <a:pt x="558" y="636"/>
                  </a:lnTo>
                  <a:cubicBezTo>
                    <a:pt x="574" y="620"/>
                    <a:pt x="590" y="612"/>
                    <a:pt x="607" y="596"/>
                  </a:cubicBezTo>
                  <a:cubicBezTo>
                    <a:pt x="623" y="588"/>
                    <a:pt x="639" y="563"/>
                    <a:pt x="647" y="547"/>
                  </a:cubicBezTo>
                  <a:lnTo>
                    <a:pt x="679" y="483"/>
                  </a:lnTo>
                  <a:cubicBezTo>
                    <a:pt x="687" y="458"/>
                    <a:pt x="704" y="442"/>
                    <a:pt x="704" y="418"/>
                  </a:cubicBezTo>
                  <a:cubicBezTo>
                    <a:pt x="712" y="402"/>
                    <a:pt x="712" y="370"/>
                    <a:pt x="712" y="353"/>
                  </a:cubicBezTo>
                  <a:cubicBezTo>
                    <a:pt x="712" y="321"/>
                    <a:pt x="704" y="297"/>
                    <a:pt x="704" y="281"/>
                  </a:cubicBezTo>
                  <a:cubicBezTo>
                    <a:pt x="704" y="248"/>
                    <a:pt x="687" y="232"/>
                    <a:pt x="679" y="208"/>
                  </a:cubicBezTo>
                  <a:lnTo>
                    <a:pt x="647" y="152"/>
                  </a:lnTo>
                  <a:cubicBezTo>
                    <a:pt x="639" y="127"/>
                    <a:pt x="631" y="119"/>
                    <a:pt x="607" y="95"/>
                  </a:cubicBezTo>
                  <a:cubicBezTo>
                    <a:pt x="599" y="87"/>
                    <a:pt x="574" y="71"/>
                    <a:pt x="558" y="55"/>
                  </a:cubicBezTo>
                  <a:lnTo>
                    <a:pt x="502" y="30"/>
                  </a:lnTo>
                  <a:cubicBezTo>
                    <a:pt x="469" y="14"/>
                    <a:pt x="445" y="6"/>
                    <a:pt x="429" y="6"/>
                  </a:cubicBezTo>
                  <a:cubicBezTo>
                    <a:pt x="405" y="2"/>
                    <a:pt x="383" y="0"/>
                    <a:pt x="3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0"/>
          <p:cNvSpPr/>
          <p:nvPr/>
        </p:nvSpPr>
        <p:spPr>
          <a:xfrm>
            <a:off x="5344302" y="2785397"/>
            <a:ext cx="978296" cy="912739"/>
          </a:xfrm>
          <a:custGeom>
            <a:rect b="b" l="l" r="r" t="t"/>
            <a:pathLst>
              <a:path extrusionOk="0" h="16930" w="18146">
                <a:moveTo>
                  <a:pt x="5326" y="0"/>
                </a:moveTo>
                <a:cubicBezTo>
                  <a:pt x="4674" y="0"/>
                  <a:pt x="4022" y="7"/>
                  <a:pt x="3369" y="16"/>
                </a:cubicBezTo>
                <a:cubicBezTo>
                  <a:pt x="2836" y="26"/>
                  <a:pt x="2293" y="45"/>
                  <a:pt x="1778" y="204"/>
                </a:cubicBezTo>
                <a:cubicBezTo>
                  <a:pt x="1273" y="372"/>
                  <a:pt x="637" y="821"/>
                  <a:pt x="543" y="1355"/>
                </a:cubicBezTo>
                <a:cubicBezTo>
                  <a:pt x="1" y="4190"/>
                  <a:pt x="197" y="7063"/>
                  <a:pt x="1152" y="9786"/>
                </a:cubicBezTo>
                <a:cubicBezTo>
                  <a:pt x="2097" y="12509"/>
                  <a:pt x="3753" y="14989"/>
                  <a:pt x="5933" y="16898"/>
                </a:cubicBezTo>
                <a:cubicBezTo>
                  <a:pt x="6066" y="16920"/>
                  <a:pt x="6199" y="16929"/>
                  <a:pt x="6331" y="16929"/>
                </a:cubicBezTo>
                <a:cubicBezTo>
                  <a:pt x="7001" y="16929"/>
                  <a:pt x="7665" y="16683"/>
                  <a:pt x="8329" y="16496"/>
                </a:cubicBezTo>
                <a:cubicBezTo>
                  <a:pt x="11239" y="15635"/>
                  <a:pt x="13841" y="13688"/>
                  <a:pt x="15506" y="11152"/>
                </a:cubicBezTo>
                <a:cubicBezTo>
                  <a:pt x="17181" y="8616"/>
                  <a:pt x="18145" y="5594"/>
                  <a:pt x="17780" y="2571"/>
                </a:cubicBezTo>
                <a:cubicBezTo>
                  <a:pt x="17369" y="2038"/>
                  <a:pt x="16639" y="1514"/>
                  <a:pt x="16030" y="1224"/>
                </a:cubicBezTo>
                <a:cubicBezTo>
                  <a:pt x="14945" y="709"/>
                  <a:pt x="13747" y="512"/>
                  <a:pt x="12549" y="372"/>
                </a:cubicBezTo>
                <a:cubicBezTo>
                  <a:pt x="10154" y="85"/>
                  <a:pt x="7742" y="0"/>
                  <a:pt x="5326"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5412515" y="2978013"/>
            <a:ext cx="841898" cy="118715"/>
          </a:xfrm>
          <a:custGeom>
            <a:rect b="b" l="l" r="r" t="t"/>
            <a:pathLst>
              <a:path extrusionOk="0" h="2202" w="15616">
                <a:moveTo>
                  <a:pt x="3973" y="1"/>
                </a:moveTo>
                <a:cubicBezTo>
                  <a:pt x="3803" y="1"/>
                  <a:pt x="3633" y="2"/>
                  <a:pt x="3463" y="4"/>
                </a:cubicBezTo>
                <a:cubicBezTo>
                  <a:pt x="2892" y="23"/>
                  <a:pt x="2331" y="42"/>
                  <a:pt x="1769" y="89"/>
                </a:cubicBezTo>
                <a:cubicBezTo>
                  <a:pt x="1198" y="135"/>
                  <a:pt x="609" y="163"/>
                  <a:pt x="66" y="304"/>
                </a:cubicBezTo>
                <a:cubicBezTo>
                  <a:pt x="1" y="313"/>
                  <a:pt x="19" y="407"/>
                  <a:pt x="75" y="407"/>
                </a:cubicBezTo>
                <a:cubicBezTo>
                  <a:pt x="581" y="407"/>
                  <a:pt x="1095" y="332"/>
                  <a:pt x="1591" y="304"/>
                </a:cubicBezTo>
                <a:cubicBezTo>
                  <a:pt x="2097" y="266"/>
                  <a:pt x="2602" y="238"/>
                  <a:pt x="3089" y="220"/>
                </a:cubicBezTo>
                <a:cubicBezTo>
                  <a:pt x="3406" y="208"/>
                  <a:pt x="3723" y="203"/>
                  <a:pt x="4040" y="203"/>
                </a:cubicBezTo>
                <a:cubicBezTo>
                  <a:pt x="4734" y="203"/>
                  <a:pt x="5427" y="228"/>
                  <a:pt x="6121" y="266"/>
                </a:cubicBezTo>
                <a:cubicBezTo>
                  <a:pt x="8133" y="397"/>
                  <a:pt x="10144" y="706"/>
                  <a:pt x="12110" y="1202"/>
                </a:cubicBezTo>
                <a:cubicBezTo>
                  <a:pt x="13223" y="1483"/>
                  <a:pt x="14318" y="1810"/>
                  <a:pt x="15394" y="2185"/>
                </a:cubicBezTo>
                <a:cubicBezTo>
                  <a:pt x="15418" y="2196"/>
                  <a:pt x="15441" y="2201"/>
                  <a:pt x="15460" y="2201"/>
                </a:cubicBezTo>
                <a:cubicBezTo>
                  <a:pt x="15586" y="2201"/>
                  <a:pt x="15616" y="1999"/>
                  <a:pt x="15478" y="1951"/>
                </a:cubicBezTo>
                <a:cubicBezTo>
                  <a:pt x="13560" y="1240"/>
                  <a:pt x="11576" y="753"/>
                  <a:pt x="9546" y="425"/>
                </a:cubicBezTo>
                <a:cubicBezTo>
                  <a:pt x="7701" y="142"/>
                  <a:pt x="5841" y="1"/>
                  <a:pt x="3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5739214" y="2953810"/>
            <a:ext cx="188478" cy="167129"/>
          </a:xfrm>
          <a:custGeom>
            <a:rect b="b" l="l" r="r" t="t"/>
            <a:pathLst>
              <a:path extrusionOk="0" h="3100" w="3496">
                <a:moveTo>
                  <a:pt x="1807" y="1"/>
                </a:moveTo>
                <a:cubicBezTo>
                  <a:pt x="1780" y="1"/>
                  <a:pt x="1754" y="1"/>
                  <a:pt x="1727" y="3"/>
                </a:cubicBezTo>
                <a:cubicBezTo>
                  <a:pt x="1072" y="22"/>
                  <a:pt x="473" y="499"/>
                  <a:pt x="295" y="1135"/>
                </a:cubicBezTo>
                <a:cubicBezTo>
                  <a:pt x="1" y="2202"/>
                  <a:pt x="900" y="3100"/>
                  <a:pt x="1850" y="3100"/>
                </a:cubicBezTo>
                <a:cubicBezTo>
                  <a:pt x="2167" y="3100"/>
                  <a:pt x="2490" y="3000"/>
                  <a:pt x="2775" y="2773"/>
                </a:cubicBezTo>
                <a:cubicBezTo>
                  <a:pt x="3290" y="2361"/>
                  <a:pt x="3496" y="1612"/>
                  <a:pt x="3262" y="1004"/>
                </a:cubicBezTo>
                <a:cubicBezTo>
                  <a:pt x="3037" y="421"/>
                  <a:pt x="2434" y="1"/>
                  <a:pt x="1807"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30"/>
          <p:cNvGrpSpPr/>
          <p:nvPr/>
        </p:nvGrpSpPr>
        <p:grpSpPr>
          <a:xfrm>
            <a:off x="6963094" y="1394578"/>
            <a:ext cx="978524" cy="707608"/>
            <a:chOff x="233350" y="949250"/>
            <a:chExt cx="7137300" cy="3802300"/>
          </a:xfrm>
        </p:grpSpPr>
        <p:sp>
          <p:nvSpPr>
            <p:cNvPr id="391" name="Google Shape;391;p3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1"/>
          <p:cNvSpPr txBox="1"/>
          <p:nvPr>
            <p:ph type="title"/>
          </p:nvPr>
        </p:nvSpPr>
        <p:spPr>
          <a:xfrm>
            <a:off x="4300075" y="931175"/>
            <a:ext cx="4058700" cy="7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stoga"/>
                <a:ea typeface="Calistoga"/>
                <a:cs typeface="Calistoga"/>
                <a:sym typeface="Calistoga"/>
              </a:rPr>
              <a:t>Ứng dụng </a:t>
            </a:r>
            <a:r>
              <a:rPr lang="es">
                <a:solidFill>
                  <a:schemeClr val="accent4"/>
                </a:solidFill>
                <a:latin typeface="Calistoga"/>
                <a:ea typeface="Calistoga"/>
                <a:cs typeface="Calistoga"/>
                <a:sym typeface="Calistoga"/>
              </a:rPr>
              <a:t>Thực tế</a:t>
            </a:r>
            <a:endParaRPr>
              <a:solidFill>
                <a:schemeClr val="accent4"/>
              </a:solidFill>
              <a:latin typeface="Calistoga"/>
              <a:ea typeface="Calistoga"/>
              <a:cs typeface="Calistoga"/>
              <a:sym typeface="Calistoga"/>
            </a:endParaRPr>
          </a:p>
        </p:txBody>
      </p:sp>
      <p:sp>
        <p:nvSpPr>
          <p:cNvPr id="448" name="Google Shape;448;p31"/>
          <p:cNvSpPr txBox="1"/>
          <p:nvPr>
            <p:ph idx="1" type="subTitle"/>
          </p:nvPr>
        </p:nvSpPr>
        <p:spPr>
          <a:xfrm>
            <a:off x="4300075" y="1694075"/>
            <a:ext cx="4476300" cy="2518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s" sz="1900"/>
              <a:t>Công cụ hỗ trợ tìm kiếm hình ảnh, các ứng dụng tìm kiếm hình ảnh bằng văn bản, có thể sử dụng văn bản được tạo ra bởi mô hình để so khớp truy vấn.</a:t>
            </a:r>
            <a:endParaRPr sz="1900"/>
          </a:p>
          <a:p>
            <a:pPr indent="-349250" lvl="0" marL="457200" rtl="0" algn="l">
              <a:spcBef>
                <a:spcPts val="0"/>
              </a:spcBef>
              <a:spcAft>
                <a:spcPts val="0"/>
              </a:spcAft>
              <a:buSzPts val="1900"/>
              <a:buChar char="●"/>
            </a:pPr>
            <a:r>
              <a:rPr lang="es" sz="1900"/>
              <a:t>Giải thích hình ảnh chuyên môn với những người không chuyên.</a:t>
            </a:r>
            <a:endParaRPr sz="1900"/>
          </a:p>
        </p:txBody>
      </p:sp>
      <p:grpSp>
        <p:nvGrpSpPr>
          <p:cNvPr id="449" name="Google Shape;449;p31"/>
          <p:cNvGrpSpPr/>
          <p:nvPr/>
        </p:nvGrpSpPr>
        <p:grpSpPr>
          <a:xfrm>
            <a:off x="781760" y="1070090"/>
            <a:ext cx="3368003" cy="3003320"/>
            <a:chOff x="892385" y="1070090"/>
            <a:chExt cx="3368003" cy="3003320"/>
          </a:xfrm>
        </p:grpSpPr>
        <p:sp>
          <p:nvSpPr>
            <p:cNvPr id="450" name="Google Shape;450;p31"/>
            <p:cNvSpPr/>
            <p:nvPr/>
          </p:nvSpPr>
          <p:spPr>
            <a:xfrm>
              <a:off x="892385" y="1070090"/>
              <a:ext cx="3368003" cy="3003320"/>
            </a:xfrm>
            <a:custGeom>
              <a:rect b="b" l="l" r="r" t="t"/>
              <a:pathLst>
                <a:path extrusionOk="0" h="45896" w="51469">
                  <a:moveTo>
                    <a:pt x="18311" y="1"/>
                  </a:moveTo>
                  <a:cubicBezTo>
                    <a:pt x="17466" y="1"/>
                    <a:pt x="16641" y="49"/>
                    <a:pt x="15843" y="143"/>
                  </a:cubicBezTo>
                  <a:cubicBezTo>
                    <a:pt x="7768" y="1097"/>
                    <a:pt x="2134" y="6974"/>
                    <a:pt x="637" y="14928"/>
                  </a:cubicBezTo>
                  <a:cubicBezTo>
                    <a:pt x="534" y="15480"/>
                    <a:pt x="450" y="16041"/>
                    <a:pt x="394" y="16603"/>
                  </a:cubicBezTo>
                  <a:cubicBezTo>
                    <a:pt x="1" y="20187"/>
                    <a:pt x="468" y="24230"/>
                    <a:pt x="1975" y="28347"/>
                  </a:cubicBezTo>
                  <a:cubicBezTo>
                    <a:pt x="6554" y="40892"/>
                    <a:pt x="18195" y="45895"/>
                    <a:pt x="27825" y="45895"/>
                  </a:cubicBezTo>
                  <a:cubicBezTo>
                    <a:pt x="30673" y="45895"/>
                    <a:pt x="33345" y="45458"/>
                    <a:pt x="35607" y="44648"/>
                  </a:cubicBezTo>
                  <a:cubicBezTo>
                    <a:pt x="46471" y="40756"/>
                    <a:pt x="51468" y="23996"/>
                    <a:pt x="38882" y="9734"/>
                  </a:cubicBezTo>
                  <a:cubicBezTo>
                    <a:pt x="32912" y="2966"/>
                    <a:pt x="24973" y="1"/>
                    <a:pt x="18311" y="1"/>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31"/>
            <p:cNvGrpSpPr/>
            <p:nvPr/>
          </p:nvGrpSpPr>
          <p:grpSpPr>
            <a:xfrm>
              <a:off x="2800235" y="1227928"/>
              <a:ext cx="966316" cy="1616241"/>
              <a:chOff x="3079110" y="1307628"/>
              <a:chExt cx="966316" cy="1616241"/>
            </a:xfrm>
          </p:grpSpPr>
          <p:sp>
            <p:nvSpPr>
              <p:cNvPr id="452" name="Google Shape;452;p31"/>
              <p:cNvSpPr/>
              <p:nvPr/>
            </p:nvSpPr>
            <p:spPr>
              <a:xfrm>
                <a:off x="3079110" y="1307628"/>
                <a:ext cx="966316" cy="1616241"/>
              </a:xfrm>
              <a:custGeom>
                <a:rect b="b" l="l" r="r" t="t"/>
                <a:pathLst>
                  <a:path extrusionOk="0" h="24699" w="14767">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3079110" y="1307628"/>
                <a:ext cx="963894" cy="94099"/>
              </a:xfrm>
              <a:custGeom>
                <a:rect b="b" l="l" r="r" t="t"/>
                <a:pathLst>
                  <a:path extrusionOk="0" h="1438" w="1473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lnTo>
                      <a:pt x="28" y="1425"/>
                    </a:lnTo>
                    <a:cubicBezTo>
                      <a:pt x="501" y="1435"/>
                      <a:pt x="1114" y="1437"/>
                      <a:pt x="1717" y="1437"/>
                    </a:cubicBezTo>
                    <a:cubicBezTo>
                      <a:pt x="2321" y="1437"/>
                      <a:pt x="2915" y="1435"/>
                      <a:pt x="3350" y="1435"/>
                    </a:cubicBezTo>
                    <a:cubicBezTo>
                      <a:pt x="4707" y="1435"/>
                      <a:pt x="6064" y="1425"/>
                      <a:pt x="7430" y="1416"/>
                    </a:cubicBezTo>
                    <a:cubicBezTo>
                      <a:pt x="7954" y="1416"/>
                      <a:pt x="9200" y="1424"/>
                      <a:pt x="10560" y="1424"/>
                    </a:cubicBezTo>
                    <a:cubicBezTo>
                      <a:pt x="12091" y="1424"/>
                      <a:pt x="13768" y="1414"/>
                      <a:pt x="14729" y="1369"/>
                    </a:cubicBezTo>
                    <a:lnTo>
                      <a:pt x="14729" y="1098"/>
                    </a:lnTo>
                    <a:cubicBezTo>
                      <a:pt x="14729" y="967"/>
                      <a:pt x="14701" y="171"/>
                      <a:pt x="14683" y="87"/>
                    </a:cubicBezTo>
                    <a:cubicBezTo>
                      <a:pt x="14669" y="21"/>
                      <a:pt x="13888" y="0"/>
                      <a:pt x="12830" y="0"/>
                    </a:cubicBezTo>
                    <a:close/>
                  </a:path>
                </a:pathLst>
              </a:custGeom>
              <a:solidFill>
                <a:srgbClr val="B34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3978025" y="1335963"/>
                <a:ext cx="41684" cy="38216"/>
              </a:xfrm>
              <a:custGeom>
                <a:rect b="b" l="l" r="r" t="t"/>
                <a:pathLst>
                  <a:path extrusionOk="0" h="584" w="637">
                    <a:moveTo>
                      <a:pt x="300" y="0"/>
                    </a:moveTo>
                    <a:cubicBezTo>
                      <a:pt x="272" y="0"/>
                      <a:pt x="253" y="10"/>
                      <a:pt x="225" y="10"/>
                    </a:cubicBezTo>
                    <a:cubicBezTo>
                      <a:pt x="197" y="19"/>
                      <a:pt x="169" y="29"/>
                      <a:pt x="132" y="57"/>
                    </a:cubicBezTo>
                    <a:cubicBezTo>
                      <a:pt x="113" y="66"/>
                      <a:pt x="103" y="75"/>
                      <a:pt x="94" y="94"/>
                    </a:cubicBezTo>
                    <a:cubicBezTo>
                      <a:pt x="75" y="103"/>
                      <a:pt x="57" y="141"/>
                      <a:pt x="47" y="160"/>
                    </a:cubicBezTo>
                    <a:cubicBezTo>
                      <a:pt x="1" y="244"/>
                      <a:pt x="10" y="337"/>
                      <a:pt x="57" y="422"/>
                    </a:cubicBezTo>
                    <a:cubicBezTo>
                      <a:pt x="75" y="450"/>
                      <a:pt x="113" y="487"/>
                      <a:pt x="160" y="534"/>
                    </a:cubicBezTo>
                    <a:cubicBezTo>
                      <a:pt x="210" y="567"/>
                      <a:pt x="267" y="584"/>
                      <a:pt x="324" y="584"/>
                    </a:cubicBezTo>
                    <a:cubicBezTo>
                      <a:pt x="426" y="584"/>
                      <a:pt x="527" y="530"/>
                      <a:pt x="581" y="422"/>
                    </a:cubicBezTo>
                    <a:cubicBezTo>
                      <a:pt x="637" y="300"/>
                      <a:pt x="618" y="169"/>
                      <a:pt x="534" y="94"/>
                    </a:cubicBezTo>
                    <a:cubicBezTo>
                      <a:pt x="497" y="47"/>
                      <a:pt x="440" y="10"/>
                      <a:pt x="365"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3921094" y="1335963"/>
                <a:ext cx="42273" cy="38216"/>
              </a:xfrm>
              <a:custGeom>
                <a:rect b="b" l="l" r="r" t="t"/>
                <a:pathLst>
                  <a:path extrusionOk="0" h="584" w="646">
                    <a:moveTo>
                      <a:pt x="300" y="0"/>
                    </a:moveTo>
                    <a:cubicBezTo>
                      <a:pt x="281" y="0"/>
                      <a:pt x="262" y="10"/>
                      <a:pt x="234" y="10"/>
                    </a:cubicBezTo>
                    <a:cubicBezTo>
                      <a:pt x="197" y="19"/>
                      <a:pt x="178" y="29"/>
                      <a:pt x="141" y="57"/>
                    </a:cubicBezTo>
                    <a:cubicBezTo>
                      <a:pt x="122" y="66"/>
                      <a:pt x="103" y="75"/>
                      <a:pt x="94" y="94"/>
                    </a:cubicBezTo>
                    <a:cubicBezTo>
                      <a:pt x="84" y="103"/>
                      <a:pt x="56" y="141"/>
                      <a:pt x="47" y="160"/>
                    </a:cubicBezTo>
                    <a:cubicBezTo>
                      <a:pt x="0" y="244"/>
                      <a:pt x="10" y="337"/>
                      <a:pt x="56" y="422"/>
                    </a:cubicBezTo>
                    <a:cubicBezTo>
                      <a:pt x="84" y="450"/>
                      <a:pt x="122" y="487"/>
                      <a:pt x="159" y="534"/>
                    </a:cubicBezTo>
                    <a:cubicBezTo>
                      <a:pt x="209" y="567"/>
                      <a:pt x="268" y="584"/>
                      <a:pt x="326" y="584"/>
                    </a:cubicBezTo>
                    <a:cubicBezTo>
                      <a:pt x="430" y="584"/>
                      <a:pt x="532" y="530"/>
                      <a:pt x="580" y="422"/>
                    </a:cubicBezTo>
                    <a:cubicBezTo>
                      <a:pt x="646" y="300"/>
                      <a:pt x="618" y="169"/>
                      <a:pt x="534" y="94"/>
                    </a:cubicBezTo>
                    <a:cubicBezTo>
                      <a:pt x="506" y="47"/>
                      <a:pt x="449" y="10"/>
                      <a:pt x="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3865341" y="1335963"/>
                <a:ext cx="42338" cy="38216"/>
              </a:xfrm>
              <a:custGeom>
                <a:rect b="b" l="l" r="r" t="t"/>
                <a:pathLst>
                  <a:path extrusionOk="0" h="584" w="647">
                    <a:moveTo>
                      <a:pt x="300" y="0"/>
                    </a:moveTo>
                    <a:cubicBezTo>
                      <a:pt x="281" y="0"/>
                      <a:pt x="253" y="10"/>
                      <a:pt x="235" y="10"/>
                    </a:cubicBezTo>
                    <a:cubicBezTo>
                      <a:pt x="197" y="19"/>
                      <a:pt x="169" y="29"/>
                      <a:pt x="141" y="57"/>
                    </a:cubicBezTo>
                    <a:cubicBezTo>
                      <a:pt x="113" y="66"/>
                      <a:pt x="104" y="75"/>
                      <a:pt x="94" y="94"/>
                    </a:cubicBezTo>
                    <a:cubicBezTo>
                      <a:pt x="85" y="103"/>
                      <a:pt x="57" y="141"/>
                      <a:pt x="47" y="160"/>
                    </a:cubicBezTo>
                    <a:cubicBezTo>
                      <a:pt x="1" y="244"/>
                      <a:pt x="10" y="337"/>
                      <a:pt x="57" y="422"/>
                    </a:cubicBezTo>
                    <a:cubicBezTo>
                      <a:pt x="85" y="450"/>
                      <a:pt x="104" y="487"/>
                      <a:pt x="160" y="534"/>
                    </a:cubicBezTo>
                    <a:cubicBezTo>
                      <a:pt x="210" y="567"/>
                      <a:pt x="267" y="584"/>
                      <a:pt x="324" y="584"/>
                    </a:cubicBezTo>
                    <a:cubicBezTo>
                      <a:pt x="426" y="584"/>
                      <a:pt x="527" y="530"/>
                      <a:pt x="581" y="422"/>
                    </a:cubicBezTo>
                    <a:cubicBezTo>
                      <a:pt x="646" y="300"/>
                      <a:pt x="618" y="169"/>
                      <a:pt x="534" y="94"/>
                    </a:cubicBezTo>
                    <a:cubicBezTo>
                      <a:pt x="497" y="47"/>
                      <a:pt x="441" y="10"/>
                      <a:pt x="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3137873" y="1455386"/>
                <a:ext cx="341780" cy="32064"/>
              </a:xfrm>
              <a:custGeom>
                <a:rect b="b" l="l" r="r" t="t"/>
                <a:pathLst>
                  <a:path extrusionOk="0" h="490" w="5223">
                    <a:moveTo>
                      <a:pt x="5194" y="0"/>
                    </a:moveTo>
                    <a:cubicBezTo>
                      <a:pt x="4862" y="10"/>
                      <a:pt x="4312" y="12"/>
                      <a:pt x="3798" y="12"/>
                    </a:cubicBezTo>
                    <a:cubicBezTo>
                      <a:pt x="3283" y="12"/>
                      <a:pt x="2803" y="10"/>
                      <a:pt x="2611" y="10"/>
                    </a:cubicBezTo>
                    <a:lnTo>
                      <a:pt x="19" y="10"/>
                    </a:lnTo>
                    <a:cubicBezTo>
                      <a:pt x="1" y="47"/>
                      <a:pt x="1" y="113"/>
                      <a:pt x="1" y="113"/>
                    </a:cubicBezTo>
                    <a:lnTo>
                      <a:pt x="1" y="487"/>
                    </a:lnTo>
                    <a:lnTo>
                      <a:pt x="2611" y="487"/>
                    </a:lnTo>
                    <a:cubicBezTo>
                      <a:pt x="2813" y="487"/>
                      <a:pt x="3316" y="489"/>
                      <a:pt x="3843" y="489"/>
                    </a:cubicBezTo>
                    <a:cubicBezTo>
                      <a:pt x="4371" y="489"/>
                      <a:pt x="4923" y="487"/>
                      <a:pt x="5222" y="477"/>
                    </a:cubicBezTo>
                    <a:lnTo>
                      <a:pt x="5222" y="215"/>
                    </a:lnTo>
                    <a:cubicBezTo>
                      <a:pt x="5222" y="187"/>
                      <a:pt x="5213" y="47"/>
                      <a:pt x="5194" y="0"/>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3272609" y="1538623"/>
                <a:ext cx="164183" cy="31475"/>
              </a:xfrm>
              <a:custGeom>
                <a:rect b="b" l="l" r="r" t="t"/>
                <a:pathLst>
                  <a:path extrusionOk="0" h="481" w="2509">
                    <a:moveTo>
                      <a:pt x="2499" y="1"/>
                    </a:moveTo>
                    <a:cubicBezTo>
                      <a:pt x="2340" y="10"/>
                      <a:pt x="2075" y="13"/>
                      <a:pt x="1827" y="13"/>
                    </a:cubicBezTo>
                    <a:cubicBezTo>
                      <a:pt x="1579" y="13"/>
                      <a:pt x="1348" y="10"/>
                      <a:pt x="1254" y="10"/>
                    </a:cubicBezTo>
                    <a:lnTo>
                      <a:pt x="19" y="10"/>
                    </a:lnTo>
                    <a:cubicBezTo>
                      <a:pt x="2" y="45"/>
                      <a:pt x="17" y="105"/>
                      <a:pt x="4" y="105"/>
                    </a:cubicBezTo>
                    <a:cubicBezTo>
                      <a:pt x="3" y="105"/>
                      <a:pt x="2" y="104"/>
                      <a:pt x="0" y="104"/>
                    </a:cubicBezTo>
                    <a:lnTo>
                      <a:pt x="0" y="478"/>
                    </a:lnTo>
                    <a:lnTo>
                      <a:pt x="1245" y="478"/>
                    </a:lnTo>
                    <a:cubicBezTo>
                      <a:pt x="1339" y="478"/>
                      <a:pt x="1577" y="480"/>
                      <a:pt x="1829" y="480"/>
                    </a:cubicBezTo>
                    <a:cubicBezTo>
                      <a:pt x="2080" y="480"/>
                      <a:pt x="2344" y="478"/>
                      <a:pt x="2490" y="469"/>
                    </a:cubicBezTo>
                    <a:lnTo>
                      <a:pt x="2490" y="207"/>
                    </a:lnTo>
                    <a:cubicBezTo>
                      <a:pt x="2508" y="188"/>
                      <a:pt x="2499" y="57"/>
                      <a:pt x="2499"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3455703" y="1538623"/>
                <a:ext cx="110262" cy="31475"/>
              </a:xfrm>
              <a:custGeom>
                <a:rect b="b" l="l" r="r" t="t"/>
                <a:pathLst>
                  <a:path extrusionOk="0" h="481" w="1685">
                    <a:moveTo>
                      <a:pt x="1675" y="1"/>
                    </a:moveTo>
                    <a:cubicBezTo>
                      <a:pt x="1568" y="10"/>
                      <a:pt x="1390" y="13"/>
                      <a:pt x="1223" y="13"/>
                    </a:cubicBezTo>
                    <a:cubicBezTo>
                      <a:pt x="1055" y="13"/>
                      <a:pt x="899" y="10"/>
                      <a:pt x="833" y="10"/>
                    </a:cubicBezTo>
                    <a:lnTo>
                      <a:pt x="0" y="10"/>
                    </a:lnTo>
                    <a:lnTo>
                      <a:pt x="0" y="104"/>
                    </a:lnTo>
                    <a:lnTo>
                      <a:pt x="0" y="478"/>
                    </a:lnTo>
                    <a:lnTo>
                      <a:pt x="843" y="478"/>
                    </a:lnTo>
                    <a:cubicBezTo>
                      <a:pt x="908" y="478"/>
                      <a:pt x="1072" y="480"/>
                      <a:pt x="1243" y="480"/>
                    </a:cubicBezTo>
                    <a:cubicBezTo>
                      <a:pt x="1413" y="480"/>
                      <a:pt x="1591" y="478"/>
                      <a:pt x="1685" y="469"/>
                    </a:cubicBezTo>
                    <a:lnTo>
                      <a:pt x="1685" y="207"/>
                    </a:lnTo>
                    <a:cubicBezTo>
                      <a:pt x="1675" y="188"/>
                      <a:pt x="1675" y="57"/>
                      <a:pt x="1675"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3330128" y="1602948"/>
                <a:ext cx="594696" cy="32326"/>
              </a:xfrm>
              <a:custGeom>
                <a:rect b="b" l="l" r="r" t="t"/>
                <a:pathLst>
                  <a:path extrusionOk="0" h="494" w="9088">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3"/>
                      <a:pt x="9087" y="300"/>
                      <a:pt x="9078" y="225"/>
                    </a:cubicBezTo>
                    <a:cubicBezTo>
                      <a:pt x="9078" y="188"/>
                      <a:pt x="9078" y="4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3330128" y="1653138"/>
                <a:ext cx="594696" cy="32719"/>
              </a:xfrm>
              <a:custGeom>
                <a:rect b="b" l="l" r="r" t="t"/>
                <a:pathLst>
                  <a:path extrusionOk="0" h="500" w="9088">
                    <a:moveTo>
                      <a:pt x="9059" y="1"/>
                    </a:moveTo>
                    <a:cubicBezTo>
                      <a:pt x="8363" y="18"/>
                      <a:pt x="7121" y="21"/>
                      <a:pt x="6091" y="21"/>
                    </a:cubicBezTo>
                    <a:cubicBezTo>
                      <a:pt x="5405" y="21"/>
                      <a:pt x="4813" y="20"/>
                      <a:pt x="4540" y="20"/>
                    </a:cubicBezTo>
                    <a:lnTo>
                      <a:pt x="29" y="20"/>
                    </a:lnTo>
                    <a:cubicBezTo>
                      <a:pt x="1" y="48"/>
                      <a:pt x="1" y="122"/>
                      <a:pt x="1" y="122"/>
                    </a:cubicBezTo>
                    <a:lnTo>
                      <a:pt x="1" y="497"/>
                    </a:lnTo>
                    <a:lnTo>
                      <a:pt x="4540" y="497"/>
                    </a:lnTo>
                    <a:cubicBezTo>
                      <a:pt x="4890" y="497"/>
                      <a:pt x="5768" y="499"/>
                      <a:pt x="6687" y="499"/>
                    </a:cubicBezTo>
                    <a:cubicBezTo>
                      <a:pt x="7607" y="499"/>
                      <a:pt x="8568" y="497"/>
                      <a:pt x="9087" y="487"/>
                    </a:cubicBezTo>
                    <a:cubicBezTo>
                      <a:pt x="9087" y="403"/>
                      <a:pt x="9087" y="310"/>
                      <a:pt x="9078" y="225"/>
                    </a:cubicBezTo>
                    <a:cubicBezTo>
                      <a:pt x="9078" y="188"/>
                      <a:pt x="9078" y="48"/>
                      <a:pt x="9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3330128" y="1703983"/>
                <a:ext cx="594696" cy="32326"/>
              </a:xfrm>
              <a:custGeom>
                <a:rect b="b" l="l" r="r" t="t"/>
                <a:pathLst>
                  <a:path extrusionOk="0" h="494" w="9088">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4"/>
                      <a:pt x="9087" y="300"/>
                      <a:pt x="9078" y="225"/>
                    </a:cubicBezTo>
                    <a:cubicBezTo>
                      <a:pt x="9078" y="188"/>
                      <a:pt x="9078" y="5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3329605" y="1754174"/>
                <a:ext cx="401721" cy="31999"/>
              </a:xfrm>
              <a:custGeom>
                <a:rect b="b" l="l" r="r" t="t"/>
                <a:pathLst>
                  <a:path extrusionOk="0" h="489" w="6139">
                    <a:moveTo>
                      <a:pt x="6120" y="1"/>
                    </a:moveTo>
                    <a:cubicBezTo>
                      <a:pt x="5648" y="18"/>
                      <a:pt x="4809" y="21"/>
                      <a:pt x="4117" y="21"/>
                    </a:cubicBezTo>
                    <a:cubicBezTo>
                      <a:pt x="3655" y="21"/>
                      <a:pt x="3258" y="20"/>
                      <a:pt x="3078" y="20"/>
                    </a:cubicBezTo>
                    <a:lnTo>
                      <a:pt x="18" y="20"/>
                    </a:lnTo>
                    <a:cubicBezTo>
                      <a:pt x="1" y="46"/>
                      <a:pt x="8" y="114"/>
                      <a:pt x="9" y="114"/>
                    </a:cubicBezTo>
                    <a:cubicBezTo>
                      <a:pt x="9" y="114"/>
                      <a:pt x="9" y="114"/>
                      <a:pt x="9" y="113"/>
                    </a:cubicBezTo>
                    <a:lnTo>
                      <a:pt x="9" y="487"/>
                    </a:lnTo>
                    <a:lnTo>
                      <a:pt x="3060" y="487"/>
                    </a:lnTo>
                    <a:cubicBezTo>
                      <a:pt x="3247" y="487"/>
                      <a:pt x="3663" y="489"/>
                      <a:pt x="4140" y="489"/>
                    </a:cubicBezTo>
                    <a:cubicBezTo>
                      <a:pt x="4856" y="489"/>
                      <a:pt x="5708" y="486"/>
                      <a:pt x="6129" y="469"/>
                    </a:cubicBezTo>
                    <a:lnTo>
                      <a:pt x="6129" y="216"/>
                    </a:lnTo>
                    <a:cubicBezTo>
                      <a:pt x="6138" y="188"/>
                      <a:pt x="6129" y="66"/>
                      <a:pt x="6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3330128" y="1805019"/>
                <a:ext cx="106663" cy="31475"/>
              </a:xfrm>
              <a:custGeom>
                <a:rect b="b" l="l" r="r" t="t"/>
                <a:pathLst>
                  <a:path extrusionOk="0" h="481" w="1630">
                    <a:moveTo>
                      <a:pt x="1620" y="1"/>
                    </a:moveTo>
                    <a:cubicBezTo>
                      <a:pt x="1512" y="10"/>
                      <a:pt x="1341" y="12"/>
                      <a:pt x="1181" y="12"/>
                    </a:cubicBezTo>
                    <a:cubicBezTo>
                      <a:pt x="1021" y="12"/>
                      <a:pt x="871" y="10"/>
                      <a:pt x="806" y="10"/>
                    </a:cubicBezTo>
                    <a:lnTo>
                      <a:pt x="1" y="10"/>
                    </a:lnTo>
                    <a:lnTo>
                      <a:pt x="1" y="103"/>
                    </a:lnTo>
                    <a:lnTo>
                      <a:pt x="1" y="478"/>
                    </a:lnTo>
                    <a:lnTo>
                      <a:pt x="806" y="478"/>
                    </a:lnTo>
                    <a:cubicBezTo>
                      <a:pt x="871" y="478"/>
                      <a:pt x="1028" y="480"/>
                      <a:pt x="1192" y="480"/>
                    </a:cubicBezTo>
                    <a:cubicBezTo>
                      <a:pt x="1356" y="480"/>
                      <a:pt x="1526" y="478"/>
                      <a:pt x="1620" y="468"/>
                    </a:cubicBezTo>
                    <a:lnTo>
                      <a:pt x="1620" y="206"/>
                    </a:lnTo>
                    <a:cubicBezTo>
                      <a:pt x="1629" y="188"/>
                      <a:pt x="1620" y="57"/>
                      <a:pt x="1620"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3330128" y="1856453"/>
                <a:ext cx="106663" cy="32064"/>
              </a:xfrm>
              <a:custGeom>
                <a:rect b="b" l="l" r="r" t="t"/>
                <a:pathLst>
                  <a:path extrusionOk="0" h="490" w="1630">
                    <a:moveTo>
                      <a:pt x="1620" y="1"/>
                    </a:moveTo>
                    <a:cubicBezTo>
                      <a:pt x="1512" y="10"/>
                      <a:pt x="1341" y="12"/>
                      <a:pt x="1181" y="12"/>
                    </a:cubicBezTo>
                    <a:cubicBezTo>
                      <a:pt x="1021" y="12"/>
                      <a:pt x="871" y="10"/>
                      <a:pt x="806" y="10"/>
                    </a:cubicBezTo>
                    <a:lnTo>
                      <a:pt x="1" y="10"/>
                    </a:lnTo>
                    <a:lnTo>
                      <a:pt x="1" y="113"/>
                    </a:lnTo>
                    <a:lnTo>
                      <a:pt x="1" y="487"/>
                    </a:lnTo>
                    <a:lnTo>
                      <a:pt x="806" y="487"/>
                    </a:lnTo>
                    <a:cubicBezTo>
                      <a:pt x="871" y="487"/>
                      <a:pt x="1028" y="490"/>
                      <a:pt x="1192" y="490"/>
                    </a:cubicBezTo>
                    <a:cubicBezTo>
                      <a:pt x="1356" y="490"/>
                      <a:pt x="1526" y="487"/>
                      <a:pt x="1620" y="478"/>
                    </a:cubicBezTo>
                    <a:lnTo>
                      <a:pt x="1620" y="216"/>
                    </a:lnTo>
                    <a:cubicBezTo>
                      <a:pt x="1629" y="169"/>
                      <a:pt x="1620" y="47"/>
                      <a:pt x="1620"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3330128" y="1906643"/>
                <a:ext cx="594696" cy="32653"/>
              </a:xfrm>
              <a:custGeom>
                <a:rect b="b" l="l" r="r" t="t"/>
                <a:pathLst>
                  <a:path extrusionOk="0" h="499" w="9088">
                    <a:moveTo>
                      <a:pt x="9059" y="1"/>
                    </a:moveTo>
                    <a:cubicBezTo>
                      <a:pt x="8562" y="13"/>
                      <a:pt x="7786" y="16"/>
                      <a:pt x="7008" y="16"/>
                    </a:cubicBezTo>
                    <a:cubicBezTo>
                      <a:pt x="5971" y="16"/>
                      <a:pt x="4930" y="10"/>
                      <a:pt x="4540" y="10"/>
                    </a:cubicBezTo>
                    <a:lnTo>
                      <a:pt x="29" y="10"/>
                    </a:lnTo>
                    <a:cubicBezTo>
                      <a:pt x="1" y="48"/>
                      <a:pt x="1" y="123"/>
                      <a:pt x="1" y="123"/>
                    </a:cubicBezTo>
                    <a:lnTo>
                      <a:pt x="1" y="497"/>
                    </a:lnTo>
                    <a:lnTo>
                      <a:pt x="4540" y="497"/>
                    </a:lnTo>
                    <a:cubicBezTo>
                      <a:pt x="4820" y="497"/>
                      <a:pt x="5438" y="498"/>
                      <a:pt x="6144" y="498"/>
                    </a:cubicBezTo>
                    <a:cubicBezTo>
                      <a:pt x="7204" y="498"/>
                      <a:pt x="8464" y="495"/>
                      <a:pt x="9087" y="478"/>
                    </a:cubicBezTo>
                    <a:cubicBezTo>
                      <a:pt x="9087" y="403"/>
                      <a:pt x="9087" y="310"/>
                      <a:pt x="9078" y="226"/>
                    </a:cubicBezTo>
                    <a:cubicBezTo>
                      <a:pt x="9078" y="179"/>
                      <a:pt x="9078" y="48"/>
                      <a:pt x="9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3584287" y="1538623"/>
                <a:ext cx="159275" cy="31475"/>
              </a:xfrm>
              <a:custGeom>
                <a:rect b="b" l="l" r="r" t="t"/>
                <a:pathLst>
                  <a:path extrusionOk="0" h="481" w="2434">
                    <a:moveTo>
                      <a:pt x="2424" y="1"/>
                    </a:moveTo>
                    <a:cubicBezTo>
                      <a:pt x="2270" y="10"/>
                      <a:pt x="2015" y="13"/>
                      <a:pt x="1775" y="13"/>
                    </a:cubicBezTo>
                    <a:cubicBezTo>
                      <a:pt x="1535" y="13"/>
                      <a:pt x="1311" y="10"/>
                      <a:pt x="1217" y="10"/>
                    </a:cubicBezTo>
                    <a:lnTo>
                      <a:pt x="10" y="10"/>
                    </a:lnTo>
                    <a:cubicBezTo>
                      <a:pt x="1" y="45"/>
                      <a:pt x="9" y="105"/>
                      <a:pt x="2" y="105"/>
                    </a:cubicBezTo>
                    <a:cubicBezTo>
                      <a:pt x="2" y="105"/>
                      <a:pt x="1" y="104"/>
                      <a:pt x="0" y="104"/>
                    </a:cubicBezTo>
                    <a:lnTo>
                      <a:pt x="0" y="478"/>
                    </a:lnTo>
                    <a:lnTo>
                      <a:pt x="1217" y="478"/>
                    </a:lnTo>
                    <a:cubicBezTo>
                      <a:pt x="1311" y="478"/>
                      <a:pt x="1545" y="480"/>
                      <a:pt x="1789" y="480"/>
                    </a:cubicBezTo>
                    <a:cubicBezTo>
                      <a:pt x="2033" y="480"/>
                      <a:pt x="2288" y="478"/>
                      <a:pt x="2424" y="469"/>
                    </a:cubicBezTo>
                    <a:lnTo>
                      <a:pt x="2424" y="207"/>
                    </a:lnTo>
                    <a:cubicBezTo>
                      <a:pt x="2434" y="188"/>
                      <a:pt x="2434" y="57"/>
                      <a:pt x="2424"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3272609" y="2026067"/>
                <a:ext cx="164183" cy="31737"/>
              </a:xfrm>
              <a:custGeom>
                <a:rect b="b" l="l" r="r" t="t"/>
                <a:pathLst>
                  <a:path extrusionOk="0" h="485" w="2509">
                    <a:moveTo>
                      <a:pt x="2499" y="1"/>
                    </a:moveTo>
                    <a:cubicBezTo>
                      <a:pt x="2363" y="13"/>
                      <a:pt x="2149" y="16"/>
                      <a:pt x="1934" y="16"/>
                    </a:cubicBezTo>
                    <a:cubicBezTo>
                      <a:pt x="1648" y="16"/>
                      <a:pt x="1361" y="10"/>
                      <a:pt x="1254" y="10"/>
                    </a:cubicBezTo>
                    <a:lnTo>
                      <a:pt x="19" y="10"/>
                    </a:lnTo>
                    <a:cubicBezTo>
                      <a:pt x="2" y="43"/>
                      <a:pt x="15" y="107"/>
                      <a:pt x="5" y="107"/>
                    </a:cubicBezTo>
                    <a:cubicBezTo>
                      <a:pt x="4" y="107"/>
                      <a:pt x="2" y="106"/>
                      <a:pt x="0" y="104"/>
                    </a:cubicBezTo>
                    <a:lnTo>
                      <a:pt x="0" y="478"/>
                    </a:lnTo>
                    <a:lnTo>
                      <a:pt x="1245" y="478"/>
                    </a:lnTo>
                    <a:cubicBezTo>
                      <a:pt x="1352" y="478"/>
                      <a:pt x="1648" y="484"/>
                      <a:pt x="1937" y="484"/>
                    </a:cubicBezTo>
                    <a:cubicBezTo>
                      <a:pt x="2153" y="484"/>
                      <a:pt x="2365" y="481"/>
                      <a:pt x="2490" y="469"/>
                    </a:cubicBezTo>
                    <a:lnTo>
                      <a:pt x="2490" y="216"/>
                    </a:lnTo>
                    <a:cubicBezTo>
                      <a:pt x="2508" y="188"/>
                      <a:pt x="2499" y="57"/>
                      <a:pt x="2499"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3272609" y="2095889"/>
                <a:ext cx="164183" cy="32064"/>
              </a:xfrm>
              <a:custGeom>
                <a:rect b="b" l="l" r="r" t="t"/>
                <a:pathLst>
                  <a:path extrusionOk="0" h="490" w="2509">
                    <a:moveTo>
                      <a:pt x="2499" y="1"/>
                    </a:moveTo>
                    <a:cubicBezTo>
                      <a:pt x="2340" y="10"/>
                      <a:pt x="2075" y="12"/>
                      <a:pt x="1827" y="12"/>
                    </a:cubicBezTo>
                    <a:cubicBezTo>
                      <a:pt x="1579" y="12"/>
                      <a:pt x="1348" y="10"/>
                      <a:pt x="1254" y="10"/>
                    </a:cubicBezTo>
                    <a:lnTo>
                      <a:pt x="19" y="10"/>
                    </a:lnTo>
                    <a:cubicBezTo>
                      <a:pt x="0" y="47"/>
                      <a:pt x="19" y="113"/>
                      <a:pt x="0" y="113"/>
                    </a:cubicBezTo>
                    <a:lnTo>
                      <a:pt x="0" y="487"/>
                    </a:lnTo>
                    <a:lnTo>
                      <a:pt x="1245" y="487"/>
                    </a:lnTo>
                    <a:cubicBezTo>
                      <a:pt x="1339" y="487"/>
                      <a:pt x="1577" y="489"/>
                      <a:pt x="1829" y="489"/>
                    </a:cubicBezTo>
                    <a:cubicBezTo>
                      <a:pt x="2080" y="489"/>
                      <a:pt x="2344" y="487"/>
                      <a:pt x="2490" y="478"/>
                    </a:cubicBezTo>
                    <a:lnTo>
                      <a:pt x="2490" y="225"/>
                    </a:lnTo>
                    <a:cubicBezTo>
                      <a:pt x="2508" y="178"/>
                      <a:pt x="2499" y="47"/>
                      <a:pt x="24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3272609" y="2156484"/>
                <a:ext cx="139055" cy="32064"/>
              </a:xfrm>
              <a:custGeom>
                <a:rect b="b" l="l" r="r" t="t"/>
                <a:pathLst>
                  <a:path extrusionOk="0" h="490" w="2125">
                    <a:moveTo>
                      <a:pt x="2096" y="1"/>
                    </a:moveTo>
                    <a:cubicBezTo>
                      <a:pt x="1961" y="10"/>
                      <a:pt x="1739" y="13"/>
                      <a:pt x="1532" y="13"/>
                    </a:cubicBezTo>
                    <a:cubicBezTo>
                      <a:pt x="1324" y="13"/>
                      <a:pt x="1133" y="10"/>
                      <a:pt x="1058" y="10"/>
                    </a:cubicBezTo>
                    <a:lnTo>
                      <a:pt x="19" y="10"/>
                    </a:lnTo>
                    <a:cubicBezTo>
                      <a:pt x="0" y="48"/>
                      <a:pt x="19" y="113"/>
                      <a:pt x="19" y="113"/>
                    </a:cubicBezTo>
                    <a:lnTo>
                      <a:pt x="19" y="488"/>
                    </a:lnTo>
                    <a:lnTo>
                      <a:pt x="1067" y="488"/>
                    </a:lnTo>
                    <a:cubicBezTo>
                      <a:pt x="1151" y="488"/>
                      <a:pt x="1353" y="490"/>
                      <a:pt x="1564" y="490"/>
                    </a:cubicBezTo>
                    <a:cubicBezTo>
                      <a:pt x="1776" y="490"/>
                      <a:pt x="1998" y="488"/>
                      <a:pt x="2125" y="478"/>
                    </a:cubicBezTo>
                    <a:lnTo>
                      <a:pt x="2125" y="216"/>
                    </a:lnTo>
                    <a:cubicBezTo>
                      <a:pt x="2096" y="188"/>
                      <a:pt x="2096" y="48"/>
                      <a:pt x="2096"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3455703" y="2026067"/>
                <a:ext cx="110262" cy="31737"/>
              </a:xfrm>
              <a:custGeom>
                <a:rect b="b" l="l" r="r" t="t"/>
                <a:pathLst>
                  <a:path extrusionOk="0" h="485" w="1685">
                    <a:moveTo>
                      <a:pt x="1675" y="1"/>
                    </a:moveTo>
                    <a:cubicBezTo>
                      <a:pt x="1583" y="13"/>
                      <a:pt x="1439" y="16"/>
                      <a:pt x="1295" y="16"/>
                    </a:cubicBezTo>
                    <a:cubicBezTo>
                      <a:pt x="1102" y="16"/>
                      <a:pt x="908" y="10"/>
                      <a:pt x="833" y="10"/>
                    </a:cubicBezTo>
                    <a:lnTo>
                      <a:pt x="0" y="10"/>
                    </a:lnTo>
                    <a:lnTo>
                      <a:pt x="0" y="104"/>
                    </a:lnTo>
                    <a:lnTo>
                      <a:pt x="0" y="478"/>
                    </a:lnTo>
                    <a:lnTo>
                      <a:pt x="843" y="478"/>
                    </a:lnTo>
                    <a:cubicBezTo>
                      <a:pt x="917" y="478"/>
                      <a:pt x="1121" y="484"/>
                      <a:pt x="1316" y="484"/>
                    </a:cubicBezTo>
                    <a:cubicBezTo>
                      <a:pt x="1462" y="484"/>
                      <a:pt x="1605" y="481"/>
                      <a:pt x="1685" y="469"/>
                    </a:cubicBezTo>
                    <a:lnTo>
                      <a:pt x="1685" y="216"/>
                    </a:lnTo>
                    <a:cubicBezTo>
                      <a:pt x="1675" y="188"/>
                      <a:pt x="1675" y="57"/>
                      <a:pt x="1675"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3330128" y="2269167"/>
                <a:ext cx="594696" cy="31999"/>
              </a:xfrm>
              <a:custGeom>
                <a:rect b="b" l="l" r="r" t="t"/>
                <a:pathLst>
                  <a:path extrusionOk="0" h="489" w="9088">
                    <a:moveTo>
                      <a:pt x="9059" y="1"/>
                    </a:moveTo>
                    <a:cubicBezTo>
                      <a:pt x="8363" y="18"/>
                      <a:pt x="7121" y="21"/>
                      <a:pt x="6091" y="21"/>
                    </a:cubicBezTo>
                    <a:cubicBezTo>
                      <a:pt x="5405" y="21"/>
                      <a:pt x="4813" y="19"/>
                      <a:pt x="4540" y="19"/>
                    </a:cubicBezTo>
                    <a:lnTo>
                      <a:pt x="29" y="19"/>
                    </a:lnTo>
                    <a:cubicBezTo>
                      <a:pt x="3" y="54"/>
                      <a:pt x="1" y="114"/>
                      <a:pt x="1" y="114"/>
                    </a:cubicBezTo>
                    <a:cubicBezTo>
                      <a:pt x="1" y="114"/>
                      <a:pt x="1" y="114"/>
                      <a:pt x="1" y="113"/>
                    </a:cubicBezTo>
                    <a:lnTo>
                      <a:pt x="1" y="487"/>
                    </a:lnTo>
                    <a:lnTo>
                      <a:pt x="4540" y="487"/>
                    </a:lnTo>
                    <a:cubicBezTo>
                      <a:pt x="4820" y="487"/>
                      <a:pt x="5438" y="489"/>
                      <a:pt x="6144" y="489"/>
                    </a:cubicBezTo>
                    <a:cubicBezTo>
                      <a:pt x="7204" y="489"/>
                      <a:pt x="8464" y="486"/>
                      <a:pt x="9087" y="469"/>
                    </a:cubicBezTo>
                    <a:cubicBezTo>
                      <a:pt x="9087" y="394"/>
                      <a:pt x="9087" y="300"/>
                      <a:pt x="9078" y="216"/>
                    </a:cubicBezTo>
                    <a:cubicBezTo>
                      <a:pt x="9078" y="179"/>
                      <a:pt x="9078" y="57"/>
                      <a:pt x="9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3330128" y="2320012"/>
                <a:ext cx="594696" cy="31672"/>
              </a:xfrm>
              <a:custGeom>
                <a:rect b="b" l="l" r="r" t="t"/>
                <a:pathLst>
                  <a:path extrusionOk="0" h="484" w="9088">
                    <a:moveTo>
                      <a:pt x="9059" y="0"/>
                    </a:moveTo>
                    <a:cubicBezTo>
                      <a:pt x="8562" y="13"/>
                      <a:pt x="7786" y="16"/>
                      <a:pt x="7008" y="16"/>
                    </a:cubicBezTo>
                    <a:cubicBezTo>
                      <a:pt x="5971" y="16"/>
                      <a:pt x="4930" y="10"/>
                      <a:pt x="4540" y="10"/>
                    </a:cubicBezTo>
                    <a:lnTo>
                      <a:pt x="29" y="10"/>
                    </a:lnTo>
                    <a:cubicBezTo>
                      <a:pt x="4" y="43"/>
                      <a:pt x="1" y="106"/>
                      <a:pt x="1" y="106"/>
                    </a:cubicBezTo>
                    <a:cubicBezTo>
                      <a:pt x="1" y="106"/>
                      <a:pt x="1" y="105"/>
                      <a:pt x="1" y="103"/>
                    </a:cubicBezTo>
                    <a:lnTo>
                      <a:pt x="1" y="478"/>
                    </a:lnTo>
                    <a:lnTo>
                      <a:pt x="4540" y="478"/>
                    </a:lnTo>
                    <a:cubicBezTo>
                      <a:pt x="4941" y="478"/>
                      <a:pt x="6029" y="484"/>
                      <a:pt x="7082" y="484"/>
                    </a:cubicBezTo>
                    <a:cubicBezTo>
                      <a:pt x="7872" y="484"/>
                      <a:pt x="8642" y="480"/>
                      <a:pt x="9087" y="468"/>
                    </a:cubicBezTo>
                    <a:cubicBezTo>
                      <a:pt x="9087" y="384"/>
                      <a:pt x="9087" y="291"/>
                      <a:pt x="9078" y="216"/>
                    </a:cubicBezTo>
                    <a:cubicBezTo>
                      <a:pt x="9078" y="188"/>
                      <a:pt x="9078" y="4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3330128" y="2770091"/>
                <a:ext cx="594696" cy="32588"/>
              </a:xfrm>
              <a:custGeom>
                <a:rect b="b" l="l" r="r" t="t"/>
                <a:pathLst>
                  <a:path extrusionOk="0" h="498" w="9088">
                    <a:moveTo>
                      <a:pt x="9059" y="0"/>
                    </a:moveTo>
                    <a:cubicBezTo>
                      <a:pt x="8562" y="13"/>
                      <a:pt x="7786" y="16"/>
                      <a:pt x="7008" y="16"/>
                    </a:cubicBezTo>
                    <a:cubicBezTo>
                      <a:pt x="5971" y="16"/>
                      <a:pt x="4930" y="10"/>
                      <a:pt x="4540" y="10"/>
                    </a:cubicBezTo>
                    <a:lnTo>
                      <a:pt x="29" y="10"/>
                    </a:lnTo>
                    <a:cubicBezTo>
                      <a:pt x="1" y="47"/>
                      <a:pt x="1" y="122"/>
                      <a:pt x="1" y="122"/>
                    </a:cubicBezTo>
                    <a:lnTo>
                      <a:pt x="1" y="496"/>
                    </a:lnTo>
                    <a:lnTo>
                      <a:pt x="4540" y="496"/>
                    </a:lnTo>
                    <a:cubicBezTo>
                      <a:pt x="4820" y="496"/>
                      <a:pt x="5438" y="498"/>
                      <a:pt x="6144" y="498"/>
                    </a:cubicBezTo>
                    <a:cubicBezTo>
                      <a:pt x="7204" y="498"/>
                      <a:pt x="8464" y="495"/>
                      <a:pt x="9087" y="478"/>
                    </a:cubicBezTo>
                    <a:cubicBezTo>
                      <a:pt x="9087" y="403"/>
                      <a:pt x="9087" y="309"/>
                      <a:pt x="9078" y="225"/>
                    </a:cubicBezTo>
                    <a:cubicBezTo>
                      <a:pt x="9078" y="188"/>
                      <a:pt x="9078" y="5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3330128" y="2824601"/>
                <a:ext cx="594696" cy="31410"/>
              </a:xfrm>
              <a:custGeom>
                <a:rect b="b" l="l" r="r" t="t"/>
                <a:pathLst>
                  <a:path extrusionOk="0" h="480" w="9088">
                    <a:moveTo>
                      <a:pt x="9059" y="0"/>
                    </a:moveTo>
                    <a:cubicBezTo>
                      <a:pt x="8479" y="10"/>
                      <a:pt x="7520" y="12"/>
                      <a:pt x="6620" y="12"/>
                    </a:cubicBezTo>
                    <a:cubicBezTo>
                      <a:pt x="5721" y="12"/>
                      <a:pt x="4881" y="10"/>
                      <a:pt x="4540" y="10"/>
                    </a:cubicBezTo>
                    <a:lnTo>
                      <a:pt x="29" y="10"/>
                    </a:lnTo>
                    <a:cubicBezTo>
                      <a:pt x="3" y="45"/>
                      <a:pt x="1" y="104"/>
                      <a:pt x="1" y="104"/>
                    </a:cubicBezTo>
                    <a:cubicBezTo>
                      <a:pt x="1" y="104"/>
                      <a:pt x="1" y="104"/>
                      <a:pt x="1" y="103"/>
                    </a:cubicBezTo>
                    <a:lnTo>
                      <a:pt x="1" y="478"/>
                    </a:lnTo>
                    <a:lnTo>
                      <a:pt x="4540" y="478"/>
                    </a:lnTo>
                    <a:cubicBezTo>
                      <a:pt x="4890" y="478"/>
                      <a:pt x="5768" y="480"/>
                      <a:pt x="6687" y="480"/>
                    </a:cubicBezTo>
                    <a:cubicBezTo>
                      <a:pt x="7607" y="480"/>
                      <a:pt x="8568" y="478"/>
                      <a:pt x="9087" y="468"/>
                    </a:cubicBezTo>
                    <a:cubicBezTo>
                      <a:pt x="9087" y="384"/>
                      <a:pt x="9087" y="290"/>
                      <a:pt x="9078" y="206"/>
                    </a:cubicBezTo>
                    <a:cubicBezTo>
                      <a:pt x="9078" y="187"/>
                      <a:pt x="9078" y="47"/>
                      <a:pt x="9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3330783" y="2370857"/>
                <a:ext cx="336218" cy="32064"/>
              </a:xfrm>
              <a:custGeom>
                <a:rect b="b" l="l" r="r" t="t"/>
                <a:pathLst>
                  <a:path extrusionOk="0" h="490" w="5138">
                    <a:moveTo>
                      <a:pt x="5119" y="0"/>
                    </a:moveTo>
                    <a:cubicBezTo>
                      <a:pt x="4792" y="10"/>
                      <a:pt x="4249" y="12"/>
                      <a:pt x="3740" y="12"/>
                    </a:cubicBezTo>
                    <a:cubicBezTo>
                      <a:pt x="3231" y="12"/>
                      <a:pt x="2756" y="10"/>
                      <a:pt x="2564" y="10"/>
                    </a:cubicBezTo>
                    <a:lnTo>
                      <a:pt x="19" y="10"/>
                    </a:lnTo>
                    <a:cubicBezTo>
                      <a:pt x="0" y="47"/>
                      <a:pt x="0" y="112"/>
                      <a:pt x="0" y="112"/>
                    </a:cubicBezTo>
                    <a:lnTo>
                      <a:pt x="0" y="487"/>
                    </a:lnTo>
                    <a:lnTo>
                      <a:pt x="2564" y="487"/>
                    </a:lnTo>
                    <a:cubicBezTo>
                      <a:pt x="2761" y="487"/>
                      <a:pt x="3257" y="489"/>
                      <a:pt x="3777" y="489"/>
                    </a:cubicBezTo>
                    <a:cubicBezTo>
                      <a:pt x="4298" y="489"/>
                      <a:pt x="4843" y="487"/>
                      <a:pt x="5138" y="477"/>
                    </a:cubicBezTo>
                    <a:lnTo>
                      <a:pt x="5138" y="215"/>
                    </a:lnTo>
                    <a:cubicBezTo>
                      <a:pt x="5128" y="187"/>
                      <a:pt x="5128" y="47"/>
                      <a:pt x="5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3330783" y="2421047"/>
                <a:ext cx="211298" cy="31672"/>
              </a:xfrm>
              <a:custGeom>
                <a:rect b="b" l="l" r="r" t="t"/>
                <a:pathLst>
                  <a:path extrusionOk="0" h="484" w="3229">
                    <a:moveTo>
                      <a:pt x="3219" y="1"/>
                    </a:moveTo>
                    <a:cubicBezTo>
                      <a:pt x="3014" y="10"/>
                      <a:pt x="2672" y="12"/>
                      <a:pt x="2353" y="12"/>
                    </a:cubicBezTo>
                    <a:cubicBezTo>
                      <a:pt x="2033" y="12"/>
                      <a:pt x="1736" y="10"/>
                      <a:pt x="1619" y="10"/>
                    </a:cubicBezTo>
                    <a:lnTo>
                      <a:pt x="19" y="10"/>
                    </a:lnTo>
                    <a:cubicBezTo>
                      <a:pt x="2" y="43"/>
                      <a:pt x="1" y="106"/>
                      <a:pt x="0" y="106"/>
                    </a:cubicBezTo>
                    <a:cubicBezTo>
                      <a:pt x="0" y="106"/>
                      <a:pt x="0" y="105"/>
                      <a:pt x="0" y="103"/>
                    </a:cubicBezTo>
                    <a:lnTo>
                      <a:pt x="0" y="478"/>
                    </a:lnTo>
                    <a:lnTo>
                      <a:pt x="1619" y="478"/>
                    </a:lnTo>
                    <a:cubicBezTo>
                      <a:pt x="1758" y="478"/>
                      <a:pt x="2148" y="484"/>
                      <a:pt x="2523" y="484"/>
                    </a:cubicBezTo>
                    <a:cubicBezTo>
                      <a:pt x="2804" y="484"/>
                      <a:pt x="3076" y="480"/>
                      <a:pt x="3229" y="468"/>
                    </a:cubicBezTo>
                    <a:lnTo>
                      <a:pt x="3229" y="216"/>
                    </a:lnTo>
                    <a:cubicBezTo>
                      <a:pt x="3219" y="188"/>
                      <a:pt x="3219" y="47"/>
                      <a:pt x="32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3330128" y="2471892"/>
                <a:ext cx="162350" cy="32064"/>
              </a:xfrm>
              <a:custGeom>
                <a:rect b="b" l="l" r="r" t="t"/>
                <a:pathLst>
                  <a:path extrusionOk="0" h="490" w="2481">
                    <a:moveTo>
                      <a:pt x="2481" y="0"/>
                    </a:moveTo>
                    <a:cubicBezTo>
                      <a:pt x="2322" y="10"/>
                      <a:pt x="2060" y="12"/>
                      <a:pt x="1814" y="12"/>
                    </a:cubicBezTo>
                    <a:cubicBezTo>
                      <a:pt x="1568" y="12"/>
                      <a:pt x="1339" y="10"/>
                      <a:pt x="1246" y="10"/>
                    </a:cubicBezTo>
                    <a:lnTo>
                      <a:pt x="10" y="10"/>
                    </a:lnTo>
                    <a:cubicBezTo>
                      <a:pt x="1" y="47"/>
                      <a:pt x="10" y="113"/>
                      <a:pt x="1" y="113"/>
                    </a:cubicBezTo>
                    <a:lnTo>
                      <a:pt x="1" y="487"/>
                    </a:lnTo>
                    <a:lnTo>
                      <a:pt x="1246" y="487"/>
                    </a:lnTo>
                    <a:cubicBezTo>
                      <a:pt x="1339" y="487"/>
                      <a:pt x="1578" y="489"/>
                      <a:pt x="1828" y="489"/>
                    </a:cubicBezTo>
                    <a:cubicBezTo>
                      <a:pt x="2078" y="489"/>
                      <a:pt x="2340" y="487"/>
                      <a:pt x="2481" y="477"/>
                    </a:cubicBezTo>
                    <a:lnTo>
                      <a:pt x="2481" y="215"/>
                    </a:lnTo>
                    <a:lnTo>
                      <a:pt x="24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3330128" y="2522083"/>
                <a:ext cx="452042" cy="32326"/>
              </a:xfrm>
              <a:custGeom>
                <a:rect b="b" l="l" r="r" t="t"/>
                <a:pathLst>
                  <a:path extrusionOk="0" h="494" w="6908">
                    <a:moveTo>
                      <a:pt x="6879" y="1"/>
                    </a:moveTo>
                    <a:cubicBezTo>
                      <a:pt x="6439" y="10"/>
                      <a:pt x="5712" y="12"/>
                      <a:pt x="5030" y="12"/>
                    </a:cubicBezTo>
                    <a:cubicBezTo>
                      <a:pt x="4348" y="12"/>
                      <a:pt x="3711" y="10"/>
                      <a:pt x="3454" y="10"/>
                    </a:cubicBezTo>
                    <a:lnTo>
                      <a:pt x="29" y="10"/>
                    </a:lnTo>
                    <a:cubicBezTo>
                      <a:pt x="1" y="47"/>
                      <a:pt x="10" y="113"/>
                      <a:pt x="10" y="113"/>
                    </a:cubicBezTo>
                    <a:lnTo>
                      <a:pt x="10" y="487"/>
                    </a:lnTo>
                    <a:lnTo>
                      <a:pt x="3454" y="487"/>
                    </a:lnTo>
                    <a:cubicBezTo>
                      <a:pt x="3753" y="487"/>
                      <a:pt x="4578" y="493"/>
                      <a:pt x="5379" y="493"/>
                    </a:cubicBezTo>
                    <a:cubicBezTo>
                      <a:pt x="5979" y="493"/>
                      <a:pt x="6566" y="490"/>
                      <a:pt x="6907" y="478"/>
                    </a:cubicBezTo>
                    <a:lnTo>
                      <a:pt x="6907" y="225"/>
                    </a:lnTo>
                    <a:cubicBezTo>
                      <a:pt x="6888" y="188"/>
                      <a:pt x="6888" y="57"/>
                      <a:pt x="6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3329539" y="2573517"/>
                <a:ext cx="500335" cy="32326"/>
              </a:xfrm>
              <a:custGeom>
                <a:rect b="b" l="l" r="r" t="t"/>
                <a:pathLst>
                  <a:path extrusionOk="0" h="494" w="7646">
                    <a:moveTo>
                      <a:pt x="7627" y="1"/>
                    </a:moveTo>
                    <a:cubicBezTo>
                      <a:pt x="7141" y="10"/>
                      <a:pt x="6334" y="12"/>
                      <a:pt x="5577" y="12"/>
                    </a:cubicBezTo>
                    <a:cubicBezTo>
                      <a:pt x="4820" y="12"/>
                      <a:pt x="4113" y="10"/>
                      <a:pt x="3828" y="10"/>
                    </a:cubicBezTo>
                    <a:lnTo>
                      <a:pt x="19" y="10"/>
                    </a:lnTo>
                    <a:cubicBezTo>
                      <a:pt x="1" y="47"/>
                      <a:pt x="1" y="113"/>
                      <a:pt x="1" y="113"/>
                    </a:cubicBezTo>
                    <a:lnTo>
                      <a:pt x="1" y="487"/>
                    </a:lnTo>
                    <a:lnTo>
                      <a:pt x="3828" y="487"/>
                    </a:lnTo>
                    <a:cubicBezTo>
                      <a:pt x="4160" y="487"/>
                      <a:pt x="5075" y="493"/>
                      <a:pt x="5961" y="493"/>
                    </a:cubicBezTo>
                    <a:cubicBezTo>
                      <a:pt x="6625" y="493"/>
                      <a:pt x="7273" y="490"/>
                      <a:pt x="7646" y="478"/>
                    </a:cubicBezTo>
                    <a:lnTo>
                      <a:pt x="7646" y="225"/>
                    </a:lnTo>
                    <a:cubicBezTo>
                      <a:pt x="7646" y="178"/>
                      <a:pt x="7637" y="47"/>
                      <a:pt x="76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3584287" y="2026067"/>
                <a:ext cx="159275" cy="31737"/>
              </a:xfrm>
              <a:custGeom>
                <a:rect b="b" l="l" r="r" t="t"/>
                <a:pathLst>
                  <a:path extrusionOk="0" h="485" w="2434">
                    <a:moveTo>
                      <a:pt x="2424" y="1"/>
                    </a:moveTo>
                    <a:cubicBezTo>
                      <a:pt x="2292" y="13"/>
                      <a:pt x="2086" y="16"/>
                      <a:pt x="1878" y="16"/>
                    </a:cubicBezTo>
                    <a:cubicBezTo>
                      <a:pt x="1602" y="16"/>
                      <a:pt x="1324" y="10"/>
                      <a:pt x="1217" y="10"/>
                    </a:cubicBezTo>
                    <a:lnTo>
                      <a:pt x="10" y="10"/>
                    </a:lnTo>
                    <a:cubicBezTo>
                      <a:pt x="1" y="43"/>
                      <a:pt x="8" y="107"/>
                      <a:pt x="3" y="107"/>
                    </a:cubicBezTo>
                    <a:cubicBezTo>
                      <a:pt x="2" y="107"/>
                      <a:pt x="1" y="106"/>
                      <a:pt x="0" y="104"/>
                    </a:cubicBezTo>
                    <a:lnTo>
                      <a:pt x="0" y="478"/>
                    </a:lnTo>
                    <a:lnTo>
                      <a:pt x="1217" y="478"/>
                    </a:lnTo>
                    <a:cubicBezTo>
                      <a:pt x="1324" y="478"/>
                      <a:pt x="1614" y="484"/>
                      <a:pt x="1894" y="484"/>
                    </a:cubicBezTo>
                    <a:cubicBezTo>
                      <a:pt x="2104" y="484"/>
                      <a:pt x="2308" y="481"/>
                      <a:pt x="2424" y="469"/>
                    </a:cubicBezTo>
                    <a:lnTo>
                      <a:pt x="2424" y="216"/>
                    </a:lnTo>
                    <a:cubicBezTo>
                      <a:pt x="2434" y="188"/>
                      <a:pt x="2434" y="57"/>
                      <a:pt x="2424"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3272609" y="2699680"/>
                <a:ext cx="164183" cy="31672"/>
              </a:xfrm>
              <a:custGeom>
                <a:rect b="b" l="l" r="r" t="t"/>
                <a:pathLst>
                  <a:path extrusionOk="0" h="484" w="2509">
                    <a:moveTo>
                      <a:pt x="2499" y="0"/>
                    </a:moveTo>
                    <a:cubicBezTo>
                      <a:pt x="2363" y="12"/>
                      <a:pt x="2149" y="16"/>
                      <a:pt x="1934" y="16"/>
                    </a:cubicBezTo>
                    <a:cubicBezTo>
                      <a:pt x="1648" y="16"/>
                      <a:pt x="1361" y="10"/>
                      <a:pt x="1254" y="10"/>
                    </a:cubicBezTo>
                    <a:lnTo>
                      <a:pt x="19" y="10"/>
                    </a:lnTo>
                    <a:cubicBezTo>
                      <a:pt x="2" y="43"/>
                      <a:pt x="15" y="106"/>
                      <a:pt x="5" y="106"/>
                    </a:cubicBezTo>
                    <a:cubicBezTo>
                      <a:pt x="4" y="106"/>
                      <a:pt x="2" y="105"/>
                      <a:pt x="0" y="103"/>
                    </a:cubicBezTo>
                    <a:lnTo>
                      <a:pt x="0" y="478"/>
                    </a:lnTo>
                    <a:lnTo>
                      <a:pt x="1245" y="478"/>
                    </a:lnTo>
                    <a:cubicBezTo>
                      <a:pt x="1352" y="478"/>
                      <a:pt x="1648" y="484"/>
                      <a:pt x="1937" y="484"/>
                    </a:cubicBezTo>
                    <a:cubicBezTo>
                      <a:pt x="2153" y="484"/>
                      <a:pt x="2365" y="480"/>
                      <a:pt x="2490" y="468"/>
                    </a:cubicBezTo>
                    <a:lnTo>
                      <a:pt x="2490" y="216"/>
                    </a:lnTo>
                    <a:cubicBezTo>
                      <a:pt x="2508" y="187"/>
                      <a:pt x="2499" y="47"/>
                      <a:pt x="2499"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3455703" y="2699680"/>
                <a:ext cx="110262" cy="31672"/>
              </a:xfrm>
              <a:custGeom>
                <a:rect b="b" l="l" r="r" t="t"/>
                <a:pathLst>
                  <a:path extrusionOk="0" h="484" w="1685">
                    <a:moveTo>
                      <a:pt x="1675" y="0"/>
                    </a:moveTo>
                    <a:cubicBezTo>
                      <a:pt x="1583" y="12"/>
                      <a:pt x="1439" y="16"/>
                      <a:pt x="1295" y="16"/>
                    </a:cubicBezTo>
                    <a:cubicBezTo>
                      <a:pt x="1102" y="16"/>
                      <a:pt x="908" y="10"/>
                      <a:pt x="833" y="10"/>
                    </a:cubicBezTo>
                    <a:lnTo>
                      <a:pt x="0" y="10"/>
                    </a:lnTo>
                    <a:lnTo>
                      <a:pt x="0" y="103"/>
                    </a:lnTo>
                    <a:lnTo>
                      <a:pt x="0" y="478"/>
                    </a:lnTo>
                    <a:lnTo>
                      <a:pt x="843" y="478"/>
                    </a:lnTo>
                    <a:cubicBezTo>
                      <a:pt x="917" y="478"/>
                      <a:pt x="1121" y="484"/>
                      <a:pt x="1316" y="484"/>
                    </a:cubicBezTo>
                    <a:cubicBezTo>
                      <a:pt x="1462" y="484"/>
                      <a:pt x="1605" y="480"/>
                      <a:pt x="1685" y="468"/>
                    </a:cubicBezTo>
                    <a:lnTo>
                      <a:pt x="1685" y="216"/>
                    </a:lnTo>
                    <a:cubicBezTo>
                      <a:pt x="1675" y="187"/>
                      <a:pt x="1675" y="47"/>
                      <a:pt x="1675"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3584876" y="2699680"/>
                <a:ext cx="319728" cy="31672"/>
              </a:xfrm>
              <a:custGeom>
                <a:rect b="b" l="l" r="r" t="t"/>
                <a:pathLst>
                  <a:path extrusionOk="0" h="484" w="4886">
                    <a:moveTo>
                      <a:pt x="4867" y="0"/>
                    </a:moveTo>
                    <a:cubicBezTo>
                      <a:pt x="4602" y="12"/>
                      <a:pt x="4186" y="16"/>
                      <a:pt x="3769" y="16"/>
                    </a:cubicBezTo>
                    <a:cubicBezTo>
                      <a:pt x="3213" y="16"/>
                      <a:pt x="2656" y="10"/>
                      <a:pt x="2453" y="10"/>
                    </a:cubicBezTo>
                    <a:lnTo>
                      <a:pt x="20" y="10"/>
                    </a:lnTo>
                    <a:cubicBezTo>
                      <a:pt x="3" y="43"/>
                      <a:pt x="1" y="106"/>
                      <a:pt x="1" y="106"/>
                    </a:cubicBezTo>
                    <a:cubicBezTo>
                      <a:pt x="1" y="106"/>
                      <a:pt x="1" y="105"/>
                      <a:pt x="1" y="103"/>
                    </a:cubicBezTo>
                    <a:lnTo>
                      <a:pt x="1" y="478"/>
                    </a:lnTo>
                    <a:lnTo>
                      <a:pt x="2434" y="478"/>
                    </a:lnTo>
                    <a:cubicBezTo>
                      <a:pt x="2648" y="478"/>
                      <a:pt x="3231" y="484"/>
                      <a:pt x="3797" y="484"/>
                    </a:cubicBezTo>
                    <a:cubicBezTo>
                      <a:pt x="4221" y="484"/>
                      <a:pt x="4636" y="480"/>
                      <a:pt x="4876" y="468"/>
                    </a:cubicBezTo>
                    <a:lnTo>
                      <a:pt x="4876" y="216"/>
                    </a:lnTo>
                    <a:cubicBezTo>
                      <a:pt x="4886" y="187"/>
                      <a:pt x="4886" y="47"/>
                      <a:pt x="4867"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31"/>
            <p:cNvGrpSpPr/>
            <p:nvPr/>
          </p:nvGrpSpPr>
          <p:grpSpPr>
            <a:xfrm>
              <a:off x="1226116" y="2447353"/>
              <a:ext cx="2380289" cy="1389238"/>
              <a:chOff x="1226116" y="2447353"/>
              <a:chExt cx="2380289" cy="1389238"/>
            </a:xfrm>
          </p:grpSpPr>
          <p:sp>
            <p:nvSpPr>
              <p:cNvPr id="486" name="Google Shape;486;p31"/>
              <p:cNvSpPr/>
              <p:nvPr/>
            </p:nvSpPr>
            <p:spPr>
              <a:xfrm>
                <a:off x="1426944" y="2447353"/>
                <a:ext cx="2033732" cy="1262878"/>
              </a:xfrm>
              <a:custGeom>
                <a:rect b="b" l="l" r="r" t="t"/>
                <a:pathLst>
                  <a:path extrusionOk="0" h="19299" w="31079">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1226116" y="3692302"/>
                <a:ext cx="2380289" cy="144290"/>
              </a:xfrm>
              <a:custGeom>
                <a:rect b="b" l="l" r="r" t="t"/>
                <a:pathLst>
                  <a:path extrusionOk="0" h="2205" w="36375">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2185037" y="3694134"/>
                <a:ext cx="609354" cy="40244"/>
              </a:xfrm>
              <a:custGeom>
                <a:rect b="b" l="l" r="r" t="t"/>
                <a:pathLst>
                  <a:path extrusionOk="0" h="615" w="9312">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1479621" y="2510370"/>
                <a:ext cx="1922881" cy="1126899"/>
              </a:xfrm>
              <a:custGeom>
                <a:rect b="b" l="l" r="r" t="t"/>
                <a:pathLst>
                  <a:path extrusionOk="0" h="17221" w="29385">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31"/>
              <p:cNvGrpSpPr/>
              <p:nvPr/>
            </p:nvGrpSpPr>
            <p:grpSpPr>
              <a:xfrm>
                <a:off x="1954202" y="2643797"/>
                <a:ext cx="1027565" cy="879611"/>
                <a:chOff x="1954202" y="2643797"/>
                <a:chExt cx="1027565" cy="879611"/>
              </a:xfrm>
            </p:grpSpPr>
            <p:sp>
              <p:nvSpPr>
                <p:cNvPr id="491" name="Google Shape;491;p31"/>
                <p:cNvSpPr/>
                <p:nvPr/>
              </p:nvSpPr>
              <p:spPr>
                <a:xfrm>
                  <a:off x="1954202" y="2643797"/>
                  <a:ext cx="1027565" cy="879611"/>
                </a:xfrm>
                <a:custGeom>
                  <a:rect b="b" l="l" r="r" t="t"/>
                  <a:pathLst>
                    <a:path extrusionOk="0" h="13442" w="15703">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1954202" y="2643797"/>
                  <a:ext cx="1025144" cy="82909"/>
                </a:xfrm>
                <a:custGeom>
                  <a:rect b="b" l="l" r="r" t="t"/>
                  <a:pathLst>
                    <a:path extrusionOk="0" h="1267" w="15666">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rgbClr val="B34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2908869" y="2665391"/>
                  <a:ext cx="45937" cy="43909"/>
                </a:xfrm>
                <a:custGeom>
                  <a:rect b="b" l="l" r="r" t="t"/>
                  <a:pathLst>
                    <a:path extrusionOk="0" h="671" w="702">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2844544" y="2665391"/>
                  <a:ext cx="46003" cy="43909"/>
                </a:xfrm>
                <a:custGeom>
                  <a:rect b="b" l="l" r="r" t="t"/>
                  <a:pathLst>
                    <a:path extrusionOk="0" h="671" w="703">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2780219" y="2665391"/>
                  <a:ext cx="46003" cy="43909"/>
                </a:xfrm>
                <a:custGeom>
                  <a:rect b="b" l="l" r="r" t="t"/>
                  <a:pathLst>
                    <a:path extrusionOk="0" h="671" w="703">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2014797" y="2773756"/>
                  <a:ext cx="557920" cy="36449"/>
                </a:xfrm>
                <a:custGeom>
                  <a:rect b="b" l="l" r="r" t="t"/>
                  <a:pathLst>
                    <a:path extrusionOk="0" h="557" w="8526">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2120151" y="2854571"/>
                  <a:ext cx="189900" cy="25324"/>
                </a:xfrm>
                <a:custGeom>
                  <a:rect b="b" l="l" r="r" t="t"/>
                  <a:pathLst>
                    <a:path extrusionOk="0" h="387" w="2902">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2241996" y="2911567"/>
                  <a:ext cx="459960" cy="25848"/>
                </a:xfrm>
                <a:custGeom>
                  <a:rect b="b" l="l" r="r" t="t"/>
                  <a:pathLst>
                    <a:path extrusionOk="0" h="395" w="7029">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2241996" y="2957439"/>
                  <a:ext cx="270126" cy="25913"/>
                </a:xfrm>
                <a:custGeom>
                  <a:rect b="b" l="l" r="r" t="t"/>
                  <a:pathLst>
                    <a:path extrusionOk="0" h="396" w="4128">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2241407" y="3003376"/>
                  <a:ext cx="383398" cy="25913"/>
                </a:xfrm>
                <a:custGeom>
                  <a:rect b="b" l="l" r="r" t="t"/>
                  <a:pathLst>
                    <a:path extrusionOk="0" h="396" w="5859">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2241996" y="3050556"/>
                  <a:ext cx="459960" cy="25324"/>
                </a:xfrm>
                <a:custGeom>
                  <a:rect b="b" l="l" r="r" t="t"/>
                  <a:pathLst>
                    <a:path extrusionOk="0" h="387" w="7029">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2241407" y="3096493"/>
                  <a:ext cx="380912" cy="25324"/>
                </a:xfrm>
                <a:custGeom>
                  <a:rect b="b" l="l" r="r" t="t"/>
                  <a:pathLst>
                    <a:path extrusionOk="0" h="387" w="5821">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2120151" y="3188302"/>
                  <a:ext cx="189900" cy="25324"/>
                </a:xfrm>
                <a:custGeom>
                  <a:rect b="b" l="l" r="r" t="t"/>
                  <a:pathLst>
                    <a:path extrusionOk="0" h="387" w="2902">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2333216" y="3188302"/>
                  <a:ext cx="108495" cy="25324"/>
                </a:xfrm>
                <a:custGeom>
                  <a:rect b="b" l="l" r="r" t="t"/>
                  <a:pathLst>
                    <a:path extrusionOk="0" h="387" w="1658">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2241996" y="3245298"/>
                  <a:ext cx="459960" cy="25848"/>
                </a:xfrm>
                <a:custGeom>
                  <a:rect b="b" l="l" r="r" t="t"/>
                  <a:pathLst>
                    <a:path extrusionOk="0" h="395" w="7029">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2241996" y="3292413"/>
                  <a:ext cx="430513" cy="25324"/>
                </a:xfrm>
                <a:custGeom>
                  <a:rect b="b" l="l" r="r" t="t"/>
                  <a:pathLst>
                    <a:path extrusionOk="0" h="387" w="6579">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2241996" y="3338350"/>
                  <a:ext cx="431168" cy="25324"/>
                </a:xfrm>
                <a:custGeom>
                  <a:rect b="b" l="l" r="r" t="t"/>
                  <a:pathLst>
                    <a:path extrusionOk="0" h="387" w="6589">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2241996" y="3384287"/>
                  <a:ext cx="459960" cy="25324"/>
                </a:xfrm>
                <a:custGeom>
                  <a:rect b="b" l="l" r="r" t="t"/>
                  <a:pathLst>
                    <a:path extrusionOk="0" h="387" w="7029">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2241407" y="3430225"/>
                  <a:ext cx="380912" cy="25324"/>
                </a:xfrm>
                <a:custGeom>
                  <a:rect b="b" l="l" r="r" t="t"/>
                  <a:pathLst>
                    <a:path extrusionOk="0" h="387" w="5821">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0" name="Google Shape;510;p31"/>
            <p:cNvGrpSpPr/>
            <p:nvPr/>
          </p:nvGrpSpPr>
          <p:grpSpPr>
            <a:xfrm>
              <a:off x="1065928" y="1227906"/>
              <a:ext cx="1253465" cy="1143438"/>
              <a:chOff x="1796208" y="1379282"/>
              <a:chExt cx="1022068" cy="932354"/>
            </a:xfrm>
          </p:grpSpPr>
          <p:sp>
            <p:nvSpPr>
              <p:cNvPr id="511" name="Google Shape;511;p31"/>
              <p:cNvSpPr/>
              <p:nvPr/>
            </p:nvSpPr>
            <p:spPr>
              <a:xfrm>
                <a:off x="1796862" y="1379282"/>
                <a:ext cx="1021414" cy="932354"/>
              </a:xfrm>
              <a:custGeom>
                <a:rect b="b" l="l" r="r" t="t"/>
                <a:pathLst>
                  <a:path extrusionOk="0" h="14248" w="15609">
                    <a:moveTo>
                      <a:pt x="13423" y="0"/>
                    </a:moveTo>
                    <a:cubicBezTo>
                      <a:pt x="11702" y="0"/>
                      <a:pt x="9363" y="24"/>
                      <a:pt x="8202" y="24"/>
                    </a:cubicBezTo>
                    <a:cubicBezTo>
                      <a:pt x="7994" y="24"/>
                      <a:pt x="7824" y="23"/>
                      <a:pt x="7702" y="22"/>
                    </a:cubicBezTo>
                    <a:cubicBezTo>
                      <a:pt x="7588" y="21"/>
                      <a:pt x="7432" y="20"/>
                      <a:pt x="7244" y="20"/>
                    </a:cubicBezTo>
                    <a:cubicBezTo>
                      <a:pt x="5364" y="20"/>
                      <a:pt x="203" y="59"/>
                      <a:pt x="168" y="59"/>
                    </a:cubicBezTo>
                    <a:cubicBezTo>
                      <a:pt x="0" y="59"/>
                      <a:pt x="28" y="387"/>
                      <a:pt x="28" y="387"/>
                    </a:cubicBezTo>
                    <a:cubicBezTo>
                      <a:pt x="28" y="433"/>
                      <a:pt x="19" y="9604"/>
                      <a:pt x="28" y="14199"/>
                    </a:cubicBezTo>
                    <a:cubicBezTo>
                      <a:pt x="52" y="14240"/>
                      <a:pt x="1133" y="14248"/>
                      <a:pt x="2237" y="14248"/>
                    </a:cubicBezTo>
                    <a:cubicBezTo>
                      <a:pt x="2868" y="14248"/>
                      <a:pt x="3506" y="14245"/>
                      <a:pt x="3958" y="14245"/>
                    </a:cubicBezTo>
                    <a:cubicBezTo>
                      <a:pt x="5240" y="14245"/>
                      <a:pt x="6513" y="14236"/>
                      <a:pt x="7804" y="14236"/>
                    </a:cubicBezTo>
                    <a:cubicBezTo>
                      <a:pt x="8310" y="14236"/>
                      <a:pt x="9526" y="14242"/>
                      <a:pt x="10844" y="14242"/>
                    </a:cubicBezTo>
                    <a:cubicBezTo>
                      <a:pt x="12820" y="14242"/>
                      <a:pt x="15023" y="14229"/>
                      <a:pt x="15394" y="14161"/>
                    </a:cubicBezTo>
                    <a:cubicBezTo>
                      <a:pt x="15422" y="14161"/>
                      <a:pt x="15431" y="14152"/>
                      <a:pt x="15440" y="14143"/>
                    </a:cubicBezTo>
                    <a:cubicBezTo>
                      <a:pt x="15497" y="14133"/>
                      <a:pt x="15543" y="14105"/>
                      <a:pt x="15581" y="14068"/>
                    </a:cubicBezTo>
                    <a:cubicBezTo>
                      <a:pt x="15609" y="11906"/>
                      <a:pt x="15609" y="9754"/>
                      <a:pt x="15590" y="7611"/>
                    </a:cubicBezTo>
                    <a:cubicBezTo>
                      <a:pt x="15571" y="5983"/>
                      <a:pt x="15581" y="4345"/>
                      <a:pt x="15609" y="2707"/>
                    </a:cubicBezTo>
                    <a:lnTo>
                      <a:pt x="15571" y="630"/>
                    </a:lnTo>
                    <a:cubicBezTo>
                      <a:pt x="15571" y="564"/>
                      <a:pt x="15553" y="96"/>
                      <a:pt x="15515" y="50"/>
                    </a:cubicBezTo>
                    <a:cubicBezTo>
                      <a:pt x="15501" y="12"/>
                      <a:pt x="14608" y="0"/>
                      <a:pt x="13423" y="0"/>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2117702" y="1712359"/>
                <a:ext cx="700574" cy="599146"/>
              </a:xfrm>
              <a:custGeom>
                <a:rect b="b" l="l" r="r" t="t"/>
                <a:pathLst>
                  <a:path extrusionOk="0" h="9156" w="10706">
                    <a:moveTo>
                      <a:pt x="7589" y="1"/>
                    </a:moveTo>
                    <a:cubicBezTo>
                      <a:pt x="6972" y="1"/>
                      <a:pt x="6384" y="20"/>
                      <a:pt x="6326" y="69"/>
                    </a:cubicBezTo>
                    <a:cubicBezTo>
                      <a:pt x="6233" y="135"/>
                      <a:pt x="5840" y="1753"/>
                      <a:pt x="5671" y="2455"/>
                    </a:cubicBezTo>
                    <a:cubicBezTo>
                      <a:pt x="5007" y="2727"/>
                      <a:pt x="4408" y="3110"/>
                      <a:pt x="3884" y="3588"/>
                    </a:cubicBezTo>
                    <a:cubicBezTo>
                      <a:pt x="3306" y="3416"/>
                      <a:pt x="1656" y="2931"/>
                      <a:pt x="1424" y="2931"/>
                    </a:cubicBezTo>
                    <a:cubicBezTo>
                      <a:pt x="1415" y="2931"/>
                      <a:pt x="1409" y="2931"/>
                      <a:pt x="1404" y="2933"/>
                    </a:cubicBezTo>
                    <a:cubicBezTo>
                      <a:pt x="1254" y="2970"/>
                      <a:pt x="94" y="5094"/>
                      <a:pt x="47" y="5300"/>
                    </a:cubicBezTo>
                    <a:cubicBezTo>
                      <a:pt x="1" y="5497"/>
                      <a:pt x="908" y="6114"/>
                      <a:pt x="1180" y="6395"/>
                    </a:cubicBezTo>
                    <a:cubicBezTo>
                      <a:pt x="1320" y="6535"/>
                      <a:pt x="1629" y="6853"/>
                      <a:pt x="1919" y="7134"/>
                    </a:cubicBezTo>
                    <a:cubicBezTo>
                      <a:pt x="1900" y="7284"/>
                      <a:pt x="1872" y="7452"/>
                      <a:pt x="1863" y="7611"/>
                    </a:cubicBezTo>
                    <a:cubicBezTo>
                      <a:pt x="1816" y="8107"/>
                      <a:pt x="1844" y="8603"/>
                      <a:pt x="1928" y="9090"/>
                    </a:cubicBezTo>
                    <a:lnTo>
                      <a:pt x="1863" y="9155"/>
                    </a:lnTo>
                    <a:lnTo>
                      <a:pt x="5203" y="9155"/>
                    </a:lnTo>
                    <a:cubicBezTo>
                      <a:pt x="4876" y="8351"/>
                      <a:pt x="4951" y="7406"/>
                      <a:pt x="5428" y="6629"/>
                    </a:cubicBezTo>
                    <a:cubicBezTo>
                      <a:pt x="5935" y="5822"/>
                      <a:pt x="6845" y="5359"/>
                      <a:pt x="7780" y="5359"/>
                    </a:cubicBezTo>
                    <a:cubicBezTo>
                      <a:pt x="8070" y="5359"/>
                      <a:pt x="8363" y="5403"/>
                      <a:pt x="8647" y="5497"/>
                    </a:cubicBezTo>
                    <a:cubicBezTo>
                      <a:pt x="9817" y="5880"/>
                      <a:pt x="10603" y="7097"/>
                      <a:pt x="10509" y="8313"/>
                    </a:cubicBezTo>
                    <a:cubicBezTo>
                      <a:pt x="10481" y="8585"/>
                      <a:pt x="10425" y="8847"/>
                      <a:pt x="10322" y="9099"/>
                    </a:cubicBezTo>
                    <a:cubicBezTo>
                      <a:pt x="10388" y="9099"/>
                      <a:pt x="10444" y="9090"/>
                      <a:pt x="10491" y="9090"/>
                    </a:cubicBezTo>
                    <a:cubicBezTo>
                      <a:pt x="10519" y="9090"/>
                      <a:pt x="10528" y="9071"/>
                      <a:pt x="10537" y="9062"/>
                    </a:cubicBezTo>
                    <a:cubicBezTo>
                      <a:pt x="10603" y="9053"/>
                      <a:pt x="10650" y="9024"/>
                      <a:pt x="10678" y="8996"/>
                    </a:cubicBezTo>
                    <a:cubicBezTo>
                      <a:pt x="10706" y="6947"/>
                      <a:pt x="10706" y="4888"/>
                      <a:pt x="10697" y="2848"/>
                    </a:cubicBezTo>
                    <a:lnTo>
                      <a:pt x="10519" y="2745"/>
                    </a:lnTo>
                    <a:cubicBezTo>
                      <a:pt x="10275" y="2605"/>
                      <a:pt x="10004" y="2493"/>
                      <a:pt x="9733" y="2380"/>
                    </a:cubicBezTo>
                    <a:cubicBezTo>
                      <a:pt x="9555" y="1819"/>
                      <a:pt x="9312" y="1061"/>
                      <a:pt x="9274" y="977"/>
                    </a:cubicBezTo>
                    <a:cubicBezTo>
                      <a:pt x="9227" y="855"/>
                      <a:pt x="9162" y="116"/>
                      <a:pt x="9059" y="60"/>
                    </a:cubicBezTo>
                    <a:cubicBezTo>
                      <a:pt x="9000" y="25"/>
                      <a:pt x="8277" y="1"/>
                      <a:pt x="7589"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1798694" y="1380657"/>
                <a:ext cx="600127" cy="629640"/>
              </a:xfrm>
              <a:custGeom>
                <a:rect b="b" l="l" r="r" t="t"/>
                <a:pathLst>
                  <a:path extrusionOk="0" h="9622" w="9171">
                    <a:moveTo>
                      <a:pt x="7290" y="1"/>
                    </a:moveTo>
                    <a:cubicBezTo>
                      <a:pt x="6513" y="1"/>
                      <a:pt x="5109" y="1"/>
                      <a:pt x="3753" y="19"/>
                    </a:cubicBezTo>
                    <a:cubicBezTo>
                      <a:pt x="3949" y="450"/>
                      <a:pt x="4043" y="927"/>
                      <a:pt x="3996" y="1404"/>
                    </a:cubicBezTo>
                    <a:cubicBezTo>
                      <a:pt x="3930" y="2246"/>
                      <a:pt x="3425" y="3089"/>
                      <a:pt x="2714" y="3575"/>
                    </a:cubicBezTo>
                    <a:cubicBezTo>
                      <a:pt x="2307" y="3938"/>
                      <a:pt x="1658" y="4091"/>
                      <a:pt x="1122" y="4091"/>
                    </a:cubicBezTo>
                    <a:cubicBezTo>
                      <a:pt x="1091" y="4091"/>
                      <a:pt x="1060" y="4091"/>
                      <a:pt x="1029" y="4090"/>
                    </a:cubicBezTo>
                    <a:cubicBezTo>
                      <a:pt x="665" y="4071"/>
                      <a:pt x="328" y="3996"/>
                      <a:pt x="0" y="3856"/>
                    </a:cubicBezTo>
                    <a:lnTo>
                      <a:pt x="0" y="9611"/>
                    </a:lnTo>
                    <a:cubicBezTo>
                      <a:pt x="47" y="9611"/>
                      <a:pt x="66" y="9592"/>
                      <a:pt x="66" y="9592"/>
                    </a:cubicBezTo>
                    <a:cubicBezTo>
                      <a:pt x="66" y="9592"/>
                      <a:pt x="1097" y="9621"/>
                      <a:pt x="1804" y="9621"/>
                    </a:cubicBezTo>
                    <a:cubicBezTo>
                      <a:pt x="2158" y="9621"/>
                      <a:pt x="2430" y="9614"/>
                      <a:pt x="2452" y="9592"/>
                    </a:cubicBezTo>
                    <a:cubicBezTo>
                      <a:pt x="2517" y="9527"/>
                      <a:pt x="2564" y="9546"/>
                      <a:pt x="2592" y="9443"/>
                    </a:cubicBezTo>
                    <a:cubicBezTo>
                      <a:pt x="2630" y="9349"/>
                      <a:pt x="3098" y="7627"/>
                      <a:pt x="3172" y="7197"/>
                    </a:cubicBezTo>
                    <a:cubicBezTo>
                      <a:pt x="3940" y="6963"/>
                      <a:pt x="4651" y="6579"/>
                      <a:pt x="5231" y="6055"/>
                    </a:cubicBezTo>
                    <a:cubicBezTo>
                      <a:pt x="6004" y="6257"/>
                      <a:pt x="7469" y="6640"/>
                      <a:pt x="7670" y="6640"/>
                    </a:cubicBezTo>
                    <a:cubicBezTo>
                      <a:pt x="7683" y="6640"/>
                      <a:pt x="7691" y="6639"/>
                      <a:pt x="7692" y="6635"/>
                    </a:cubicBezTo>
                    <a:cubicBezTo>
                      <a:pt x="7739" y="6551"/>
                      <a:pt x="7870" y="6336"/>
                      <a:pt x="7870" y="6336"/>
                    </a:cubicBezTo>
                    <a:cubicBezTo>
                      <a:pt x="7870" y="6336"/>
                      <a:pt x="9171" y="4249"/>
                      <a:pt x="9115" y="4165"/>
                    </a:cubicBezTo>
                    <a:cubicBezTo>
                      <a:pt x="9068" y="4090"/>
                      <a:pt x="8890" y="3903"/>
                      <a:pt x="8890" y="3903"/>
                    </a:cubicBezTo>
                    <a:lnTo>
                      <a:pt x="7262" y="2377"/>
                    </a:lnTo>
                    <a:cubicBezTo>
                      <a:pt x="7393" y="1629"/>
                      <a:pt x="7337" y="880"/>
                      <a:pt x="7159" y="141"/>
                    </a:cubicBezTo>
                    <a:cubicBezTo>
                      <a:pt x="7206" y="94"/>
                      <a:pt x="7252" y="47"/>
                      <a:pt x="7290"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1796208" y="1379937"/>
                <a:ext cx="1020236" cy="115890"/>
              </a:xfrm>
              <a:custGeom>
                <a:rect b="b" l="l" r="r" t="t"/>
                <a:pathLst>
                  <a:path extrusionOk="0" h="1771" w="15591">
                    <a:moveTo>
                      <a:pt x="13493" y="0"/>
                    </a:moveTo>
                    <a:cubicBezTo>
                      <a:pt x="11615" y="0"/>
                      <a:pt x="8958" y="31"/>
                      <a:pt x="7917" y="31"/>
                    </a:cubicBezTo>
                    <a:cubicBezTo>
                      <a:pt x="7831" y="31"/>
                      <a:pt x="7756" y="31"/>
                      <a:pt x="7693" y="30"/>
                    </a:cubicBezTo>
                    <a:cubicBezTo>
                      <a:pt x="7485" y="27"/>
                      <a:pt x="7139" y="26"/>
                      <a:pt x="6705" y="26"/>
                    </a:cubicBezTo>
                    <a:cubicBezTo>
                      <a:pt x="4537" y="26"/>
                      <a:pt x="191" y="58"/>
                      <a:pt x="160" y="58"/>
                    </a:cubicBezTo>
                    <a:cubicBezTo>
                      <a:pt x="1" y="58"/>
                      <a:pt x="29" y="386"/>
                      <a:pt x="29" y="386"/>
                    </a:cubicBezTo>
                    <a:lnTo>
                      <a:pt x="29" y="1761"/>
                    </a:lnTo>
                    <a:cubicBezTo>
                      <a:pt x="880" y="1771"/>
                      <a:pt x="2752" y="1771"/>
                      <a:pt x="3753" y="1771"/>
                    </a:cubicBezTo>
                    <a:cubicBezTo>
                      <a:pt x="5110" y="1771"/>
                      <a:pt x="6458" y="1761"/>
                      <a:pt x="7805" y="1761"/>
                    </a:cubicBezTo>
                    <a:cubicBezTo>
                      <a:pt x="8254" y="1761"/>
                      <a:pt x="9242" y="1764"/>
                      <a:pt x="10376" y="1764"/>
                    </a:cubicBezTo>
                    <a:cubicBezTo>
                      <a:pt x="12362" y="1764"/>
                      <a:pt x="14799" y="1756"/>
                      <a:pt x="15591" y="1715"/>
                    </a:cubicBezTo>
                    <a:cubicBezTo>
                      <a:pt x="15591" y="1350"/>
                      <a:pt x="15581" y="994"/>
                      <a:pt x="15572" y="639"/>
                    </a:cubicBezTo>
                    <a:cubicBezTo>
                      <a:pt x="15572" y="564"/>
                      <a:pt x="15544" y="96"/>
                      <a:pt x="15516" y="49"/>
                    </a:cubicBezTo>
                    <a:cubicBezTo>
                      <a:pt x="15502" y="12"/>
                      <a:pt x="14644" y="0"/>
                      <a:pt x="13493" y="0"/>
                    </a:cubicBezTo>
                    <a:close/>
                  </a:path>
                </a:pathLst>
              </a:custGeom>
              <a:solidFill>
                <a:srgbClr val="B34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2737984" y="1408206"/>
                <a:ext cx="50321" cy="48620"/>
              </a:xfrm>
              <a:custGeom>
                <a:rect b="b" l="l" r="r" t="t"/>
                <a:pathLst>
                  <a:path extrusionOk="0" h="743" w="769">
                    <a:moveTo>
                      <a:pt x="347" y="1"/>
                    </a:moveTo>
                    <a:cubicBezTo>
                      <a:pt x="329" y="10"/>
                      <a:pt x="291" y="10"/>
                      <a:pt x="263" y="29"/>
                    </a:cubicBezTo>
                    <a:cubicBezTo>
                      <a:pt x="216" y="38"/>
                      <a:pt x="188" y="57"/>
                      <a:pt x="151" y="85"/>
                    </a:cubicBezTo>
                    <a:lnTo>
                      <a:pt x="104" y="132"/>
                    </a:lnTo>
                    <a:cubicBezTo>
                      <a:pt x="95" y="150"/>
                      <a:pt x="57" y="207"/>
                      <a:pt x="48" y="225"/>
                    </a:cubicBezTo>
                    <a:cubicBezTo>
                      <a:pt x="1" y="328"/>
                      <a:pt x="10" y="450"/>
                      <a:pt x="66" y="553"/>
                    </a:cubicBezTo>
                    <a:cubicBezTo>
                      <a:pt x="95" y="600"/>
                      <a:pt x="141" y="646"/>
                      <a:pt x="160" y="684"/>
                    </a:cubicBezTo>
                    <a:cubicBezTo>
                      <a:pt x="225" y="723"/>
                      <a:pt x="296" y="742"/>
                      <a:pt x="367" y="742"/>
                    </a:cubicBezTo>
                    <a:cubicBezTo>
                      <a:pt x="500" y="742"/>
                      <a:pt x="629" y="672"/>
                      <a:pt x="703" y="525"/>
                    </a:cubicBezTo>
                    <a:cubicBezTo>
                      <a:pt x="768" y="384"/>
                      <a:pt x="740" y="225"/>
                      <a:pt x="637" y="122"/>
                    </a:cubicBezTo>
                    <a:cubicBezTo>
                      <a:pt x="591" y="57"/>
                      <a:pt x="506" y="10"/>
                      <a:pt x="431" y="1"/>
                    </a:cubicBezTo>
                    <a:close/>
                  </a:path>
                </a:pathLst>
              </a:custGeom>
              <a:solidFill>
                <a:srgbClr val="FFD0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2665741" y="1408206"/>
                <a:ext cx="50910" cy="48620"/>
              </a:xfrm>
              <a:custGeom>
                <a:rect b="b" l="l" r="r" t="t"/>
                <a:pathLst>
                  <a:path extrusionOk="0" h="743" w="778">
                    <a:moveTo>
                      <a:pt x="356" y="1"/>
                    </a:moveTo>
                    <a:cubicBezTo>
                      <a:pt x="328" y="10"/>
                      <a:pt x="291" y="10"/>
                      <a:pt x="272" y="29"/>
                    </a:cubicBezTo>
                    <a:cubicBezTo>
                      <a:pt x="225" y="38"/>
                      <a:pt x="188" y="57"/>
                      <a:pt x="150" y="85"/>
                    </a:cubicBezTo>
                    <a:lnTo>
                      <a:pt x="104" y="132"/>
                    </a:lnTo>
                    <a:cubicBezTo>
                      <a:pt x="94" y="150"/>
                      <a:pt x="57" y="207"/>
                      <a:pt x="48" y="225"/>
                    </a:cubicBezTo>
                    <a:cubicBezTo>
                      <a:pt x="1" y="328"/>
                      <a:pt x="10" y="450"/>
                      <a:pt x="76" y="553"/>
                    </a:cubicBezTo>
                    <a:cubicBezTo>
                      <a:pt x="94" y="600"/>
                      <a:pt x="141" y="646"/>
                      <a:pt x="169" y="684"/>
                    </a:cubicBezTo>
                    <a:cubicBezTo>
                      <a:pt x="234" y="723"/>
                      <a:pt x="305" y="742"/>
                      <a:pt x="375" y="742"/>
                    </a:cubicBezTo>
                    <a:cubicBezTo>
                      <a:pt x="508" y="742"/>
                      <a:pt x="635" y="672"/>
                      <a:pt x="703" y="525"/>
                    </a:cubicBezTo>
                    <a:cubicBezTo>
                      <a:pt x="777" y="384"/>
                      <a:pt x="749" y="225"/>
                      <a:pt x="646" y="122"/>
                    </a:cubicBezTo>
                    <a:cubicBezTo>
                      <a:pt x="600" y="57"/>
                      <a:pt x="515" y="10"/>
                      <a:pt x="4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2593498" y="1408206"/>
                <a:ext cx="50910" cy="48620"/>
              </a:xfrm>
              <a:custGeom>
                <a:rect b="b" l="l" r="r" t="t"/>
                <a:pathLst>
                  <a:path extrusionOk="0" h="743" w="778">
                    <a:moveTo>
                      <a:pt x="356" y="1"/>
                    </a:moveTo>
                    <a:cubicBezTo>
                      <a:pt x="337" y="10"/>
                      <a:pt x="300" y="10"/>
                      <a:pt x="272" y="29"/>
                    </a:cubicBezTo>
                    <a:cubicBezTo>
                      <a:pt x="225" y="38"/>
                      <a:pt x="197" y="57"/>
                      <a:pt x="160" y="85"/>
                    </a:cubicBezTo>
                    <a:lnTo>
                      <a:pt x="113" y="132"/>
                    </a:lnTo>
                    <a:cubicBezTo>
                      <a:pt x="103" y="150"/>
                      <a:pt x="66" y="207"/>
                      <a:pt x="57" y="225"/>
                    </a:cubicBezTo>
                    <a:cubicBezTo>
                      <a:pt x="1" y="328"/>
                      <a:pt x="19" y="450"/>
                      <a:pt x="75" y="553"/>
                    </a:cubicBezTo>
                    <a:cubicBezTo>
                      <a:pt x="103" y="600"/>
                      <a:pt x="150" y="646"/>
                      <a:pt x="169" y="684"/>
                    </a:cubicBezTo>
                    <a:cubicBezTo>
                      <a:pt x="234" y="723"/>
                      <a:pt x="305" y="742"/>
                      <a:pt x="375" y="742"/>
                    </a:cubicBezTo>
                    <a:cubicBezTo>
                      <a:pt x="508" y="742"/>
                      <a:pt x="635" y="672"/>
                      <a:pt x="702" y="525"/>
                    </a:cubicBezTo>
                    <a:cubicBezTo>
                      <a:pt x="777" y="384"/>
                      <a:pt x="749" y="225"/>
                      <a:pt x="646" y="122"/>
                    </a:cubicBezTo>
                    <a:cubicBezTo>
                      <a:pt x="599" y="57"/>
                      <a:pt x="515" y="10"/>
                      <a:pt x="4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8" name="Google Shape;518;p31"/>
          <p:cNvSpPr/>
          <p:nvPr/>
        </p:nvSpPr>
        <p:spPr>
          <a:xfrm>
            <a:off x="204250" y="-279875"/>
            <a:ext cx="3865104" cy="978912"/>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519" name="Google Shape;519;p31"/>
          <p:cNvSpPr txBox="1"/>
          <p:nvPr/>
        </p:nvSpPr>
        <p:spPr>
          <a:xfrm>
            <a:off x="309050" y="61125"/>
            <a:ext cx="3419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01.  </a:t>
            </a:r>
            <a:r>
              <a:rPr b="1" lang="es" sz="2400">
                <a:solidFill>
                  <a:schemeClr val="dk1"/>
                </a:solidFill>
                <a:latin typeface="Calistoga"/>
                <a:ea typeface="Calistoga"/>
                <a:cs typeface="Calistoga"/>
                <a:sym typeface="Calistoga"/>
              </a:rPr>
              <a:t>Giới thiệu bài toán</a:t>
            </a:r>
            <a:endParaRPr sz="100">
              <a:solidFill>
                <a:schemeClr val="dk1"/>
              </a:solidFill>
              <a:latin typeface="Calistoga"/>
              <a:ea typeface="Calistoga"/>
              <a:cs typeface="Calistoga"/>
              <a:sym typeface="Calistoga"/>
            </a:endParaRPr>
          </a:p>
        </p:txBody>
      </p:sp>
      <p:sp>
        <p:nvSpPr>
          <p:cNvPr id="520" name="Google Shape;5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2"/>
          <p:cNvSpPr txBox="1"/>
          <p:nvPr>
            <p:ph idx="1" type="subTitle"/>
          </p:nvPr>
        </p:nvSpPr>
        <p:spPr>
          <a:xfrm>
            <a:off x="309050" y="1965550"/>
            <a:ext cx="5431500" cy="250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Nhóm thức hiện bài toán sinh mô tả ảnh cho bài toán mô tả </a:t>
            </a:r>
            <a:r>
              <a:rPr b="1" lang="es" sz="1600"/>
              <a:t>ảnh chụp xạ hình</a:t>
            </a:r>
            <a:r>
              <a:rPr lang="es" sz="1600"/>
              <a:t> (X quang, CT) trong y tế mà phạm vi đề tại của nhóm là ảnh não.</a:t>
            </a:r>
            <a:endParaRPr sz="1600"/>
          </a:p>
          <a:p>
            <a:pPr indent="-330200" lvl="0" marL="457200" rtl="0" algn="l">
              <a:spcBef>
                <a:spcPts val="0"/>
              </a:spcBef>
              <a:spcAft>
                <a:spcPts val="0"/>
              </a:spcAft>
              <a:buSzPts val="1600"/>
              <a:buChar char="●"/>
            </a:pPr>
            <a:r>
              <a:rPr lang="es" sz="1600"/>
              <a:t>Dữ liệu hình ảnh được lấy trên tập dữ liệu </a:t>
            </a:r>
            <a:r>
              <a:rPr b="1" lang="es" sz="1600"/>
              <a:t>ROCO </a:t>
            </a:r>
            <a:r>
              <a:rPr lang="es" sz="1600"/>
              <a:t>(Radiology Objects in COntext) gồm hơn 80000 ảnh chụp xạ hình các bộ phận khác nhau, nhóm rút trích các ảnh liên quan đến bộ phận não khoảng 2874 ảnh trên tập train, 333 ảnh trên tập test và 379 ảnh trên tập validation.</a:t>
            </a:r>
            <a:endParaRPr sz="1600"/>
          </a:p>
        </p:txBody>
      </p:sp>
      <p:sp>
        <p:nvSpPr>
          <p:cNvPr id="526" name="Google Shape;526;p32"/>
          <p:cNvSpPr txBox="1"/>
          <p:nvPr>
            <p:ph type="title"/>
          </p:nvPr>
        </p:nvSpPr>
        <p:spPr>
          <a:xfrm>
            <a:off x="907600" y="798500"/>
            <a:ext cx="4058700" cy="12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4"/>
                </a:solidFill>
                <a:latin typeface="Calistoga"/>
                <a:ea typeface="Calistoga"/>
                <a:cs typeface="Calistoga"/>
                <a:sym typeface="Calistoga"/>
              </a:rPr>
              <a:t>Áp dụng vào</a:t>
            </a:r>
            <a:endParaRPr>
              <a:solidFill>
                <a:schemeClr val="accent4"/>
              </a:solidFill>
              <a:latin typeface="Calistoga"/>
              <a:ea typeface="Calistoga"/>
              <a:cs typeface="Calistoga"/>
              <a:sym typeface="Calistoga"/>
            </a:endParaRPr>
          </a:p>
          <a:p>
            <a:pPr indent="0" lvl="0" marL="0" rtl="0" algn="l">
              <a:spcBef>
                <a:spcPts val="0"/>
              </a:spcBef>
              <a:spcAft>
                <a:spcPts val="0"/>
              </a:spcAft>
              <a:buNone/>
            </a:pPr>
            <a:r>
              <a:rPr lang="es">
                <a:latin typeface="Calistoga"/>
                <a:ea typeface="Calistoga"/>
                <a:cs typeface="Calistoga"/>
                <a:sym typeface="Calistoga"/>
              </a:rPr>
              <a:t>lĩnh vực y tế</a:t>
            </a:r>
            <a:endParaRPr>
              <a:latin typeface="Calistoga"/>
              <a:ea typeface="Calistoga"/>
              <a:cs typeface="Calistoga"/>
              <a:sym typeface="Calistoga"/>
            </a:endParaRPr>
          </a:p>
        </p:txBody>
      </p:sp>
      <p:sp>
        <p:nvSpPr>
          <p:cNvPr id="527" name="Google Shape;527;p32"/>
          <p:cNvSpPr/>
          <p:nvPr/>
        </p:nvSpPr>
        <p:spPr>
          <a:xfrm>
            <a:off x="204250" y="-279875"/>
            <a:ext cx="3865104" cy="978912"/>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528" name="Google Shape;528;p32"/>
          <p:cNvSpPr txBox="1"/>
          <p:nvPr/>
        </p:nvSpPr>
        <p:spPr>
          <a:xfrm>
            <a:off x="309050" y="61125"/>
            <a:ext cx="3419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01.  </a:t>
            </a:r>
            <a:r>
              <a:rPr b="1" lang="es" sz="2400">
                <a:solidFill>
                  <a:schemeClr val="dk1"/>
                </a:solidFill>
                <a:latin typeface="Calistoga"/>
                <a:ea typeface="Calistoga"/>
                <a:cs typeface="Calistoga"/>
                <a:sym typeface="Calistoga"/>
              </a:rPr>
              <a:t>Giới thiệu bài toán</a:t>
            </a:r>
            <a:endParaRPr sz="100">
              <a:solidFill>
                <a:schemeClr val="dk1"/>
              </a:solidFill>
              <a:latin typeface="Calistoga"/>
              <a:ea typeface="Calistoga"/>
              <a:cs typeface="Calistoga"/>
              <a:sym typeface="Calistoga"/>
            </a:endParaRPr>
          </a:p>
        </p:txBody>
      </p:sp>
      <p:grpSp>
        <p:nvGrpSpPr>
          <p:cNvPr id="529" name="Google Shape;529;p32"/>
          <p:cNvGrpSpPr/>
          <p:nvPr/>
        </p:nvGrpSpPr>
        <p:grpSpPr>
          <a:xfrm>
            <a:off x="6080950" y="61125"/>
            <a:ext cx="3308195" cy="5210119"/>
            <a:chOff x="6067425" y="95250"/>
            <a:chExt cx="3308195" cy="5210119"/>
          </a:xfrm>
        </p:grpSpPr>
        <p:sp>
          <p:nvSpPr>
            <p:cNvPr id="530" name="Google Shape;530;p32"/>
            <p:cNvSpPr/>
            <p:nvPr/>
          </p:nvSpPr>
          <p:spPr>
            <a:xfrm>
              <a:off x="6209418" y="2318951"/>
              <a:ext cx="354981" cy="310444"/>
            </a:xfrm>
            <a:custGeom>
              <a:rect b="b" l="l" r="r" t="t"/>
              <a:pathLst>
                <a:path extrusionOk="0" h="10244" w="11703">
                  <a:moveTo>
                    <a:pt x="1733" y="0"/>
                  </a:moveTo>
                  <a:cubicBezTo>
                    <a:pt x="1733" y="0"/>
                    <a:pt x="152" y="2128"/>
                    <a:pt x="0" y="2797"/>
                  </a:cubicBezTo>
                  <a:cubicBezTo>
                    <a:pt x="0" y="2797"/>
                    <a:pt x="2645" y="4043"/>
                    <a:pt x="5168" y="5654"/>
                  </a:cubicBezTo>
                  <a:cubicBezTo>
                    <a:pt x="7691" y="7265"/>
                    <a:pt x="11368" y="10243"/>
                    <a:pt x="11368" y="10243"/>
                  </a:cubicBezTo>
                  <a:lnTo>
                    <a:pt x="11703" y="8876"/>
                  </a:lnTo>
                  <a:cubicBezTo>
                    <a:pt x="11703" y="8876"/>
                    <a:pt x="6414" y="6079"/>
                    <a:pt x="4894" y="4529"/>
                  </a:cubicBezTo>
                  <a:cubicBezTo>
                    <a:pt x="3374" y="2948"/>
                    <a:pt x="1733" y="0"/>
                    <a:pt x="1733" y="0"/>
                  </a:cubicBez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6755249" y="3398585"/>
              <a:ext cx="1315703" cy="187042"/>
            </a:xfrm>
            <a:custGeom>
              <a:rect b="b" l="l" r="r" t="t"/>
              <a:pathLst>
                <a:path extrusionOk="0" h="6172" w="43376">
                  <a:moveTo>
                    <a:pt x="43375" y="1"/>
                  </a:moveTo>
                  <a:lnTo>
                    <a:pt x="43375" y="1"/>
                  </a:lnTo>
                  <a:cubicBezTo>
                    <a:pt x="43375" y="1"/>
                    <a:pt x="38512" y="2372"/>
                    <a:pt x="23770" y="2797"/>
                  </a:cubicBezTo>
                  <a:cubicBezTo>
                    <a:pt x="22129" y="2844"/>
                    <a:pt x="20561" y="2865"/>
                    <a:pt x="19070" y="2865"/>
                  </a:cubicBezTo>
                  <a:cubicBezTo>
                    <a:pt x="7142" y="2865"/>
                    <a:pt x="153" y="1521"/>
                    <a:pt x="153" y="1521"/>
                  </a:cubicBezTo>
                  <a:lnTo>
                    <a:pt x="153" y="1521"/>
                  </a:lnTo>
                  <a:cubicBezTo>
                    <a:pt x="852" y="2584"/>
                    <a:pt x="1" y="6171"/>
                    <a:pt x="1" y="6171"/>
                  </a:cubicBezTo>
                  <a:cubicBezTo>
                    <a:pt x="1" y="6171"/>
                    <a:pt x="9606" y="3952"/>
                    <a:pt x="19971" y="3831"/>
                  </a:cubicBezTo>
                  <a:cubicBezTo>
                    <a:pt x="30336" y="3739"/>
                    <a:pt x="43163" y="2463"/>
                    <a:pt x="43163" y="2463"/>
                  </a:cubicBezTo>
                  <a:lnTo>
                    <a:pt x="43375" y="1"/>
                  </a:ln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7382224" y="4029218"/>
              <a:ext cx="160459" cy="144131"/>
            </a:xfrm>
            <a:custGeom>
              <a:rect b="b" l="l" r="r" t="t"/>
              <a:pathLst>
                <a:path extrusionOk="0" h="4756" w="5290">
                  <a:moveTo>
                    <a:pt x="1969" y="0"/>
                  </a:moveTo>
                  <a:cubicBezTo>
                    <a:pt x="1304" y="0"/>
                    <a:pt x="619" y="52"/>
                    <a:pt x="1" y="196"/>
                  </a:cubicBezTo>
                  <a:cubicBezTo>
                    <a:pt x="1" y="196"/>
                    <a:pt x="1369" y="2354"/>
                    <a:pt x="1642" y="3996"/>
                  </a:cubicBezTo>
                  <a:cubicBezTo>
                    <a:pt x="2372" y="561"/>
                    <a:pt x="2341" y="318"/>
                    <a:pt x="2341" y="318"/>
                  </a:cubicBezTo>
                  <a:lnTo>
                    <a:pt x="3405" y="318"/>
                  </a:lnTo>
                  <a:lnTo>
                    <a:pt x="3922" y="4755"/>
                  </a:lnTo>
                  <a:lnTo>
                    <a:pt x="5290" y="348"/>
                  </a:lnTo>
                  <a:cubicBezTo>
                    <a:pt x="5290" y="348"/>
                    <a:pt x="3692" y="0"/>
                    <a:pt x="1969" y="0"/>
                  </a:cubicBez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6837303" y="4785019"/>
              <a:ext cx="89481" cy="180557"/>
            </a:xfrm>
            <a:custGeom>
              <a:rect b="b" l="l" r="r" t="t"/>
              <a:pathLst>
                <a:path extrusionOk="0" fill="none" h="5958" w="2950">
                  <a:moveTo>
                    <a:pt x="1" y="0"/>
                  </a:moveTo>
                  <a:cubicBezTo>
                    <a:pt x="1004" y="2006"/>
                    <a:pt x="1977" y="3982"/>
                    <a:pt x="2949" y="5958"/>
                  </a:cubicBezTo>
                </a:path>
              </a:pathLst>
            </a:custGeom>
            <a:solidFill>
              <a:srgbClr val="344372"/>
            </a:solidFill>
            <a:ln cap="flat"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7036476" y="4865151"/>
              <a:ext cx="41525" cy="154768"/>
            </a:xfrm>
            <a:custGeom>
              <a:rect b="b" l="l" r="r" t="t"/>
              <a:pathLst>
                <a:path extrusionOk="0" fill="none" h="5107" w="1369">
                  <a:moveTo>
                    <a:pt x="1368" y="0"/>
                  </a:moveTo>
                  <a:cubicBezTo>
                    <a:pt x="912" y="1703"/>
                    <a:pt x="456" y="3405"/>
                    <a:pt x="0" y="5107"/>
                  </a:cubicBezTo>
                </a:path>
              </a:pathLst>
            </a:custGeom>
            <a:solidFill>
              <a:srgbClr val="344372"/>
            </a:solidFill>
            <a:ln cap="flat"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7039237" y="4951739"/>
              <a:ext cx="73799" cy="148343"/>
            </a:xfrm>
            <a:custGeom>
              <a:rect b="b" l="l" r="r" t="t"/>
              <a:pathLst>
                <a:path extrusionOk="0" fill="none" h="4895" w="2433">
                  <a:moveTo>
                    <a:pt x="2432" y="1"/>
                  </a:moveTo>
                  <a:lnTo>
                    <a:pt x="1" y="4894"/>
                  </a:lnTo>
                </a:path>
              </a:pathLst>
            </a:custGeom>
            <a:solidFill>
              <a:srgbClr val="344372"/>
            </a:solidFill>
            <a:ln cap="flat"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7805444" y="4817235"/>
              <a:ext cx="71008" cy="108734"/>
            </a:xfrm>
            <a:custGeom>
              <a:rect b="b" l="l" r="r" t="t"/>
              <a:pathLst>
                <a:path extrusionOk="0" fill="none" h="3588" w="2341">
                  <a:moveTo>
                    <a:pt x="0" y="1"/>
                  </a:moveTo>
                  <a:cubicBezTo>
                    <a:pt x="791" y="1186"/>
                    <a:pt x="1581" y="2402"/>
                    <a:pt x="2341" y="3588"/>
                  </a:cubicBezTo>
                </a:path>
              </a:pathLst>
            </a:custGeom>
            <a:solidFill>
              <a:srgbClr val="344372"/>
            </a:solidFill>
            <a:ln cap="flat"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7856163" y="4967408"/>
              <a:ext cx="17532" cy="25820"/>
            </a:xfrm>
            <a:custGeom>
              <a:rect b="b" l="l" r="r" t="t"/>
              <a:pathLst>
                <a:path extrusionOk="0" fill="none" h="852" w="578">
                  <a:moveTo>
                    <a:pt x="0" y="0"/>
                  </a:moveTo>
                  <a:cubicBezTo>
                    <a:pt x="183" y="304"/>
                    <a:pt x="365" y="578"/>
                    <a:pt x="578" y="851"/>
                  </a:cubicBezTo>
                </a:path>
              </a:pathLst>
            </a:custGeom>
            <a:solidFill>
              <a:srgbClr val="344372"/>
            </a:solidFill>
            <a:ln cap="flat"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8049785" y="4881729"/>
              <a:ext cx="38735" cy="149252"/>
            </a:xfrm>
            <a:custGeom>
              <a:rect b="b" l="l" r="r" t="t"/>
              <a:pathLst>
                <a:path extrusionOk="0" fill="none" h="4925" w="1277">
                  <a:moveTo>
                    <a:pt x="1277" y="1"/>
                  </a:moveTo>
                  <a:cubicBezTo>
                    <a:pt x="851" y="1642"/>
                    <a:pt x="426" y="3283"/>
                    <a:pt x="0" y="4925"/>
                  </a:cubicBezTo>
                </a:path>
              </a:pathLst>
            </a:custGeom>
            <a:solidFill>
              <a:srgbClr val="344372"/>
            </a:solidFill>
            <a:ln cap="flat"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8045174" y="5004261"/>
              <a:ext cx="50746" cy="172284"/>
            </a:xfrm>
            <a:custGeom>
              <a:rect b="b" l="l" r="r" t="t"/>
              <a:pathLst>
                <a:path extrusionOk="0" fill="none" h="5685" w="1673">
                  <a:moveTo>
                    <a:pt x="1672" y="0"/>
                  </a:moveTo>
                  <a:cubicBezTo>
                    <a:pt x="1125" y="1885"/>
                    <a:pt x="547" y="3800"/>
                    <a:pt x="0" y="5684"/>
                  </a:cubicBezTo>
                </a:path>
              </a:pathLst>
            </a:custGeom>
            <a:solidFill>
              <a:srgbClr val="344372"/>
            </a:solidFill>
            <a:ln cap="flat"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7130512" y="1356273"/>
              <a:ext cx="368843" cy="127160"/>
            </a:xfrm>
            <a:custGeom>
              <a:rect b="b" l="l" r="r" t="t"/>
              <a:pathLst>
                <a:path extrusionOk="0" h="4196" w="12160">
                  <a:moveTo>
                    <a:pt x="1" y="1"/>
                  </a:moveTo>
                  <a:lnTo>
                    <a:pt x="639" y="4195"/>
                  </a:lnTo>
                  <a:cubicBezTo>
                    <a:pt x="639" y="4195"/>
                    <a:pt x="2280" y="3314"/>
                    <a:pt x="6414" y="3192"/>
                  </a:cubicBezTo>
                  <a:cubicBezTo>
                    <a:pt x="6681" y="3184"/>
                    <a:pt x="6937" y="3181"/>
                    <a:pt x="7183" y="3181"/>
                  </a:cubicBezTo>
                  <a:cubicBezTo>
                    <a:pt x="10749" y="3181"/>
                    <a:pt x="12159" y="3952"/>
                    <a:pt x="12159" y="3952"/>
                  </a:cubicBezTo>
                  <a:lnTo>
                    <a:pt x="11582" y="62"/>
                  </a:lnTo>
                  <a:cubicBezTo>
                    <a:pt x="11582" y="62"/>
                    <a:pt x="11156" y="2189"/>
                    <a:pt x="6627" y="2554"/>
                  </a:cubicBezTo>
                  <a:cubicBezTo>
                    <a:pt x="6345" y="2579"/>
                    <a:pt x="6071" y="2590"/>
                    <a:pt x="5807" y="2590"/>
                  </a:cubicBezTo>
                  <a:cubicBezTo>
                    <a:pt x="1870" y="2590"/>
                    <a:pt x="1" y="1"/>
                    <a:pt x="1" y="1"/>
                  </a:cubicBez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6687028" y="2367776"/>
              <a:ext cx="68248" cy="159374"/>
            </a:xfrm>
            <a:custGeom>
              <a:rect b="b" l="l" r="r" t="t"/>
              <a:pathLst>
                <a:path extrusionOk="0" h="5259" w="2250">
                  <a:moveTo>
                    <a:pt x="700" y="0"/>
                  </a:moveTo>
                  <a:lnTo>
                    <a:pt x="0" y="5259"/>
                  </a:lnTo>
                  <a:lnTo>
                    <a:pt x="0" y="5259"/>
                  </a:lnTo>
                  <a:lnTo>
                    <a:pt x="2250" y="3465"/>
                  </a:lnTo>
                  <a:lnTo>
                    <a:pt x="700" y="0"/>
                  </a:ln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7387775" y="1993755"/>
              <a:ext cx="6461" cy="128978"/>
            </a:xfrm>
            <a:custGeom>
              <a:rect b="b" l="l" r="r" t="t"/>
              <a:pathLst>
                <a:path extrusionOk="0" fill="none" h="4256" w="213">
                  <a:moveTo>
                    <a:pt x="0" y="0"/>
                  </a:moveTo>
                  <a:lnTo>
                    <a:pt x="213" y="4256"/>
                  </a:lnTo>
                </a:path>
              </a:pathLst>
            </a:custGeom>
            <a:solidFill>
              <a:srgbClr val="344372"/>
            </a:solidFill>
            <a:ln cap="flat"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6067425" y="2323558"/>
              <a:ext cx="490537" cy="784839"/>
            </a:xfrm>
            <a:custGeom>
              <a:rect b="b" l="l" r="r" t="t"/>
              <a:pathLst>
                <a:path extrusionOk="0" fill="none" h="25898" w="16172">
                  <a:moveTo>
                    <a:pt x="16171" y="25897"/>
                  </a:moveTo>
                  <a:cubicBezTo>
                    <a:pt x="12280" y="23162"/>
                    <a:pt x="3648" y="16930"/>
                    <a:pt x="2554" y="14742"/>
                  </a:cubicBezTo>
                  <a:cubicBezTo>
                    <a:pt x="1" y="9757"/>
                    <a:pt x="6414" y="0"/>
                    <a:pt x="6414" y="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6726675" y="197688"/>
              <a:ext cx="1065823" cy="1125558"/>
            </a:xfrm>
            <a:custGeom>
              <a:rect b="b" l="l" r="r" t="t"/>
              <a:pathLst>
                <a:path extrusionOk="0" h="37141" w="35138">
                  <a:moveTo>
                    <a:pt x="17374" y="0"/>
                  </a:moveTo>
                  <a:cubicBezTo>
                    <a:pt x="14292" y="0"/>
                    <a:pt x="11046" y="1075"/>
                    <a:pt x="9514" y="4338"/>
                  </a:cubicBezTo>
                  <a:cubicBezTo>
                    <a:pt x="4590" y="6617"/>
                    <a:pt x="5259" y="12453"/>
                    <a:pt x="5259" y="12453"/>
                  </a:cubicBezTo>
                  <a:cubicBezTo>
                    <a:pt x="5259" y="12453"/>
                    <a:pt x="1216" y="12484"/>
                    <a:pt x="608" y="19201"/>
                  </a:cubicBezTo>
                  <a:cubicBezTo>
                    <a:pt x="0" y="25919"/>
                    <a:pt x="4590" y="28229"/>
                    <a:pt x="4590" y="28229"/>
                  </a:cubicBezTo>
                  <a:lnTo>
                    <a:pt x="4925" y="28411"/>
                  </a:lnTo>
                  <a:cubicBezTo>
                    <a:pt x="4925" y="28411"/>
                    <a:pt x="4742" y="27317"/>
                    <a:pt x="5137" y="26071"/>
                  </a:cubicBezTo>
                  <a:cubicBezTo>
                    <a:pt x="5563" y="24824"/>
                    <a:pt x="6140" y="24216"/>
                    <a:pt x="7204" y="24004"/>
                  </a:cubicBezTo>
                  <a:cubicBezTo>
                    <a:pt x="7296" y="23982"/>
                    <a:pt x="7385" y="23972"/>
                    <a:pt x="7470" y="23972"/>
                  </a:cubicBezTo>
                  <a:cubicBezTo>
                    <a:pt x="8346" y="23972"/>
                    <a:pt x="8876" y="25007"/>
                    <a:pt x="8876" y="25007"/>
                  </a:cubicBezTo>
                  <a:lnTo>
                    <a:pt x="10001" y="31511"/>
                  </a:lnTo>
                  <a:lnTo>
                    <a:pt x="10092" y="33305"/>
                  </a:lnTo>
                  <a:cubicBezTo>
                    <a:pt x="10092" y="33305"/>
                    <a:pt x="10213" y="33305"/>
                    <a:pt x="9119" y="33821"/>
                  </a:cubicBezTo>
                  <a:cubicBezTo>
                    <a:pt x="8965" y="33896"/>
                    <a:pt x="8804" y="33929"/>
                    <a:pt x="8641" y="33929"/>
                  </a:cubicBezTo>
                  <a:cubicBezTo>
                    <a:pt x="7687" y="33929"/>
                    <a:pt x="6688" y="32818"/>
                    <a:pt x="6688" y="32818"/>
                  </a:cubicBezTo>
                  <a:lnTo>
                    <a:pt x="6688" y="32818"/>
                  </a:lnTo>
                  <a:cubicBezTo>
                    <a:pt x="6688" y="32818"/>
                    <a:pt x="6992" y="34399"/>
                    <a:pt x="8207" y="36040"/>
                  </a:cubicBezTo>
                  <a:cubicBezTo>
                    <a:pt x="8873" y="36933"/>
                    <a:pt x="10006" y="37141"/>
                    <a:pt x="10918" y="37141"/>
                  </a:cubicBezTo>
                  <a:cubicBezTo>
                    <a:pt x="11714" y="37141"/>
                    <a:pt x="12341" y="36983"/>
                    <a:pt x="12341" y="36983"/>
                  </a:cubicBezTo>
                  <a:lnTo>
                    <a:pt x="10426" y="33669"/>
                  </a:lnTo>
                  <a:lnTo>
                    <a:pt x="10305" y="33031"/>
                  </a:lnTo>
                  <a:lnTo>
                    <a:pt x="10183" y="32302"/>
                  </a:lnTo>
                  <a:lnTo>
                    <a:pt x="10092" y="31754"/>
                  </a:lnTo>
                  <a:lnTo>
                    <a:pt x="8937" y="24976"/>
                  </a:lnTo>
                  <a:lnTo>
                    <a:pt x="8998" y="20113"/>
                  </a:lnTo>
                  <a:cubicBezTo>
                    <a:pt x="8998" y="20113"/>
                    <a:pt x="9697" y="19292"/>
                    <a:pt x="11368" y="17225"/>
                  </a:cubicBezTo>
                  <a:cubicBezTo>
                    <a:pt x="12576" y="15683"/>
                    <a:pt x="15410" y="15045"/>
                    <a:pt x="18301" y="15045"/>
                  </a:cubicBezTo>
                  <a:cubicBezTo>
                    <a:pt x="19341" y="15045"/>
                    <a:pt x="20388" y="15127"/>
                    <a:pt x="21369" y="15280"/>
                  </a:cubicBezTo>
                  <a:cubicBezTo>
                    <a:pt x="25107" y="15858"/>
                    <a:pt x="28086" y="20113"/>
                    <a:pt x="28086" y="20113"/>
                  </a:cubicBezTo>
                  <a:cubicBezTo>
                    <a:pt x="28086" y="20113"/>
                    <a:pt x="28268" y="20478"/>
                    <a:pt x="28329" y="23821"/>
                  </a:cubicBezTo>
                  <a:cubicBezTo>
                    <a:pt x="28360" y="23821"/>
                    <a:pt x="28390" y="23791"/>
                    <a:pt x="28420" y="23760"/>
                  </a:cubicBezTo>
                  <a:cubicBezTo>
                    <a:pt x="28481" y="23669"/>
                    <a:pt x="28542" y="23578"/>
                    <a:pt x="28603" y="23517"/>
                  </a:cubicBezTo>
                  <a:cubicBezTo>
                    <a:pt x="29137" y="22796"/>
                    <a:pt x="29953" y="21817"/>
                    <a:pt x="30927" y="21817"/>
                  </a:cubicBezTo>
                  <a:cubicBezTo>
                    <a:pt x="31061" y="21817"/>
                    <a:pt x="31198" y="21835"/>
                    <a:pt x="31338" y="21876"/>
                  </a:cubicBezTo>
                  <a:cubicBezTo>
                    <a:pt x="32341" y="22149"/>
                    <a:pt x="32645" y="23365"/>
                    <a:pt x="32797" y="24247"/>
                  </a:cubicBezTo>
                  <a:cubicBezTo>
                    <a:pt x="32919" y="24885"/>
                    <a:pt x="32980" y="25523"/>
                    <a:pt x="32919" y="26192"/>
                  </a:cubicBezTo>
                  <a:cubicBezTo>
                    <a:pt x="32858" y="26891"/>
                    <a:pt x="32706" y="27560"/>
                    <a:pt x="32433" y="28229"/>
                  </a:cubicBezTo>
                  <a:cubicBezTo>
                    <a:pt x="32189" y="28867"/>
                    <a:pt x="31855" y="29505"/>
                    <a:pt x="31430" y="30083"/>
                  </a:cubicBezTo>
                  <a:cubicBezTo>
                    <a:pt x="31095" y="30569"/>
                    <a:pt x="30700" y="31025"/>
                    <a:pt x="30123" y="31268"/>
                  </a:cubicBezTo>
                  <a:cubicBezTo>
                    <a:pt x="29814" y="31408"/>
                    <a:pt x="29493" y="31471"/>
                    <a:pt x="29171" y="31471"/>
                  </a:cubicBezTo>
                  <a:cubicBezTo>
                    <a:pt x="28794" y="31471"/>
                    <a:pt x="28416" y="31385"/>
                    <a:pt x="28056" y="31238"/>
                  </a:cubicBezTo>
                  <a:cubicBezTo>
                    <a:pt x="27691" y="33761"/>
                    <a:pt x="27113" y="35007"/>
                    <a:pt x="27113" y="35007"/>
                  </a:cubicBezTo>
                  <a:cubicBezTo>
                    <a:pt x="27574" y="35302"/>
                    <a:pt x="28001" y="35434"/>
                    <a:pt x="28403" y="35434"/>
                  </a:cubicBezTo>
                  <a:cubicBezTo>
                    <a:pt x="30076" y="35434"/>
                    <a:pt x="31334" y="33152"/>
                    <a:pt x="32828" y="30751"/>
                  </a:cubicBezTo>
                  <a:cubicBezTo>
                    <a:pt x="34682" y="27773"/>
                    <a:pt x="35138" y="24642"/>
                    <a:pt x="34773" y="20812"/>
                  </a:cubicBezTo>
                  <a:cubicBezTo>
                    <a:pt x="34378" y="16982"/>
                    <a:pt x="33740" y="15554"/>
                    <a:pt x="28998" y="11298"/>
                  </a:cubicBezTo>
                  <a:cubicBezTo>
                    <a:pt x="28299" y="6435"/>
                    <a:pt x="26384" y="3395"/>
                    <a:pt x="23618" y="1572"/>
                  </a:cubicBezTo>
                  <a:cubicBezTo>
                    <a:pt x="22353" y="733"/>
                    <a:pt x="19919" y="0"/>
                    <a:pt x="17374" y="0"/>
                  </a:cubicBezTo>
                  <a:close/>
                </a:path>
              </a:pathLst>
            </a:custGeom>
            <a:solidFill>
              <a:srgbClr val="9EC5F3"/>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6669495" y="2018637"/>
              <a:ext cx="137406" cy="899968"/>
            </a:xfrm>
            <a:custGeom>
              <a:rect b="b" l="l" r="r" t="t"/>
              <a:pathLst>
                <a:path extrusionOk="0" fill="none" h="29697" w="4530">
                  <a:moveTo>
                    <a:pt x="1" y="0"/>
                  </a:moveTo>
                  <a:cubicBezTo>
                    <a:pt x="1" y="0"/>
                    <a:pt x="92" y="10395"/>
                    <a:pt x="2889" y="15137"/>
                  </a:cubicBezTo>
                  <a:cubicBezTo>
                    <a:pt x="4530" y="21551"/>
                    <a:pt x="4287" y="22979"/>
                    <a:pt x="4287" y="22979"/>
                  </a:cubicBezTo>
                  <a:lnTo>
                    <a:pt x="3405" y="29697"/>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6228772" y="1526690"/>
              <a:ext cx="1687245" cy="1075009"/>
            </a:xfrm>
            <a:custGeom>
              <a:rect b="b" l="l" r="r" t="t"/>
              <a:pathLst>
                <a:path extrusionOk="0" fill="none" h="35473" w="55625">
                  <a:moveTo>
                    <a:pt x="55625" y="3223"/>
                  </a:moveTo>
                  <a:lnTo>
                    <a:pt x="49424" y="1034"/>
                  </a:lnTo>
                  <a:cubicBezTo>
                    <a:pt x="49424" y="1034"/>
                    <a:pt x="47266" y="183"/>
                    <a:pt x="46324" y="487"/>
                  </a:cubicBezTo>
                  <a:cubicBezTo>
                    <a:pt x="45594" y="1794"/>
                    <a:pt x="38026" y="15898"/>
                    <a:pt x="38026" y="15898"/>
                  </a:cubicBezTo>
                  <a:lnTo>
                    <a:pt x="26384" y="1"/>
                  </a:lnTo>
                  <a:lnTo>
                    <a:pt x="22950" y="2311"/>
                  </a:lnTo>
                  <a:cubicBezTo>
                    <a:pt x="22950" y="2311"/>
                    <a:pt x="14287" y="6779"/>
                    <a:pt x="13193" y="8755"/>
                  </a:cubicBezTo>
                  <a:cubicBezTo>
                    <a:pt x="10305" y="11156"/>
                    <a:pt x="609" y="22615"/>
                    <a:pt x="609" y="22615"/>
                  </a:cubicBezTo>
                  <a:cubicBezTo>
                    <a:pt x="609" y="22615"/>
                    <a:pt x="1" y="27813"/>
                    <a:pt x="5533" y="31643"/>
                  </a:cubicBezTo>
                  <a:cubicBezTo>
                    <a:pt x="11065" y="35473"/>
                    <a:pt x="12615" y="35381"/>
                    <a:pt x="12615" y="35381"/>
                  </a:cubicBezTo>
                  <a:lnTo>
                    <a:pt x="17235" y="31308"/>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6557016" y="2871664"/>
              <a:ext cx="579957" cy="385995"/>
            </a:xfrm>
            <a:custGeom>
              <a:rect b="b" l="l" r="r" t="t"/>
              <a:pathLst>
                <a:path extrusionOk="0" fill="none" h="12737" w="19120">
                  <a:moveTo>
                    <a:pt x="4469" y="1368"/>
                  </a:moveTo>
                  <a:cubicBezTo>
                    <a:pt x="4986" y="2159"/>
                    <a:pt x="5320" y="2706"/>
                    <a:pt x="5320" y="2706"/>
                  </a:cubicBezTo>
                  <a:lnTo>
                    <a:pt x="8815" y="456"/>
                  </a:lnTo>
                  <a:cubicBezTo>
                    <a:pt x="8815" y="456"/>
                    <a:pt x="10609" y="0"/>
                    <a:pt x="11034" y="396"/>
                  </a:cubicBezTo>
                  <a:lnTo>
                    <a:pt x="14621" y="274"/>
                  </a:lnTo>
                  <a:cubicBezTo>
                    <a:pt x="14621" y="274"/>
                    <a:pt x="15989" y="213"/>
                    <a:pt x="16566" y="791"/>
                  </a:cubicBezTo>
                  <a:cubicBezTo>
                    <a:pt x="17113" y="1399"/>
                    <a:pt x="19120" y="2250"/>
                    <a:pt x="19120" y="2250"/>
                  </a:cubicBezTo>
                  <a:cubicBezTo>
                    <a:pt x="19120" y="2250"/>
                    <a:pt x="19089" y="3405"/>
                    <a:pt x="18268" y="3344"/>
                  </a:cubicBezTo>
                  <a:cubicBezTo>
                    <a:pt x="17509" y="3162"/>
                    <a:pt x="15198" y="2280"/>
                    <a:pt x="15198" y="2280"/>
                  </a:cubicBezTo>
                  <a:lnTo>
                    <a:pt x="11095" y="2463"/>
                  </a:lnTo>
                  <a:lnTo>
                    <a:pt x="15016" y="2797"/>
                  </a:lnTo>
                  <a:cubicBezTo>
                    <a:pt x="15016" y="2797"/>
                    <a:pt x="15898" y="2918"/>
                    <a:pt x="16202" y="3222"/>
                  </a:cubicBezTo>
                  <a:cubicBezTo>
                    <a:pt x="16536" y="3557"/>
                    <a:pt x="17509" y="4712"/>
                    <a:pt x="18451" y="5198"/>
                  </a:cubicBezTo>
                  <a:cubicBezTo>
                    <a:pt x="18998" y="5532"/>
                    <a:pt x="18177" y="6292"/>
                    <a:pt x="17265" y="6080"/>
                  </a:cubicBezTo>
                  <a:cubicBezTo>
                    <a:pt x="16354" y="5867"/>
                    <a:pt x="15138" y="4803"/>
                    <a:pt x="14317" y="4742"/>
                  </a:cubicBezTo>
                  <a:cubicBezTo>
                    <a:pt x="13466" y="4651"/>
                    <a:pt x="9970" y="4803"/>
                    <a:pt x="9970" y="4803"/>
                  </a:cubicBezTo>
                  <a:cubicBezTo>
                    <a:pt x="9970" y="4803"/>
                    <a:pt x="12980" y="5654"/>
                    <a:pt x="13618" y="5928"/>
                  </a:cubicBezTo>
                  <a:cubicBezTo>
                    <a:pt x="14226" y="6171"/>
                    <a:pt x="15381" y="6931"/>
                    <a:pt x="15381" y="6931"/>
                  </a:cubicBezTo>
                  <a:cubicBezTo>
                    <a:pt x="15381" y="6931"/>
                    <a:pt x="16384" y="7630"/>
                    <a:pt x="16961" y="7660"/>
                  </a:cubicBezTo>
                  <a:cubicBezTo>
                    <a:pt x="17083" y="8390"/>
                    <a:pt x="16657" y="8876"/>
                    <a:pt x="15259" y="8815"/>
                  </a:cubicBezTo>
                  <a:cubicBezTo>
                    <a:pt x="13861" y="8754"/>
                    <a:pt x="12828" y="7995"/>
                    <a:pt x="12828" y="7995"/>
                  </a:cubicBezTo>
                  <a:lnTo>
                    <a:pt x="8907" y="7539"/>
                  </a:lnTo>
                  <a:lnTo>
                    <a:pt x="12615" y="8663"/>
                  </a:lnTo>
                  <a:lnTo>
                    <a:pt x="14317" y="9849"/>
                  </a:lnTo>
                  <a:cubicBezTo>
                    <a:pt x="14317" y="9849"/>
                    <a:pt x="14773" y="11399"/>
                    <a:pt x="15563" y="11885"/>
                  </a:cubicBezTo>
                  <a:cubicBezTo>
                    <a:pt x="15381" y="12736"/>
                    <a:pt x="14226" y="12615"/>
                    <a:pt x="13618" y="12159"/>
                  </a:cubicBezTo>
                  <a:cubicBezTo>
                    <a:pt x="13010" y="11703"/>
                    <a:pt x="12493" y="10700"/>
                    <a:pt x="12493" y="10700"/>
                  </a:cubicBezTo>
                  <a:lnTo>
                    <a:pt x="9788" y="10305"/>
                  </a:lnTo>
                  <a:lnTo>
                    <a:pt x="7995" y="10335"/>
                  </a:lnTo>
                  <a:cubicBezTo>
                    <a:pt x="3709" y="10548"/>
                    <a:pt x="1885" y="9119"/>
                    <a:pt x="1885" y="9119"/>
                  </a:cubicBezTo>
                  <a:cubicBezTo>
                    <a:pt x="1885" y="9119"/>
                    <a:pt x="1156" y="8602"/>
                    <a:pt x="1" y="7812"/>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6531202" y="2598990"/>
              <a:ext cx="161369" cy="314142"/>
            </a:xfrm>
            <a:custGeom>
              <a:rect b="b" l="l" r="r" t="t"/>
              <a:pathLst>
                <a:path extrusionOk="0" fill="none" h="10366" w="5320">
                  <a:moveTo>
                    <a:pt x="1338" y="0"/>
                  </a:moveTo>
                  <a:lnTo>
                    <a:pt x="1" y="2371"/>
                  </a:lnTo>
                  <a:cubicBezTo>
                    <a:pt x="1" y="2371"/>
                    <a:pt x="335" y="2523"/>
                    <a:pt x="1581" y="4469"/>
                  </a:cubicBezTo>
                  <a:cubicBezTo>
                    <a:pt x="2402" y="5776"/>
                    <a:pt x="4256" y="8663"/>
                    <a:pt x="5320" y="10365"/>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6628938" y="2949978"/>
              <a:ext cx="87631" cy="133584"/>
            </a:xfrm>
            <a:custGeom>
              <a:rect b="b" l="l" r="r" t="t"/>
              <a:pathLst>
                <a:path extrusionOk="0" fill="none" h="4408" w="2889">
                  <a:moveTo>
                    <a:pt x="2888" y="0"/>
                  </a:moveTo>
                  <a:cubicBezTo>
                    <a:pt x="2888" y="0"/>
                    <a:pt x="760" y="1277"/>
                    <a:pt x="1" y="4407"/>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6758010" y="2799805"/>
              <a:ext cx="170620" cy="128069"/>
            </a:xfrm>
            <a:custGeom>
              <a:rect b="b" l="l" r="r" t="t"/>
              <a:pathLst>
                <a:path extrusionOk="0" fill="none" h="4226" w="5625">
                  <a:moveTo>
                    <a:pt x="1" y="4226"/>
                  </a:moveTo>
                  <a:cubicBezTo>
                    <a:pt x="1" y="4226"/>
                    <a:pt x="2007" y="2037"/>
                    <a:pt x="2433" y="1733"/>
                  </a:cubicBezTo>
                  <a:cubicBezTo>
                    <a:pt x="2858" y="1429"/>
                    <a:pt x="3831" y="1125"/>
                    <a:pt x="3831" y="1125"/>
                  </a:cubicBezTo>
                  <a:cubicBezTo>
                    <a:pt x="3831" y="1125"/>
                    <a:pt x="4499" y="730"/>
                    <a:pt x="4439" y="1"/>
                  </a:cubicBezTo>
                  <a:cubicBezTo>
                    <a:pt x="5138" y="244"/>
                    <a:pt x="5624" y="1490"/>
                    <a:pt x="4773" y="249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6265658" y="2153110"/>
              <a:ext cx="399236" cy="393359"/>
            </a:xfrm>
            <a:custGeom>
              <a:rect b="b" l="l" r="r" t="t"/>
              <a:pathLst>
                <a:path extrusionOk="0" fill="none" h="12980" w="13162">
                  <a:moveTo>
                    <a:pt x="1247" y="1"/>
                  </a:moveTo>
                  <a:cubicBezTo>
                    <a:pt x="1247" y="1"/>
                    <a:pt x="1" y="9272"/>
                    <a:pt x="13162" y="1298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6930428" y="1558028"/>
              <a:ext cx="797563" cy="579432"/>
            </a:xfrm>
            <a:custGeom>
              <a:rect b="b" l="l" r="r" t="t"/>
              <a:pathLst>
                <a:path extrusionOk="0" fill="none" h="19120" w="26294">
                  <a:moveTo>
                    <a:pt x="1" y="882"/>
                  </a:moveTo>
                  <a:lnTo>
                    <a:pt x="14135" y="19119"/>
                  </a:lnTo>
                  <a:lnTo>
                    <a:pt x="16202" y="19058"/>
                  </a:lnTo>
                  <a:lnTo>
                    <a:pt x="26293" y="0"/>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6996830" y="769464"/>
              <a:ext cx="608531" cy="667862"/>
            </a:xfrm>
            <a:custGeom>
              <a:rect b="b" l="l" r="r" t="t"/>
              <a:pathLst>
                <a:path extrusionOk="0" fill="none" h="22038" w="20062">
                  <a:moveTo>
                    <a:pt x="0" y="1004"/>
                  </a:moveTo>
                  <a:cubicBezTo>
                    <a:pt x="0" y="1004"/>
                    <a:pt x="92" y="8846"/>
                    <a:pt x="1064" y="13284"/>
                  </a:cubicBezTo>
                  <a:cubicBezTo>
                    <a:pt x="2067" y="17752"/>
                    <a:pt x="5776" y="21946"/>
                    <a:pt x="10578" y="22007"/>
                  </a:cubicBezTo>
                  <a:cubicBezTo>
                    <a:pt x="15411" y="22038"/>
                    <a:pt x="18907" y="17235"/>
                    <a:pt x="19484" y="10700"/>
                  </a:cubicBezTo>
                  <a:cubicBezTo>
                    <a:pt x="20062" y="4165"/>
                    <a:pt x="19089" y="1"/>
                    <a:pt x="19089" y="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7580457" y="818289"/>
              <a:ext cx="162309" cy="367569"/>
            </a:xfrm>
            <a:custGeom>
              <a:rect b="b" l="l" r="r" t="t"/>
              <a:pathLst>
                <a:path extrusionOk="0" fill="none" h="12129" w="5351">
                  <a:moveTo>
                    <a:pt x="153" y="3314"/>
                  </a:moveTo>
                  <a:cubicBezTo>
                    <a:pt x="153" y="3314"/>
                    <a:pt x="1855" y="1"/>
                    <a:pt x="3588" y="1460"/>
                  </a:cubicBezTo>
                  <a:cubicBezTo>
                    <a:pt x="5351" y="2949"/>
                    <a:pt x="4925" y="5533"/>
                    <a:pt x="4165" y="7964"/>
                  </a:cubicBezTo>
                  <a:cubicBezTo>
                    <a:pt x="3405" y="10366"/>
                    <a:pt x="943" y="12129"/>
                    <a:pt x="1" y="10548"/>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6848375" y="904877"/>
              <a:ext cx="190882" cy="356508"/>
            </a:xfrm>
            <a:custGeom>
              <a:rect b="b" l="l" r="r" t="t"/>
              <a:pathLst>
                <a:path extrusionOk="0" fill="none" h="11764" w="6293">
                  <a:moveTo>
                    <a:pt x="5107" y="1885"/>
                  </a:moveTo>
                  <a:cubicBezTo>
                    <a:pt x="5107" y="1885"/>
                    <a:pt x="4043" y="1"/>
                    <a:pt x="2432" y="852"/>
                  </a:cubicBezTo>
                  <a:cubicBezTo>
                    <a:pt x="821" y="1703"/>
                    <a:pt x="1" y="6262"/>
                    <a:pt x="2463" y="9028"/>
                  </a:cubicBezTo>
                  <a:cubicBezTo>
                    <a:pt x="4925" y="11764"/>
                    <a:pt x="6293" y="9971"/>
                    <a:pt x="6293" y="997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7028165" y="966613"/>
              <a:ext cx="547684" cy="222954"/>
            </a:xfrm>
            <a:custGeom>
              <a:rect b="b" l="l" r="r" t="t"/>
              <a:pathLst>
                <a:path extrusionOk="0" fill="none" h="7357" w="18056">
                  <a:moveTo>
                    <a:pt x="1" y="7356"/>
                  </a:moveTo>
                  <a:cubicBezTo>
                    <a:pt x="1" y="7356"/>
                    <a:pt x="2980" y="0"/>
                    <a:pt x="9636" y="0"/>
                  </a:cubicBezTo>
                  <a:cubicBezTo>
                    <a:pt x="16323" y="0"/>
                    <a:pt x="18056" y="5137"/>
                    <a:pt x="18056" y="5137"/>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7533439" y="817380"/>
              <a:ext cx="74709" cy="234924"/>
            </a:xfrm>
            <a:custGeom>
              <a:rect b="b" l="l" r="r" t="t"/>
              <a:pathLst>
                <a:path extrusionOk="0" fill="none" h="7752" w="2463">
                  <a:moveTo>
                    <a:pt x="2463" y="0"/>
                  </a:moveTo>
                  <a:lnTo>
                    <a:pt x="1" y="7751"/>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6971015" y="897512"/>
              <a:ext cx="113413" cy="199013"/>
            </a:xfrm>
            <a:custGeom>
              <a:rect b="b" l="l" r="r" t="t"/>
              <a:pathLst>
                <a:path extrusionOk="0" fill="none" h="6567" w="3739">
                  <a:moveTo>
                    <a:pt x="0" y="1"/>
                  </a:moveTo>
                  <a:lnTo>
                    <a:pt x="3739" y="6566"/>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7002350" y="640507"/>
              <a:ext cx="586418" cy="173193"/>
            </a:xfrm>
            <a:custGeom>
              <a:rect b="b" l="l" r="r" t="t"/>
              <a:pathLst>
                <a:path extrusionOk="0" fill="none" h="5715" w="19333">
                  <a:moveTo>
                    <a:pt x="1" y="5350"/>
                  </a:moveTo>
                  <a:cubicBezTo>
                    <a:pt x="1" y="5350"/>
                    <a:pt x="1369" y="2432"/>
                    <a:pt x="4104" y="1459"/>
                  </a:cubicBezTo>
                  <a:cubicBezTo>
                    <a:pt x="6870" y="517"/>
                    <a:pt x="12007" y="0"/>
                    <a:pt x="13952" y="1186"/>
                  </a:cubicBezTo>
                  <a:cubicBezTo>
                    <a:pt x="15898" y="2371"/>
                    <a:pt x="19332" y="5715"/>
                    <a:pt x="19332" y="5715"/>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6930428" y="619322"/>
              <a:ext cx="668468" cy="229379"/>
            </a:xfrm>
            <a:custGeom>
              <a:rect b="b" l="l" r="r" t="t"/>
              <a:pathLst>
                <a:path extrusionOk="0" fill="none" h="7569" w="22038">
                  <a:moveTo>
                    <a:pt x="22038" y="4955"/>
                  </a:moveTo>
                  <a:cubicBezTo>
                    <a:pt x="22038" y="4955"/>
                    <a:pt x="19545" y="3739"/>
                    <a:pt x="16323" y="0"/>
                  </a:cubicBezTo>
                  <a:cubicBezTo>
                    <a:pt x="16323" y="0"/>
                    <a:pt x="11035" y="1338"/>
                    <a:pt x="5837" y="0"/>
                  </a:cubicBezTo>
                  <a:cubicBezTo>
                    <a:pt x="4408" y="1429"/>
                    <a:pt x="2129" y="6140"/>
                    <a:pt x="1" y="756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6950722" y="817380"/>
              <a:ext cx="23993" cy="98582"/>
            </a:xfrm>
            <a:custGeom>
              <a:rect b="b" l="l" r="r" t="t"/>
              <a:pathLst>
                <a:path extrusionOk="0" fill="none" h="3253" w="791">
                  <a:moveTo>
                    <a:pt x="517" y="0"/>
                  </a:moveTo>
                  <a:cubicBezTo>
                    <a:pt x="517" y="0"/>
                    <a:pt x="791" y="2067"/>
                    <a:pt x="1" y="325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7065051" y="1369184"/>
              <a:ext cx="86690" cy="201740"/>
            </a:xfrm>
            <a:custGeom>
              <a:rect b="b" l="l" r="r" t="t"/>
              <a:pathLst>
                <a:path extrusionOk="0" fill="none" h="6657" w="2858">
                  <a:moveTo>
                    <a:pt x="2341" y="0"/>
                  </a:moveTo>
                  <a:cubicBezTo>
                    <a:pt x="2341" y="0"/>
                    <a:pt x="2858" y="3131"/>
                    <a:pt x="2432" y="4499"/>
                  </a:cubicBezTo>
                  <a:cubicBezTo>
                    <a:pt x="2007" y="5867"/>
                    <a:pt x="1" y="6657"/>
                    <a:pt x="1" y="6657"/>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7484571" y="1366426"/>
              <a:ext cx="127275" cy="206347"/>
            </a:xfrm>
            <a:custGeom>
              <a:rect b="b" l="l" r="r" t="t"/>
              <a:pathLst>
                <a:path extrusionOk="0" fill="none" h="6809" w="4196">
                  <a:moveTo>
                    <a:pt x="1" y="0"/>
                  </a:moveTo>
                  <a:cubicBezTo>
                    <a:pt x="1" y="0"/>
                    <a:pt x="457" y="3678"/>
                    <a:pt x="943" y="4772"/>
                  </a:cubicBezTo>
                  <a:cubicBezTo>
                    <a:pt x="1429" y="5866"/>
                    <a:pt x="4195" y="6809"/>
                    <a:pt x="4195" y="680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6298843" y="2604506"/>
              <a:ext cx="232377" cy="66368"/>
            </a:xfrm>
            <a:custGeom>
              <a:rect b="b" l="l" r="r" t="t"/>
              <a:pathLst>
                <a:path extrusionOk="0" fill="none" h="2190" w="7661">
                  <a:moveTo>
                    <a:pt x="7661" y="2189"/>
                  </a:moveTo>
                  <a:cubicBezTo>
                    <a:pt x="7661" y="2189"/>
                    <a:pt x="5107" y="1"/>
                    <a:pt x="1" y="1065"/>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6760800" y="3178433"/>
              <a:ext cx="1295410" cy="227530"/>
            </a:xfrm>
            <a:custGeom>
              <a:rect b="b" l="l" r="r" t="t"/>
              <a:pathLst>
                <a:path extrusionOk="0" fill="none" h="7508" w="42707">
                  <a:moveTo>
                    <a:pt x="0" y="0"/>
                  </a:moveTo>
                  <a:lnTo>
                    <a:pt x="0" y="5532"/>
                  </a:lnTo>
                  <a:cubicBezTo>
                    <a:pt x="0" y="5532"/>
                    <a:pt x="6870" y="7508"/>
                    <a:pt x="22067" y="6809"/>
                  </a:cubicBezTo>
                  <a:cubicBezTo>
                    <a:pt x="37235" y="6110"/>
                    <a:pt x="42706" y="3253"/>
                    <a:pt x="42706" y="325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6760800" y="3346093"/>
              <a:ext cx="1312912" cy="141888"/>
            </a:xfrm>
            <a:custGeom>
              <a:rect b="b" l="l" r="r" t="t"/>
              <a:pathLst>
                <a:path extrusionOk="0" fill="none" h="4682" w="43284">
                  <a:moveTo>
                    <a:pt x="0" y="0"/>
                  </a:moveTo>
                  <a:lnTo>
                    <a:pt x="0" y="3253"/>
                  </a:lnTo>
                  <a:cubicBezTo>
                    <a:pt x="0" y="3253"/>
                    <a:pt x="8511" y="4681"/>
                    <a:pt x="23192" y="4468"/>
                  </a:cubicBezTo>
                  <a:cubicBezTo>
                    <a:pt x="37904" y="4256"/>
                    <a:pt x="43284" y="1550"/>
                    <a:pt x="43284" y="155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a:off x="6689788" y="3457563"/>
              <a:ext cx="82080" cy="1780570"/>
            </a:xfrm>
            <a:custGeom>
              <a:rect b="b" l="l" r="r" t="t"/>
              <a:pathLst>
                <a:path extrusionOk="0" fill="none" h="58755" w="2706">
                  <a:moveTo>
                    <a:pt x="2706" y="0"/>
                  </a:moveTo>
                  <a:lnTo>
                    <a:pt x="1855" y="9362"/>
                  </a:lnTo>
                  <a:cubicBezTo>
                    <a:pt x="1855" y="9362"/>
                    <a:pt x="1551" y="15471"/>
                    <a:pt x="1855" y="18329"/>
                  </a:cubicBezTo>
                  <a:cubicBezTo>
                    <a:pt x="1703" y="21307"/>
                    <a:pt x="1004" y="42007"/>
                    <a:pt x="1004" y="42007"/>
                  </a:cubicBezTo>
                  <a:cubicBezTo>
                    <a:pt x="1004" y="42007"/>
                    <a:pt x="1" y="46353"/>
                    <a:pt x="852" y="48907"/>
                  </a:cubicBezTo>
                  <a:cubicBezTo>
                    <a:pt x="852" y="53010"/>
                    <a:pt x="365" y="58755"/>
                    <a:pt x="365" y="58755"/>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7348128" y="4003820"/>
              <a:ext cx="215755" cy="43336"/>
            </a:xfrm>
            <a:custGeom>
              <a:rect b="b" l="l" r="r" t="t"/>
              <a:pathLst>
                <a:path extrusionOk="0" fill="none" h="1430" w="7113">
                  <a:moveTo>
                    <a:pt x="0" y="1156"/>
                  </a:moveTo>
                  <a:cubicBezTo>
                    <a:pt x="0" y="1156"/>
                    <a:pt x="4408" y="1"/>
                    <a:pt x="7113" y="142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7365631" y="4016731"/>
              <a:ext cx="133736" cy="38699"/>
            </a:xfrm>
            <a:custGeom>
              <a:rect b="b" l="l" r="r" t="t"/>
              <a:pathLst>
                <a:path extrusionOk="0" fill="none" h="1277" w="4409">
                  <a:moveTo>
                    <a:pt x="1" y="1277"/>
                  </a:moveTo>
                  <a:cubicBezTo>
                    <a:pt x="1" y="1277"/>
                    <a:pt x="2068" y="0"/>
                    <a:pt x="4408" y="365"/>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7483661" y="4032370"/>
              <a:ext cx="185332" cy="1160681"/>
            </a:xfrm>
            <a:custGeom>
              <a:rect b="b" l="l" r="r" t="t"/>
              <a:pathLst>
                <a:path extrusionOk="0" fill="none" h="38300" w="6110">
                  <a:moveTo>
                    <a:pt x="0" y="1"/>
                  </a:moveTo>
                  <a:lnTo>
                    <a:pt x="2706" y="18573"/>
                  </a:lnTo>
                  <a:cubicBezTo>
                    <a:pt x="2706" y="18573"/>
                    <a:pt x="3070" y="24105"/>
                    <a:pt x="3557" y="26445"/>
                  </a:cubicBezTo>
                  <a:cubicBezTo>
                    <a:pt x="4347" y="31977"/>
                    <a:pt x="6110" y="38299"/>
                    <a:pt x="6110" y="3829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7266985" y="4034218"/>
              <a:ext cx="182571" cy="1229747"/>
            </a:xfrm>
            <a:custGeom>
              <a:rect b="b" l="l" r="r" t="t"/>
              <a:pathLst>
                <a:path extrusionOk="0" fill="none" h="40579" w="6019">
                  <a:moveTo>
                    <a:pt x="6019" y="1"/>
                  </a:moveTo>
                  <a:lnTo>
                    <a:pt x="2250" y="21977"/>
                  </a:lnTo>
                  <a:cubicBezTo>
                    <a:pt x="2250" y="21977"/>
                    <a:pt x="1338" y="28299"/>
                    <a:pt x="547" y="30153"/>
                  </a:cubicBezTo>
                  <a:cubicBezTo>
                    <a:pt x="1064" y="35746"/>
                    <a:pt x="0" y="40579"/>
                    <a:pt x="0" y="4057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7384984" y="3632587"/>
              <a:ext cx="149418" cy="370327"/>
            </a:xfrm>
            <a:custGeom>
              <a:rect b="b" l="l" r="r" t="t"/>
              <a:pathLst>
                <a:path extrusionOk="0" fill="none" h="12220" w="4926">
                  <a:moveTo>
                    <a:pt x="3466" y="0"/>
                  </a:moveTo>
                  <a:cubicBezTo>
                    <a:pt x="3314" y="0"/>
                    <a:pt x="1" y="730"/>
                    <a:pt x="1" y="730"/>
                  </a:cubicBezTo>
                  <a:lnTo>
                    <a:pt x="1065" y="7052"/>
                  </a:lnTo>
                  <a:lnTo>
                    <a:pt x="578" y="12219"/>
                  </a:lnTo>
                  <a:cubicBezTo>
                    <a:pt x="578" y="12219"/>
                    <a:pt x="3709" y="11794"/>
                    <a:pt x="4408" y="12128"/>
                  </a:cubicBezTo>
                  <a:cubicBezTo>
                    <a:pt x="4408" y="8055"/>
                    <a:pt x="4925" y="5350"/>
                    <a:pt x="4925" y="5350"/>
                  </a:cubicBezTo>
                  <a:lnTo>
                    <a:pt x="3740" y="1003"/>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6738657" y="3458472"/>
              <a:ext cx="150328" cy="535217"/>
            </a:xfrm>
            <a:custGeom>
              <a:rect b="b" l="l" r="r" t="t"/>
              <a:pathLst>
                <a:path extrusionOk="0" fill="none" h="17661" w="4956">
                  <a:moveTo>
                    <a:pt x="4955" y="0"/>
                  </a:moveTo>
                  <a:cubicBezTo>
                    <a:pt x="4955" y="0"/>
                    <a:pt x="4773" y="7417"/>
                    <a:pt x="4165" y="11095"/>
                  </a:cubicBezTo>
                  <a:cubicBezTo>
                    <a:pt x="3587" y="14773"/>
                    <a:pt x="1" y="17660"/>
                    <a:pt x="1" y="1766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6739567" y="3469534"/>
              <a:ext cx="187212" cy="592311"/>
            </a:xfrm>
            <a:custGeom>
              <a:rect b="b" l="l" r="r" t="t"/>
              <a:pathLst>
                <a:path extrusionOk="0" fill="none" h="19545" w="6172">
                  <a:moveTo>
                    <a:pt x="6171" y="0"/>
                  </a:moveTo>
                  <a:cubicBezTo>
                    <a:pt x="6171" y="0"/>
                    <a:pt x="5472" y="10365"/>
                    <a:pt x="4955" y="12949"/>
                  </a:cubicBezTo>
                  <a:cubicBezTo>
                    <a:pt x="4439" y="15532"/>
                    <a:pt x="1" y="19545"/>
                    <a:pt x="1" y="19545"/>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8011049" y="3412405"/>
              <a:ext cx="68248" cy="379540"/>
            </a:xfrm>
            <a:custGeom>
              <a:rect b="b" l="l" r="r" t="t"/>
              <a:pathLst>
                <a:path extrusionOk="0" fill="none" h="12524" w="2250">
                  <a:moveTo>
                    <a:pt x="1" y="1"/>
                  </a:moveTo>
                  <a:cubicBezTo>
                    <a:pt x="365" y="3162"/>
                    <a:pt x="700" y="6232"/>
                    <a:pt x="1368" y="9484"/>
                  </a:cubicBezTo>
                  <a:lnTo>
                    <a:pt x="1368" y="9727"/>
                  </a:lnTo>
                  <a:cubicBezTo>
                    <a:pt x="1551" y="10730"/>
                    <a:pt x="1794" y="11673"/>
                    <a:pt x="2250" y="12524"/>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7973252" y="3427134"/>
              <a:ext cx="124485" cy="472576"/>
            </a:xfrm>
            <a:custGeom>
              <a:rect b="b" l="l" r="r" t="t"/>
              <a:pathLst>
                <a:path extrusionOk="0" fill="none" h="15594" w="4104">
                  <a:moveTo>
                    <a:pt x="0" y="1"/>
                  </a:moveTo>
                  <a:cubicBezTo>
                    <a:pt x="487" y="3345"/>
                    <a:pt x="1064" y="6597"/>
                    <a:pt x="1672" y="10062"/>
                  </a:cubicBezTo>
                  <a:cubicBezTo>
                    <a:pt x="1855" y="11035"/>
                    <a:pt x="2037" y="11977"/>
                    <a:pt x="2341" y="12950"/>
                  </a:cubicBezTo>
                  <a:cubicBezTo>
                    <a:pt x="2432" y="13162"/>
                    <a:pt x="2523" y="13466"/>
                    <a:pt x="2675" y="13679"/>
                  </a:cubicBezTo>
                  <a:lnTo>
                    <a:pt x="2797" y="13831"/>
                  </a:lnTo>
                  <a:cubicBezTo>
                    <a:pt x="3131" y="14500"/>
                    <a:pt x="3648" y="15016"/>
                    <a:pt x="4104" y="15594"/>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7396996" y="836716"/>
              <a:ext cx="39675" cy="78338"/>
            </a:xfrm>
            <a:custGeom>
              <a:rect b="b" l="l" r="r" t="t"/>
              <a:pathLst>
                <a:path extrusionOk="0" h="2585" w="1308">
                  <a:moveTo>
                    <a:pt x="669" y="1"/>
                  </a:moveTo>
                  <a:cubicBezTo>
                    <a:pt x="304" y="1"/>
                    <a:pt x="0" y="578"/>
                    <a:pt x="0" y="1277"/>
                  </a:cubicBezTo>
                  <a:cubicBezTo>
                    <a:pt x="0" y="2007"/>
                    <a:pt x="304" y="2584"/>
                    <a:pt x="669" y="2584"/>
                  </a:cubicBezTo>
                  <a:cubicBezTo>
                    <a:pt x="1034" y="2584"/>
                    <a:pt x="1307" y="2007"/>
                    <a:pt x="1307" y="1277"/>
                  </a:cubicBezTo>
                  <a:cubicBezTo>
                    <a:pt x="1307" y="578"/>
                    <a:pt x="1034" y="1"/>
                    <a:pt x="669" y="1"/>
                  </a:cubicBez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7146195" y="849627"/>
              <a:ext cx="40585" cy="77399"/>
            </a:xfrm>
            <a:custGeom>
              <a:rect b="b" l="l" r="r" t="t"/>
              <a:pathLst>
                <a:path extrusionOk="0" h="2554" w="1338">
                  <a:moveTo>
                    <a:pt x="669" y="0"/>
                  </a:moveTo>
                  <a:cubicBezTo>
                    <a:pt x="304" y="0"/>
                    <a:pt x="0" y="578"/>
                    <a:pt x="0" y="1277"/>
                  </a:cubicBezTo>
                  <a:cubicBezTo>
                    <a:pt x="0" y="1976"/>
                    <a:pt x="304" y="2553"/>
                    <a:pt x="669" y="2553"/>
                  </a:cubicBezTo>
                  <a:cubicBezTo>
                    <a:pt x="1034" y="2553"/>
                    <a:pt x="1338" y="1976"/>
                    <a:pt x="1338" y="1277"/>
                  </a:cubicBezTo>
                  <a:cubicBezTo>
                    <a:pt x="1338" y="578"/>
                    <a:pt x="1034" y="0"/>
                    <a:pt x="669" y="0"/>
                  </a:cubicBez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7305691" y="776829"/>
              <a:ext cx="52597" cy="189800"/>
            </a:xfrm>
            <a:custGeom>
              <a:rect b="b" l="l" r="r" t="t"/>
              <a:pathLst>
                <a:path extrusionOk="0" fill="none" h="6263" w="1734">
                  <a:moveTo>
                    <a:pt x="1734" y="1"/>
                  </a:moveTo>
                  <a:cubicBezTo>
                    <a:pt x="730" y="700"/>
                    <a:pt x="92" y="1855"/>
                    <a:pt x="31" y="3071"/>
                  </a:cubicBezTo>
                  <a:cubicBezTo>
                    <a:pt x="1" y="4287"/>
                    <a:pt x="578" y="5503"/>
                    <a:pt x="1551" y="6262"/>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7384984" y="754735"/>
              <a:ext cx="79350" cy="31335"/>
            </a:xfrm>
            <a:custGeom>
              <a:rect b="b" l="l" r="r" t="t"/>
              <a:pathLst>
                <a:path extrusionOk="0" fill="none" h="1034" w="2616">
                  <a:moveTo>
                    <a:pt x="1" y="456"/>
                  </a:moveTo>
                  <a:cubicBezTo>
                    <a:pt x="1" y="456"/>
                    <a:pt x="1673" y="0"/>
                    <a:pt x="2615" y="1034"/>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7092716" y="763009"/>
              <a:ext cx="130945" cy="50700"/>
            </a:xfrm>
            <a:custGeom>
              <a:rect b="b" l="l" r="r" t="t"/>
              <a:pathLst>
                <a:path extrusionOk="0" fill="none" h="1673" w="4317">
                  <a:moveTo>
                    <a:pt x="4317" y="852"/>
                  </a:moveTo>
                  <a:cubicBezTo>
                    <a:pt x="4317" y="852"/>
                    <a:pt x="1460" y="1"/>
                    <a:pt x="1" y="167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6903704" y="968462"/>
              <a:ext cx="102372" cy="196225"/>
            </a:xfrm>
            <a:custGeom>
              <a:rect b="b" l="l" r="r" t="t"/>
              <a:pathLst>
                <a:path extrusionOk="0" fill="none" h="6475" w="3375">
                  <a:moveTo>
                    <a:pt x="0" y="730"/>
                  </a:moveTo>
                  <a:cubicBezTo>
                    <a:pt x="456" y="152"/>
                    <a:pt x="1368" y="0"/>
                    <a:pt x="1976" y="395"/>
                  </a:cubicBezTo>
                  <a:cubicBezTo>
                    <a:pt x="2584" y="790"/>
                    <a:pt x="2827" y="1702"/>
                    <a:pt x="2493" y="2341"/>
                  </a:cubicBezTo>
                  <a:cubicBezTo>
                    <a:pt x="2280" y="2736"/>
                    <a:pt x="1885" y="3040"/>
                    <a:pt x="1885" y="3465"/>
                  </a:cubicBezTo>
                  <a:cubicBezTo>
                    <a:pt x="1885" y="3921"/>
                    <a:pt x="2250" y="4256"/>
                    <a:pt x="2614" y="4529"/>
                  </a:cubicBezTo>
                  <a:cubicBezTo>
                    <a:pt x="2979" y="4803"/>
                    <a:pt x="3344" y="5107"/>
                    <a:pt x="3374" y="5563"/>
                  </a:cubicBezTo>
                  <a:cubicBezTo>
                    <a:pt x="3374" y="5988"/>
                    <a:pt x="3010" y="6353"/>
                    <a:pt x="2584" y="6414"/>
                  </a:cubicBezTo>
                  <a:cubicBezTo>
                    <a:pt x="2159" y="6474"/>
                    <a:pt x="1703" y="6292"/>
                    <a:pt x="1399" y="5988"/>
                  </a:cubicBezTo>
                  <a:cubicBezTo>
                    <a:pt x="1095" y="5684"/>
                    <a:pt x="882" y="5319"/>
                    <a:pt x="669" y="4924"/>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7604451" y="884632"/>
              <a:ext cx="82080" cy="210953"/>
            </a:xfrm>
            <a:custGeom>
              <a:rect b="b" l="l" r="r" t="t"/>
              <a:pathLst>
                <a:path extrusionOk="0" fill="none" h="6961" w="2706">
                  <a:moveTo>
                    <a:pt x="2705" y="335"/>
                  </a:moveTo>
                  <a:cubicBezTo>
                    <a:pt x="2158" y="0"/>
                    <a:pt x="1368" y="91"/>
                    <a:pt x="912" y="578"/>
                  </a:cubicBezTo>
                  <a:cubicBezTo>
                    <a:pt x="456" y="1034"/>
                    <a:pt x="395" y="1824"/>
                    <a:pt x="760" y="2371"/>
                  </a:cubicBezTo>
                  <a:cubicBezTo>
                    <a:pt x="1003" y="2736"/>
                    <a:pt x="1398" y="3009"/>
                    <a:pt x="1490" y="3405"/>
                  </a:cubicBezTo>
                  <a:cubicBezTo>
                    <a:pt x="1550" y="3769"/>
                    <a:pt x="1368" y="4134"/>
                    <a:pt x="1125" y="4408"/>
                  </a:cubicBezTo>
                  <a:cubicBezTo>
                    <a:pt x="882" y="4651"/>
                    <a:pt x="578" y="4864"/>
                    <a:pt x="335" y="5167"/>
                  </a:cubicBezTo>
                  <a:cubicBezTo>
                    <a:pt x="122" y="5411"/>
                    <a:pt x="0" y="5715"/>
                    <a:pt x="0" y="6019"/>
                  </a:cubicBezTo>
                  <a:cubicBezTo>
                    <a:pt x="31" y="6322"/>
                    <a:pt x="183" y="6657"/>
                    <a:pt x="486" y="6778"/>
                  </a:cubicBezTo>
                  <a:cubicBezTo>
                    <a:pt x="882" y="6961"/>
                    <a:pt x="1398" y="6687"/>
                    <a:pt x="1672" y="6322"/>
                  </a:cubicBezTo>
                  <a:cubicBezTo>
                    <a:pt x="1945" y="5958"/>
                    <a:pt x="2067" y="5532"/>
                    <a:pt x="2037" y="5076"/>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7047548" y="339284"/>
              <a:ext cx="103282" cy="132645"/>
            </a:xfrm>
            <a:custGeom>
              <a:rect b="b" l="l" r="r" t="t"/>
              <a:pathLst>
                <a:path extrusionOk="0" fill="none" h="4377" w="3405">
                  <a:moveTo>
                    <a:pt x="0" y="0"/>
                  </a:moveTo>
                  <a:cubicBezTo>
                    <a:pt x="1429" y="1185"/>
                    <a:pt x="2614" y="2705"/>
                    <a:pt x="3404" y="4377"/>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6926758" y="593531"/>
              <a:ext cx="93151" cy="41488"/>
            </a:xfrm>
            <a:custGeom>
              <a:rect b="b" l="l" r="r" t="t"/>
              <a:pathLst>
                <a:path extrusionOk="0" fill="none" h="1369" w="3071">
                  <a:moveTo>
                    <a:pt x="0" y="0"/>
                  </a:moveTo>
                  <a:cubicBezTo>
                    <a:pt x="730" y="912"/>
                    <a:pt x="1915" y="1368"/>
                    <a:pt x="3070" y="1216"/>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7436643" y="529037"/>
              <a:ext cx="149388" cy="77399"/>
            </a:xfrm>
            <a:custGeom>
              <a:rect b="b" l="l" r="r" t="t"/>
              <a:pathLst>
                <a:path extrusionOk="0" fill="none" h="2554" w="4925">
                  <a:moveTo>
                    <a:pt x="4924" y="1"/>
                  </a:moveTo>
                  <a:cubicBezTo>
                    <a:pt x="3830" y="1581"/>
                    <a:pt x="1915" y="2554"/>
                    <a:pt x="0" y="252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6797656" y="843171"/>
              <a:ext cx="77500" cy="32275"/>
            </a:xfrm>
            <a:custGeom>
              <a:rect b="b" l="l" r="r" t="t"/>
              <a:pathLst>
                <a:path extrusionOk="0" fill="none" h="1065" w="2555">
                  <a:moveTo>
                    <a:pt x="1" y="0"/>
                  </a:moveTo>
                  <a:cubicBezTo>
                    <a:pt x="214" y="456"/>
                    <a:pt x="639" y="791"/>
                    <a:pt x="1126" y="943"/>
                  </a:cubicBezTo>
                  <a:cubicBezTo>
                    <a:pt x="1612" y="1064"/>
                    <a:pt x="2129" y="973"/>
                    <a:pt x="2554" y="70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8055306" y="2998803"/>
              <a:ext cx="30454" cy="160283"/>
            </a:xfrm>
            <a:custGeom>
              <a:rect b="b" l="l" r="r" t="t"/>
              <a:pathLst>
                <a:path extrusionOk="0" fill="none" h="5289" w="1004">
                  <a:moveTo>
                    <a:pt x="1" y="0"/>
                  </a:moveTo>
                  <a:cubicBezTo>
                    <a:pt x="274" y="1641"/>
                    <a:pt x="913" y="5198"/>
                    <a:pt x="1004" y="528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7959420" y="2320769"/>
              <a:ext cx="17563" cy="272684"/>
            </a:xfrm>
            <a:custGeom>
              <a:rect b="b" l="l" r="r" t="t"/>
              <a:pathLst>
                <a:path extrusionOk="0" fill="none" h="8998" w="579">
                  <a:moveTo>
                    <a:pt x="426" y="1"/>
                  </a:moveTo>
                  <a:cubicBezTo>
                    <a:pt x="365" y="1673"/>
                    <a:pt x="274" y="3344"/>
                    <a:pt x="1" y="5016"/>
                  </a:cubicBezTo>
                  <a:cubicBezTo>
                    <a:pt x="152" y="6354"/>
                    <a:pt x="365" y="7691"/>
                    <a:pt x="578" y="8998"/>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7993546" y="2316163"/>
              <a:ext cx="130005" cy="137282"/>
            </a:xfrm>
            <a:custGeom>
              <a:rect b="b" l="l" r="r" t="t"/>
              <a:pathLst>
                <a:path extrusionOk="0" fill="none" h="4530" w="4286">
                  <a:moveTo>
                    <a:pt x="0" y="1"/>
                  </a:moveTo>
                  <a:lnTo>
                    <a:pt x="1733" y="4256"/>
                  </a:lnTo>
                  <a:cubicBezTo>
                    <a:pt x="1733" y="4256"/>
                    <a:pt x="3131" y="4530"/>
                    <a:pt x="4286" y="3405"/>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8028582" y="2367776"/>
              <a:ext cx="66398" cy="25820"/>
            </a:xfrm>
            <a:custGeom>
              <a:rect b="b" l="l" r="r" t="t"/>
              <a:pathLst>
                <a:path extrusionOk="0" fill="none" h="852" w="2189">
                  <a:moveTo>
                    <a:pt x="0" y="790"/>
                  </a:moveTo>
                  <a:cubicBezTo>
                    <a:pt x="0" y="790"/>
                    <a:pt x="1125" y="851"/>
                    <a:pt x="2189" y="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7202434" y="2483822"/>
              <a:ext cx="237898" cy="36881"/>
            </a:xfrm>
            <a:custGeom>
              <a:rect b="b" l="l" r="r" t="t"/>
              <a:pathLst>
                <a:path extrusionOk="0" fill="none" h="1217" w="7843">
                  <a:moveTo>
                    <a:pt x="1" y="1217"/>
                  </a:moveTo>
                  <a:cubicBezTo>
                    <a:pt x="2523" y="366"/>
                    <a:pt x="5198" y="1"/>
                    <a:pt x="7843" y="18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7245781" y="2507795"/>
              <a:ext cx="189032" cy="42397"/>
            </a:xfrm>
            <a:custGeom>
              <a:rect b="b" l="l" r="r" t="t"/>
              <a:pathLst>
                <a:path extrusionOk="0" fill="none" h="1399" w="6232">
                  <a:moveTo>
                    <a:pt x="0" y="1398"/>
                  </a:moveTo>
                  <a:cubicBezTo>
                    <a:pt x="1915" y="456"/>
                    <a:pt x="4073" y="0"/>
                    <a:pt x="6231" y="152"/>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6633549" y="2131016"/>
              <a:ext cx="50746" cy="137282"/>
            </a:xfrm>
            <a:custGeom>
              <a:rect b="b" l="l" r="r" t="t"/>
              <a:pathLst>
                <a:path extrusionOk="0" fill="none" h="4530" w="1673">
                  <a:moveTo>
                    <a:pt x="0" y="0"/>
                  </a:moveTo>
                  <a:cubicBezTo>
                    <a:pt x="61" y="1642"/>
                    <a:pt x="669" y="3253"/>
                    <a:pt x="1672" y="452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6546885" y="2908517"/>
              <a:ext cx="139257" cy="206347"/>
            </a:xfrm>
            <a:custGeom>
              <a:rect b="b" l="l" r="r" t="t"/>
              <a:pathLst>
                <a:path extrusionOk="0" fill="none" h="6809" w="4591">
                  <a:moveTo>
                    <a:pt x="395" y="6809"/>
                  </a:moveTo>
                  <a:cubicBezTo>
                    <a:pt x="0" y="5320"/>
                    <a:pt x="61" y="3648"/>
                    <a:pt x="791" y="2310"/>
                  </a:cubicBezTo>
                  <a:cubicBezTo>
                    <a:pt x="1550" y="943"/>
                    <a:pt x="3070" y="0"/>
                    <a:pt x="4590" y="18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8075599" y="2448817"/>
              <a:ext cx="83930" cy="281897"/>
            </a:xfrm>
            <a:custGeom>
              <a:rect b="b" l="l" r="r" t="t"/>
              <a:pathLst>
                <a:path extrusionOk="0" fill="none" h="9302" w="2767">
                  <a:moveTo>
                    <a:pt x="0" y="1"/>
                  </a:moveTo>
                  <a:lnTo>
                    <a:pt x="2766" y="9302"/>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7173859" y="1088205"/>
              <a:ext cx="308876" cy="77399"/>
            </a:xfrm>
            <a:custGeom>
              <a:rect b="b" l="l" r="r" t="t"/>
              <a:pathLst>
                <a:path extrusionOk="0" fill="none" h="2554" w="10183">
                  <a:moveTo>
                    <a:pt x="0" y="2554"/>
                  </a:moveTo>
                  <a:cubicBezTo>
                    <a:pt x="2979" y="609"/>
                    <a:pt x="6779" y="1"/>
                    <a:pt x="10183" y="912"/>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7186751" y="1185855"/>
              <a:ext cx="311666" cy="53458"/>
            </a:xfrm>
            <a:custGeom>
              <a:rect b="b" l="l" r="r" t="t"/>
              <a:pathLst>
                <a:path extrusionOk="0" fill="none" h="1764" w="10275">
                  <a:moveTo>
                    <a:pt x="1" y="1764"/>
                  </a:moveTo>
                  <a:cubicBezTo>
                    <a:pt x="1460" y="760"/>
                    <a:pt x="3344" y="669"/>
                    <a:pt x="5077" y="669"/>
                  </a:cubicBezTo>
                  <a:cubicBezTo>
                    <a:pt x="6840" y="669"/>
                    <a:pt x="8694" y="730"/>
                    <a:pt x="10275" y="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6827171" y="2049035"/>
              <a:ext cx="320888" cy="58064"/>
            </a:xfrm>
            <a:custGeom>
              <a:rect b="b" l="l" r="r" t="t"/>
              <a:pathLst>
                <a:path extrusionOk="0" fill="none" h="1916" w="10579">
                  <a:moveTo>
                    <a:pt x="1" y="0"/>
                  </a:moveTo>
                  <a:lnTo>
                    <a:pt x="10578" y="0"/>
                  </a:lnTo>
                  <a:lnTo>
                    <a:pt x="10578" y="1915"/>
                  </a:lnTo>
                  <a:lnTo>
                    <a:pt x="1" y="1915"/>
                  </a:lnTo>
                  <a:close/>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8073749" y="3241988"/>
              <a:ext cx="1301871" cy="208407"/>
            </a:xfrm>
            <a:custGeom>
              <a:rect b="b" l="l" r="r" t="t"/>
              <a:pathLst>
                <a:path extrusionOk="0" h="6877" w="42920">
                  <a:moveTo>
                    <a:pt x="42311" y="0"/>
                  </a:moveTo>
                  <a:cubicBezTo>
                    <a:pt x="42311" y="0"/>
                    <a:pt x="33497" y="4134"/>
                    <a:pt x="21885" y="4651"/>
                  </a:cubicBezTo>
                  <a:cubicBezTo>
                    <a:pt x="20222" y="4724"/>
                    <a:pt x="18672" y="4757"/>
                    <a:pt x="17229" y="4757"/>
                  </a:cubicBezTo>
                  <a:cubicBezTo>
                    <a:pt x="4930" y="4757"/>
                    <a:pt x="426" y="2371"/>
                    <a:pt x="426" y="2371"/>
                  </a:cubicBezTo>
                  <a:lnTo>
                    <a:pt x="1" y="3557"/>
                  </a:lnTo>
                  <a:cubicBezTo>
                    <a:pt x="1" y="3557"/>
                    <a:pt x="5265" y="6877"/>
                    <a:pt x="16192" y="6877"/>
                  </a:cubicBezTo>
                  <a:cubicBezTo>
                    <a:pt x="17636" y="6877"/>
                    <a:pt x="19179" y="6819"/>
                    <a:pt x="20822" y="6688"/>
                  </a:cubicBezTo>
                  <a:cubicBezTo>
                    <a:pt x="34895" y="5593"/>
                    <a:pt x="42919" y="1551"/>
                    <a:pt x="42919" y="1551"/>
                  </a:cubicBezTo>
                  <a:lnTo>
                    <a:pt x="42311" y="0"/>
                  </a:ln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7595229" y="2153110"/>
              <a:ext cx="355891" cy="199013"/>
            </a:xfrm>
            <a:custGeom>
              <a:rect b="b" l="l" r="r" t="t"/>
              <a:pathLst>
                <a:path extrusionOk="0" h="6567" w="11733">
                  <a:moveTo>
                    <a:pt x="395" y="1"/>
                  </a:moveTo>
                  <a:lnTo>
                    <a:pt x="0" y="852"/>
                  </a:lnTo>
                  <a:cubicBezTo>
                    <a:pt x="0" y="852"/>
                    <a:pt x="1003" y="3162"/>
                    <a:pt x="3708" y="4834"/>
                  </a:cubicBezTo>
                  <a:cubicBezTo>
                    <a:pt x="6414" y="6475"/>
                    <a:pt x="10943" y="6566"/>
                    <a:pt x="10943" y="6566"/>
                  </a:cubicBezTo>
                  <a:lnTo>
                    <a:pt x="11733" y="5351"/>
                  </a:lnTo>
                  <a:lnTo>
                    <a:pt x="11733" y="5351"/>
                  </a:lnTo>
                  <a:cubicBezTo>
                    <a:pt x="11733" y="5351"/>
                    <a:pt x="11693" y="5351"/>
                    <a:pt x="11619" y="5351"/>
                  </a:cubicBezTo>
                  <a:cubicBezTo>
                    <a:pt x="10915" y="5351"/>
                    <a:pt x="7104" y="5277"/>
                    <a:pt x="4712" y="3709"/>
                  </a:cubicBezTo>
                  <a:cubicBezTo>
                    <a:pt x="2067" y="2007"/>
                    <a:pt x="395" y="1"/>
                    <a:pt x="395" y="1"/>
                  </a:cubicBez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7864444" y="2320769"/>
              <a:ext cx="213935" cy="382328"/>
            </a:xfrm>
            <a:custGeom>
              <a:rect b="b" l="l" r="r" t="t"/>
              <a:pathLst>
                <a:path extrusionOk="0" fill="none" h="12616" w="7053">
                  <a:moveTo>
                    <a:pt x="7053" y="12615"/>
                  </a:moveTo>
                  <a:cubicBezTo>
                    <a:pt x="5776" y="11430"/>
                    <a:pt x="396" y="4986"/>
                    <a:pt x="1" y="4499"/>
                  </a:cubicBezTo>
                  <a:cubicBezTo>
                    <a:pt x="1217" y="2311"/>
                    <a:pt x="2858" y="1"/>
                    <a:pt x="2858" y="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7442164" y="2162323"/>
              <a:ext cx="531092" cy="759049"/>
            </a:xfrm>
            <a:custGeom>
              <a:rect b="b" l="l" r="r" t="t"/>
              <a:pathLst>
                <a:path extrusionOk="0" fill="none" h="25047" w="17509">
                  <a:moveTo>
                    <a:pt x="5320" y="1"/>
                  </a:moveTo>
                  <a:cubicBezTo>
                    <a:pt x="5320" y="1"/>
                    <a:pt x="3496" y="2949"/>
                    <a:pt x="1794" y="5806"/>
                  </a:cubicBezTo>
                  <a:cubicBezTo>
                    <a:pt x="61" y="8664"/>
                    <a:pt x="1" y="11156"/>
                    <a:pt x="1308" y="13041"/>
                  </a:cubicBezTo>
                  <a:cubicBezTo>
                    <a:pt x="2311" y="14500"/>
                    <a:pt x="12554" y="21612"/>
                    <a:pt x="17508" y="25047"/>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7588768" y="2390779"/>
              <a:ext cx="275692" cy="67277"/>
            </a:xfrm>
            <a:custGeom>
              <a:rect b="b" l="l" r="r" t="t"/>
              <a:pathLst>
                <a:path extrusionOk="0" fill="none" h="2220" w="9089">
                  <a:moveTo>
                    <a:pt x="9089" y="2220"/>
                  </a:moveTo>
                  <a:cubicBezTo>
                    <a:pt x="9089" y="2220"/>
                    <a:pt x="4256" y="1"/>
                    <a:pt x="0" y="170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8236946" y="978584"/>
              <a:ext cx="125425" cy="108734"/>
            </a:xfrm>
            <a:custGeom>
              <a:rect b="b" l="l" r="r" t="t"/>
              <a:pathLst>
                <a:path extrusionOk="0" h="3588" w="4135">
                  <a:moveTo>
                    <a:pt x="2341" y="1"/>
                  </a:moveTo>
                  <a:cubicBezTo>
                    <a:pt x="2341" y="1"/>
                    <a:pt x="2250" y="153"/>
                    <a:pt x="1612" y="456"/>
                  </a:cubicBezTo>
                  <a:cubicBezTo>
                    <a:pt x="1434" y="541"/>
                    <a:pt x="1243" y="571"/>
                    <a:pt x="1059" y="571"/>
                  </a:cubicBezTo>
                  <a:cubicBezTo>
                    <a:pt x="581" y="571"/>
                    <a:pt x="153" y="365"/>
                    <a:pt x="153" y="365"/>
                  </a:cubicBezTo>
                  <a:lnTo>
                    <a:pt x="153" y="365"/>
                  </a:lnTo>
                  <a:cubicBezTo>
                    <a:pt x="153" y="365"/>
                    <a:pt x="1" y="2554"/>
                    <a:pt x="4134" y="3587"/>
                  </a:cubicBezTo>
                  <a:lnTo>
                    <a:pt x="2341" y="1"/>
                  </a:ln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8102324" y="95250"/>
              <a:ext cx="956141" cy="945031"/>
            </a:xfrm>
            <a:custGeom>
              <a:rect b="b" l="l" r="r" t="t"/>
              <a:pathLst>
                <a:path extrusionOk="0" h="31184" w="31522">
                  <a:moveTo>
                    <a:pt x="11058" y="0"/>
                  </a:moveTo>
                  <a:cubicBezTo>
                    <a:pt x="10439" y="0"/>
                    <a:pt x="9819" y="74"/>
                    <a:pt x="9211" y="240"/>
                  </a:cubicBezTo>
                  <a:cubicBezTo>
                    <a:pt x="4104" y="1608"/>
                    <a:pt x="3010" y="6775"/>
                    <a:pt x="3253" y="10089"/>
                  </a:cubicBezTo>
                  <a:cubicBezTo>
                    <a:pt x="2068" y="11000"/>
                    <a:pt x="1" y="12733"/>
                    <a:pt x="1" y="16563"/>
                  </a:cubicBezTo>
                  <a:cubicBezTo>
                    <a:pt x="1" y="20362"/>
                    <a:pt x="2341" y="20393"/>
                    <a:pt x="2341" y="20393"/>
                  </a:cubicBezTo>
                  <a:lnTo>
                    <a:pt x="3770" y="19876"/>
                  </a:lnTo>
                  <a:cubicBezTo>
                    <a:pt x="3770" y="19876"/>
                    <a:pt x="4955" y="19967"/>
                    <a:pt x="5594" y="20666"/>
                  </a:cubicBezTo>
                  <a:cubicBezTo>
                    <a:pt x="5350" y="19876"/>
                    <a:pt x="5563" y="17627"/>
                    <a:pt x="5563" y="17627"/>
                  </a:cubicBezTo>
                  <a:cubicBezTo>
                    <a:pt x="5563" y="17627"/>
                    <a:pt x="8962" y="14739"/>
                    <a:pt x="15551" y="14739"/>
                  </a:cubicBezTo>
                  <a:cubicBezTo>
                    <a:pt x="15586" y="14739"/>
                    <a:pt x="15620" y="14739"/>
                    <a:pt x="15655" y="14739"/>
                  </a:cubicBezTo>
                  <a:cubicBezTo>
                    <a:pt x="22342" y="14739"/>
                    <a:pt x="23345" y="15408"/>
                    <a:pt x="23345" y="15408"/>
                  </a:cubicBezTo>
                  <a:lnTo>
                    <a:pt x="23618" y="20058"/>
                  </a:lnTo>
                  <a:lnTo>
                    <a:pt x="23953" y="19846"/>
                  </a:lnTo>
                  <a:cubicBezTo>
                    <a:pt x="23953" y="19846"/>
                    <a:pt x="24302" y="17578"/>
                    <a:pt x="25473" y="17578"/>
                  </a:cubicBezTo>
                  <a:cubicBezTo>
                    <a:pt x="25596" y="17578"/>
                    <a:pt x="25727" y="17602"/>
                    <a:pt x="25868" y="17657"/>
                  </a:cubicBezTo>
                  <a:cubicBezTo>
                    <a:pt x="27357" y="18265"/>
                    <a:pt x="27904" y="19997"/>
                    <a:pt x="28086" y="21183"/>
                  </a:cubicBezTo>
                  <a:cubicBezTo>
                    <a:pt x="28238" y="22368"/>
                    <a:pt x="27752" y="25864"/>
                    <a:pt x="27327" y="26685"/>
                  </a:cubicBezTo>
                  <a:cubicBezTo>
                    <a:pt x="26901" y="27475"/>
                    <a:pt x="25442" y="27536"/>
                    <a:pt x="25442" y="27536"/>
                  </a:cubicBezTo>
                  <a:lnTo>
                    <a:pt x="23892" y="26685"/>
                  </a:lnTo>
                  <a:lnTo>
                    <a:pt x="23892" y="26685"/>
                  </a:lnTo>
                  <a:cubicBezTo>
                    <a:pt x="23953" y="28356"/>
                    <a:pt x="23831" y="29906"/>
                    <a:pt x="23314" y="31183"/>
                  </a:cubicBezTo>
                  <a:cubicBezTo>
                    <a:pt x="27235" y="29967"/>
                    <a:pt x="27448" y="26806"/>
                    <a:pt x="27448" y="26806"/>
                  </a:cubicBezTo>
                  <a:cubicBezTo>
                    <a:pt x="27448" y="26806"/>
                    <a:pt x="31521" y="24800"/>
                    <a:pt x="31156" y="19116"/>
                  </a:cubicBezTo>
                  <a:cubicBezTo>
                    <a:pt x="30822" y="13402"/>
                    <a:pt x="27904" y="12551"/>
                    <a:pt x="27904" y="12551"/>
                  </a:cubicBezTo>
                  <a:cubicBezTo>
                    <a:pt x="27904" y="12551"/>
                    <a:pt x="27509" y="9237"/>
                    <a:pt x="25624" y="6289"/>
                  </a:cubicBezTo>
                  <a:cubicBezTo>
                    <a:pt x="24342" y="4262"/>
                    <a:pt x="22285" y="3938"/>
                    <a:pt x="21102" y="3938"/>
                  </a:cubicBezTo>
                  <a:cubicBezTo>
                    <a:pt x="20546" y="3938"/>
                    <a:pt x="20184" y="4009"/>
                    <a:pt x="20184" y="4009"/>
                  </a:cubicBezTo>
                  <a:cubicBezTo>
                    <a:pt x="20184" y="4009"/>
                    <a:pt x="15632" y="0"/>
                    <a:pt x="11058" y="0"/>
                  </a:cubicBezTo>
                  <a:close/>
                </a:path>
              </a:pathLst>
            </a:custGeom>
            <a:solidFill>
              <a:srgbClr val="9EC5F3"/>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8718257" y="1164670"/>
              <a:ext cx="133706" cy="231227"/>
            </a:xfrm>
            <a:custGeom>
              <a:rect b="b" l="l" r="r" t="t"/>
              <a:pathLst>
                <a:path extrusionOk="0" fill="none" h="7630" w="4408">
                  <a:moveTo>
                    <a:pt x="4408" y="7630"/>
                  </a:moveTo>
                  <a:cubicBezTo>
                    <a:pt x="3860" y="7265"/>
                    <a:pt x="1611" y="5654"/>
                    <a:pt x="912" y="3861"/>
                  </a:cubicBezTo>
                  <a:cubicBezTo>
                    <a:pt x="91" y="1855"/>
                    <a:pt x="0" y="0"/>
                    <a:pt x="0" y="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8851939" y="1366426"/>
              <a:ext cx="234228" cy="57125"/>
            </a:xfrm>
            <a:custGeom>
              <a:rect b="b" l="l" r="r" t="t"/>
              <a:pathLst>
                <a:path extrusionOk="0" fill="none" h="1885" w="7722">
                  <a:moveTo>
                    <a:pt x="7721" y="1885"/>
                  </a:moveTo>
                  <a:lnTo>
                    <a:pt x="730" y="0"/>
                  </a:lnTo>
                  <a:lnTo>
                    <a:pt x="92" y="1034"/>
                  </a:lnTo>
                  <a:cubicBezTo>
                    <a:pt x="92" y="1034"/>
                    <a:pt x="61" y="1003"/>
                    <a:pt x="1" y="97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7579547" y="1359031"/>
              <a:ext cx="803993" cy="980124"/>
            </a:xfrm>
            <a:custGeom>
              <a:rect b="b" l="l" r="r" t="t"/>
              <a:pathLst>
                <a:path extrusionOk="0" fill="none" h="32342" w="26506">
                  <a:moveTo>
                    <a:pt x="26506" y="1338"/>
                  </a:moveTo>
                  <a:lnTo>
                    <a:pt x="26445" y="1430"/>
                  </a:lnTo>
                  <a:lnTo>
                    <a:pt x="25259" y="1"/>
                  </a:lnTo>
                  <a:lnTo>
                    <a:pt x="22250" y="1399"/>
                  </a:lnTo>
                  <a:lnTo>
                    <a:pt x="22250" y="2311"/>
                  </a:lnTo>
                  <a:cubicBezTo>
                    <a:pt x="22250" y="2311"/>
                    <a:pt x="17144" y="3496"/>
                    <a:pt x="14590" y="5320"/>
                  </a:cubicBezTo>
                  <a:cubicBezTo>
                    <a:pt x="12068" y="7174"/>
                    <a:pt x="10487" y="9150"/>
                    <a:pt x="10487" y="9150"/>
                  </a:cubicBezTo>
                  <a:lnTo>
                    <a:pt x="0" y="24865"/>
                  </a:lnTo>
                  <a:cubicBezTo>
                    <a:pt x="0" y="24865"/>
                    <a:pt x="3526" y="32342"/>
                    <a:pt x="15259" y="31734"/>
                  </a:cubicBezTo>
                  <a:cubicBezTo>
                    <a:pt x="14134" y="30427"/>
                    <a:pt x="12554" y="26840"/>
                    <a:pt x="13587" y="23740"/>
                  </a:cubicBezTo>
                  <a:cubicBezTo>
                    <a:pt x="14651" y="20609"/>
                    <a:pt x="16110" y="18481"/>
                    <a:pt x="15776" y="15898"/>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8383551" y="1158215"/>
              <a:ext cx="71008" cy="241379"/>
            </a:xfrm>
            <a:custGeom>
              <a:rect b="b" l="l" r="r" t="t"/>
              <a:pathLst>
                <a:path extrusionOk="0" fill="none" h="7965" w="2341">
                  <a:moveTo>
                    <a:pt x="2219" y="1"/>
                  </a:moveTo>
                  <a:cubicBezTo>
                    <a:pt x="2219" y="1"/>
                    <a:pt x="2341" y="3131"/>
                    <a:pt x="1794" y="4621"/>
                  </a:cubicBezTo>
                  <a:cubicBezTo>
                    <a:pt x="1338" y="5897"/>
                    <a:pt x="244" y="7569"/>
                    <a:pt x="1" y="7964"/>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7997216" y="1769906"/>
              <a:ext cx="46136" cy="175951"/>
            </a:xfrm>
            <a:custGeom>
              <a:rect b="b" l="l" r="r" t="t"/>
              <a:pathLst>
                <a:path extrusionOk="0" fill="none" h="5806" w="1521">
                  <a:moveTo>
                    <a:pt x="1" y="0"/>
                  </a:moveTo>
                  <a:cubicBezTo>
                    <a:pt x="1" y="0"/>
                    <a:pt x="1521" y="2918"/>
                    <a:pt x="1490" y="5806"/>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8090342" y="2681880"/>
              <a:ext cx="398326" cy="112432"/>
            </a:xfrm>
            <a:custGeom>
              <a:rect b="b" l="l" r="r" t="t"/>
              <a:pathLst>
                <a:path extrusionOk="0" fill="none" h="3710" w="13132">
                  <a:moveTo>
                    <a:pt x="8086" y="2250"/>
                  </a:moveTo>
                  <a:lnTo>
                    <a:pt x="10305" y="2585"/>
                  </a:lnTo>
                  <a:cubicBezTo>
                    <a:pt x="10305" y="2585"/>
                    <a:pt x="11460" y="3405"/>
                    <a:pt x="12037" y="3557"/>
                  </a:cubicBezTo>
                  <a:cubicBezTo>
                    <a:pt x="12645" y="3709"/>
                    <a:pt x="12980" y="3618"/>
                    <a:pt x="13132" y="2828"/>
                  </a:cubicBezTo>
                  <a:cubicBezTo>
                    <a:pt x="12736" y="2554"/>
                    <a:pt x="11733" y="1034"/>
                    <a:pt x="11673" y="1034"/>
                  </a:cubicBezTo>
                  <a:cubicBezTo>
                    <a:pt x="11612" y="1034"/>
                    <a:pt x="8056" y="62"/>
                    <a:pt x="7448" y="31"/>
                  </a:cubicBezTo>
                  <a:cubicBezTo>
                    <a:pt x="6870" y="1"/>
                    <a:pt x="2858" y="1855"/>
                    <a:pt x="2372" y="1886"/>
                  </a:cubicBezTo>
                  <a:cubicBezTo>
                    <a:pt x="1916" y="1886"/>
                    <a:pt x="1703" y="2068"/>
                    <a:pt x="1703" y="2068"/>
                  </a:cubicBezTo>
                  <a:cubicBezTo>
                    <a:pt x="1703" y="2068"/>
                    <a:pt x="973" y="1399"/>
                    <a:pt x="1" y="487"/>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7633026" y="2044428"/>
              <a:ext cx="365143" cy="206347"/>
            </a:xfrm>
            <a:custGeom>
              <a:rect b="b" l="l" r="r" t="t"/>
              <a:pathLst>
                <a:path extrusionOk="0" fill="none" h="6809" w="12038">
                  <a:moveTo>
                    <a:pt x="0" y="0"/>
                  </a:moveTo>
                  <a:cubicBezTo>
                    <a:pt x="0" y="0"/>
                    <a:pt x="3952" y="6809"/>
                    <a:pt x="12037" y="623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8124468" y="2401841"/>
              <a:ext cx="64578" cy="319657"/>
            </a:xfrm>
            <a:custGeom>
              <a:rect b="b" l="l" r="r" t="t"/>
              <a:pathLst>
                <a:path extrusionOk="0" fill="none" h="10548" w="2129">
                  <a:moveTo>
                    <a:pt x="0" y="1"/>
                  </a:moveTo>
                  <a:cubicBezTo>
                    <a:pt x="61" y="2676"/>
                    <a:pt x="1581" y="6809"/>
                    <a:pt x="2128" y="10548"/>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8060857" y="3023654"/>
              <a:ext cx="1299990" cy="376782"/>
            </a:xfrm>
            <a:custGeom>
              <a:rect b="b" l="l" r="r" t="t"/>
              <a:pathLst>
                <a:path extrusionOk="0" fill="none" h="12433" w="42858">
                  <a:moveTo>
                    <a:pt x="2614" y="1"/>
                  </a:moveTo>
                  <a:cubicBezTo>
                    <a:pt x="2614" y="1"/>
                    <a:pt x="578" y="6141"/>
                    <a:pt x="0" y="8876"/>
                  </a:cubicBezTo>
                  <a:cubicBezTo>
                    <a:pt x="2219" y="11065"/>
                    <a:pt x="10547" y="12433"/>
                    <a:pt x="22462" y="11885"/>
                  </a:cubicBezTo>
                  <a:cubicBezTo>
                    <a:pt x="34347" y="11338"/>
                    <a:pt x="42858" y="7144"/>
                    <a:pt x="42858" y="7144"/>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8254479" y="1400491"/>
              <a:ext cx="718243" cy="514033"/>
            </a:xfrm>
            <a:custGeom>
              <a:rect b="b" l="l" r="r" t="t"/>
              <a:pathLst>
                <a:path extrusionOk="0" fill="none" h="16962" w="23679">
                  <a:moveTo>
                    <a:pt x="0" y="913"/>
                  </a:moveTo>
                  <a:cubicBezTo>
                    <a:pt x="0" y="913"/>
                    <a:pt x="9757" y="13588"/>
                    <a:pt x="13921" y="16961"/>
                  </a:cubicBezTo>
                  <a:cubicBezTo>
                    <a:pt x="18025" y="11399"/>
                    <a:pt x="23678" y="1"/>
                    <a:pt x="23678" y="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8345754" y="1359031"/>
              <a:ext cx="522781" cy="384146"/>
            </a:xfrm>
            <a:custGeom>
              <a:rect b="b" l="l" r="r" t="t"/>
              <a:pathLst>
                <a:path extrusionOk="0" fill="none" h="12676" w="17235">
                  <a:moveTo>
                    <a:pt x="17235" y="578"/>
                  </a:moveTo>
                  <a:cubicBezTo>
                    <a:pt x="17235" y="578"/>
                    <a:pt x="12706" y="8208"/>
                    <a:pt x="10517" y="12676"/>
                  </a:cubicBezTo>
                  <a:cubicBezTo>
                    <a:pt x="5715" y="6566"/>
                    <a:pt x="0" y="1"/>
                    <a:pt x="0" y="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8261850" y="558526"/>
              <a:ext cx="570736" cy="639284"/>
            </a:xfrm>
            <a:custGeom>
              <a:rect b="b" l="l" r="r" t="t"/>
              <a:pathLst>
                <a:path extrusionOk="0" fill="none" h="21095" w="18816">
                  <a:moveTo>
                    <a:pt x="304" y="2158"/>
                  </a:moveTo>
                  <a:cubicBezTo>
                    <a:pt x="304" y="2158"/>
                    <a:pt x="0" y="7356"/>
                    <a:pt x="1216" y="12645"/>
                  </a:cubicBezTo>
                  <a:cubicBezTo>
                    <a:pt x="2371" y="17751"/>
                    <a:pt x="5593" y="21095"/>
                    <a:pt x="11216" y="20821"/>
                  </a:cubicBezTo>
                  <a:cubicBezTo>
                    <a:pt x="16809" y="20548"/>
                    <a:pt x="18481" y="16687"/>
                    <a:pt x="18633" y="11885"/>
                  </a:cubicBezTo>
                  <a:cubicBezTo>
                    <a:pt x="18815" y="7082"/>
                    <a:pt x="18025" y="0"/>
                    <a:pt x="18025" y="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8827034" y="584318"/>
              <a:ext cx="140166" cy="385964"/>
            </a:xfrm>
            <a:custGeom>
              <a:rect b="b" l="l" r="r" t="t"/>
              <a:pathLst>
                <a:path extrusionOk="0" fill="none" h="12736" w="4621">
                  <a:moveTo>
                    <a:pt x="1" y="3860"/>
                  </a:moveTo>
                  <a:cubicBezTo>
                    <a:pt x="1" y="3860"/>
                    <a:pt x="1125" y="0"/>
                    <a:pt x="2888" y="1976"/>
                  </a:cubicBezTo>
                  <a:cubicBezTo>
                    <a:pt x="4621" y="3952"/>
                    <a:pt x="4621" y="7265"/>
                    <a:pt x="3648" y="10000"/>
                  </a:cubicBezTo>
                  <a:cubicBezTo>
                    <a:pt x="2645" y="12736"/>
                    <a:pt x="183" y="10669"/>
                    <a:pt x="183" y="1066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8132749" y="677361"/>
              <a:ext cx="173381" cy="337143"/>
            </a:xfrm>
            <a:custGeom>
              <a:rect b="b" l="l" r="r" t="t"/>
              <a:pathLst>
                <a:path extrusionOk="0" fill="none" h="11125" w="5716">
                  <a:moveTo>
                    <a:pt x="4256" y="1338"/>
                  </a:moveTo>
                  <a:cubicBezTo>
                    <a:pt x="4256" y="1338"/>
                    <a:pt x="3253" y="0"/>
                    <a:pt x="1703" y="1338"/>
                  </a:cubicBezTo>
                  <a:cubicBezTo>
                    <a:pt x="122" y="2675"/>
                    <a:pt x="1" y="6322"/>
                    <a:pt x="1460" y="8511"/>
                  </a:cubicBezTo>
                  <a:cubicBezTo>
                    <a:pt x="2949" y="10699"/>
                    <a:pt x="5290" y="11125"/>
                    <a:pt x="5715" y="9757"/>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8328221" y="812773"/>
              <a:ext cx="497908" cy="185164"/>
            </a:xfrm>
            <a:custGeom>
              <a:rect b="b" l="l" r="r" t="t"/>
              <a:pathLst>
                <a:path extrusionOk="0" fill="none" h="6110" w="16415">
                  <a:moveTo>
                    <a:pt x="1" y="6110"/>
                  </a:moveTo>
                  <a:cubicBezTo>
                    <a:pt x="1" y="6110"/>
                    <a:pt x="1156" y="1429"/>
                    <a:pt x="7721" y="730"/>
                  </a:cubicBezTo>
                  <a:cubicBezTo>
                    <a:pt x="14256" y="0"/>
                    <a:pt x="16414" y="3739"/>
                    <a:pt x="16414" y="373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8249869" y="534553"/>
              <a:ext cx="600220" cy="119796"/>
            </a:xfrm>
            <a:custGeom>
              <a:rect b="b" l="l" r="r" t="t"/>
              <a:pathLst>
                <a:path extrusionOk="0" fill="none" h="3953" w="19788">
                  <a:moveTo>
                    <a:pt x="0" y="3952"/>
                  </a:moveTo>
                  <a:cubicBezTo>
                    <a:pt x="0" y="3952"/>
                    <a:pt x="2310" y="700"/>
                    <a:pt x="9544" y="366"/>
                  </a:cubicBezTo>
                  <a:cubicBezTo>
                    <a:pt x="16748" y="1"/>
                    <a:pt x="19788" y="1338"/>
                    <a:pt x="19788" y="1338"/>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8213892" y="471908"/>
              <a:ext cx="664797" cy="214681"/>
            </a:xfrm>
            <a:custGeom>
              <a:rect b="b" l="l" r="r" t="t"/>
              <a:pathLst>
                <a:path extrusionOk="0" fill="none" h="7084" w="21917">
                  <a:moveTo>
                    <a:pt x="335" y="7083"/>
                  </a:moveTo>
                  <a:cubicBezTo>
                    <a:pt x="183" y="6627"/>
                    <a:pt x="1" y="5807"/>
                    <a:pt x="457" y="4925"/>
                  </a:cubicBezTo>
                  <a:cubicBezTo>
                    <a:pt x="1125" y="3648"/>
                    <a:pt x="5016" y="548"/>
                    <a:pt x="10913" y="275"/>
                  </a:cubicBezTo>
                  <a:cubicBezTo>
                    <a:pt x="16779" y="1"/>
                    <a:pt x="21035" y="1430"/>
                    <a:pt x="21490" y="2250"/>
                  </a:cubicBezTo>
                  <a:cubicBezTo>
                    <a:pt x="21916" y="3041"/>
                    <a:pt x="21399" y="5168"/>
                    <a:pt x="21399" y="5168"/>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8291335" y="2731644"/>
              <a:ext cx="204714" cy="151101"/>
            </a:xfrm>
            <a:custGeom>
              <a:rect b="b" l="l" r="r" t="t"/>
              <a:pathLst>
                <a:path extrusionOk="0" fill="none" h="4986" w="6749">
                  <a:moveTo>
                    <a:pt x="1" y="2888"/>
                  </a:moveTo>
                  <a:lnTo>
                    <a:pt x="4135" y="3313"/>
                  </a:lnTo>
                  <a:cubicBezTo>
                    <a:pt x="4135" y="3313"/>
                    <a:pt x="5624" y="4894"/>
                    <a:pt x="5928" y="4924"/>
                  </a:cubicBezTo>
                  <a:cubicBezTo>
                    <a:pt x="6202" y="4985"/>
                    <a:pt x="6536" y="4985"/>
                    <a:pt x="6749" y="4317"/>
                  </a:cubicBezTo>
                  <a:cubicBezTo>
                    <a:pt x="6506" y="3891"/>
                    <a:pt x="5807" y="2918"/>
                    <a:pt x="5807" y="2918"/>
                  </a:cubicBezTo>
                  <a:cubicBezTo>
                    <a:pt x="5807" y="2918"/>
                    <a:pt x="4712" y="1520"/>
                    <a:pt x="4226" y="1216"/>
                  </a:cubicBezTo>
                  <a:cubicBezTo>
                    <a:pt x="3709" y="882"/>
                    <a:pt x="366" y="547"/>
                    <a:pt x="366" y="547"/>
                  </a:cubicBezTo>
                  <a:lnTo>
                    <a:pt x="1" y="0"/>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8064527" y="2738100"/>
              <a:ext cx="81170" cy="119765"/>
            </a:xfrm>
            <a:custGeom>
              <a:rect b="b" l="l" r="r" t="t"/>
              <a:pathLst>
                <a:path extrusionOk="0" fill="none" h="3952" w="2676">
                  <a:moveTo>
                    <a:pt x="2675" y="0"/>
                  </a:moveTo>
                  <a:cubicBezTo>
                    <a:pt x="2675" y="0"/>
                    <a:pt x="700" y="1398"/>
                    <a:pt x="1" y="3952"/>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7974162" y="2800745"/>
              <a:ext cx="520961" cy="223863"/>
            </a:xfrm>
            <a:custGeom>
              <a:rect b="b" l="l" r="r" t="t"/>
              <a:pathLst>
                <a:path extrusionOk="0" fill="none" h="7387" w="17175">
                  <a:moveTo>
                    <a:pt x="1" y="4772"/>
                  </a:moveTo>
                  <a:cubicBezTo>
                    <a:pt x="1551" y="5836"/>
                    <a:pt x="2524" y="6505"/>
                    <a:pt x="2524" y="6505"/>
                  </a:cubicBezTo>
                  <a:cubicBezTo>
                    <a:pt x="2524" y="6505"/>
                    <a:pt x="4743" y="7386"/>
                    <a:pt x="6019" y="7204"/>
                  </a:cubicBezTo>
                  <a:cubicBezTo>
                    <a:pt x="7296" y="7021"/>
                    <a:pt x="10487" y="5654"/>
                    <a:pt x="10487" y="5654"/>
                  </a:cubicBezTo>
                  <a:lnTo>
                    <a:pt x="13405" y="5350"/>
                  </a:lnTo>
                  <a:cubicBezTo>
                    <a:pt x="13405" y="5350"/>
                    <a:pt x="15077" y="6261"/>
                    <a:pt x="15624" y="6596"/>
                  </a:cubicBezTo>
                  <a:cubicBezTo>
                    <a:pt x="16171" y="6930"/>
                    <a:pt x="16749" y="6018"/>
                    <a:pt x="16323" y="5532"/>
                  </a:cubicBezTo>
                  <a:cubicBezTo>
                    <a:pt x="15928" y="5046"/>
                    <a:pt x="13922" y="3556"/>
                    <a:pt x="13922" y="3556"/>
                  </a:cubicBezTo>
                  <a:lnTo>
                    <a:pt x="10943" y="3344"/>
                  </a:lnTo>
                  <a:cubicBezTo>
                    <a:pt x="10305" y="3100"/>
                    <a:pt x="10731" y="2857"/>
                    <a:pt x="10731" y="2857"/>
                  </a:cubicBezTo>
                  <a:lnTo>
                    <a:pt x="13709" y="2979"/>
                  </a:lnTo>
                  <a:cubicBezTo>
                    <a:pt x="13709" y="2979"/>
                    <a:pt x="15047" y="4225"/>
                    <a:pt x="15746" y="4468"/>
                  </a:cubicBezTo>
                  <a:cubicBezTo>
                    <a:pt x="16415" y="4711"/>
                    <a:pt x="17114" y="4651"/>
                    <a:pt x="17174" y="3739"/>
                  </a:cubicBezTo>
                  <a:cubicBezTo>
                    <a:pt x="16354" y="3313"/>
                    <a:pt x="14408" y="1064"/>
                    <a:pt x="14408" y="1064"/>
                  </a:cubicBezTo>
                  <a:lnTo>
                    <a:pt x="13132" y="851"/>
                  </a:lnTo>
                  <a:lnTo>
                    <a:pt x="10305" y="608"/>
                  </a:lnTo>
                  <a:lnTo>
                    <a:pt x="10031" y="0"/>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8056246" y="3310149"/>
              <a:ext cx="201013" cy="1995221"/>
            </a:xfrm>
            <a:custGeom>
              <a:rect b="b" l="l" r="r" t="t"/>
              <a:pathLst>
                <a:path extrusionOk="0" fill="none" h="65838" w="6627">
                  <a:moveTo>
                    <a:pt x="821" y="1"/>
                  </a:moveTo>
                  <a:cubicBezTo>
                    <a:pt x="821" y="1"/>
                    <a:pt x="0" y="4499"/>
                    <a:pt x="547" y="12554"/>
                  </a:cubicBezTo>
                  <a:cubicBezTo>
                    <a:pt x="1094" y="20639"/>
                    <a:pt x="5927" y="39637"/>
                    <a:pt x="5927" y="39637"/>
                  </a:cubicBezTo>
                  <a:lnTo>
                    <a:pt x="6383" y="42615"/>
                  </a:lnTo>
                  <a:cubicBezTo>
                    <a:pt x="6383" y="42615"/>
                    <a:pt x="3678" y="53375"/>
                    <a:pt x="6626" y="65838"/>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8706275" y="3715477"/>
              <a:ext cx="182571" cy="35033"/>
            </a:xfrm>
            <a:custGeom>
              <a:rect b="b" l="l" r="r" t="t"/>
              <a:pathLst>
                <a:path extrusionOk="0" fill="none" h="1156" w="6019">
                  <a:moveTo>
                    <a:pt x="6018" y="1"/>
                  </a:moveTo>
                  <a:cubicBezTo>
                    <a:pt x="6018" y="1"/>
                    <a:pt x="3131" y="305"/>
                    <a:pt x="0" y="1156"/>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8671208" y="3738511"/>
              <a:ext cx="106073" cy="1539252"/>
            </a:xfrm>
            <a:custGeom>
              <a:rect b="b" l="l" r="r" t="t"/>
              <a:pathLst>
                <a:path extrusionOk="0" fill="none" h="50792" w="3497">
                  <a:moveTo>
                    <a:pt x="3496" y="1"/>
                  </a:moveTo>
                  <a:cubicBezTo>
                    <a:pt x="3496" y="1"/>
                    <a:pt x="2858" y="14560"/>
                    <a:pt x="2220" y="20396"/>
                  </a:cubicBezTo>
                  <a:cubicBezTo>
                    <a:pt x="1612" y="26232"/>
                    <a:pt x="974" y="26931"/>
                    <a:pt x="974" y="26931"/>
                  </a:cubicBezTo>
                  <a:cubicBezTo>
                    <a:pt x="974" y="26931"/>
                    <a:pt x="1156" y="28998"/>
                    <a:pt x="882" y="30184"/>
                  </a:cubicBezTo>
                  <a:cubicBezTo>
                    <a:pt x="1065" y="35472"/>
                    <a:pt x="1" y="50792"/>
                    <a:pt x="1" y="50792"/>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8788328" y="3738511"/>
              <a:ext cx="106042" cy="1539252"/>
            </a:xfrm>
            <a:custGeom>
              <a:rect b="b" l="l" r="r" t="t"/>
              <a:pathLst>
                <a:path extrusionOk="0" fill="none" h="50792" w="3496">
                  <a:moveTo>
                    <a:pt x="0" y="1"/>
                  </a:moveTo>
                  <a:cubicBezTo>
                    <a:pt x="0" y="1"/>
                    <a:pt x="608" y="14560"/>
                    <a:pt x="1246" y="20396"/>
                  </a:cubicBezTo>
                  <a:cubicBezTo>
                    <a:pt x="1885" y="26232"/>
                    <a:pt x="2493" y="26931"/>
                    <a:pt x="2493" y="26931"/>
                  </a:cubicBezTo>
                  <a:cubicBezTo>
                    <a:pt x="2493" y="26931"/>
                    <a:pt x="2310" y="28998"/>
                    <a:pt x="2584" y="30184"/>
                  </a:cubicBezTo>
                  <a:cubicBezTo>
                    <a:pt x="2401" y="35472"/>
                    <a:pt x="3496" y="50792"/>
                    <a:pt x="3496" y="50792"/>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8082971" y="3347911"/>
              <a:ext cx="191792" cy="1928913"/>
            </a:xfrm>
            <a:custGeom>
              <a:rect b="b" l="l" r="r" t="t"/>
              <a:pathLst>
                <a:path extrusionOk="0" fill="none" h="63650" w="6323">
                  <a:moveTo>
                    <a:pt x="3314" y="1"/>
                  </a:moveTo>
                  <a:cubicBezTo>
                    <a:pt x="3314" y="1"/>
                    <a:pt x="1885" y="7965"/>
                    <a:pt x="1" y="10670"/>
                  </a:cubicBezTo>
                  <a:cubicBezTo>
                    <a:pt x="1824" y="18725"/>
                    <a:pt x="5776" y="37175"/>
                    <a:pt x="5776" y="37175"/>
                  </a:cubicBezTo>
                  <a:lnTo>
                    <a:pt x="6323" y="41339"/>
                  </a:lnTo>
                  <a:cubicBezTo>
                    <a:pt x="6323" y="41339"/>
                    <a:pt x="4925" y="47844"/>
                    <a:pt x="5107" y="52707"/>
                  </a:cubicBezTo>
                  <a:cubicBezTo>
                    <a:pt x="5320" y="57540"/>
                    <a:pt x="6201" y="63649"/>
                    <a:pt x="6201" y="6364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8744071" y="3484264"/>
              <a:ext cx="93151" cy="248743"/>
            </a:xfrm>
            <a:custGeom>
              <a:rect b="b" l="l" r="r" t="t"/>
              <a:pathLst>
                <a:path extrusionOk="0" fill="none" h="8208" w="3071">
                  <a:moveTo>
                    <a:pt x="0" y="365"/>
                  </a:moveTo>
                  <a:lnTo>
                    <a:pt x="2918" y="1"/>
                  </a:lnTo>
                  <a:lnTo>
                    <a:pt x="2888" y="3496"/>
                  </a:lnTo>
                  <a:lnTo>
                    <a:pt x="3070" y="7660"/>
                  </a:lnTo>
                  <a:lnTo>
                    <a:pt x="91" y="8207"/>
                  </a:lnTo>
                  <a:lnTo>
                    <a:pt x="426" y="3861"/>
                  </a:lnTo>
                  <a:close/>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8098653" y="3356216"/>
              <a:ext cx="133706" cy="371236"/>
            </a:xfrm>
            <a:custGeom>
              <a:rect b="b" l="l" r="r" t="t"/>
              <a:pathLst>
                <a:path extrusionOk="0" fill="none" h="12250" w="4408">
                  <a:moveTo>
                    <a:pt x="4408" y="1"/>
                  </a:moveTo>
                  <a:cubicBezTo>
                    <a:pt x="4408" y="1"/>
                    <a:pt x="3709" y="8390"/>
                    <a:pt x="0" y="1225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8535676" y="2301433"/>
              <a:ext cx="210265" cy="67277"/>
            </a:xfrm>
            <a:custGeom>
              <a:rect b="b" l="l" r="r" t="t"/>
              <a:pathLst>
                <a:path extrusionOk="0" fill="none" h="2220" w="6932">
                  <a:moveTo>
                    <a:pt x="1" y="2219"/>
                  </a:moveTo>
                  <a:cubicBezTo>
                    <a:pt x="1" y="2219"/>
                    <a:pt x="3436" y="1"/>
                    <a:pt x="6931" y="82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8589155" y="2329983"/>
              <a:ext cx="173381" cy="38730"/>
            </a:xfrm>
            <a:custGeom>
              <a:rect b="b" l="l" r="r" t="t"/>
              <a:pathLst>
                <a:path extrusionOk="0" fill="none" h="1278" w="5716">
                  <a:moveTo>
                    <a:pt x="1" y="335"/>
                  </a:moveTo>
                  <a:cubicBezTo>
                    <a:pt x="1" y="335"/>
                    <a:pt x="3557" y="1"/>
                    <a:pt x="5715" y="1277"/>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8080210" y="3135124"/>
              <a:ext cx="1274208" cy="199922"/>
            </a:xfrm>
            <a:custGeom>
              <a:rect b="b" l="l" r="r" t="t"/>
              <a:pathLst>
                <a:path extrusionOk="0" fill="none" h="6597" w="42008">
                  <a:moveTo>
                    <a:pt x="0" y="2858"/>
                  </a:moveTo>
                  <a:cubicBezTo>
                    <a:pt x="0" y="2858"/>
                    <a:pt x="9423" y="6596"/>
                    <a:pt x="24347" y="4833"/>
                  </a:cubicBezTo>
                  <a:cubicBezTo>
                    <a:pt x="39241" y="3071"/>
                    <a:pt x="42007" y="1"/>
                    <a:pt x="42007" y="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8253539" y="704061"/>
              <a:ext cx="113444" cy="220196"/>
            </a:xfrm>
            <a:custGeom>
              <a:rect b="b" l="l" r="r" t="t"/>
              <a:pathLst>
                <a:path extrusionOk="0" fill="none" h="7266" w="3740">
                  <a:moveTo>
                    <a:pt x="1" y="1"/>
                  </a:moveTo>
                  <a:cubicBezTo>
                    <a:pt x="1" y="1"/>
                    <a:pt x="2007" y="2463"/>
                    <a:pt x="3739" y="7265"/>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8761574" y="653388"/>
              <a:ext cx="72889" cy="217438"/>
            </a:xfrm>
            <a:custGeom>
              <a:rect b="b" l="l" r="r" t="t"/>
              <a:pathLst>
                <a:path extrusionOk="0" fill="none" h="7175" w="2403">
                  <a:moveTo>
                    <a:pt x="2402" y="1"/>
                  </a:moveTo>
                  <a:cubicBezTo>
                    <a:pt x="2402" y="1"/>
                    <a:pt x="669" y="2980"/>
                    <a:pt x="1" y="7174"/>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8662017" y="657085"/>
              <a:ext cx="42435" cy="82005"/>
            </a:xfrm>
            <a:custGeom>
              <a:rect b="b" l="l" r="r" t="t"/>
              <a:pathLst>
                <a:path extrusionOk="0" h="2706" w="1399">
                  <a:moveTo>
                    <a:pt x="699" y="0"/>
                  </a:moveTo>
                  <a:cubicBezTo>
                    <a:pt x="334" y="0"/>
                    <a:pt x="0" y="608"/>
                    <a:pt x="0" y="1338"/>
                  </a:cubicBezTo>
                  <a:cubicBezTo>
                    <a:pt x="0" y="2098"/>
                    <a:pt x="334" y="2706"/>
                    <a:pt x="699" y="2706"/>
                  </a:cubicBezTo>
                  <a:cubicBezTo>
                    <a:pt x="1094" y="2706"/>
                    <a:pt x="1398" y="2098"/>
                    <a:pt x="1398" y="1338"/>
                  </a:cubicBezTo>
                  <a:cubicBezTo>
                    <a:pt x="1398" y="608"/>
                    <a:pt x="1094" y="0"/>
                    <a:pt x="699" y="0"/>
                  </a:cubicBez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8419497" y="673663"/>
              <a:ext cx="42465" cy="82005"/>
            </a:xfrm>
            <a:custGeom>
              <a:rect b="b" l="l" r="r" t="t"/>
              <a:pathLst>
                <a:path extrusionOk="0" h="2706" w="1400">
                  <a:moveTo>
                    <a:pt x="700" y="1"/>
                  </a:moveTo>
                  <a:cubicBezTo>
                    <a:pt x="305" y="1"/>
                    <a:pt x="1" y="609"/>
                    <a:pt x="1" y="1338"/>
                  </a:cubicBezTo>
                  <a:cubicBezTo>
                    <a:pt x="1" y="2098"/>
                    <a:pt x="305" y="2706"/>
                    <a:pt x="700" y="2706"/>
                  </a:cubicBezTo>
                  <a:cubicBezTo>
                    <a:pt x="1065" y="2706"/>
                    <a:pt x="1399" y="2098"/>
                    <a:pt x="1399" y="1338"/>
                  </a:cubicBezTo>
                  <a:cubicBezTo>
                    <a:pt x="1399" y="578"/>
                    <a:pt x="1065" y="1"/>
                    <a:pt x="700" y="1"/>
                  </a:cubicBez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8575323" y="621171"/>
              <a:ext cx="59967" cy="216499"/>
            </a:xfrm>
            <a:custGeom>
              <a:rect b="b" l="l" r="r" t="t"/>
              <a:pathLst>
                <a:path extrusionOk="0" fill="none" h="7144" w="1977">
                  <a:moveTo>
                    <a:pt x="1977" y="0"/>
                  </a:moveTo>
                  <a:cubicBezTo>
                    <a:pt x="1338" y="213"/>
                    <a:pt x="791" y="669"/>
                    <a:pt x="457" y="1277"/>
                  </a:cubicBezTo>
                  <a:cubicBezTo>
                    <a:pt x="122" y="1854"/>
                    <a:pt x="1" y="2553"/>
                    <a:pt x="153" y="3222"/>
                  </a:cubicBezTo>
                  <a:cubicBezTo>
                    <a:pt x="487" y="4620"/>
                    <a:pt x="1855" y="5714"/>
                    <a:pt x="1825" y="7143"/>
                  </a:cubicBezTo>
                </a:path>
              </a:pathLst>
            </a:custGeom>
            <a:solidFill>
              <a:srgbClr val="344372"/>
            </a:solidFill>
            <a:ln cap="rnd"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8661077" y="615625"/>
              <a:ext cx="60877" cy="10182"/>
            </a:xfrm>
            <a:custGeom>
              <a:rect b="b" l="l" r="r" t="t"/>
              <a:pathLst>
                <a:path extrusionOk="0" fill="none" h="336" w="2007">
                  <a:moveTo>
                    <a:pt x="1" y="153"/>
                  </a:moveTo>
                  <a:cubicBezTo>
                    <a:pt x="669" y="1"/>
                    <a:pt x="1368" y="92"/>
                    <a:pt x="2007" y="335"/>
                  </a:cubicBezTo>
                </a:path>
              </a:pathLst>
            </a:custGeom>
            <a:solidFill>
              <a:srgbClr val="344372"/>
            </a:solidFill>
            <a:ln cap="rnd"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8404754" y="617474"/>
              <a:ext cx="97762" cy="30426"/>
            </a:xfrm>
            <a:custGeom>
              <a:rect b="b" l="l" r="r" t="t"/>
              <a:pathLst>
                <a:path extrusionOk="0" fill="none" h="1004" w="3223">
                  <a:moveTo>
                    <a:pt x="3223" y="487"/>
                  </a:moveTo>
                  <a:cubicBezTo>
                    <a:pt x="2189" y="0"/>
                    <a:pt x="852" y="213"/>
                    <a:pt x="1" y="1004"/>
                  </a:cubicBezTo>
                </a:path>
              </a:pathLst>
            </a:custGeom>
            <a:solidFill>
              <a:srgbClr val="344372"/>
            </a:solidFill>
            <a:ln cap="rnd"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7971402" y="2695700"/>
              <a:ext cx="122665" cy="246895"/>
            </a:xfrm>
            <a:custGeom>
              <a:rect b="b" l="l" r="r" t="t"/>
              <a:pathLst>
                <a:path extrusionOk="0" fill="none" h="8147" w="4044">
                  <a:moveTo>
                    <a:pt x="122" y="8147"/>
                  </a:moveTo>
                  <a:cubicBezTo>
                    <a:pt x="31" y="7752"/>
                    <a:pt x="1" y="7326"/>
                    <a:pt x="1" y="6931"/>
                  </a:cubicBezTo>
                  <a:cubicBezTo>
                    <a:pt x="61" y="5351"/>
                    <a:pt x="548" y="3800"/>
                    <a:pt x="1429" y="2493"/>
                  </a:cubicBezTo>
                  <a:cubicBezTo>
                    <a:pt x="2098" y="1490"/>
                    <a:pt x="3010" y="639"/>
                    <a:pt x="4043" y="1"/>
                  </a:cubicBezTo>
                </a:path>
              </a:pathLst>
            </a:custGeom>
            <a:solidFill>
              <a:srgbClr val="344372"/>
            </a:solidFill>
            <a:ln cap="rnd" cmpd="sng" w="19050">
              <a:solidFill>
                <a:srgbClr val="34437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7972342" y="2107983"/>
              <a:ext cx="161369" cy="300323"/>
            </a:xfrm>
            <a:custGeom>
              <a:rect b="b" l="l" r="r" t="t"/>
              <a:pathLst>
                <a:path extrusionOk="0" fill="none" h="9910" w="5320">
                  <a:moveTo>
                    <a:pt x="365" y="1"/>
                  </a:moveTo>
                  <a:cubicBezTo>
                    <a:pt x="0" y="3952"/>
                    <a:pt x="2097" y="7569"/>
                    <a:pt x="5319" y="990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8618670" y="235178"/>
              <a:ext cx="86690" cy="117008"/>
            </a:xfrm>
            <a:custGeom>
              <a:rect b="b" l="l" r="r" t="t"/>
              <a:pathLst>
                <a:path extrusionOk="0" fill="none" h="3861" w="2858">
                  <a:moveTo>
                    <a:pt x="2858" y="0"/>
                  </a:moveTo>
                  <a:cubicBezTo>
                    <a:pt x="1520" y="912"/>
                    <a:pt x="487" y="2310"/>
                    <a:pt x="0" y="386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8614059" y="290459"/>
              <a:ext cx="104222" cy="109643"/>
            </a:xfrm>
            <a:custGeom>
              <a:rect b="b" l="l" r="r" t="t"/>
              <a:pathLst>
                <a:path extrusionOk="0" fill="none" h="3618" w="3436">
                  <a:moveTo>
                    <a:pt x="244" y="3617"/>
                  </a:moveTo>
                  <a:cubicBezTo>
                    <a:pt x="0" y="3192"/>
                    <a:pt x="244" y="2644"/>
                    <a:pt x="517" y="2249"/>
                  </a:cubicBezTo>
                  <a:cubicBezTo>
                    <a:pt x="1247" y="1246"/>
                    <a:pt x="2280" y="456"/>
                    <a:pt x="3435" y="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8233276" y="402838"/>
              <a:ext cx="133706" cy="31335"/>
            </a:xfrm>
            <a:custGeom>
              <a:rect b="b" l="l" r="r" t="t"/>
              <a:pathLst>
                <a:path extrusionOk="0" fill="none" h="1034" w="4408">
                  <a:moveTo>
                    <a:pt x="0" y="0"/>
                  </a:moveTo>
                  <a:cubicBezTo>
                    <a:pt x="1520" y="92"/>
                    <a:pt x="3009" y="456"/>
                    <a:pt x="4407" y="1034"/>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8354036" y="403747"/>
              <a:ext cx="56267" cy="22153"/>
            </a:xfrm>
            <a:custGeom>
              <a:rect b="b" l="l" r="r" t="t"/>
              <a:pathLst>
                <a:path extrusionOk="0" fill="none" h="731" w="1855">
                  <a:moveTo>
                    <a:pt x="1855" y="730"/>
                  </a:moveTo>
                  <a:cubicBezTo>
                    <a:pt x="1247" y="487"/>
                    <a:pt x="609" y="244"/>
                    <a:pt x="1" y="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8903567" y="501397"/>
              <a:ext cx="27694" cy="25820"/>
            </a:xfrm>
            <a:custGeom>
              <a:rect b="b" l="l" r="r" t="t"/>
              <a:pathLst>
                <a:path extrusionOk="0" fill="none" h="852" w="913">
                  <a:moveTo>
                    <a:pt x="913" y="1"/>
                  </a:moveTo>
                  <a:cubicBezTo>
                    <a:pt x="609" y="305"/>
                    <a:pt x="305" y="578"/>
                    <a:pt x="1" y="852"/>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8436120" y="914090"/>
              <a:ext cx="256340" cy="88460"/>
            </a:xfrm>
            <a:custGeom>
              <a:rect b="b" l="l" r="r" t="t"/>
              <a:pathLst>
                <a:path extrusionOk="0" fill="none" h="2919" w="8451">
                  <a:moveTo>
                    <a:pt x="0" y="2919"/>
                  </a:moveTo>
                  <a:cubicBezTo>
                    <a:pt x="2249" y="882"/>
                    <a:pt x="5502" y="1"/>
                    <a:pt x="8450" y="60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8449952" y="1030167"/>
              <a:ext cx="279362" cy="38730"/>
            </a:xfrm>
            <a:custGeom>
              <a:rect b="b" l="l" r="r" t="t"/>
              <a:pathLst>
                <a:path extrusionOk="0" fill="none" h="1278" w="9210">
                  <a:moveTo>
                    <a:pt x="0" y="1034"/>
                  </a:moveTo>
                  <a:cubicBezTo>
                    <a:pt x="3100" y="1277"/>
                    <a:pt x="6231" y="913"/>
                    <a:pt x="9210" y="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8846418" y="677361"/>
              <a:ext cx="80229" cy="215559"/>
            </a:xfrm>
            <a:custGeom>
              <a:rect b="b" l="l" r="r" t="t"/>
              <a:pathLst>
                <a:path extrusionOk="0" fill="none" h="7113" w="2645">
                  <a:moveTo>
                    <a:pt x="1733" y="0"/>
                  </a:moveTo>
                  <a:cubicBezTo>
                    <a:pt x="1186" y="122"/>
                    <a:pt x="730" y="547"/>
                    <a:pt x="578" y="1064"/>
                  </a:cubicBezTo>
                  <a:cubicBezTo>
                    <a:pt x="395" y="1611"/>
                    <a:pt x="517" y="2219"/>
                    <a:pt x="882" y="2645"/>
                  </a:cubicBezTo>
                  <a:cubicBezTo>
                    <a:pt x="1064" y="2857"/>
                    <a:pt x="1307" y="3040"/>
                    <a:pt x="1398" y="3313"/>
                  </a:cubicBezTo>
                  <a:cubicBezTo>
                    <a:pt x="1490" y="3648"/>
                    <a:pt x="1307" y="3982"/>
                    <a:pt x="1064" y="4225"/>
                  </a:cubicBezTo>
                  <a:cubicBezTo>
                    <a:pt x="821" y="4468"/>
                    <a:pt x="517" y="4651"/>
                    <a:pt x="335" y="4924"/>
                  </a:cubicBezTo>
                  <a:cubicBezTo>
                    <a:pt x="0" y="5380"/>
                    <a:pt x="0" y="6079"/>
                    <a:pt x="365" y="6505"/>
                  </a:cubicBezTo>
                  <a:cubicBezTo>
                    <a:pt x="699" y="6930"/>
                    <a:pt x="1368" y="7113"/>
                    <a:pt x="1885" y="6839"/>
                  </a:cubicBezTo>
                  <a:cubicBezTo>
                    <a:pt x="2401" y="6566"/>
                    <a:pt x="2645" y="5927"/>
                    <a:pt x="2462" y="5411"/>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8184408" y="729853"/>
              <a:ext cx="88541" cy="220196"/>
            </a:xfrm>
            <a:custGeom>
              <a:rect b="b" l="l" r="r" t="t"/>
              <a:pathLst>
                <a:path extrusionOk="0" fill="none" h="7266" w="2919">
                  <a:moveTo>
                    <a:pt x="0" y="1642"/>
                  </a:moveTo>
                  <a:cubicBezTo>
                    <a:pt x="122" y="1186"/>
                    <a:pt x="274" y="730"/>
                    <a:pt x="638" y="426"/>
                  </a:cubicBezTo>
                  <a:cubicBezTo>
                    <a:pt x="973" y="122"/>
                    <a:pt x="1520" y="1"/>
                    <a:pt x="1885" y="274"/>
                  </a:cubicBezTo>
                  <a:cubicBezTo>
                    <a:pt x="2219" y="548"/>
                    <a:pt x="2280" y="1065"/>
                    <a:pt x="2128" y="1460"/>
                  </a:cubicBezTo>
                  <a:cubicBezTo>
                    <a:pt x="2006" y="1855"/>
                    <a:pt x="1733" y="2220"/>
                    <a:pt x="1489" y="2584"/>
                  </a:cubicBezTo>
                  <a:cubicBezTo>
                    <a:pt x="1277" y="2949"/>
                    <a:pt x="1094" y="3375"/>
                    <a:pt x="1185" y="3800"/>
                  </a:cubicBezTo>
                  <a:cubicBezTo>
                    <a:pt x="1307" y="4287"/>
                    <a:pt x="1763" y="4621"/>
                    <a:pt x="2128" y="4925"/>
                  </a:cubicBezTo>
                  <a:cubicBezTo>
                    <a:pt x="2462" y="5259"/>
                    <a:pt x="2796" y="5624"/>
                    <a:pt x="2857" y="6110"/>
                  </a:cubicBezTo>
                  <a:cubicBezTo>
                    <a:pt x="2918" y="6566"/>
                    <a:pt x="2675" y="7083"/>
                    <a:pt x="2219" y="7205"/>
                  </a:cubicBezTo>
                  <a:cubicBezTo>
                    <a:pt x="1854" y="7265"/>
                    <a:pt x="1489" y="7053"/>
                    <a:pt x="1277" y="6779"/>
                  </a:cubicBezTo>
                  <a:cubicBezTo>
                    <a:pt x="1064" y="6505"/>
                    <a:pt x="942" y="6171"/>
                    <a:pt x="851" y="5837"/>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8659227" y="1738568"/>
              <a:ext cx="12952" cy="123463"/>
            </a:xfrm>
            <a:custGeom>
              <a:rect b="b" l="l" r="r" t="t"/>
              <a:pathLst>
                <a:path extrusionOk="0" fill="none" h="4074" w="427">
                  <a:moveTo>
                    <a:pt x="1" y="1"/>
                  </a:moveTo>
                  <a:lnTo>
                    <a:pt x="426" y="4074"/>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8537526" y="4668003"/>
              <a:ext cx="53507" cy="65428"/>
            </a:xfrm>
            <a:custGeom>
              <a:rect b="b" l="l" r="r" t="t"/>
              <a:pathLst>
                <a:path extrusionOk="0" fill="none" h="2159" w="1764">
                  <a:moveTo>
                    <a:pt x="1764" y="1"/>
                  </a:moveTo>
                  <a:cubicBezTo>
                    <a:pt x="1186" y="730"/>
                    <a:pt x="578" y="1460"/>
                    <a:pt x="1" y="2159"/>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8544897" y="4609055"/>
              <a:ext cx="24933" cy="74641"/>
            </a:xfrm>
            <a:custGeom>
              <a:rect b="b" l="l" r="r" t="t"/>
              <a:pathLst>
                <a:path extrusionOk="0" fill="none" h="2463" w="822">
                  <a:moveTo>
                    <a:pt x="821" y="1"/>
                  </a:moveTo>
                  <a:cubicBezTo>
                    <a:pt x="791" y="882"/>
                    <a:pt x="518" y="1763"/>
                    <a:pt x="1" y="246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8967208" y="4611813"/>
              <a:ext cx="56267" cy="91218"/>
            </a:xfrm>
            <a:custGeom>
              <a:rect b="b" l="l" r="r" t="t"/>
              <a:pathLst>
                <a:path extrusionOk="0" fill="none" h="3010" w="1855">
                  <a:moveTo>
                    <a:pt x="0" y="1"/>
                  </a:moveTo>
                  <a:cubicBezTo>
                    <a:pt x="608" y="1004"/>
                    <a:pt x="1216" y="2007"/>
                    <a:pt x="1854" y="301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8995783" y="4712221"/>
              <a:ext cx="45195" cy="52549"/>
            </a:xfrm>
            <a:custGeom>
              <a:rect b="b" l="l" r="r" t="t"/>
              <a:pathLst>
                <a:path extrusionOk="0" fill="none" h="1734" w="1490">
                  <a:moveTo>
                    <a:pt x="0" y="1"/>
                  </a:moveTo>
                  <a:cubicBezTo>
                    <a:pt x="335" y="670"/>
                    <a:pt x="851" y="1277"/>
                    <a:pt x="1490" y="1733"/>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8716406" y="3724691"/>
              <a:ext cx="212995" cy="79248"/>
            </a:xfrm>
            <a:custGeom>
              <a:rect b="b" l="l" r="r" t="t"/>
              <a:pathLst>
                <a:path extrusionOk="0" fill="none" h="2615" w="7022">
                  <a:moveTo>
                    <a:pt x="0" y="2615"/>
                  </a:moveTo>
                  <a:cubicBezTo>
                    <a:pt x="304" y="1764"/>
                    <a:pt x="943" y="1034"/>
                    <a:pt x="1763" y="578"/>
                  </a:cubicBezTo>
                  <a:cubicBezTo>
                    <a:pt x="2554" y="153"/>
                    <a:pt x="3496" y="1"/>
                    <a:pt x="4408" y="183"/>
                  </a:cubicBezTo>
                  <a:cubicBezTo>
                    <a:pt x="5380" y="396"/>
                    <a:pt x="6201" y="943"/>
                    <a:pt x="7022" y="1490"/>
                  </a:cubicBez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8248018" y="1812275"/>
              <a:ext cx="30" cy="70974"/>
            </a:xfrm>
            <a:custGeom>
              <a:rect b="b" l="l" r="r" t="t"/>
              <a:pathLst>
                <a:path extrusionOk="0" fill="none" h="2342" w="1">
                  <a:moveTo>
                    <a:pt x="0" y="1"/>
                  </a:moveTo>
                  <a:lnTo>
                    <a:pt x="0" y="2341"/>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8292276" y="1807668"/>
              <a:ext cx="7401" cy="75581"/>
            </a:xfrm>
            <a:custGeom>
              <a:rect b="b" l="l" r="r" t="t"/>
              <a:pathLst>
                <a:path extrusionOk="0" fill="none" h="2494" w="244">
                  <a:moveTo>
                    <a:pt x="0" y="1"/>
                  </a:moveTo>
                  <a:lnTo>
                    <a:pt x="244" y="2493"/>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8116156" y="1859251"/>
              <a:ext cx="336569" cy="196225"/>
            </a:xfrm>
            <a:custGeom>
              <a:rect b="b" l="l" r="r" t="t"/>
              <a:pathLst>
                <a:path extrusionOk="0" fill="none" h="6475" w="11096">
                  <a:moveTo>
                    <a:pt x="4195" y="1"/>
                  </a:moveTo>
                  <a:lnTo>
                    <a:pt x="274" y="821"/>
                  </a:lnTo>
                  <a:lnTo>
                    <a:pt x="1" y="6475"/>
                  </a:lnTo>
                  <a:lnTo>
                    <a:pt x="11095" y="5958"/>
                  </a:lnTo>
                  <a:lnTo>
                    <a:pt x="10548" y="92"/>
                  </a:lnTo>
                  <a:lnTo>
                    <a:pt x="6050" y="1"/>
                  </a:lnTo>
                </a:path>
              </a:pathLst>
            </a:custGeom>
            <a:solidFill>
              <a:srgbClr val="344372"/>
            </a:solidFill>
            <a:ln cap="rnd"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8720077" y="3714689"/>
              <a:ext cx="126365" cy="306656"/>
            </a:xfrm>
            <a:custGeom>
              <a:rect b="b" l="l" r="r" t="t"/>
              <a:pathLst>
                <a:path extrusionOk="0" h="10119" w="4166">
                  <a:moveTo>
                    <a:pt x="2907" y="1"/>
                  </a:moveTo>
                  <a:cubicBezTo>
                    <a:pt x="1615" y="1"/>
                    <a:pt x="1" y="878"/>
                    <a:pt x="1" y="878"/>
                  </a:cubicBezTo>
                  <a:cubicBezTo>
                    <a:pt x="1" y="878"/>
                    <a:pt x="518" y="1607"/>
                    <a:pt x="183" y="2033"/>
                  </a:cubicBezTo>
                  <a:cubicBezTo>
                    <a:pt x="1582" y="3340"/>
                    <a:pt x="1338" y="10118"/>
                    <a:pt x="1338" y="10118"/>
                  </a:cubicBezTo>
                  <a:lnTo>
                    <a:pt x="2037" y="817"/>
                  </a:lnTo>
                  <a:cubicBezTo>
                    <a:pt x="2037" y="817"/>
                    <a:pt x="2220" y="1486"/>
                    <a:pt x="2706" y="7291"/>
                  </a:cubicBezTo>
                  <a:cubicBezTo>
                    <a:pt x="3010" y="4373"/>
                    <a:pt x="4165" y="513"/>
                    <a:pt x="4165" y="513"/>
                  </a:cubicBezTo>
                  <a:cubicBezTo>
                    <a:pt x="3874" y="136"/>
                    <a:pt x="3415" y="1"/>
                    <a:pt x="2907" y="1"/>
                  </a:cubicBez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8442550" y="1158215"/>
              <a:ext cx="295075" cy="111492"/>
            </a:xfrm>
            <a:custGeom>
              <a:rect b="b" l="l" r="r" t="t"/>
              <a:pathLst>
                <a:path extrusionOk="0" h="3679" w="9728">
                  <a:moveTo>
                    <a:pt x="9120" y="1"/>
                  </a:moveTo>
                  <a:cubicBezTo>
                    <a:pt x="9120" y="1"/>
                    <a:pt x="8937" y="578"/>
                    <a:pt x="5259" y="1034"/>
                  </a:cubicBezTo>
                  <a:cubicBezTo>
                    <a:pt x="5089" y="1053"/>
                    <a:pt x="4910" y="1061"/>
                    <a:pt x="4726" y="1061"/>
                  </a:cubicBezTo>
                  <a:cubicBezTo>
                    <a:pt x="2781" y="1061"/>
                    <a:pt x="244" y="122"/>
                    <a:pt x="244" y="122"/>
                  </a:cubicBezTo>
                  <a:lnTo>
                    <a:pt x="1" y="3679"/>
                  </a:lnTo>
                  <a:cubicBezTo>
                    <a:pt x="1" y="3679"/>
                    <a:pt x="2584" y="2068"/>
                    <a:pt x="5442" y="1976"/>
                  </a:cubicBezTo>
                  <a:cubicBezTo>
                    <a:pt x="5546" y="1973"/>
                    <a:pt x="5648" y="1972"/>
                    <a:pt x="5749" y="1972"/>
                  </a:cubicBezTo>
                  <a:cubicBezTo>
                    <a:pt x="8429" y="1972"/>
                    <a:pt x="9727" y="3101"/>
                    <a:pt x="9727" y="3101"/>
                  </a:cubicBezTo>
                  <a:lnTo>
                    <a:pt x="9120" y="1"/>
                  </a:lnTo>
                  <a:close/>
                </a:path>
              </a:pathLst>
            </a:custGeom>
            <a:solidFill>
              <a:srgbClr val="344372"/>
            </a:solidFill>
            <a:ln cap="flat" cmpd="sng" w="19050">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32"/>
          <p:cNvGrpSpPr/>
          <p:nvPr/>
        </p:nvGrpSpPr>
        <p:grpSpPr>
          <a:xfrm>
            <a:off x="6854105" y="2147772"/>
            <a:ext cx="355409" cy="242949"/>
            <a:chOff x="5837600" y="1320725"/>
            <a:chExt cx="1830118" cy="1251023"/>
          </a:xfrm>
        </p:grpSpPr>
        <p:sp>
          <p:nvSpPr>
            <p:cNvPr id="667" name="Google Shape;667;p32"/>
            <p:cNvSpPr/>
            <p:nvPr/>
          </p:nvSpPr>
          <p:spPr>
            <a:xfrm>
              <a:off x="6153626" y="1387402"/>
              <a:ext cx="1514092" cy="1184346"/>
            </a:xfrm>
            <a:custGeom>
              <a:rect b="b" l="l" r="r" t="t"/>
              <a:pathLst>
                <a:path extrusionOk="0" h="62972" w="80494">
                  <a:moveTo>
                    <a:pt x="45287" y="5850"/>
                  </a:moveTo>
                  <a:cubicBezTo>
                    <a:pt x="45649" y="5850"/>
                    <a:pt x="46030" y="5877"/>
                    <a:pt x="46430" y="5934"/>
                  </a:cubicBezTo>
                  <a:cubicBezTo>
                    <a:pt x="46639" y="5976"/>
                    <a:pt x="46785" y="6185"/>
                    <a:pt x="46764" y="6394"/>
                  </a:cubicBezTo>
                  <a:cubicBezTo>
                    <a:pt x="46725" y="6590"/>
                    <a:pt x="46558" y="6731"/>
                    <a:pt x="46348" y="6731"/>
                  </a:cubicBezTo>
                  <a:cubicBezTo>
                    <a:pt x="46333" y="6731"/>
                    <a:pt x="46319" y="6730"/>
                    <a:pt x="46304" y="6729"/>
                  </a:cubicBezTo>
                  <a:cubicBezTo>
                    <a:pt x="45927" y="6673"/>
                    <a:pt x="45569" y="6648"/>
                    <a:pt x="45230" y="6648"/>
                  </a:cubicBezTo>
                  <a:cubicBezTo>
                    <a:pt x="41634" y="6648"/>
                    <a:pt x="40126" y="9525"/>
                    <a:pt x="40069" y="9658"/>
                  </a:cubicBezTo>
                  <a:cubicBezTo>
                    <a:pt x="39985" y="9805"/>
                    <a:pt x="39860" y="9889"/>
                    <a:pt x="39713" y="9889"/>
                  </a:cubicBezTo>
                  <a:cubicBezTo>
                    <a:pt x="39650" y="9889"/>
                    <a:pt x="39588" y="9868"/>
                    <a:pt x="39546" y="9847"/>
                  </a:cubicBezTo>
                  <a:cubicBezTo>
                    <a:pt x="39337" y="9742"/>
                    <a:pt x="39253" y="9512"/>
                    <a:pt x="39357" y="9303"/>
                  </a:cubicBezTo>
                  <a:cubicBezTo>
                    <a:pt x="39377" y="9284"/>
                    <a:pt x="41147" y="5850"/>
                    <a:pt x="45287" y="5850"/>
                  </a:cubicBezTo>
                  <a:close/>
                  <a:moveTo>
                    <a:pt x="57410" y="4006"/>
                  </a:moveTo>
                  <a:cubicBezTo>
                    <a:pt x="57538" y="4006"/>
                    <a:pt x="57669" y="4070"/>
                    <a:pt x="57749" y="4176"/>
                  </a:cubicBezTo>
                  <a:cubicBezTo>
                    <a:pt x="57791" y="4260"/>
                    <a:pt x="59068" y="6164"/>
                    <a:pt x="59360" y="7922"/>
                  </a:cubicBezTo>
                  <a:cubicBezTo>
                    <a:pt x="60051" y="8131"/>
                    <a:pt x="61788" y="8947"/>
                    <a:pt x="63378" y="12107"/>
                  </a:cubicBezTo>
                  <a:cubicBezTo>
                    <a:pt x="63482" y="12316"/>
                    <a:pt x="63399" y="12546"/>
                    <a:pt x="63210" y="12651"/>
                  </a:cubicBezTo>
                  <a:cubicBezTo>
                    <a:pt x="63148" y="12671"/>
                    <a:pt x="63085" y="12692"/>
                    <a:pt x="63043" y="12692"/>
                  </a:cubicBezTo>
                  <a:cubicBezTo>
                    <a:pt x="62876" y="12692"/>
                    <a:pt x="62750" y="12609"/>
                    <a:pt x="62687" y="12462"/>
                  </a:cubicBezTo>
                  <a:cubicBezTo>
                    <a:pt x="60888" y="8905"/>
                    <a:pt x="58984" y="8654"/>
                    <a:pt x="58963" y="8654"/>
                  </a:cubicBezTo>
                  <a:cubicBezTo>
                    <a:pt x="58775" y="8633"/>
                    <a:pt x="58628" y="8487"/>
                    <a:pt x="58607" y="8298"/>
                  </a:cubicBezTo>
                  <a:cubicBezTo>
                    <a:pt x="58440" y="6666"/>
                    <a:pt x="57101" y="4637"/>
                    <a:pt x="57080" y="4616"/>
                  </a:cubicBezTo>
                  <a:cubicBezTo>
                    <a:pt x="56975" y="4448"/>
                    <a:pt x="57017" y="4197"/>
                    <a:pt x="57205" y="4072"/>
                  </a:cubicBezTo>
                  <a:cubicBezTo>
                    <a:pt x="57266" y="4026"/>
                    <a:pt x="57338" y="4006"/>
                    <a:pt x="57410" y="4006"/>
                  </a:cubicBezTo>
                  <a:close/>
                  <a:moveTo>
                    <a:pt x="31816" y="13128"/>
                  </a:moveTo>
                  <a:cubicBezTo>
                    <a:pt x="31961" y="13128"/>
                    <a:pt x="32107" y="13209"/>
                    <a:pt x="32181" y="13341"/>
                  </a:cubicBezTo>
                  <a:cubicBezTo>
                    <a:pt x="32264" y="13550"/>
                    <a:pt x="32181" y="13780"/>
                    <a:pt x="31992" y="13885"/>
                  </a:cubicBezTo>
                  <a:cubicBezTo>
                    <a:pt x="27410" y="16166"/>
                    <a:pt x="27975" y="20978"/>
                    <a:pt x="27996" y="21187"/>
                  </a:cubicBezTo>
                  <a:cubicBezTo>
                    <a:pt x="28017" y="21313"/>
                    <a:pt x="27975" y="21459"/>
                    <a:pt x="27870" y="21543"/>
                  </a:cubicBezTo>
                  <a:cubicBezTo>
                    <a:pt x="27801" y="21599"/>
                    <a:pt x="27722" y="21627"/>
                    <a:pt x="27639" y="21627"/>
                  </a:cubicBezTo>
                  <a:cubicBezTo>
                    <a:pt x="27598" y="21627"/>
                    <a:pt x="27557" y="21620"/>
                    <a:pt x="27515" y="21606"/>
                  </a:cubicBezTo>
                  <a:cubicBezTo>
                    <a:pt x="27015" y="21471"/>
                    <a:pt x="26523" y="21415"/>
                    <a:pt x="26051" y="21415"/>
                  </a:cubicBezTo>
                  <a:cubicBezTo>
                    <a:pt x="23739" y="21415"/>
                    <a:pt x="21904" y="22760"/>
                    <a:pt x="21886" y="22778"/>
                  </a:cubicBezTo>
                  <a:cubicBezTo>
                    <a:pt x="21823" y="22840"/>
                    <a:pt x="21740" y="22861"/>
                    <a:pt x="21656" y="22861"/>
                  </a:cubicBezTo>
                  <a:cubicBezTo>
                    <a:pt x="21531" y="22861"/>
                    <a:pt x="21405" y="22798"/>
                    <a:pt x="21321" y="22694"/>
                  </a:cubicBezTo>
                  <a:cubicBezTo>
                    <a:pt x="21196" y="22526"/>
                    <a:pt x="21238" y="22275"/>
                    <a:pt x="21405" y="22150"/>
                  </a:cubicBezTo>
                  <a:cubicBezTo>
                    <a:pt x="21514" y="22077"/>
                    <a:pt x="23463" y="20636"/>
                    <a:pt x="25984" y="20636"/>
                  </a:cubicBezTo>
                  <a:cubicBezTo>
                    <a:pt x="26371" y="20636"/>
                    <a:pt x="26771" y="20670"/>
                    <a:pt x="27180" y="20748"/>
                  </a:cubicBezTo>
                  <a:cubicBezTo>
                    <a:pt x="27159" y="19262"/>
                    <a:pt x="27494" y="15245"/>
                    <a:pt x="31637" y="13174"/>
                  </a:cubicBezTo>
                  <a:cubicBezTo>
                    <a:pt x="31693" y="13143"/>
                    <a:pt x="31754" y="13128"/>
                    <a:pt x="31816" y="13128"/>
                  </a:cubicBezTo>
                  <a:close/>
                  <a:moveTo>
                    <a:pt x="55114" y="23596"/>
                  </a:moveTo>
                  <a:cubicBezTo>
                    <a:pt x="56182" y="23596"/>
                    <a:pt x="57387" y="24052"/>
                    <a:pt x="58691" y="24954"/>
                  </a:cubicBezTo>
                  <a:cubicBezTo>
                    <a:pt x="61378" y="26777"/>
                    <a:pt x="63167" y="27091"/>
                    <a:pt x="64087" y="27091"/>
                  </a:cubicBezTo>
                  <a:cubicBezTo>
                    <a:pt x="64571" y="27091"/>
                    <a:pt x="64814" y="27004"/>
                    <a:pt x="64822" y="27004"/>
                  </a:cubicBezTo>
                  <a:cubicBezTo>
                    <a:pt x="64863" y="26990"/>
                    <a:pt x="64905" y="26984"/>
                    <a:pt x="64948" y="26984"/>
                  </a:cubicBezTo>
                  <a:cubicBezTo>
                    <a:pt x="65103" y="26984"/>
                    <a:pt x="65258" y="27071"/>
                    <a:pt x="65324" y="27234"/>
                  </a:cubicBezTo>
                  <a:cubicBezTo>
                    <a:pt x="65407" y="27423"/>
                    <a:pt x="65303" y="27653"/>
                    <a:pt x="65114" y="27736"/>
                  </a:cubicBezTo>
                  <a:cubicBezTo>
                    <a:pt x="65073" y="27757"/>
                    <a:pt x="64738" y="27883"/>
                    <a:pt x="64089" y="27883"/>
                  </a:cubicBezTo>
                  <a:cubicBezTo>
                    <a:pt x="63001" y="27883"/>
                    <a:pt x="61076" y="27527"/>
                    <a:pt x="58252" y="25602"/>
                  </a:cubicBezTo>
                  <a:cubicBezTo>
                    <a:pt x="57068" y="24797"/>
                    <a:pt x="56013" y="24379"/>
                    <a:pt x="55098" y="24379"/>
                  </a:cubicBezTo>
                  <a:cubicBezTo>
                    <a:pt x="54848" y="24379"/>
                    <a:pt x="54609" y="24410"/>
                    <a:pt x="54381" y="24472"/>
                  </a:cubicBezTo>
                  <a:cubicBezTo>
                    <a:pt x="53314" y="24744"/>
                    <a:pt x="52874" y="25623"/>
                    <a:pt x="52853" y="25623"/>
                  </a:cubicBezTo>
                  <a:cubicBezTo>
                    <a:pt x="52794" y="25755"/>
                    <a:pt x="52663" y="25836"/>
                    <a:pt x="52518" y="25836"/>
                  </a:cubicBezTo>
                  <a:cubicBezTo>
                    <a:pt x="52456" y="25836"/>
                    <a:pt x="52392" y="25822"/>
                    <a:pt x="52330" y="25791"/>
                  </a:cubicBezTo>
                  <a:cubicBezTo>
                    <a:pt x="52142" y="25707"/>
                    <a:pt x="52058" y="25456"/>
                    <a:pt x="52163" y="25267"/>
                  </a:cubicBezTo>
                  <a:cubicBezTo>
                    <a:pt x="52184" y="25226"/>
                    <a:pt x="52770" y="24075"/>
                    <a:pt x="54192" y="23719"/>
                  </a:cubicBezTo>
                  <a:cubicBezTo>
                    <a:pt x="54486" y="23637"/>
                    <a:pt x="54794" y="23596"/>
                    <a:pt x="55114" y="23596"/>
                  </a:cubicBezTo>
                  <a:close/>
                  <a:moveTo>
                    <a:pt x="72947" y="19260"/>
                  </a:moveTo>
                  <a:cubicBezTo>
                    <a:pt x="73046" y="19260"/>
                    <a:pt x="73141" y="19296"/>
                    <a:pt x="73212" y="19367"/>
                  </a:cubicBezTo>
                  <a:cubicBezTo>
                    <a:pt x="73337" y="19493"/>
                    <a:pt x="76288" y="22464"/>
                    <a:pt x="74802" y="28824"/>
                  </a:cubicBezTo>
                  <a:cubicBezTo>
                    <a:pt x="75179" y="28615"/>
                    <a:pt x="75576" y="28406"/>
                    <a:pt x="76037" y="28239"/>
                  </a:cubicBezTo>
                  <a:cubicBezTo>
                    <a:pt x="76086" y="28219"/>
                    <a:pt x="76137" y="28209"/>
                    <a:pt x="76187" y="28209"/>
                  </a:cubicBezTo>
                  <a:cubicBezTo>
                    <a:pt x="76347" y="28209"/>
                    <a:pt x="76496" y="28304"/>
                    <a:pt x="76560" y="28448"/>
                  </a:cubicBezTo>
                  <a:cubicBezTo>
                    <a:pt x="76622" y="28657"/>
                    <a:pt x="76518" y="28887"/>
                    <a:pt x="76330" y="28971"/>
                  </a:cubicBezTo>
                  <a:cubicBezTo>
                    <a:pt x="75534" y="29264"/>
                    <a:pt x="74907" y="29661"/>
                    <a:pt x="74384" y="30059"/>
                  </a:cubicBezTo>
                  <a:cubicBezTo>
                    <a:pt x="73296" y="30938"/>
                    <a:pt x="72856" y="31817"/>
                    <a:pt x="72856" y="31837"/>
                  </a:cubicBezTo>
                  <a:cubicBezTo>
                    <a:pt x="72793" y="31984"/>
                    <a:pt x="72647" y="32068"/>
                    <a:pt x="72500" y="32068"/>
                  </a:cubicBezTo>
                  <a:cubicBezTo>
                    <a:pt x="72438" y="32068"/>
                    <a:pt x="72375" y="32047"/>
                    <a:pt x="72333" y="32026"/>
                  </a:cubicBezTo>
                  <a:cubicBezTo>
                    <a:pt x="72124" y="31921"/>
                    <a:pt x="72040" y="31691"/>
                    <a:pt x="72145" y="31503"/>
                  </a:cubicBezTo>
                  <a:cubicBezTo>
                    <a:pt x="72166" y="31440"/>
                    <a:pt x="72647" y="30477"/>
                    <a:pt x="73819" y="29515"/>
                  </a:cubicBezTo>
                  <a:cubicBezTo>
                    <a:pt x="75681" y="22966"/>
                    <a:pt x="72689" y="19974"/>
                    <a:pt x="72668" y="19932"/>
                  </a:cubicBezTo>
                  <a:cubicBezTo>
                    <a:pt x="72500" y="19785"/>
                    <a:pt x="72500" y="19534"/>
                    <a:pt x="72647" y="19388"/>
                  </a:cubicBezTo>
                  <a:cubicBezTo>
                    <a:pt x="72733" y="19301"/>
                    <a:pt x="72842" y="19260"/>
                    <a:pt x="72947" y="19260"/>
                  </a:cubicBezTo>
                  <a:close/>
                  <a:moveTo>
                    <a:pt x="50452" y="9763"/>
                  </a:moveTo>
                  <a:cubicBezTo>
                    <a:pt x="51158" y="9763"/>
                    <a:pt x="51916" y="9935"/>
                    <a:pt x="52707" y="10370"/>
                  </a:cubicBezTo>
                  <a:cubicBezTo>
                    <a:pt x="52895" y="10474"/>
                    <a:pt x="52958" y="10705"/>
                    <a:pt x="52853" y="10893"/>
                  </a:cubicBezTo>
                  <a:cubicBezTo>
                    <a:pt x="52782" y="11035"/>
                    <a:pt x="52652" y="11110"/>
                    <a:pt x="52511" y="11110"/>
                  </a:cubicBezTo>
                  <a:cubicBezTo>
                    <a:pt x="52445" y="11110"/>
                    <a:pt x="52376" y="11094"/>
                    <a:pt x="52309" y="11060"/>
                  </a:cubicBezTo>
                  <a:cubicBezTo>
                    <a:pt x="51648" y="10691"/>
                    <a:pt x="51020" y="10548"/>
                    <a:pt x="50435" y="10548"/>
                  </a:cubicBezTo>
                  <a:cubicBezTo>
                    <a:pt x="50224" y="10548"/>
                    <a:pt x="50019" y="10567"/>
                    <a:pt x="49819" y="10600"/>
                  </a:cubicBezTo>
                  <a:cubicBezTo>
                    <a:pt x="51619" y="14659"/>
                    <a:pt x="49150" y="17630"/>
                    <a:pt x="48292" y="18488"/>
                  </a:cubicBezTo>
                  <a:cubicBezTo>
                    <a:pt x="50238" y="19848"/>
                    <a:pt x="49966" y="21376"/>
                    <a:pt x="49694" y="22066"/>
                  </a:cubicBezTo>
                  <a:cubicBezTo>
                    <a:pt x="49134" y="23553"/>
                    <a:pt x="47346" y="24718"/>
                    <a:pt x="45846" y="24718"/>
                  </a:cubicBezTo>
                  <a:cubicBezTo>
                    <a:pt x="45551" y="24718"/>
                    <a:pt x="45268" y="24673"/>
                    <a:pt x="45007" y="24577"/>
                  </a:cubicBezTo>
                  <a:cubicBezTo>
                    <a:pt x="44798" y="24514"/>
                    <a:pt x="44693" y="24284"/>
                    <a:pt x="44777" y="24075"/>
                  </a:cubicBezTo>
                  <a:cubicBezTo>
                    <a:pt x="44826" y="23927"/>
                    <a:pt x="44978" y="23818"/>
                    <a:pt x="45142" y="23818"/>
                  </a:cubicBezTo>
                  <a:cubicBezTo>
                    <a:pt x="45187" y="23818"/>
                    <a:pt x="45234" y="23827"/>
                    <a:pt x="45279" y="23845"/>
                  </a:cubicBezTo>
                  <a:cubicBezTo>
                    <a:pt x="45450" y="23906"/>
                    <a:pt x="45638" y="23934"/>
                    <a:pt x="45837" y="23934"/>
                  </a:cubicBezTo>
                  <a:cubicBezTo>
                    <a:pt x="46999" y="23934"/>
                    <a:pt x="48515" y="22956"/>
                    <a:pt x="48961" y="21794"/>
                  </a:cubicBezTo>
                  <a:cubicBezTo>
                    <a:pt x="49380" y="20706"/>
                    <a:pt x="48836" y="19723"/>
                    <a:pt x="47476" y="18886"/>
                  </a:cubicBezTo>
                  <a:cubicBezTo>
                    <a:pt x="47099" y="18656"/>
                    <a:pt x="46702" y="18446"/>
                    <a:pt x="46220" y="18258"/>
                  </a:cubicBezTo>
                  <a:cubicBezTo>
                    <a:pt x="45481" y="17957"/>
                    <a:pt x="44776" y="17823"/>
                    <a:pt x="44105" y="17823"/>
                  </a:cubicBezTo>
                  <a:cubicBezTo>
                    <a:pt x="40715" y="17823"/>
                    <a:pt x="38179" y="21242"/>
                    <a:pt x="36240" y="23845"/>
                  </a:cubicBezTo>
                  <a:cubicBezTo>
                    <a:pt x="35340" y="25058"/>
                    <a:pt x="34629" y="26021"/>
                    <a:pt x="33980" y="26460"/>
                  </a:cubicBezTo>
                  <a:cubicBezTo>
                    <a:pt x="32806" y="27275"/>
                    <a:pt x="31123" y="27486"/>
                    <a:pt x="29684" y="27486"/>
                  </a:cubicBezTo>
                  <a:cubicBezTo>
                    <a:pt x="28610" y="27486"/>
                    <a:pt x="27672" y="27369"/>
                    <a:pt x="27180" y="27297"/>
                  </a:cubicBezTo>
                  <a:cubicBezTo>
                    <a:pt x="26803" y="28490"/>
                    <a:pt x="25234" y="32361"/>
                    <a:pt x="21321" y="32674"/>
                  </a:cubicBezTo>
                  <a:cubicBezTo>
                    <a:pt x="21049" y="32695"/>
                    <a:pt x="20798" y="32716"/>
                    <a:pt x="20547" y="32716"/>
                  </a:cubicBezTo>
                  <a:cubicBezTo>
                    <a:pt x="16572" y="32716"/>
                    <a:pt x="15546" y="30080"/>
                    <a:pt x="15484" y="29954"/>
                  </a:cubicBezTo>
                  <a:cubicBezTo>
                    <a:pt x="15421" y="29766"/>
                    <a:pt x="15525" y="29536"/>
                    <a:pt x="15735" y="29452"/>
                  </a:cubicBezTo>
                  <a:cubicBezTo>
                    <a:pt x="15776" y="29439"/>
                    <a:pt x="15819" y="29432"/>
                    <a:pt x="15862" y="29432"/>
                  </a:cubicBezTo>
                  <a:cubicBezTo>
                    <a:pt x="16016" y="29432"/>
                    <a:pt x="16171" y="29519"/>
                    <a:pt x="16237" y="29682"/>
                  </a:cubicBezTo>
                  <a:cubicBezTo>
                    <a:pt x="16276" y="29781"/>
                    <a:pt x="17145" y="31908"/>
                    <a:pt x="20559" y="31908"/>
                  </a:cubicBezTo>
                  <a:cubicBezTo>
                    <a:pt x="20781" y="31908"/>
                    <a:pt x="21014" y="31899"/>
                    <a:pt x="21259" y="31879"/>
                  </a:cubicBezTo>
                  <a:cubicBezTo>
                    <a:pt x="25318" y="31565"/>
                    <a:pt x="26510" y="26795"/>
                    <a:pt x="26531" y="26753"/>
                  </a:cubicBezTo>
                  <a:cubicBezTo>
                    <a:pt x="26568" y="26571"/>
                    <a:pt x="26731" y="26452"/>
                    <a:pt x="26911" y="26452"/>
                  </a:cubicBezTo>
                  <a:cubicBezTo>
                    <a:pt x="26938" y="26452"/>
                    <a:pt x="26965" y="26455"/>
                    <a:pt x="26992" y="26460"/>
                  </a:cubicBezTo>
                  <a:cubicBezTo>
                    <a:pt x="27014" y="26460"/>
                    <a:pt x="28239" y="26687"/>
                    <a:pt x="29702" y="26687"/>
                  </a:cubicBezTo>
                  <a:cubicBezTo>
                    <a:pt x="31015" y="26687"/>
                    <a:pt x="32520" y="26504"/>
                    <a:pt x="33520" y="25811"/>
                  </a:cubicBezTo>
                  <a:cubicBezTo>
                    <a:pt x="34085" y="25435"/>
                    <a:pt x="34775" y="24493"/>
                    <a:pt x="35612" y="23384"/>
                  </a:cubicBezTo>
                  <a:cubicBezTo>
                    <a:pt x="37544" y="20774"/>
                    <a:pt x="40315" y="17049"/>
                    <a:pt x="44106" y="17049"/>
                  </a:cubicBezTo>
                  <a:cubicBezTo>
                    <a:pt x="44873" y="17049"/>
                    <a:pt x="45682" y="17202"/>
                    <a:pt x="46534" y="17547"/>
                  </a:cubicBezTo>
                  <a:cubicBezTo>
                    <a:pt x="46932" y="17693"/>
                    <a:pt x="47288" y="17881"/>
                    <a:pt x="47622" y="18049"/>
                  </a:cubicBezTo>
                  <a:cubicBezTo>
                    <a:pt x="48166" y="17547"/>
                    <a:pt x="50907" y="14806"/>
                    <a:pt x="49045" y="10809"/>
                  </a:cubicBezTo>
                  <a:lnTo>
                    <a:pt x="49045" y="10809"/>
                  </a:lnTo>
                  <a:cubicBezTo>
                    <a:pt x="47560" y="11353"/>
                    <a:pt x="46576" y="12630"/>
                    <a:pt x="46513" y="12692"/>
                  </a:cubicBezTo>
                  <a:cubicBezTo>
                    <a:pt x="46430" y="12797"/>
                    <a:pt x="46325" y="12860"/>
                    <a:pt x="46200" y="12860"/>
                  </a:cubicBezTo>
                  <a:cubicBezTo>
                    <a:pt x="46116" y="12860"/>
                    <a:pt x="46032" y="12839"/>
                    <a:pt x="45948" y="12776"/>
                  </a:cubicBezTo>
                  <a:cubicBezTo>
                    <a:pt x="45781" y="12651"/>
                    <a:pt x="45760" y="12399"/>
                    <a:pt x="45886" y="12232"/>
                  </a:cubicBezTo>
                  <a:cubicBezTo>
                    <a:pt x="45902" y="12199"/>
                    <a:pt x="47799" y="9763"/>
                    <a:pt x="50452" y="9763"/>
                  </a:cubicBezTo>
                  <a:close/>
                  <a:moveTo>
                    <a:pt x="64772" y="14190"/>
                  </a:moveTo>
                  <a:cubicBezTo>
                    <a:pt x="64839" y="14190"/>
                    <a:pt x="64907" y="14207"/>
                    <a:pt x="64968" y="14241"/>
                  </a:cubicBezTo>
                  <a:cubicBezTo>
                    <a:pt x="65156" y="14345"/>
                    <a:pt x="65240" y="14576"/>
                    <a:pt x="65135" y="14764"/>
                  </a:cubicBezTo>
                  <a:cubicBezTo>
                    <a:pt x="64403" y="16103"/>
                    <a:pt x="63148" y="17254"/>
                    <a:pt x="62353" y="17902"/>
                  </a:cubicBezTo>
                  <a:cubicBezTo>
                    <a:pt x="64152" y="18425"/>
                    <a:pt x="65910" y="19744"/>
                    <a:pt x="67144" y="21501"/>
                  </a:cubicBezTo>
                  <a:cubicBezTo>
                    <a:pt x="68232" y="23050"/>
                    <a:pt x="69383" y="25623"/>
                    <a:pt x="68671" y="29034"/>
                  </a:cubicBezTo>
                  <a:cubicBezTo>
                    <a:pt x="67604" y="34223"/>
                    <a:pt x="62897" y="36127"/>
                    <a:pt x="61432" y="36587"/>
                  </a:cubicBezTo>
                  <a:cubicBezTo>
                    <a:pt x="61453" y="37675"/>
                    <a:pt x="61620" y="38868"/>
                    <a:pt x="62081" y="40040"/>
                  </a:cubicBezTo>
                  <a:cubicBezTo>
                    <a:pt x="62164" y="40228"/>
                    <a:pt x="62060" y="40458"/>
                    <a:pt x="61850" y="40542"/>
                  </a:cubicBezTo>
                  <a:cubicBezTo>
                    <a:pt x="61809" y="40563"/>
                    <a:pt x="61767" y="40563"/>
                    <a:pt x="61725" y="40563"/>
                  </a:cubicBezTo>
                  <a:cubicBezTo>
                    <a:pt x="61557" y="40563"/>
                    <a:pt x="61411" y="40479"/>
                    <a:pt x="61348" y="40332"/>
                  </a:cubicBezTo>
                  <a:cubicBezTo>
                    <a:pt x="60846" y="39056"/>
                    <a:pt x="60658" y="37759"/>
                    <a:pt x="60637" y="36587"/>
                  </a:cubicBezTo>
                  <a:cubicBezTo>
                    <a:pt x="60595" y="36545"/>
                    <a:pt x="60553" y="36483"/>
                    <a:pt x="60553" y="36399"/>
                  </a:cubicBezTo>
                  <a:cubicBezTo>
                    <a:pt x="60511" y="36273"/>
                    <a:pt x="60553" y="36127"/>
                    <a:pt x="60658" y="36043"/>
                  </a:cubicBezTo>
                  <a:cubicBezTo>
                    <a:pt x="60700" y="34181"/>
                    <a:pt x="61139" y="32800"/>
                    <a:pt x="61160" y="32695"/>
                  </a:cubicBezTo>
                  <a:cubicBezTo>
                    <a:pt x="61210" y="32527"/>
                    <a:pt x="61370" y="32426"/>
                    <a:pt x="61539" y="32426"/>
                  </a:cubicBezTo>
                  <a:cubicBezTo>
                    <a:pt x="61580" y="32426"/>
                    <a:pt x="61621" y="32432"/>
                    <a:pt x="61662" y="32444"/>
                  </a:cubicBezTo>
                  <a:cubicBezTo>
                    <a:pt x="61871" y="32507"/>
                    <a:pt x="61976" y="32737"/>
                    <a:pt x="61913" y="32926"/>
                  </a:cubicBezTo>
                  <a:cubicBezTo>
                    <a:pt x="61913" y="32946"/>
                    <a:pt x="61537" y="34139"/>
                    <a:pt x="61453" y="35750"/>
                  </a:cubicBezTo>
                  <a:cubicBezTo>
                    <a:pt x="63022" y="35206"/>
                    <a:pt x="66977" y="33407"/>
                    <a:pt x="67897" y="28866"/>
                  </a:cubicBezTo>
                  <a:cubicBezTo>
                    <a:pt x="68546" y="25749"/>
                    <a:pt x="67500" y="23384"/>
                    <a:pt x="66516" y="21962"/>
                  </a:cubicBezTo>
                  <a:cubicBezTo>
                    <a:pt x="65219" y="20120"/>
                    <a:pt x="63210" y="18760"/>
                    <a:pt x="61390" y="18467"/>
                  </a:cubicBezTo>
                  <a:cubicBezTo>
                    <a:pt x="61244" y="18446"/>
                    <a:pt x="61097" y="18342"/>
                    <a:pt x="61055" y="18174"/>
                  </a:cubicBezTo>
                  <a:cubicBezTo>
                    <a:pt x="61034" y="18028"/>
                    <a:pt x="61097" y="17861"/>
                    <a:pt x="61223" y="17756"/>
                  </a:cubicBezTo>
                  <a:cubicBezTo>
                    <a:pt x="61244" y="17756"/>
                    <a:pt x="63441" y="16208"/>
                    <a:pt x="64445" y="14387"/>
                  </a:cubicBezTo>
                  <a:cubicBezTo>
                    <a:pt x="64501" y="14260"/>
                    <a:pt x="64634" y="14190"/>
                    <a:pt x="64772" y="14190"/>
                  </a:cubicBezTo>
                  <a:close/>
                  <a:moveTo>
                    <a:pt x="44266" y="33634"/>
                  </a:moveTo>
                  <a:cubicBezTo>
                    <a:pt x="44365" y="33634"/>
                    <a:pt x="44466" y="33671"/>
                    <a:pt x="44547" y="33742"/>
                  </a:cubicBezTo>
                  <a:cubicBezTo>
                    <a:pt x="44693" y="33888"/>
                    <a:pt x="44714" y="34139"/>
                    <a:pt x="44567" y="34306"/>
                  </a:cubicBezTo>
                  <a:cubicBezTo>
                    <a:pt x="44547" y="34306"/>
                    <a:pt x="43835" y="35122"/>
                    <a:pt x="43417" y="36357"/>
                  </a:cubicBezTo>
                  <a:cubicBezTo>
                    <a:pt x="43438" y="36399"/>
                    <a:pt x="43438" y="36441"/>
                    <a:pt x="43438" y="36483"/>
                  </a:cubicBezTo>
                  <a:cubicBezTo>
                    <a:pt x="43438" y="36608"/>
                    <a:pt x="43375" y="36713"/>
                    <a:pt x="43291" y="36796"/>
                  </a:cubicBezTo>
                  <a:cubicBezTo>
                    <a:pt x="43103" y="37508"/>
                    <a:pt x="43040" y="38324"/>
                    <a:pt x="43249" y="39203"/>
                  </a:cubicBezTo>
                  <a:cubicBezTo>
                    <a:pt x="43312" y="39412"/>
                    <a:pt x="43166" y="39621"/>
                    <a:pt x="42956" y="39684"/>
                  </a:cubicBezTo>
                  <a:lnTo>
                    <a:pt x="42873" y="39684"/>
                  </a:lnTo>
                  <a:cubicBezTo>
                    <a:pt x="42684" y="39684"/>
                    <a:pt x="42517" y="39579"/>
                    <a:pt x="42475" y="39370"/>
                  </a:cubicBezTo>
                  <a:cubicBezTo>
                    <a:pt x="42266" y="38470"/>
                    <a:pt x="42287" y="37654"/>
                    <a:pt x="42433" y="36922"/>
                  </a:cubicBezTo>
                  <a:lnTo>
                    <a:pt x="42433" y="36922"/>
                  </a:lnTo>
                  <a:cubicBezTo>
                    <a:pt x="36888" y="37361"/>
                    <a:pt x="34650" y="41525"/>
                    <a:pt x="34629" y="41588"/>
                  </a:cubicBezTo>
                  <a:cubicBezTo>
                    <a:pt x="34545" y="41713"/>
                    <a:pt x="34420" y="41797"/>
                    <a:pt x="34273" y="41797"/>
                  </a:cubicBezTo>
                  <a:cubicBezTo>
                    <a:pt x="34210" y="41797"/>
                    <a:pt x="34148" y="41776"/>
                    <a:pt x="34085" y="41734"/>
                  </a:cubicBezTo>
                  <a:cubicBezTo>
                    <a:pt x="33896" y="41651"/>
                    <a:pt x="33813" y="41420"/>
                    <a:pt x="33917" y="41211"/>
                  </a:cubicBezTo>
                  <a:cubicBezTo>
                    <a:pt x="34022" y="41023"/>
                    <a:pt x="36470" y="36462"/>
                    <a:pt x="42642" y="36127"/>
                  </a:cubicBezTo>
                  <a:cubicBezTo>
                    <a:pt x="43124" y="34725"/>
                    <a:pt x="43919" y="33825"/>
                    <a:pt x="43982" y="33762"/>
                  </a:cubicBezTo>
                  <a:cubicBezTo>
                    <a:pt x="44057" y="33676"/>
                    <a:pt x="44161" y="33634"/>
                    <a:pt x="44266" y="33634"/>
                  </a:cubicBezTo>
                  <a:close/>
                  <a:moveTo>
                    <a:pt x="54610" y="35577"/>
                  </a:moveTo>
                  <a:cubicBezTo>
                    <a:pt x="54717" y="35577"/>
                    <a:pt x="54825" y="35619"/>
                    <a:pt x="54904" y="35708"/>
                  </a:cubicBezTo>
                  <a:cubicBezTo>
                    <a:pt x="57477" y="38533"/>
                    <a:pt x="56515" y="40918"/>
                    <a:pt x="55699" y="42069"/>
                  </a:cubicBezTo>
                  <a:cubicBezTo>
                    <a:pt x="54336" y="44065"/>
                    <a:pt x="51666" y="45318"/>
                    <a:pt x="49196" y="45318"/>
                  </a:cubicBezTo>
                  <a:cubicBezTo>
                    <a:pt x="48404" y="45318"/>
                    <a:pt x="47633" y="45189"/>
                    <a:pt x="46932" y="44915"/>
                  </a:cubicBezTo>
                  <a:cubicBezTo>
                    <a:pt x="45188" y="44251"/>
                    <a:pt x="43563" y="43922"/>
                    <a:pt x="42145" y="43922"/>
                  </a:cubicBezTo>
                  <a:cubicBezTo>
                    <a:pt x="39988" y="43922"/>
                    <a:pt x="38308" y="44681"/>
                    <a:pt x="37412" y="46170"/>
                  </a:cubicBezTo>
                  <a:cubicBezTo>
                    <a:pt x="35989" y="48535"/>
                    <a:pt x="32683" y="49162"/>
                    <a:pt x="31637" y="49288"/>
                  </a:cubicBezTo>
                  <a:cubicBezTo>
                    <a:pt x="31469" y="50187"/>
                    <a:pt x="30674" y="52615"/>
                    <a:pt x="27013" y="53535"/>
                  </a:cubicBezTo>
                  <a:cubicBezTo>
                    <a:pt x="26301" y="53703"/>
                    <a:pt x="25632" y="53786"/>
                    <a:pt x="25004" y="53786"/>
                  </a:cubicBezTo>
                  <a:cubicBezTo>
                    <a:pt x="21782" y="53786"/>
                    <a:pt x="19710" y="51778"/>
                    <a:pt x="19627" y="51673"/>
                  </a:cubicBezTo>
                  <a:cubicBezTo>
                    <a:pt x="19459" y="51527"/>
                    <a:pt x="19459" y="51276"/>
                    <a:pt x="19627" y="51108"/>
                  </a:cubicBezTo>
                  <a:cubicBezTo>
                    <a:pt x="19700" y="51035"/>
                    <a:pt x="19799" y="50998"/>
                    <a:pt x="19899" y="50998"/>
                  </a:cubicBezTo>
                  <a:cubicBezTo>
                    <a:pt x="19998" y="50998"/>
                    <a:pt x="20097" y="51035"/>
                    <a:pt x="20171" y="51108"/>
                  </a:cubicBezTo>
                  <a:cubicBezTo>
                    <a:pt x="20258" y="51213"/>
                    <a:pt x="22104" y="52989"/>
                    <a:pt x="24998" y="52989"/>
                  </a:cubicBezTo>
                  <a:cubicBezTo>
                    <a:pt x="25562" y="52989"/>
                    <a:pt x="26165" y="52921"/>
                    <a:pt x="26803" y="52761"/>
                  </a:cubicBezTo>
                  <a:cubicBezTo>
                    <a:pt x="30695" y="51799"/>
                    <a:pt x="30904" y="48953"/>
                    <a:pt x="30904" y="48911"/>
                  </a:cubicBezTo>
                  <a:cubicBezTo>
                    <a:pt x="30904" y="48723"/>
                    <a:pt x="31072" y="48555"/>
                    <a:pt x="31260" y="48555"/>
                  </a:cubicBezTo>
                  <a:cubicBezTo>
                    <a:pt x="31302" y="48535"/>
                    <a:pt x="35277" y="48179"/>
                    <a:pt x="36742" y="45752"/>
                  </a:cubicBezTo>
                  <a:cubicBezTo>
                    <a:pt x="37773" y="44025"/>
                    <a:pt x="39693" y="43139"/>
                    <a:pt x="42136" y="43139"/>
                  </a:cubicBezTo>
                  <a:cubicBezTo>
                    <a:pt x="43659" y="43139"/>
                    <a:pt x="45385" y="43483"/>
                    <a:pt x="47225" y="44182"/>
                  </a:cubicBezTo>
                  <a:cubicBezTo>
                    <a:pt x="47818" y="44415"/>
                    <a:pt x="48480" y="44523"/>
                    <a:pt x="49165" y="44523"/>
                  </a:cubicBezTo>
                  <a:cubicBezTo>
                    <a:pt x="51383" y="44523"/>
                    <a:pt x="53852" y="43388"/>
                    <a:pt x="55050" y="41630"/>
                  </a:cubicBezTo>
                  <a:cubicBezTo>
                    <a:pt x="56201" y="39956"/>
                    <a:pt x="55950" y="38031"/>
                    <a:pt x="54318" y="36231"/>
                  </a:cubicBezTo>
                  <a:cubicBezTo>
                    <a:pt x="54171" y="36064"/>
                    <a:pt x="54192" y="35813"/>
                    <a:pt x="54360" y="35667"/>
                  </a:cubicBezTo>
                  <a:cubicBezTo>
                    <a:pt x="54428" y="35608"/>
                    <a:pt x="54518" y="35577"/>
                    <a:pt x="54610" y="35577"/>
                  </a:cubicBezTo>
                  <a:close/>
                  <a:moveTo>
                    <a:pt x="55811" y="44553"/>
                  </a:moveTo>
                  <a:cubicBezTo>
                    <a:pt x="56009" y="44553"/>
                    <a:pt x="56164" y="44706"/>
                    <a:pt x="56201" y="44894"/>
                  </a:cubicBezTo>
                  <a:cubicBezTo>
                    <a:pt x="56222" y="45124"/>
                    <a:pt x="56829" y="50271"/>
                    <a:pt x="53042" y="53912"/>
                  </a:cubicBezTo>
                  <a:cubicBezTo>
                    <a:pt x="52979" y="53996"/>
                    <a:pt x="52874" y="54017"/>
                    <a:pt x="52770" y="54017"/>
                  </a:cubicBezTo>
                  <a:cubicBezTo>
                    <a:pt x="52665" y="54017"/>
                    <a:pt x="52581" y="53975"/>
                    <a:pt x="52498" y="53912"/>
                  </a:cubicBezTo>
                  <a:cubicBezTo>
                    <a:pt x="52351" y="53745"/>
                    <a:pt x="52351" y="53493"/>
                    <a:pt x="52498" y="53347"/>
                  </a:cubicBezTo>
                  <a:cubicBezTo>
                    <a:pt x="55992" y="49978"/>
                    <a:pt x="55427" y="45040"/>
                    <a:pt x="55406" y="44998"/>
                  </a:cubicBezTo>
                  <a:cubicBezTo>
                    <a:pt x="55385" y="44768"/>
                    <a:pt x="55531" y="44580"/>
                    <a:pt x="55741" y="44559"/>
                  </a:cubicBezTo>
                  <a:cubicBezTo>
                    <a:pt x="55765" y="44555"/>
                    <a:pt x="55788" y="44553"/>
                    <a:pt x="55811" y="44553"/>
                  </a:cubicBezTo>
                  <a:close/>
                  <a:moveTo>
                    <a:pt x="44974" y="52402"/>
                  </a:moveTo>
                  <a:cubicBezTo>
                    <a:pt x="45020" y="52402"/>
                    <a:pt x="45067" y="52410"/>
                    <a:pt x="45111" y="52426"/>
                  </a:cubicBezTo>
                  <a:cubicBezTo>
                    <a:pt x="45130" y="52445"/>
                    <a:pt x="46908" y="53123"/>
                    <a:pt x="48589" y="53123"/>
                  </a:cubicBezTo>
                  <a:cubicBezTo>
                    <a:pt x="48778" y="53123"/>
                    <a:pt x="48966" y="53115"/>
                    <a:pt x="49150" y="53096"/>
                  </a:cubicBezTo>
                  <a:cubicBezTo>
                    <a:pt x="49162" y="53095"/>
                    <a:pt x="49173" y="53094"/>
                    <a:pt x="49185" y="53094"/>
                  </a:cubicBezTo>
                  <a:cubicBezTo>
                    <a:pt x="49380" y="53094"/>
                    <a:pt x="49550" y="53255"/>
                    <a:pt x="49589" y="53473"/>
                  </a:cubicBezTo>
                  <a:cubicBezTo>
                    <a:pt x="49589" y="53682"/>
                    <a:pt x="49443" y="53870"/>
                    <a:pt x="49213" y="53891"/>
                  </a:cubicBezTo>
                  <a:cubicBezTo>
                    <a:pt x="49026" y="53908"/>
                    <a:pt x="48837" y="53916"/>
                    <a:pt x="48646" y="53916"/>
                  </a:cubicBezTo>
                  <a:cubicBezTo>
                    <a:pt x="47195" y="53916"/>
                    <a:pt x="45703" y="53467"/>
                    <a:pt x="45111" y="53263"/>
                  </a:cubicBezTo>
                  <a:cubicBezTo>
                    <a:pt x="42642" y="56360"/>
                    <a:pt x="39441" y="56527"/>
                    <a:pt x="38772" y="56527"/>
                  </a:cubicBezTo>
                  <a:lnTo>
                    <a:pt x="38646" y="56527"/>
                  </a:lnTo>
                  <a:cubicBezTo>
                    <a:pt x="38416" y="56527"/>
                    <a:pt x="38249" y="56339"/>
                    <a:pt x="38269" y="56109"/>
                  </a:cubicBezTo>
                  <a:cubicBezTo>
                    <a:pt x="38269" y="55900"/>
                    <a:pt x="38458" y="55732"/>
                    <a:pt x="38688" y="55732"/>
                  </a:cubicBezTo>
                  <a:cubicBezTo>
                    <a:pt x="38689" y="55732"/>
                    <a:pt x="38703" y="55733"/>
                    <a:pt x="38728" y="55733"/>
                  </a:cubicBezTo>
                  <a:cubicBezTo>
                    <a:pt x="39124" y="55733"/>
                    <a:pt x="42350" y="55640"/>
                    <a:pt x="44651" y="52552"/>
                  </a:cubicBezTo>
                  <a:cubicBezTo>
                    <a:pt x="44728" y="52460"/>
                    <a:pt x="44849" y="52402"/>
                    <a:pt x="44974" y="52402"/>
                  </a:cubicBezTo>
                  <a:close/>
                  <a:moveTo>
                    <a:pt x="45585" y="0"/>
                  </a:moveTo>
                  <a:cubicBezTo>
                    <a:pt x="42745" y="0"/>
                    <a:pt x="39407" y="892"/>
                    <a:pt x="36993" y="3068"/>
                  </a:cubicBezTo>
                  <a:cubicBezTo>
                    <a:pt x="33771" y="5955"/>
                    <a:pt x="33311" y="8529"/>
                    <a:pt x="33311" y="8570"/>
                  </a:cubicBezTo>
                  <a:cubicBezTo>
                    <a:pt x="33232" y="8924"/>
                    <a:pt x="32913" y="9223"/>
                    <a:pt x="32562" y="9223"/>
                  </a:cubicBezTo>
                  <a:cubicBezTo>
                    <a:pt x="32540" y="9223"/>
                    <a:pt x="32517" y="9222"/>
                    <a:pt x="32495" y="9219"/>
                  </a:cubicBezTo>
                  <a:cubicBezTo>
                    <a:pt x="32427" y="9217"/>
                    <a:pt x="32361" y="9216"/>
                    <a:pt x="32295" y="9216"/>
                  </a:cubicBezTo>
                  <a:cubicBezTo>
                    <a:pt x="27268" y="9216"/>
                    <a:pt x="25045" y="14639"/>
                    <a:pt x="25004" y="14701"/>
                  </a:cubicBezTo>
                  <a:cubicBezTo>
                    <a:pt x="24899" y="14952"/>
                    <a:pt x="24648" y="15140"/>
                    <a:pt x="24376" y="15182"/>
                  </a:cubicBezTo>
                  <a:cubicBezTo>
                    <a:pt x="19794" y="15664"/>
                    <a:pt x="16823" y="22192"/>
                    <a:pt x="16802" y="22254"/>
                  </a:cubicBezTo>
                  <a:cubicBezTo>
                    <a:pt x="16697" y="22506"/>
                    <a:pt x="16467" y="22673"/>
                    <a:pt x="16195" y="22715"/>
                  </a:cubicBezTo>
                  <a:cubicBezTo>
                    <a:pt x="15986" y="22757"/>
                    <a:pt x="10818" y="23573"/>
                    <a:pt x="8663" y="28699"/>
                  </a:cubicBezTo>
                  <a:cubicBezTo>
                    <a:pt x="6424" y="34014"/>
                    <a:pt x="8432" y="36441"/>
                    <a:pt x="8516" y="36545"/>
                  </a:cubicBezTo>
                  <a:cubicBezTo>
                    <a:pt x="8537" y="36566"/>
                    <a:pt x="8579" y="36608"/>
                    <a:pt x="8600" y="36629"/>
                  </a:cubicBezTo>
                  <a:cubicBezTo>
                    <a:pt x="8914" y="37131"/>
                    <a:pt x="9290" y="37571"/>
                    <a:pt x="9813" y="37843"/>
                  </a:cubicBezTo>
                  <a:cubicBezTo>
                    <a:pt x="11132" y="38512"/>
                    <a:pt x="13349" y="39307"/>
                    <a:pt x="16739" y="39642"/>
                  </a:cubicBezTo>
                  <a:cubicBezTo>
                    <a:pt x="16765" y="39633"/>
                    <a:pt x="16795" y="39628"/>
                    <a:pt x="16825" y="39628"/>
                  </a:cubicBezTo>
                  <a:cubicBezTo>
                    <a:pt x="16868" y="39628"/>
                    <a:pt x="16912" y="39638"/>
                    <a:pt x="16948" y="39663"/>
                  </a:cubicBezTo>
                  <a:cubicBezTo>
                    <a:pt x="17660" y="39726"/>
                    <a:pt x="18413" y="39768"/>
                    <a:pt x="19208" y="39768"/>
                  </a:cubicBezTo>
                  <a:cubicBezTo>
                    <a:pt x="19372" y="39772"/>
                    <a:pt x="19534" y="39774"/>
                    <a:pt x="19692" y="39774"/>
                  </a:cubicBezTo>
                  <a:cubicBezTo>
                    <a:pt x="26099" y="39774"/>
                    <a:pt x="27923" y="36540"/>
                    <a:pt x="28352" y="35499"/>
                  </a:cubicBezTo>
                  <a:cubicBezTo>
                    <a:pt x="28414" y="35311"/>
                    <a:pt x="28435" y="35206"/>
                    <a:pt x="28456" y="35164"/>
                  </a:cubicBezTo>
                  <a:cubicBezTo>
                    <a:pt x="28477" y="35060"/>
                    <a:pt x="28540" y="34976"/>
                    <a:pt x="28624" y="34913"/>
                  </a:cubicBezTo>
                  <a:cubicBezTo>
                    <a:pt x="28688" y="34887"/>
                    <a:pt x="28753" y="34870"/>
                    <a:pt x="28818" y="34870"/>
                  </a:cubicBezTo>
                  <a:cubicBezTo>
                    <a:pt x="28858" y="34870"/>
                    <a:pt x="28898" y="34876"/>
                    <a:pt x="28938" y="34892"/>
                  </a:cubicBezTo>
                  <a:cubicBezTo>
                    <a:pt x="28945" y="34892"/>
                    <a:pt x="29247" y="34963"/>
                    <a:pt x="29813" y="34963"/>
                  </a:cubicBezTo>
                  <a:cubicBezTo>
                    <a:pt x="30907" y="34963"/>
                    <a:pt x="32989" y="34700"/>
                    <a:pt x="35842" y="33156"/>
                  </a:cubicBezTo>
                  <a:cubicBezTo>
                    <a:pt x="36407" y="32863"/>
                    <a:pt x="36972" y="32528"/>
                    <a:pt x="37558" y="32214"/>
                  </a:cubicBezTo>
                  <a:cubicBezTo>
                    <a:pt x="40244" y="30681"/>
                    <a:pt x="43176" y="29025"/>
                    <a:pt x="45967" y="29025"/>
                  </a:cubicBezTo>
                  <a:cubicBezTo>
                    <a:pt x="47481" y="29025"/>
                    <a:pt x="48953" y="29512"/>
                    <a:pt x="50321" y="30770"/>
                  </a:cubicBezTo>
                  <a:cubicBezTo>
                    <a:pt x="50489" y="30917"/>
                    <a:pt x="50489" y="31168"/>
                    <a:pt x="50342" y="31314"/>
                  </a:cubicBezTo>
                  <a:cubicBezTo>
                    <a:pt x="50265" y="31403"/>
                    <a:pt x="50157" y="31451"/>
                    <a:pt x="50049" y="31451"/>
                  </a:cubicBezTo>
                  <a:cubicBezTo>
                    <a:pt x="49953" y="31451"/>
                    <a:pt x="49856" y="31414"/>
                    <a:pt x="49777" y="31335"/>
                  </a:cubicBezTo>
                  <a:cubicBezTo>
                    <a:pt x="48580" y="30239"/>
                    <a:pt x="47291" y="29806"/>
                    <a:pt x="45946" y="29806"/>
                  </a:cubicBezTo>
                  <a:cubicBezTo>
                    <a:pt x="43391" y="29806"/>
                    <a:pt x="40636" y="31369"/>
                    <a:pt x="37935" y="32905"/>
                  </a:cubicBezTo>
                  <a:cubicBezTo>
                    <a:pt x="37349" y="33239"/>
                    <a:pt x="36784" y="33553"/>
                    <a:pt x="36219" y="33867"/>
                  </a:cubicBezTo>
                  <a:cubicBezTo>
                    <a:pt x="33215" y="35474"/>
                    <a:pt x="30998" y="35754"/>
                    <a:pt x="29787" y="35754"/>
                  </a:cubicBezTo>
                  <a:cubicBezTo>
                    <a:pt x="29548" y="35754"/>
                    <a:pt x="29348" y="35743"/>
                    <a:pt x="29189" y="35729"/>
                  </a:cubicBezTo>
                  <a:lnTo>
                    <a:pt x="29189" y="35729"/>
                  </a:lnTo>
                  <a:cubicBezTo>
                    <a:pt x="29523" y="36713"/>
                    <a:pt x="30444" y="40374"/>
                    <a:pt x="27724" y="43325"/>
                  </a:cubicBezTo>
                  <a:cubicBezTo>
                    <a:pt x="27640" y="43408"/>
                    <a:pt x="27536" y="43471"/>
                    <a:pt x="27431" y="43471"/>
                  </a:cubicBezTo>
                  <a:cubicBezTo>
                    <a:pt x="27347" y="43471"/>
                    <a:pt x="27243" y="43429"/>
                    <a:pt x="27159" y="43345"/>
                  </a:cubicBezTo>
                  <a:cubicBezTo>
                    <a:pt x="26992" y="43220"/>
                    <a:pt x="26992" y="42969"/>
                    <a:pt x="27138" y="42801"/>
                  </a:cubicBezTo>
                  <a:cubicBezTo>
                    <a:pt x="29105" y="40667"/>
                    <a:pt x="28917" y="38010"/>
                    <a:pt x="28624" y="36671"/>
                  </a:cubicBezTo>
                  <a:lnTo>
                    <a:pt x="28624" y="36671"/>
                  </a:lnTo>
                  <a:cubicBezTo>
                    <a:pt x="27682" y="38219"/>
                    <a:pt x="25297" y="40584"/>
                    <a:pt x="19627" y="40584"/>
                  </a:cubicBezTo>
                  <a:cubicBezTo>
                    <a:pt x="19480" y="40584"/>
                    <a:pt x="19334" y="40584"/>
                    <a:pt x="19187" y="40563"/>
                  </a:cubicBezTo>
                  <a:cubicBezTo>
                    <a:pt x="18329" y="40542"/>
                    <a:pt x="17534" y="40500"/>
                    <a:pt x="16781" y="40437"/>
                  </a:cubicBezTo>
                  <a:cubicBezTo>
                    <a:pt x="16049" y="40604"/>
                    <a:pt x="11864" y="41881"/>
                    <a:pt x="10295" y="47593"/>
                  </a:cubicBezTo>
                  <a:cubicBezTo>
                    <a:pt x="11051" y="48103"/>
                    <a:pt x="11978" y="48529"/>
                    <a:pt x="12968" y="48529"/>
                  </a:cubicBezTo>
                  <a:cubicBezTo>
                    <a:pt x="13073" y="48529"/>
                    <a:pt x="13180" y="48524"/>
                    <a:pt x="13287" y="48514"/>
                  </a:cubicBezTo>
                  <a:cubicBezTo>
                    <a:pt x="13300" y="48512"/>
                    <a:pt x="13313" y="48512"/>
                    <a:pt x="13326" y="48512"/>
                  </a:cubicBezTo>
                  <a:cubicBezTo>
                    <a:pt x="13519" y="48512"/>
                    <a:pt x="13686" y="48652"/>
                    <a:pt x="13705" y="48848"/>
                  </a:cubicBezTo>
                  <a:cubicBezTo>
                    <a:pt x="13726" y="49079"/>
                    <a:pt x="13580" y="49267"/>
                    <a:pt x="13349" y="49288"/>
                  </a:cubicBezTo>
                  <a:cubicBezTo>
                    <a:pt x="13224" y="49309"/>
                    <a:pt x="13077" y="49309"/>
                    <a:pt x="12952" y="49309"/>
                  </a:cubicBezTo>
                  <a:cubicBezTo>
                    <a:pt x="11696" y="49309"/>
                    <a:pt x="10546" y="48744"/>
                    <a:pt x="9667" y="48137"/>
                  </a:cubicBezTo>
                  <a:cubicBezTo>
                    <a:pt x="9604" y="48116"/>
                    <a:pt x="9562" y="48095"/>
                    <a:pt x="9541" y="48032"/>
                  </a:cubicBezTo>
                  <a:lnTo>
                    <a:pt x="9520" y="48032"/>
                  </a:lnTo>
                  <a:cubicBezTo>
                    <a:pt x="8537" y="47321"/>
                    <a:pt x="7930" y="46589"/>
                    <a:pt x="7888" y="46526"/>
                  </a:cubicBezTo>
                  <a:cubicBezTo>
                    <a:pt x="7742" y="46358"/>
                    <a:pt x="7763" y="46107"/>
                    <a:pt x="7930" y="45961"/>
                  </a:cubicBezTo>
                  <a:cubicBezTo>
                    <a:pt x="8002" y="45907"/>
                    <a:pt x="8089" y="45880"/>
                    <a:pt x="8177" y="45880"/>
                  </a:cubicBezTo>
                  <a:cubicBezTo>
                    <a:pt x="8294" y="45880"/>
                    <a:pt x="8411" y="45928"/>
                    <a:pt x="8495" y="46024"/>
                  </a:cubicBezTo>
                  <a:cubicBezTo>
                    <a:pt x="8495" y="46024"/>
                    <a:pt x="8914" y="46547"/>
                    <a:pt x="9604" y="47112"/>
                  </a:cubicBezTo>
                  <a:cubicBezTo>
                    <a:pt x="10839" y="42969"/>
                    <a:pt x="13391" y="41065"/>
                    <a:pt x="15065" y="40249"/>
                  </a:cubicBezTo>
                  <a:cubicBezTo>
                    <a:pt x="11320" y="39663"/>
                    <a:pt x="9227" y="38512"/>
                    <a:pt x="8265" y="37843"/>
                  </a:cubicBezTo>
                  <a:cubicBezTo>
                    <a:pt x="0" y="46882"/>
                    <a:pt x="6800" y="56255"/>
                    <a:pt x="7114" y="56653"/>
                  </a:cubicBezTo>
                  <a:cubicBezTo>
                    <a:pt x="7114" y="56653"/>
                    <a:pt x="7135" y="56674"/>
                    <a:pt x="7135" y="56695"/>
                  </a:cubicBezTo>
                  <a:cubicBezTo>
                    <a:pt x="7323" y="57050"/>
                    <a:pt x="7575" y="57364"/>
                    <a:pt x="7909" y="57574"/>
                  </a:cubicBezTo>
                  <a:cubicBezTo>
                    <a:pt x="8139" y="57720"/>
                    <a:pt x="8391" y="57866"/>
                    <a:pt x="8642" y="57971"/>
                  </a:cubicBezTo>
                  <a:cubicBezTo>
                    <a:pt x="9437" y="58327"/>
                    <a:pt x="10525" y="58515"/>
                    <a:pt x="11843" y="58515"/>
                  </a:cubicBezTo>
                  <a:cubicBezTo>
                    <a:pt x="14040" y="58515"/>
                    <a:pt x="16216" y="58013"/>
                    <a:pt x="16927" y="57846"/>
                  </a:cubicBezTo>
                  <a:cubicBezTo>
                    <a:pt x="15777" y="56318"/>
                    <a:pt x="14584" y="54017"/>
                    <a:pt x="13893" y="50606"/>
                  </a:cubicBezTo>
                  <a:cubicBezTo>
                    <a:pt x="13873" y="50480"/>
                    <a:pt x="13893" y="50355"/>
                    <a:pt x="13977" y="50271"/>
                  </a:cubicBezTo>
                  <a:cubicBezTo>
                    <a:pt x="14040" y="50208"/>
                    <a:pt x="14103" y="50146"/>
                    <a:pt x="14207" y="50146"/>
                  </a:cubicBezTo>
                  <a:cubicBezTo>
                    <a:pt x="14234" y="50140"/>
                    <a:pt x="14261" y="50138"/>
                    <a:pt x="14288" y="50138"/>
                  </a:cubicBezTo>
                  <a:cubicBezTo>
                    <a:pt x="14468" y="50138"/>
                    <a:pt x="14631" y="50256"/>
                    <a:pt x="14668" y="50439"/>
                  </a:cubicBezTo>
                  <a:cubicBezTo>
                    <a:pt x="15379" y="54037"/>
                    <a:pt x="16697" y="56339"/>
                    <a:pt x="17890" y="57741"/>
                  </a:cubicBezTo>
                  <a:cubicBezTo>
                    <a:pt x="18225" y="57804"/>
                    <a:pt x="18559" y="57971"/>
                    <a:pt x="18790" y="58243"/>
                  </a:cubicBezTo>
                  <a:cubicBezTo>
                    <a:pt x="18810" y="58243"/>
                    <a:pt x="19836" y="59059"/>
                    <a:pt x="23288" y="60001"/>
                  </a:cubicBezTo>
                  <a:cubicBezTo>
                    <a:pt x="25255" y="60545"/>
                    <a:pt x="27347" y="60838"/>
                    <a:pt x="29189" y="61068"/>
                  </a:cubicBezTo>
                  <a:cubicBezTo>
                    <a:pt x="31448" y="61382"/>
                    <a:pt x="33227" y="61633"/>
                    <a:pt x="34315" y="62260"/>
                  </a:cubicBezTo>
                  <a:cubicBezTo>
                    <a:pt x="34817" y="62553"/>
                    <a:pt x="36386" y="62972"/>
                    <a:pt x="38311" y="62972"/>
                  </a:cubicBezTo>
                  <a:cubicBezTo>
                    <a:pt x="39734" y="62972"/>
                    <a:pt x="41764" y="62763"/>
                    <a:pt x="43500" y="61737"/>
                  </a:cubicBezTo>
                  <a:cubicBezTo>
                    <a:pt x="45823" y="60398"/>
                    <a:pt x="46472" y="59666"/>
                    <a:pt x="46618" y="59457"/>
                  </a:cubicBezTo>
                  <a:cubicBezTo>
                    <a:pt x="46702" y="59206"/>
                    <a:pt x="46848" y="58975"/>
                    <a:pt x="47036" y="58787"/>
                  </a:cubicBezTo>
                  <a:cubicBezTo>
                    <a:pt x="47350" y="58513"/>
                    <a:pt x="47738" y="58367"/>
                    <a:pt x="48147" y="58367"/>
                  </a:cubicBezTo>
                  <a:cubicBezTo>
                    <a:pt x="48174" y="58367"/>
                    <a:pt x="48202" y="58367"/>
                    <a:pt x="48229" y="58369"/>
                  </a:cubicBezTo>
                  <a:cubicBezTo>
                    <a:pt x="48250" y="58390"/>
                    <a:pt x="48459" y="58390"/>
                    <a:pt x="48794" y="58390"/>
                  </a:cubicBezTo>
                  <a:cubicBezTo>
                    <a:pt x="49736" y="58390"/>
                    <a:pt x="52121" y="58285"/>
                    <a:pt x="54318" y="57322"/>
                  </a:cubicBezTo>
                  <a:cubicBezTo>
                    <a:pt x="55720" y="56695"/>
                    <a:pt x="56745" y="55732"/>
                    <a:pt x="57666" y="54874"/>
                  </a:cubicBezTo>
                  <a:cubicBezTo>
                    <a:pt x="58754" y="53807"/>
                    <a:pt x="59800" y="52824"/>
                    <a:pt x="61285" y="52719"/>
                  </a:cubicBezTo>
                  <a:cubicBezTo>
                    <a:pt x="62227" y="52656"/>
                    <a:pt x="62917" y="51548"/>
                    <a:pt x="62938" y="51527"/>
                  </a:cubicBezTo>
                  <a:cubicBezTo>
                    <a:pt x="63022" y="51380"/>
                    <a:pt x="63127" y="51255"/>
                    <a:pt x="63252" y="51150"/>
                  </a:cubicBezTo>
                  <a:cubicBezTo>
                    <a:pt x="63775" y="50208"/>
                    <a:pt x="64466" y="48618"/>
                    <a:pt x="64905" y="46275"/>
                  </a:cubicBezTo>
                  <a:cubicBezTo>
                    <a:pt x="65240" y="44559"/>
                    <a:pt x="65407" y="42425"/>
                    <a:pt x="65261" y="39851"/>
                  </a:cubicBezTo>
                  <a:cubicBezTo>
                    <a:pt x="65240" y="39621"/>
                    <a:pt x="65407" y="39433"/>
                    <a:pt x="65638" y="39433"/>
                  </a:cubicBezTo>
                  <a:cubicBezTo>
                    <a:pt x="65649" y="39432"/>
                    <a:pt x="65661" y="39431"/>
                    <a:pt x="65673" y="39431"/>
                  </a:cubicBezTo>
                  <a:cubicBezTo>
                    <a:pt x="65868" y="39431"/>
                    <a:pt x="66035" y="39592"/>
                    <a:pt x="66035" y="39809"/>
                  </a:cubicBezTo>
                  <a:cubicBezTo>
                    <a:pt x="66182" y="42090"/>
                    <a:pt x="66077" y="44036"/>
                    <a:pt x="65826" y="45668"/>
                  </a:cubicBezTo>
                  <a:cubicBezTo>
                    <a:pt x="66474" y="45250"/>
                    <a:pt x="67479" y="44454"/>
                    <a:pt x="68295" y="43136"/>
                  </a:cubicBezTo>
                  <a:cubicBezTo>
                    <a:pt x="68365" y="43009"/>
                    <a:pt x="68502" y="42939"/>
                    <a:pt x="68642" y="42939"/>
                  </a:cubicBezTo>
                  <a:cubicBezTo>
                    <a:pt x="68710" y="42939"/>
                    <a:pt x="68778" y="42956"/>
                    <a:pt x="68839" y="42990"/>
                  </a:cubicBezTo>
                  <a:cubicBezTo>
                    <a:pt x="69027" y="43115"/>
                    <a:pt x="69090" y="43345"/>
                    <a:pt x="68964" y="43534"/>
                  </a:cubicBezTo>
                  <a:cubicBezTo>
                    <a:pt x="67772" y="45501"/>
                    <a:pt x="66202" y="46400"/>
                    <a:pt x="65658" y="46672"/>
                  </a:cubicBezTo>
                  <a:cubicBezTo>
                    <a:pt x="65303" y="48451"/>
                    <a:pt x="64801" y="49790"/>
                    <a:pt x="64361" y="50752"/>
                  </a:cubicBezTo>
                  <a:lnTo>
                    <a:pt x="64717" y="50752"/>
                  </a:lnTo>
                  <a:cubicBezTo>
                    <a:pt x="66119" y="50752"/>
                    <a:pt x="70868" y="50501"/>
                    <a:pt x="73442" y="47258"/>
                  </a:cubicBezTo>
                  <a:cubicBezTo>
                    <a:pt x="76330" y="43617"/>
                    <a:pt x="74216" y="39265"/>
                    <a:pt x="74195" y="39203"/>
                  </a:cubicBezTo>
                  <a:cubicBezTo>
                    <a:pt x="73902" y="38659"/>
                    <a:pt x="73986" y="37968"/>
                    <a:pt x="74405" y="37487"/>
                  </a:cubicBezTo>
                  <a:cubicBezTo>
                    <a:pt x="74446" y="37445"/>
                    <a:pt x="77292" y="34055"/>
                    <a:pt x="78882" y="30164"/>
                  </a:cubicBezTo>
                  <a:cubicBezTo>
                    <a:pt x="80368" y="26481"/>
                    <a:pt x="80493" y="20371"/>
                    <a:pt x="76099" y="18216"/>
                  </a:cubicBezTo>
                  <a:cubicBezTo>
                    <a:pt x="75534" y="17944"/>
                    <a:pt x="75179" y="17337"/>
                    <a:pt x="75221" y="16710"/>
                  </a:cubicBezTo>
                  <a:cubicBezTo>
                    <a:pt x="75221" y="16668"/>
                    <a:pt x="75451" y="12148"/>
                    <a:pt x="73212" y="9784"/>
                  </a:cubicBezTo>
                  <a:cubicBezTo>
                    <a:pt x="72309" y="8809"/>
                    <a:pt x="71109" y="8348"/>
                    <a:pt x="69546" y="8348"/>
                  </a:cubicBezTo>
                  <a:cubicBezTo>
                    <a:pt x="69298" y="8348"/>
                    <a:pt x="69042" y="8359"/>
                    <a:pt x="68776" y="8382"/>
                  </a:cubicBezTo>
                  <a:cubicBezTo>
                    <a:pt x="68726" y="8388"/>
                    <a:pt x="68674" y="8390"/>
                    <a:pt x="68621" y="8390"/>
                  </a:cubicBezTo>
                  <a:cubicBezTo>
                    <a:pt x="68479" y="8390"/>
                    <a:pt x="68334" y="8371"/>
                    <a:pt x="68211" y="8340"/>
                  </a:cubicBezTo>
                  <a:lnTo>
                    <a:pt x="68211" y="8340"/>
                  </a:lnTo>
                  <a:cubicBezTo>
                    <a:pt x="68504" y="10077"/>
                    <a:pt x="68692" y="12483"/>
                    <a:pt x="68148" y="15161"/>
                  </a:cubicBezTo>
                  <a:cubicBezTo>
                    <a:pt x="68107" y="15371"/>
                    <a:pt x="67960" y="15496"/>
                    <a:pt x="67751" y="15496"/>
                  </a:cubicBezTo>
                  <a:lnTo>
                    <a:pt x="67688" y="15496"/>
                  </a:lnTo>
                  <a:cubicBezTo>
                    <a:pt x="67479" y="15433"/>
                    <a:pt x="67332" y="15224"/>
                    <a:pt x="67374" y="15015"/>
                  </a:cubicBezTo>
                  <a:cubicBezTo>
                    <a:pt x="68002" y="11897"/>
                    <a:pt x="67604" y="9135"/>
                    <a:pt x="67207" y="7461"/>
                  </a:cubicBezTo>
                  <a:lnTo>
                    <a:pt x="67207" y="7441"/>
                  </a:lnTo>
                  <a:cubicBezTo>
                    <a:pt x="67186" y="7441"/>
                    <a:pt x="67186" y="7441"/>
                    <a:pt x="67186" y="7420"/>
                  </a:cubicBezTo>
                  <a:cubicBezTo>
                    <a:pt x="66788" y="6499"/>
                    <a:pt x="65240" y="3737"/>
                    <a:pt x="63441" y="3360"/>
                  </a:cubicBezTo>
                  <a:cubicBezTo>
                    <a:pt x="62478" y="3151"/>
                    <a:pt x="61641" y="3068"/>
                    <a:pt x="60846" y="3005"/>
                  </a:cubicBezTo>
                  <a:cubicBezTo>
                    <a:pt x="59214" y="2858"/>
                    <a:pt x="57666" y="2691"/>
                    <a:pt x="56180" y="1435"/>
                  </a:cubicBezTo>
                  <a:cubicBezTo>
                    <a:pt x="55573" y="912"/>
                    <a:pt x="54464" y="578"/>
                    <a:pt x="53397" y="578"/>
                  </a:cubicBezTo>
                  <a:cubicBezTo>
                    <a:pt x="52393" y="578"/>
                    <a:pt x="51577" y="850"/>
                    <a:pt x="51096" y="1352"/>
                  </a:cubicBezTo>
                  <a:cubicBezTo>
                    <a:pt x="50780" y="1648"/>
                    <a:pt x="50389" y="1814"/>
                    <a:pt x="49976" y="1814"/>
                  </a:cubicBezTo>
                  <a:cubicBezTo>
                    <a:pt x="49952" y="1814"/>
                    <a:pt x="49928" y="1813"/>
                    <a:pt x="49903" y="1812"/>
                  </a:cubicBezTo>
                  <a:cubicBezTo>
                    <a:pt x="49464" y="1791"/>
                    <a:pt x="49045" y="1603"/>
                    <a:pt x="48752" y="1247"/>
                  </a:cubicBezTo>
                  <a:cubicBezTo>
                    <a:pt x="48752" y="1247"/>
                    <a:pt x="48271" y="682"/>
                    <a:pt x="47455" y="138"/>
                  </a:cubicBezTo>
                  <a:cubicBezTo>
                    <a:pt x="46870" y="48"/>
                    <a:pt x="46241" y="0"/>
                    <a:pt x="45585" y="0"/>
                  </a:cubicBezTo>
                  <a:close/>
                </a:path>
              </a:pathLst>
            </a:custGeom>
            <a:solidFill>
              <a:srgbClr val="344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5837600" y="1320725"/>
              <a:ext cx="1119740" cy="1084967"/>
            </a:xfrm>
            <a:custGeom>
              <a:rect b="b" l="l" r="r" t="t"/>
              <a:pathLst>
                <a:path extrusionOk="0" h="57688" w="59529">
                  <a:moveTo>
                    <a:pt x="29854" y="6804"/>
                  </a:moveTo>
                  <a:cubicBezTo>
                    <a:pt x="30019" y="6804"/>
                    <a:pt x="30168" y="6904"/>
                    <a:pt x="30235" y="7073"/>
                  </a:cubicBezTo>
                  <a:cubicBezTo>
                    <a:pt x="30298" y="7282"/>
                    <a:pt x="30193" y="7512"/>
                    <a:pt x="29984" y="7575"/>
                  </a:cubicBezTo>
                  <a:cubicBezTo>
                    <a:pt x="27452" y="8412"/>
                    <a:pt x="26825" y="11069"/>
                    <a:pt x="26825" y="11111"/>
                  </a:cubicBezTo>
                  <a:cubicBezTo>
                    <a:pt x="26783" y="11278"/>
                    <a:pt x="26615" y="11425"/>
                    <a:pt x="26448" y="11425"/>
                  </a:cubicBezTo>
                  <a:cubicBezTo>
                    <a:pt x="26435" y="11425"/>
                    <a:pt x="26423" y="11425"/>
                    <a:pt x="26411" y="11425"/>
                  </a:cubicBezTo>
                  <a:cubicBezTo>
                    <a:pt x="25197" y="11425"/>
                    <a:pt x="24397" y="12429"/>
                    <a:pt x="24377" y="12429"/>
                  </a:cubicBezTo>
                  <a:cubicBezTo>
                    <a:pt x="24314" y="12534"/>
                    <a:pt x="24188" y="12597"/>
                    <a:pt x="24063" y="12597"/>
                  </a:cubicBezTo>
                  <a:cubicBezTo>
                    <a:pt x="23979" y="12597"/>
                    <a:pt x="23895" y="12555"/>
                    <a:pt x="23832" y="12513"/>
                  </a:cubicBezTo>
                  <a:cubicBezTo>
                    <a:pt x="23665" y="12367"/>
                    <a:pt x="23623" y="12136"/>
                    <a:pt x="23770" y="11948"/>
                  </a:cubicBezTo>
                  <a:cubicBezTo>
                    <a:pt x="23791" y="11906"/>
                    <a:pt x="24690" y="10776"/>
                    <a:pt x="26134" y="10630"/>
                  </a:cubicBezTo>
                  <a:cubicBezTo>
                    <a:pt x="26385" y="9835"/>
                    <a:pt x="27285" y="7638"/>
                    <a:pt x="29733" y="6822"/>
                  </a:cubicBezTo>
                  <a:cubicBezTo>
                    <a:pt x="29774" y="6810"/>
                    <a:pt x="29814" y="6804"/>
                    <a:pt x="29854" y="6804"/>
                  </a:cubicBezTo>
                  <a:close/>
                  <a:moveTo>
                    <a:pt x="32817" y="11426"/>
                  </a:moveTo>
                  <a:cubicBezTo>
                    <a:pt x="33267" y="11426"/>
                    <a:pt x="33734" y="11516"/>
                    <a:pt x="34211" y="11697"/>
                  </a:cubicBezTo>
                  <a:cubicBezTo>
                    <a:pt x="34399" y="11781"/>
                    <a:pt x="34504" y="12011"/>
                    <a:pt x="34420" y="12199"/>
                  </a:cubicBezTo>
                  <a:cubicBezTo>
                    <a:pt x="34372" y="12359"/>
                    <a:pt x="34226" y="12458"/>
                    <a:pt x="34066" y="12458"/>
                  </a:cubicBezTo>
                  <a:cubicBezTo>
                    <a:pt x="34017" y="12458"/>
                    <a:pt x="33967" y="12449"/>
                    <a:pt x="33918" y="12429"/>
                  </a:cubicBezTo>
                  <a:cubicBezTo>
                    <a:pt x="33544" y="12288"/>
                    <a:pt x="33180" y="12216"/>
                    <a:pt x="32829" y="12216"/>
                  </a:cubicBezTo>
                  <a:cubicBezTo>
                    <a:pt x="32298" y="12216"/>
                    <a:pt x="31798" y="12382"/>
                    <a:pt x="31344" y="12722"/>
                  </a:cubicBezTo>
                  <a:cubicBezTo>
                    <a:pt x="30151" y="13601"/>
                    <a:pt x="29440" y="15547"/>
                    <a:pt x="29586" y="17556"/>
                  </a:cubicBezTo>
                  <a:cubicBezTo>
                    <a:pt x="29879" y="21301"/>
                    <a:pt x="26866" y="23435"/>
                    <a:pt x="21531" y="26867"/>
                  </a:cubicBezTo>
                  <a:cubicBezTo>
                    <a:pt x="16321" y="30193"/>
                    <a:pt x="18058" y="35508"/>
                    <a:pt x="18141" y="35738"/>
                  </a:cubicBezTo>
                  <a:cubicBezTo>
                    <a:pt x="18204" y="35947"/>
                    <a:pt x="18079" y="36178"/>
                    <a:pt x="17890" y="36240"/>
                  </a:cubicBezTo>
                  <a:cubicBezTo>
                    <a:pt x="17848" y="36261"/>
                    <a:pt x="17806" y="36261"/>
                    <a:pt x="17765" y="36261"/>
                  </a:cubicBezTo>
                  <a:cubicBezTo>
                    <a:pt x="17597" y="36261"/>
                    <a:pt x="17451" y="36157"/>
                    <a:pt x="17388" y="35989"/>
                  </a:cubicBezTo>
                  <a:cubicBezTo>
                    <a:pt x="17367" y="35926"/>
                    <a:pt x="15379" y="29880"/>
                    <a:pt x="21092" y="26197"/>
                  </a:cubicBezTo>
                  <a:cubicBezTo>
                    <a:pt x="26636" y="22640"/>
                    <a:pt x="29042" y="20736"/>
                    <a:pt x="28812" y="17618"/>
                  </a:cubicBezTo>
                  <a:cubicBezTo>
                    <a:pt x="28624" y="15317"/>
                    <a:pt x="29440" y="13141"/>
                    <a:pt x="30884" y="12074"/>
                  </a:cubicBezTo>
                  <a:cubicBezTo>
                    <a:pt x="31468" y="11642"/>
                    <a:pt x="32122" y="11426"/>
                    <a:pt x="32817" y="11426"/>
                  </a:cubicBezTo>
                  <a:close/>
                  <a:moveTo>
                    <a:pt x="14197" y="37841"/>
                  </a:moveTo>
                  <a:cubicBezTo>
                    <a:pt x="14323" y="37841"/>
                    <a:pt x="14445" y="37897"/>
                    <a:pt x="14521" y="37998"/>
                  </a:cubicBezTo>
                  <a:cubicBezTo>
                    <a:pt x="14647" y="38165"/>
                    <a:pt x="14626" y="38416"/>
                    <a:pt x="14438" y="38542"/>
                  </a:cubicBezTo>
                  <a:cubicBezTo>
                    <a:pt x="12471" y="40069"/>
                    <a:pt x="13224" y="42476"/>
                    <a:pt x="13266" y="42580"/>
                  </a:cubicBezTo>
                  <a:cubicBezTo>
                    <a:pt x="13329" y="42789"/>
                    <a:pt x="13224" y="43020"/>
                    <a:pt x="13015" y="43082"/>
                  </a:cubicBezTo>
                  <a:cubicBezTo>
                    <a:pt x="12973" y="43082"/>
                    <a:pt x="12931" y="43103"/>
                    <a:pt x="12889" y="43103"/>
                  </a:cubicBezTo>
                  <a:cubicBezTo>
                    <a:pt x="12722" y="43103"/>
                    <a:pt x="12576" y="42999"/>
                    <a:pt x="12513" y="42831"/>
                  </a:cubicBezTo>
                  <a:cubicBezTo>
                    <a:pt x="12513" y="42789"/>
                    <a:pt x="11529" y="39776"/>
                    <a:pt x="13957" y="37914"/>
                  </a:cubicBezTo>
                  <a:cubicBezTo>
                    <a:pt x="14031" y="37865"/>
                    <a:pt x="14115" y="37841"/>
                    <a:pt x="14197" y="37841"/>
                  </a:cubicBezTo>
                  <a:close/>
                  <a:moveTo>
                    <a:pt x="53460" y="1"/>
                  </a:moveTo>
                  <a:cubicBezTo>
                    <a:pt x="52937" y="1"/>
                    <a:pt x="52414" y="84"/>
                    <a:pt x="51912" y="273"/>
                  </a:cubicBezTo>
                  <a:cubicBezTo>
                    <a:pt x="51766" y="315"/>
                    <a:pt x="51640" y="377"/>
                    <a:pt x="51494" y="419"/>
                  </a:cubicBezTo>
                  <a:cubicBezTo>
                    <a:pt x="51452" y="524"/>
                    <a:pt x="51368" y="587"/>
                    <a:pt x="51242" y="607"/>
                  </a:cubicBezTo>
                  <a:cubicBezTo>
                    <a:pt x="51180" y="628"/>
                    <a:pt x="44421" y="2260"/>
                    <a:pt x="41136" y="7575"/>
                  </a:cubicBezTo>
                  <a:cubicBezTo>
                    <a:pt x="41827" y="7847"/>
                    <a:pt x="42559" y="8286"/>
                    <a:pt x="43208" y="8998"/>
                  </a:cubicBezTo>
                  <a:cubicBezTo>
                    <a:pt x="43354" y="9144"/>
                    <a:pt x="43333" y="9395"/>
                    <a:pt x="43187" y="9542"/>
                  </a:cubicBezTo>
                  <a:cubicBezTo>
                    <a:pt x="43103" y="9626"/>
                    <a:pt x="43019" y="9646"/>
                    <a:pt x="42915" y="9646"/>
                  </a:cubicBezTo>
                  <a:cubicBezTo>
                    <a:pt x="42810" y="9646"/>
                    <a:pt x="42706" y="9605"/>
                    <a:pt x="42622" y="9521"/>
                  </a:cubicBezTo>
                  <a:cubicBezTo>
                    <a:pt x="41994" y="8851"/>
                    <a:pt x="41304" y="8454"/>
                    <a:pt x="40634" y="8224"/>
                  </a:cubicBezTo>
                  <a:cubicBezTo>
                    <a:pt x="40592" y="8245"/>
                    <a:pt x="40550" y="8245"/>
                    <a:pt x="40509" y="8245"/>
                  </a:cubicBezTo>
                  <a:cubicBezTo>
                    <a:pt x="40446" y="8245"/>
                    <a:pt x="40383" y="8224"/>
                    <a:pt x="40320" y="8203"/>
                  </a:cubicBezTo>
                  <a:cubicBezTo>
                    <a:pt x="40278" y="8182"/>
                    <a:pt x="40237" y="8140"/>
                    <a:pt x="40216" y="8098"/>
                  </a:cubicBezTo>
                  <a:cubicBezTo>
                    <a:pt x="39766" y="7990"/>
                    <a:pt x="39332" y="7951"/>
                    <a:pt x="38939" y="7951"/>
                  </a:cubicBezTo>
                  <a:cubicBezTo>
                    <a:pt x="37961" y="7951"/>
                    <a:pt x="37241" y="8194"/>
                    <a:pt x="37182" y="8224"/>
                  </a:cubicBezTo>
                  <a:cubicBezTo>
                    <a:pt x="37136" y="8237"/>
                    <a:pt x="37090" y="8244"/>
                    <a:pt x="37044" y="8244"/>
                  </a:cubicBezTo>
                  <a:cubicBezTo>
                    <a:pt x="36880" y="8244"/>
                    <a:pt x="36729" y="8157"/>
                    <a:pt x="36680" y="7993"/>
                  </a:cubicBezTo>
                  <a:cubicBezTo>
                    <a:pt x="36596" y="7784"/>
                    <a:pt x="36701" y="7554"/>
                    <a:pt x="36910" y="7491"/>
                  </a:cubicBezTo>
                  <a:cubicBezTo>
                    <a:pt x="36986" y="7461"/>
                    <a:pt x="37821" y="7167"/>
                    <a:pt x="38960" y="7167"/>
                  </a:cubicBezTo>
                  <a:cubicBezTo>
                    <a:pt x="39392" y="7167"/>
                    <a:pt x="39868" y="7209"/>
                    <a:pt x="40362" y="7324"/>
                  </a:cubicBezTo>
                  <a:cubicBezTo>
                    <a:pt x="41806" y="4897"/>
                    <a:pt x="43877" y="3202"/>
                    <a:pt x="45823" y="2030"/>
                  </a:cubicBezTo>
                  <a:lnTo>
                    <a:pt x="45823" y="2030"/>
                  </a:lnTo>
                  <a:cubicBezTo>
                    <a:pt x="44547" y="2239"/>
                    <a:pt x="43166" y="2344"/>
                    <a:pt x="41450" y="2344"/>
                  </a:cubicBezTo>
                  <a:cubicBezTo>
                    <a:pt x="40927" y="2344"/>
                    <a:pt x="40362" y="2344"/>
                    <a:pt x="39755" y="2323"/>
                  </a:cubicBezTo>
                  <a:lnTo>
                    <a:pt x="39504" y="2323"/>
                  </a:lnTo>
                  <a:cubicBezTo>
                    <a:pt x="35654" y="2323"/>
                    <a:pt x="34252" y="4499"/>
                    <a:pt x="34190" y="4583"/>
                  </a:cubicBezTo>
                  <a:cubicBezTo>
                    <a:pt x="33893" y="5054"/>
                    <a:pt x="33377" y="5351"/>
                    <a:pt x="32838" y="5351"/>
                  </a:cubicBezTo>
                  <a:cubicBezTo>
                    <a:pt x="32731" y="5351"/>
                    <a:pt x="32623" y="5339"/>
                    <a:pt x="32516" y="5315"/>
                  </a:cubicBezTo>
                  <a:cubicBezTo>
                    <a:pt x="32495" y="5315"/>
                    <a:pt x="31281" y="5064"/>
                    <a:pt x="29607" y="5064"/>
                  </a:cubicBezTo>
                  <a:cubicBezTo>
                    <a:pt x="27138" y="5064"/>
                    <a:pt x="23770" y="5587"/>
                    <a:pt x="21677" y="8077"/>
                  </a:cubicBezTo>
                  <a:cubicBezTo>
                    <a:pt x="18288" y="12115"/>
                    <a:pt x="19355" y="14689"/>
                    <a:pt x="19397" y="14815"/>
                  </a:cubicBezTo>
                  <a:cubicBezTo>
                    <a:pt x="19564" y="15170"/>
                    <a:pt x="19585" y="15610"/>
                    <a:pt x="19439" y="16007"/>
                  </a:cubicBezTo>
                  <a:cubicBezTo>
                    <a:pt x="21489" y="16488"/>
                    <a:pt x="24125" y="17514"/>
                    <a:pt x="26071" y="19836"/>
                  </a:cubicBezTo>
                  <a:cubicBezTo>
                    <a:pt x="26218" y="19983"/>
                    <a:pt x="26197" y="20234"/>
                    <a:pt x="26029" y="20380"/>
                  </a:cubicBezTo>
                  <a:cubicBezTo>
                    <a:pt x="25946" y="20443"/>
                    <a:pt x="25862" y="20464"/>
                    <a:pt x="25778" y="20464"/>
                  </a:cubicBezTo>
                  <a:cubicBezTo>
                    <a:pt x="25674" y="20464"/>
                    <a:pt x="25548" y="20422"/>
                    <a:pt x="25485" y="20338"/>
                  </a:cubicBezTo>
                  <a:cubicBezTo>
                    <a:pt x="23581" y="18079"/>
                    <a:pt x="20924" y="17116"/>
                    <a:pt x="18936" y="16698"/>
                  </a:cubicBezTo>
                  <a:cubicBezTo>
                    <a:pt x="18727" y="16886"/>
                    <a:pt x="18476" y="16991"/>
                    <a:pt x="18225" y="17032"/>
                  </a:cubicBezTo>
                  <a:cubicBezTo>
                    <a:pt x="18162" y="17053"/>
                    <a:pt x="12555" y="18016"/>
                    <a:pt x="11048" y="22431"/>
                  </a:cubicBezTo>
                  <a:cubicBezTo>
                    <a:pt x="9437" y="27160"/>
                    <a:pt x="9542" y="28833"/>
                    <a:pt x="9542" y="28854"/>
                  </a:cubicBezTo>
                  <a:cubicBezTo>
                    <a:pt x="9604" y="29273"/>
                    <a:pt x="9500" y="29670"/>
                    <a:pt x="9228" y="30005"/>
                  </a:cubicBezTo>
                  <a:cubicBezTo>
                    <a:pt x="9897" y="30068"/>
                    <a:pt x="10567" y="30256"/>
                    <a:pt x="11069" y="30633"/>
                  </a:cubicBezTo>
                  <a:cubicBezTo>
                    <a:pt x="11425" y="30277"/>
                    <a:pt x="11927" y="29900"/>
                    <a:pt x="12576" y="29587"/>
                  </a:cubicBezTo>
                  <a:cubicBezTo>
                    <a:pt x="12631" y="29565"/>
                    <a:pt x="12687" y="29554"/>
                    <a:pt x="12742" y="29554"/>
                  </a:cubicBezTo>
                  <a:cubicBezTo>
                    <a:pt x="12897" y="29554"/>
                    <a:pt x="13042" y="29636"/>
                    <a:pt x="13120" y="29775"/>
                  </a:cubicBezTo>
                  <a:cubicBezTo>
                    <a:pt x="13203" y="29963"/>
                    <a:pt x="13120" y="30214"/>
                    <a:pt x="12931" y="30298"/>
                  </a:cubicBezTo>
                  <a:cubicBezTo>
                    <a:pt x="10546" y="31449"/>
                    <a:pt x="11027" y="33060"/>
                    <a:pt x="11027" y="33060"/>
                  </a:cubicBezTo>
                  <a:cubicBezTo>
                    <a:pt x="11090" y="33269"/>
                    <a:pt x="10985" y="33499"/>
                    <a:pt x="10776" y="33562"/>
                  </a:cubicBezTo>
                  <a:cubicBezTo>
                    <a:pt x="10734" y="33583"/>
                    <a:pt x="10692" y="33583"/>
                    <a:pt x="10651" y="33583"/>
                  </a:cubicBezTo>
                  <a:cubicBezTo>
                    <a:pt x="10483" y="33583"/>
                    <a:pt x="10337" y="33478"/>
                    <a:pt x="10274" y="33311"/>
                  </a:cubicBezTo>
                  <a:cubicBezTo>
                    <a:pt x="10274" y="33290"/>
                    <a:pt x="9981" y="32328"/>
                    <a:pt x="10609" y="31281"/>
                  </a:cubicBezTo>
                  <a:cubicBezTo>
                    <a:pt x="10060" y="30867"/>
                    <a:pt x="9157" y="30751"/>
                    <a:pt x="8358" y="30751"/>
                  </a:cubicBezTo>
                  <a:cubicBezTo>
                    <a:pt x="7785" y="30751"/>
                    <a:pt x="7265" y="30811"/>
                    <a:pt x="6968" y="30863"/>
                  </a:cubicBezTo>
                  <a:lnTo>
                    <a:pt x="6843" y="30863"/>
                  </a:lnTo>
                  <a:cubicBezTo>
                    <a:pt x="5964" y="31219"/>
                    <a:pt x="4938" y="32097"/>
                    <a:pt x="4834" y="34148"/>
                  </a:cubicBezTo>
                  <a:cubicBezTo>
                    <a:pt x="5273" y="35780"/>
                    <a:pt x="6089" y="37768"/>
                    <a:pt x="7638" y="39107"/>
                  </a:cubicBezTo>
                  <a:cubicBezTo>
                    <a:pt x="7805" y="39274"/>
                    <a:pt x="7805" y="39504"/>
                    <a:pt x="7679" y="39672"/>
                  </a:cubicBezTo>
                  <a:cubicBezTo>
                    <a:pt x="7596" y="39756"/>
                    <a:pt x="7491" y="39818"/>
                    <a:pt x="7366" y="39818"/>
                  </a:cubicBezTo>
                  <a:cubicBezTo>
                    <a:pt x="7282" y="39818"/>
                    <a:pt x="7177" y="39776"/>
                    <a:pt x="7115" y="39714"/>
                  </a:cubicBezTo>
                  <a:cubicBezTo>
                    <a:pt x="5880" y="38626"/>
                    <a:pt x="5064" y="37203"/>
                    <a:pt x="4562" y="35864"/>
                  </a:cubicBezTo>
                  <a:cubicBezTo>
                    <a:pt x="3976" y="36889"/>
                    <a:pt x="0" y="44484"/>
                    <a:pt x="2553" y="49339"/>
                  </a:cubicBezTo>
                  <a:cubicBezTo>
                    <a:pt x="4813" y="53691"/>
                    <a:pt x="8433" y="54025"/>
                    <a:pt x="9479" y="54025"/>
                  </a:cubicBezTo>
                  <a:lnTo>
                    <a:pt x="9688" y="54025"/>
                  </a:lnTo>
                  <a:cubicBezTo>
                    <a:pt x="9740" y="54020"/>
                    <a:pt x="9791" y="54018"/>
                    <a:pt x="9841" y="54018"/>
                  </a:cubicBezTo>
                  <a:cubicBezTo>
                    <a:pt x="9992" y="54018"/>
                    <a:pt x="10133" y="54041"/>
                    <a:pt x="10274" y="54088"/>
                  </a:cubicBezTo>
                  <a:cubicBezTo>
                    <a:pt x="11634" y="53021"/>
                    <a:pt x="13057" y="50992"/>
                    <a:pt x="12576" y="47121"/>
                  </a:cubicBezTo>
                  <a:cubicBezTo>
                    <a:pt x="11236" y="46493"/>
                    <a:pt x="10692" y="45300"/>
                    <a:pt x="10692" y="45300"/>
                  </a:cubicBezTo>
                  <a:cubicBezTo>
                    <a:pt x="10609" y="45091"/>
                    <a:pt x="10692" y="44861"/>
                    <a:pt x="10902" y="44777"/>
                  </a:cubicBezTo>
                  <a:cubicBezTo>
                    <a:pt x="10950" y="44756"/>
                    <a:pt x="11002" y="44745"/>
                    <a:pt x="11053" y="44745"/>
                  </a:cubicBezTo>
                  <a:cubicBezTo>
                    <a:pt x="11201" y="44745"/>
                    <a:pt x="11347" y="44831"/>
                    <a:pt x="11425" y="44986"/>
                  </a:cubicBezTo>
                  <a:cubicBezTo>
                    <a:pt x="11446" y="45049"/>
                    <a:pt x="11885" y="46033"/>
                    <a:pt x="13057" y="46493"/>
                  </a:cubicBezTo>
                  <a:lnTo>
                    <a:pt x="13078" y="46493"/>
                  </a:lnTo>
                  <a:cubicBezTo>
                    <a:pt x="13439" y="46642"/>
                    <a:pt x="13867" y="46732"/>
                    <a:pt x="14370" y="46732"/>
                  </a:cubicBezTo>
                  <a:cubicBezTo>
                    <a:pt x="14712" y="46732"/>
                    <a:pt x="15090" y="46691"/>
                    <a:pt x="15505" y="46598"/>
                  </a:cubicBezTo>
                  <a:cubicBezTo>
                    <a:pt x="15538" y="46588"/>
                    <a:pt x="15571" y="46583"/>
                    <a:pt x="15604" y="46583"/>
                  </a:cubicBezTo>
                  <a:cubicBezTo>
                    <a:pt x="15777" y="46583"/>
                    <a:pt x="15933" y="46714"/>
                    <a:pt x="15986" y="46890"/>
                  </a:cubicBezTo>
                  <a:cubicBezTo>
                    <a:pt x="16028" y="47100"/>
                    <a:pt x="15902" y="47309"/>
                    <a:pt x="15672" y="47351"/>
                  </a:cubicBezTo>
                  <a:cubicBezTo>
                    <a:pt x="15212" y="47476"/>
                    <a:pt x="14773" y="47518"/>
                    <a:pt x="14375" y="47518"/>
                  </a:cubicBezTo>
                  <a:cubicBezTo>
                    <a:pt x="14019" y="47518"/>
                    <a:pt x="13685" y="47476"/>
                    <a:pt x="13392" y="47414"/>
                  </a:cubicBezTo>
                  <a:lnTo>
                    <a:pt x="13392" y="47414"/>
                  </a:lnTo>
                  <a:cubicBezTo>
                    <a:pt x="13768" y="51159"/>
                    <a:pt x="12387" y="53293"/>
                    <a:pt x="10964" y="54507"/>
                  </a:cubicBezTo>
                  <a:cubicBezTo>
                    <a:pt x="11174" y="54695"/>
                    <a:pt x="11299" y="54967"/>
                    <a:pt x="11362" y="55260"/>
                  </a:cubicBezTo>
                  <a:cubicBezTo>
                    <a:pt x="11425" y="55448"/>
                    <a:pt x="11906" y="57248"/>
                    <a:pt x="13894" y="57582"/>
                  </a:cubicBezTo>
                  <a:cubicBezTo>
                    <a:pt x="14312" y="57645"/>
                    <a:pt x="14773" y="57687"/>
                    <a:pt x="15254" y="57687"/>
                  </a:cubicBezTo>
                  <a:cubicBezTo>
                    <a:pt x="17660" y="57687"/>
                    <a:pt x="20087" y="56871"/>
                    <a:pt x="20108" y="56850"/>
                  </a:cubicBezTo>
                  <a:cubicBezTo>
                    <a:pt x="20265" y="56803"/>
                    <a:pt x="20422" y="56779"/>
                    <a:pt x="20588" y="56779"/>
                  </a:cubicBezTo>
                  <a:cubicBezTo>
                    <a:pt x="20643" y="56779"/>
                    <a:pt x="20699" y="56782"/>
                    <a:pt x="20757" y="56787"/>
                  </a:cubicBezTo>
                  <a:cubicBezTo>
                    <a:pt x="19522" y="52770"/>
                    <a:pt x="19229" y="46953"/>
                    <a:pt x="24251" y="41325"/>
                  </a:cubicBezTo>
                  <a:cubicBezTo>
                    <a:pt x="23581" y="40132"/>
                    <a:pt x="22493" y="37203"/>
                    <a:pt x="24523" y="32390"/>
                  </a:cubicBezTo>
                  <a:cubicBezTo>
                    <a:pt x="26678" y="27306"/>
                    <a:pt x="31407" y="25883"/>
                    <a:pt x="32872" y="25569"/>
                  </a:cubicBezTo>
                  <a:cubicBezTo>
                    <a:pt x="33604" y="24084"/>
                    <a:pt x="36429" y="18916"/>
                    <a:pt x="40885" y="18037"/>
                  </a:cubicBezTo>
                  <a:cubicBezTo>
                    <a:pt x="40530" y="17388"/>
                    <a:pt x="39442" y="15986"/>
                    <a:pt x="37035" y="15421"/>
                  </a:cubicBezTo>
                  <a:cubicBezTo>
                    <a:pt x="36826" y="15380"/>
                    <a:pt x="36701" y="15170"/>
                    <a:pt x="36742" y="14961"/>
                  </a:cubicBezTo>
                  <a:cubicBezTo>
                    <a:pt x="36778" y="14785"/>
                    <a:pt x="36946" y="14653"/>
                    <a:pt x="37123" y="14653"/>
                  </a:cubicBezTo>
                  <a:cubicBezTo>
                    <a:pt x="37157" y="14653"/>
                    <a:pt x="37190" y="14658"/>
                    <a:pt x="37224" y="14668"/>
                  </a:cubicBezTo>
                  <a:cubicBezTo>
                    <a:pt x="39609" y="15212"/>
                    <a:pt x="40843" y="16551"/>
                    <a:pt x="41387" y="17367"/>
                  </a:cubicBezTo>
                  <a:cubicBezTo>
                    <a:pt x="42392" y="15568"/>
                    <a:pt x="44882" y="12157"/>
                    <a:pt x="49234" y="11969"/>
                  </a:cubicBezTo>
                  <a:cubicBezTo>
                    <a:pt x="49569" y="10902"/>
                    <a:pt x="50573" y="8642"/>
                    <a:pt x="53272" y="6215"/>
                  </a:cubicBezTo>
                  <a:cubicBezTo>
                    <a:pt x="55134" y="4541"/>
                    <a:pt x="57352" y="3579"/>
                    <a:pt x="59528" y="3118"/>
                  </a:cubicBezTo>
                  <a:lnTo>
                    <a:pt x="59424" y="3014"/>
                  </a:lnTo>
                  <a:cubicBezTo>
                    <a:pt x="59403" y="2972"/>
                    <a:pt x="56599" y="1"/>
                    <a:pt x="53460" y="1"/>
                  </a:cubicBezTo>
                  <a:close/>
                </a:path>
              </a:pathLst>
            </a:custGeom>
            <a:solidFill>
              <a:srgbClr val="344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3"/>
          <p:cNvSpPr txBox="1"/>
          <p:nvPr>
            <p:ph type="title"/>
          </p:nvPr>
        </p:nvSpPr>
        <p:spPr>
          <a:xfrm>
            <a:off x="713250" y="773025"/>
            <a:ext cx="7717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Tập dữ liệu</a:t>
            </a:r>
            <a:r>
              <a:rPr lang="es">
                <a:latin typeface="Calistoga"/>
                <a:ea typeface="Calistoga"/>
                <a:cs typeface="Calistoga"/>
                <a:sym typeface="Calistoga"/>
              </a:rPr>
              <a:t> </a:t>
            </a:r>
            <a:r>
              <a:rPr lang="es">
                <a:solidFill>
                  <a:schemeClr val="accent4"/>
                </a:solidFill>
                <a:latin typeface="Calistoga"/>
                <a:ea typeface="Calistoga"/>
                <a:cs typeface="Calistoga"/>
                <a:sym typeface="Calistoga"/>
              </a:rPr>
              <a:t>ROCO BRAIN </a:t>
            </a:r>
            <a:r>
              <a:rPr baseline="30000" lang="es" sz="2100">
                <a:solidFill>
                  <a:schemeClr val="accent4"/>
                </a:solidFill>
                <a:latin typeface="Calistoga"/>
                <a:ea typeface="Calistoga"/>
                <a:cs typeface="Calistoga"/>
                <a:sym typeface="Calistoga"/>
              </a:rPr>
              <a:t>*</a:t>
            </a:r>
            <a:endParaRPr baseline="30000" sz="2100">
              <a:solidFill>
                <a:schemeClr val="accent4"/>
              </a:solidFill>
              <a:latin typeface="Calistoga"/>
              <a:ea typeface="Calistoga"/>
              <a:cs typeface="Calistoga"/>
              <a:sym typeface="Calistoga"/>
            </a:endParaRPr>
          </a:p>
        </p:txBody>
      </p:sp>
      <p:sp>
        <p:nvSpPr>
          <p:cNvPr id="675" name="Google Shape;675;p33"/>
          <p:cNvSpPr/>
          <p:nvPr/>
        </p:nvSpPr>
        <p:spPr>
          <a:xfrm>
            <a:off x="204250" y="-279875"/>
            <a:ext cx="3865104" cy="978912"/>
          </a:xfrm>
          <a:prstGeom prst="cloud">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Cabin"/>
              <a:ea typeface="Cabin"/>
              <a:cs typeface="Cabin"/>
              <a:sym typeface="Cabin"/>
            </a:endParaRPr>
          </a:p>
        </p:txBody>
      </p:sp>
      <p:sp>
        <p:nvSpPr>
          <p:cNvPr id="676" name="Google Shape;676;p33"/>
          <p:cNvSpPr txBox="1"/>
          <p:nvPr/>
        </p:nvSpPr>
        <p:spPr>
          <a:xfrm>
            <a:off x="300775" y="0"/>
            <a:ext cx="3419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400">
                <a:solidFill>
                  <a:schemeClr val="accent4"/>
                </a:solidFill>
                <a:latin typeface="Calistoga"/>
                <a:ea typeface="Calistoga"/>
                <a:cs typeface="Calistoga"/>
                <a:sym typeface="Calistoga"/>
              </a:rPr>
              <a:t>01.  </a:t>
            </a:r>
            <a:r>
              <a:rPr b="1" lang="es" sz="2400">
                <a:solidFill>
                  <a:schemeClr val="dk1"/>
                </a:solidFill>
                <a:latin typeface="Calistoga"/>
                <a:ea typeface="Calistoga"/>
                <a:cs typeface="Calistoga"/>
                <a:sym typeface="Calistoga"/>
              </a:rPr>
              <a:t>Giới thiệu bài toán</a:t>
            </a:r>
            <a:endParaRPr sz="100">
              <a:solidFill>
                <a:schemeClr val="dk1"/>
              </a:solidFill>
              <a:latin typeface="Calistoga"/>
              <a:ea typeface="Calistoga"/>
              <a:cs typeface="Calistoga"/>
              <a:sym typeface="Calistoga"/>
            </a:endParaRPr>
          </a:p>
        </p:txBody>
      </p:sp>
      <p:sp>
        <p:nvSpPr>
          <p:cNvPr id="677" name="Google Shape;677;p33"/>
          <p:cNvSpPr txBox="1"/>
          <p:nvPr/>
        </p:nvSpPr>
        <p:spPr>
          <a:xfrm>
            <a:off x="41400" y="4743300"/>
            <a:ext cx="47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u="sng">
                <a:solidFill>
                  <a:schemeClr val="dk1"/>
                </a:solidFill>
                <a:latin typeface="Cabin"/>
                <a:ea typeface="Cabin"/>
                <a:cs typeface="Cabin"/>
                <a:sym typeface="Cabin"/>
              </a:rPr>
              <a:t>*  Là tập dữ liệu ảnh não trích từ tập dữ liệu ROCO</a:t>
            </a:r>
            <a:endParaRPr b="1" u="sng">
              <a:solidFill>
                <a:schemeClr val="dk1"/>
              </a:solidFill>
              <a:latin typeface="Cabin"/>
              <a:ea typeface="Cabin"/>
              <a:cs typeface="Cabin"/>
              <a:sym typeface="Cabin"/>
            </a:endParaRPr>
          </a:p>
        </p:txBody>
      </p:sp>
      <p:pic>
        <p:nvPicPr>
          <p:cNvPr id="678" name="Google Shape;678;p33"/>
          <p:cNvPicPr preferRelativeResize="0"/>
          <p:nvPr/>
        </p:nvPicPr>
        <p:blipFill>
          <a:blip r:embed="rId3">
            <a:alphaModFix/>
          </a:blip>
          <a:stretch>
            <a:fillRect/>
          </a:stretch>
        </p:blipFill>
        <p:spPr>
          <a:xfrm>
            <a:off x="1028200" y="1620225"/>
            <a:ext cx="7087609" cy="2970674"/>
          </a:xfrm>
          <a:prstGeom prst="rect">
            <a:avLst/>
          </a:prstGeom>
          <a:noFill/>
          <a:ln>
            <a:noFill/>
          </a:ln>
        </p:spPr>
      </p:pic>
      <p:grpSp>
        <p:nvGrpSpPr>
          <p:cNvPr id="679" name="Google Shape;679;p33"/>
          <p:cNvGrpSpPr/>
          <p:nvPr/>
        </p:nvGrpSpPr>
        <p:grpSpPr>
          <a:xfrm>
            <a:off x="7688496" y="1"/>
            <a:ext cx="1455498" cy="1477453"/>
            <a:chOff x="1158225" y="1243955"/>
            <a:chExt cx="2973437" cy="3338123"/>
          </a:xfrm>
        </p:grpSpPr>
        <p:grpSp>
          <p:nvGrpSpPr>
            <p:cNvPr id="680" name="Google Shape;680;p33"/>
            <p:cNvGrpSpPr/>
            <p:nvPr/>
          </p:nvGrpSpPr>
          <p:grpSpPr>
            <a:xfrm flipH="1">
              <a:off x="2707966" y="1243955"/>
              <a:ext cx="1423697" cy="3337606"/>
              <a:chOff x="7164717" y="1668932"/>
              <a:chExt cx="997546" cy="2338569"/>
            </a:xfrm>
          </p:grpSpPr>
          <p:sp>
            <p:nvSpPr>
              <p:cNvPr id="681" name="Google Shape;681;p33"/>
              <p:cNvSpPr/>
              <p:nvPr/>
            </p:nvSpPr>
            <p:spPr>
              <a:xfrm>
                <a:off x="7164717" y="1668932"/>
                <a:ext cx="997546" cy="2338569"/>
              </a:xfrm>
              <a:custGeom>
                <a:rect b="b" l="l" r="r" t="t"/>
                <a:pathLst>
                  <a:path extrusionOk="0" h="54822" w="23385">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7291066" y="3415047"/>
                <a:ext cx="7678" cy="18428"/>
              </a:xfrm>
              <a:custGeom>
                <a:rect b="b" l="l" r="r" t="t"/>
                <a:pathLst>
                  <a:path extrusionOk="0" h="432" w="180">
                    <a:moveTo>
                      <a:pt x="1" y="0"/>
                    </a:moveTo>
                    <a:lnTo>
                      <a:pt x="179" y="432"/>
                    </a:lnTo>
                    <a:lnTo>
                      <a:pt x="1" y="0"/>
                    </a:ln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7706970" y="3942670"/>
                <a:ext cx="11475" cy="7038"/>
              </a:xfrm>
              <a:custGeom>
                <a:rect b="b" l="l" r="r" t="t"/>
                <a:pathLst>
                  <a:path extrusionOk="0" h="165" w="269">
                    <a:moveTo>
                      <a:pt x="0" y="0"/>
                    </a:moveTo>
                    <a:cubicBezTo>
                      <a:pt x="90" y="60"/>
                      <a:pt x="179" y="120"/>
                      <a:pt x="268" y="164"/>
                    </a:cubicBezTo>
                    <a:cubicBezTo>
                      <a:pt x="179" y="120"/>
                      <a:pt x="90" y="60"/>
                      <a:pt x="0"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7333595" y="3513457"/>
                <a:ext cx="7038" cy="11475"/>
              </a:xfrm>
              <a:custGeom>
                <a:rect b="b" l="l" r="r" t="t"/>
                <a:pathLst>
                  <a:path extrusionOk="0" h="269" w="165">
                    <a:moveTo>
                      <a:pt x="1" y="0"/>
                    </a:moveTo>
                    <a:cubicBezTo>
                      <a:pt x="60" y="90"/>
                      <a:pt x="105" y="179"/>
                      <a:pt x="165" y="268"/>
                    </a:cubicBezTo>
                    <a:cubicBezTo>
                      <a:pt x="105" y="179"/>
                      <a:pt x="60" y="90"/>
                      <a:pt x="1"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7723478" y="3952182"/>
                <a:ext cx="11475" cy="7038"/>
              </a:xfrm>
              <a:custGeom>
                <a:rect b="b" l="l" r="r" t="t"/>
                <a:pathLst>
                  <a:path extrusionOk="0" h="165" w="269">
                    <a:moveTo>
                      <a:pt x="0" y="1"/>
                    </a:moveTo>
                    <a:cubicBezTo>
                      <a:pt x="90" y="60"/>
                      <a:pt x="179" y="120"/>
                      <a:pt x="268" y="164"/>
                    </a:cubicBezTo>
                    <a:cubicBezTo>
                      <a:pt x="179" y="120"/>
                      <a:pt x="90" y="60"/>
                      <a:pt x="0"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7430127" y="3651878"/>
                <a:ext cx="4479" cy="11475"/>
              </a:xfrm>
              <a:custGeom>
                <a:rect b="b" l="l" r="r" t="t"/>
                <a:pathLst>
                  <a:path extrusionOk="0" h="269" w="105">
                    <a:moveTo>
                      <a:pt x="0" y="0"/>
                    </a:moveTo>
                    <a:cubicBezTo>
                      <a:pt x="30" y="89"/>
                      <a:pt x="60" y="179"/>
                      <a:pt x="105" y="268"/>
                    </a:cubicBezTo>
                    <a:cubicBezTo>
                      <a:pt x="60" y="179"/>
                      <a:pt x="30" y="89"/>
                      <a:pt x="0"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7652966" y="1778773"/>
                <a:ext cx="11475" cy="9555"/>
              </a:xfrm>
              <a:custGeom>
                <a:rect b="b" l="l" r="r" t="t"/>
                <a:pathLst>
                  <a:path extrusionOk="0" h="224" w="269">
                    <a:moveTo>
                      <a:pt x="269" y="1"/>
                    </a:moveTo>
                    <a:cubicBezTo>
                      <a:pt x="180" y="75"/>
                      <a:pt x="90" y="149"/>
                      <a:pt x="1" y="224"/>
                    </a:cubicBezTo>
                    <a:cubicBezTo>
                      <a:pt x="90" y="149"/>
                      <a:pt x="180" y="75"/>
                      <a:pt x="269"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7286630" y="2485469"/>
                <a:ext cx="7038" cy="11475"/>
              </a:xfrm>
              <a:custGeom>
                <a:rect b="b" l="l" r="r" t="t"/>
                <a:pathLst>
                  <a:path extrusionOk="0" h="269" w="165">
                    <a:moveTo>
                      <a:pt x="164" y="1"/>
                    </a:moveTo>
                    <a:lnTo>
                      <a:pt x="0" y="268"/>
                    </a:ln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7258690" y="2548985"/>
                <a:ext cx="4479" cy="11432"/>
              </a:xfrm>
              <a:custGeom>
                <a:rect b="b" l="l" r="r" t="t"/>
                <a:pathLst>
                  <a:path extrusionOk="0" h="268" w="105">
                    <a:moveTo>
                      <a:pt x="105" y="0"/>
                    </a:moveTo>
                    <a:cubicBezTo>
                      <a:pt x="75" y="89"/>
                      <a:pt x="30" y="179"/>
                      <a:pt x="1" y="268"/>
                    </a:cubicBezTo>
                    <a:cubicBezTo>
                      <a:pt x="30" y="179"/>
                      <a:pt x="75" y="89"/>
                      <a:pt x="105"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7411060" y="2084196"/>
                <a:ext cx="5119" cy="12115"/>
              </a:xfrm>
              <a:custGeom>
                <a:rect b="b" l="l" r="r" t="t"/>
                <a:pathLst>
                  <a:path extrusionOk="0" h="284" w="120">
                    <a:moveTo>
                      <a:pt x="120" y="0"/>
                    </a:moveTo>
                    <a:cubicBezTo>
                      <a:pt x="75" y="90"/>
                      <a:pt x="46" y="179"/>
                      <a:pt x="1" y="283"/>
                    </a:cubicBezTo>
                    <a:cubicBezTo>
                      <a:pt x="46" y="179"/>
                      <a:pt x="75" y="90"/>
                      <a:pt x="120"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7387598" y="2196554"/>
                <a:ext cx="5119" cy="11475"/>
              </a:xfrm>
              <a:custGeom>
                <a:rect b="b" l="l" r="r" t="t"/>
                <a:pathLst>
                  <a:path extrusionOk="0" h="269" w="120">
                    <a:moveTo>
                      <a:pt x="119" y="1"/>
                    </a:moveTo>
                    <a:cubicBezTo>
                      <a:pt x="75" y="90"/>
                      <a:pt x="45" y="180"/>
                      <a:pt x="0" y="269"/>
                    </a:cubicBezTo>
                    <a:cubicBezTo>
                      <a:pt x="45" y="180"/>
                      <a:pt x="75" y="90"/>
                      <a:pt x="119"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7329159" y="2417517"/>
                <a:ext cx="7038" cy="9598"/>
              </a:xfrm>
              <a:custGeom>
                <a:rect b="b" l="l" r="r" t="t"/>
                <a:pathLst>
                  <a:path extrusionOk="0" h="225" w="165">
                    <a:moveTo>
                      <a:pt x="164" y="1"/>
                    </a:moveTo>
                    <a:cubicBezTo>
                      <a:pt x="105" y="75"/>
                      <a:pt x="45" y="150"/>
                      <a:pt x="1" y="224"/>
                    </a:cubicBezTo>
                    <a:cubicBezTo>
                      <a:pt x="45" y="150"/>
                      <a:pt x="105" y="75"/>
                      <a:pt x="164"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7885360" y="3588362"/>
                <a:ext cx="23547" cy="26064"/>
              </a:xfrm>
              <a:custGeom>
                <a:rect b="b" l="l" r="r" t="t"/>
                <a:pathLst>
                  <a:path extrusionOk="0" h="611" w="552">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7494880" y="3748368"/>
                <a:ext cx="28623" cy="28623"/>
              </a:xfrm>
              <a:custGeom>
                <a:rect b="b" l="l" r="r" t="t"/>
                <a:pathLst>
                  <a:path extrusionOk="0" h="671" w="671">
                    <a:moveTo>
                      <a:pt x="1" y="1"/>
                    </a:moveTo>
                    <a:cubicBezTo>
                      <a:pt x="224" y="224"/>
                      <a:pt x="447" y="447"/>
                      <a:pt x="670" y="670"/>
                    </a:cubicBezTo>
                    <a:cubicBezTo>
                      <a:pt x="447" y="447"/>
                      <a:pt x="224" y="224"/>
                      <a:pt x="1"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7868212" y="3990275"/>
                <a:ext cx="21670" cy="1962"/>
              </a:xfrm>
              <a:custGeom>
                <a:rect b="b" l="l" r="r" t="t"/>
                <a:pathLst>
                  <a:path extrusionOk="0" h="46" w="508">
                    <a:moveTo>
                      <a:pt x="1" y="1"/>
                    </a:moveTo>
                    <a:cubicBezTo>
                      <a:pt x="165" y="16"/>
                      <a:pt x="343" y="31"/>
                      <a:pt x="507" y="45"/>
                    </a:cubicBezTo>
                    <a:cubicBezTo>
                      <a:pt x="343" y="31"/>
                      <a:pt x="165" y="16"/>
                      <a:pt x="1"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8087297" y="3898221"/>
                <a:ext cx="6996" cy="13992"/>
              </a:xfrm>
              <a:custGeom>
                <a:rect b="b" l="l" r="r" t="t"/>
                <a:pathLst>
                  <a:path extrusionOk="0" h="328" w="164">
                    <a:moveTo>
                      <a:pt x="0" y="328"/>
                    </a:moveTo>
                    <a:cubicBezTo>
                      <a:pt x="45" y="224"/>
                      <a:pt x="104" y="120"/>
                      <a:pt x="164" y="1"/>
                    </a:cubicBezTo>
                    <a:cubicBezTo>
                      <a:pt x="104" y="120"/>
                      <a:pt x="45" y="224"/>
                      <a:pt x="0" y="328"/>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8084738" y="2635323"/>
                <a:ext cx="7038" cy="12115"/>
              </a:xfrm>
              <a:custGeom>
                <a:rect b="b" l="l" r="r" t="t"/>
                <a:pathLst>
                  <a:path extrusionOk="0" h="284" w="165">
                    <a:moveTo>
                      <a:pt x="1" y="283"/>
                    </a:moveTo>
                    <a:cubicBezTo>
                      <a:pt x="60" y="194"/>
                      <a:pt x="105" y="105"/>
                      <a:pt x="164" y="0"/>
                    </a:cubicBezTo>
                    <a:cubicBezTo>
                      <a:pt x="105" y="105"/>
                      <a:pt x="60" y="194"/>
                      <a:pt x="1" y="283"/>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8072666" y="2654348"/>
                <a:ext cx="7038" cy="9598"/>
              </a:xfrm>
              <a:custGeom>
                <a:rect b="b" l="l" r="r" t="t"/>
                <a:pathLst>
                  <a:path extrusionOk="0" h="225" w="165">
                    <a:moveTo>
                      <a:pt x="1" y="224"/>
                    </a:moveTo>
                    <a:cubicBezTo>
                      <a:pt x="60" y="150"/>
                      <a:pt x="120" y="75"/>
                      <a:pt x="165" y="1"/>
                    </a:cubicBezTo>
                    <a:cubicBezTo>
                      <a:pt x="120" y="75"/>
                      <a:pt x="60" y="150"/>
                      <a:pt x="1" y="224"/>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8072666" y="3921725"/>
                <a:ext cx="7678" cy="8915"/>
              </a:xfrm>
              <a:custGeom>
                <a:rect b="b" l="l" r="r" t="t"/>
                <a:pathLst>
                  <a:path extrusionOk="0" h="209" w="180">
                    <a:moveTo>
                      <a:pt x="1" y="209"/>
                    </a:moveTo>
                    <a:cubicBezTo>
                      <a:pt x="60" y="149"/>
                      <a:pt x="120" y="75"/>
                      <a:pt x="179" y="0"/>
                    </a:cubicBezTo>
                    <a:cubicBezTo>
                      <a:pt x="120" y="75"/>
                      <a:pt x="60" y="149"/>
                      <a:pt x="1" y="209"/>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8094251" y="3358527"/>
                <a:ext cx="7038" cy="8915"/>
              </a:xfrm>
              <a:custGeom>
                <a:rect b="b" l="l" r="r" t="t"/>
                <a:pathLst>
                  <a:path extrusionOk="0" h="209" w="165">
                    <a:moveTo>
                      <a:pt x="1" y="209"/>
                    </a:moveTo>
                    <a:cubicBezTo>
                      <a:pt x="60" y="134"/>
                      <a:pt x="105" y="75"/>
                      <a:pt x="165" y="0"/>
                    </a:cubicBezTo>
                    <a:cubicBezTo>
                      <a:pt x="105" y="75"/>
                      <a:pt x="60" y="134"/>
                      <a:pt x="1" y="209"/>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7258050" y="2769308"/>
                <a:ext cx="798804" cy="1149918"/>
              </a:xfrm>
              <a:custGeom>
                <a:rect b="b" l="l" r="r" t="t"/>
                <a:pathLst>
                  <a:path extrusionOk="0" h="26957" w="18726">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7342510" y="2034032"/>
                <a:ext cx="692758" cy="1040715"/>
              </a:xfrm>
              <a:custGeom>
                <a:rect b="b" l="l" r="r" t="t"/>
                <a:pathLst>
                  <a:path extrusionOk="0" h="24397" w="1624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7575544" y="1791485"/>
                <a:ext cx="318140" cy="747999"/>
              </a:xfrm>
              <a:custGeom>
                <a:rect b="b" l="l" r="r" t="t"/>
                <a:pathLst>
                  <a:path extrusionOk="0" h="17535" w="7458">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a:off x="7831399" y="2118492"/>
                <a:ext cx="211496" cy="606419"/>
              </a:xfrm>
              <a:custGeom>
                <a:rect b="b" l="l" r="r" t="t"/>
                <a:pathLst>
                  <a:path extrusionOk="0" h="14216" w="4958">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7534892" y="1809273"/>
                <a:ext cx="178479" cy="323856"/>
              </a:xfrm>
              <a:custGeom>
                <a:rect b="b" l="l" r="r" t="t"/>
                <a:pathLst>
                  <a:path extrusionOk="0" h="7592" w="4184">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7273278" y="2637839"/>
                <a:ext cx="156894" cy="148022"/>
              </a:xfrm>
              <a:custGeom>
                <a:rect b="b" l="l" r="r" t="t"/>
                <a:pathLst>
                  <a:path extrusionOk="0" h="3470" w="3678">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7924093" y="1952770"/>
                <a:ext cx="99733" cy="50805"/>
              </a:xfrm>
              <a:custGeom>
                <a:rect b="b" l="l" r="r" t="t"/>
                <a:pathLst>
                  <a:path extrusionOk="0" h="1191" w="2338">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7572345" y="2879789"/>
                <a:ext cx="122598" cy="60360"/>
              </a:xfrm>
              <a:custGeom>
                <a:rect b="b" l="l" r="r" t="t"/>
                <a:pathLst>
                  <a:path extrusionOk="0" h="1415" w="2874">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7534892" y="2994707"/>
                <a:ext cx="12115" cy="12712"/>
              </a:xfrm>
              <a:custGeom>
                <a:rect b="b" l="l" r="r" t="t"/>
                <a:pathLst>
                  <a:path extrusionOk="0" h="298" w="284">
                    <a:moveTo>
                      <a:pt x="283" y="298"/>
                    </a:moveTo>
                    <a:cubicBezTo>
                      <a:pt x="179" y="194"/>
                      <a:pt x="90" y="104"/>
                      <a:pt x="0" y="0"/>
                    </a:cubicBezTo>
                    <a:cubicBezTo>
                      <a:pt x="90" y="104"/>
                      <a:pt x="179" y="194"/>
                      <a:pt x="283" y="298"/>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7267562" y="3067735"/>
                <a:ext cx="4522" cy="19708"/>
              </a:xfrm>
              <a:custGeom>
                <a:rect b="b" l="l" r="r" t="t"/>
                <a:pathLst>
                  <a:path extrusionOk="0" h="462" w="106">
                    <a:moveTo>
                      <a:pt x="105" y="461"/>
                    </a:moveTo>
                    <a:cubicBezTo>
                      <a:pt x="75" y="298"/>
                      <a:pt x="46" y="149"/>
                      <a:pt x="1" y="0"/>
                    </a:cubicBezTo>
                    <a:cubicBezTo>
                      <a:pt x="46" y="149"/>
                      <a:pt x="75" y="298"/>
                      <a:pt x="105" y="46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7797743" y="3145157"/>
                <a:ext cx="19111" cy="1962"/>
              </a:xfrm>
              <a:custGeom>
                <a:rect b="b" l="l" r="r" t="t"/>
                <a:pathLst>
                  <a:path extrusionOk="0" h="46" w="448">
                    <a:moveTo>
                      <a:pt x="447" y="46"/>
                    </a:moveTo>
                    <a:cubicBezTo>
                      <a:pt x="298" y="31"/>
                      <a:pt x="150" y="16"/>
                      <a:pt x="1" y="1"/>
                    </a:cubicBezTo>
                    <a:cubicBezTo>
                      <a:pt x="150" y="16"/>
                      <a:pt x="298" y="31"/>
                      <a:pt x="447" y="46"/>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7739346" y="2762312"/>
                <a:ext cx="7038" cy="14632"/>
              </a:xfrm>
              <a:custGeom>
                <a:rect b="b" l="l" r="r" t="t"/>
                <a:pathLst>
                  <a:path extrusionOk="0" h="343" w="165">
                    <a:moveTo>
                      <a:pt x="164" y="343"/>
                    </a:moveTo>
                    <a:cubicBezTo>
                      <a:pt x="105" y="224"/>
                      <a:pt x="45" y="119"/>
                      <a:pt x="0" y="0"/>
                    </a:cubicBezTo>
                    <a:cubicBezTo>
                      <a:pt x="45" y="119"/>
                      <a:pt x="105" y="224"/>
                      <a:pt x="164" y="343"/>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7340591" y="2771825"/>
                <a:ext cx="17191" cy="2602"/>
              </a:xfrm>
              <a:custGeom>
                <a:rect b="b" l="l" r="r" t="t"/>
                <a:pathLst>
                  <a:path extrusionOk="0" h="61" w="403">
                    <a:moveTo>
                      <a:pt x="403" y="1"/>
                    </a:moveTo>
                    <a:cubicBezTo>
                      <a:pt x="269" y="16"/>
                      <a:pt x="135" y="30"/>
                      <a:pt x="1" y="60"/>
                    </a:cubicBezTo>
                    <a:cubicBezTo>
                      <a:pt x="135" y="30"/>
                      <a:pt x="269" y="16"/>
                      <a:pt x="403"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7486008" y="3515973"/>
                <a:ext cx="17831" cy="1962"/>
              </a:xfrm>
              <a:custGeom>
                <a:rect b="b" l="l" r="r" t="t"/>
                <a:pathLst>
                  <a:path extrusionOk="0" h="46" w="418">
                    <a:moveTo>
                      <a:pt x="417" y="1"/>
                    </a:moveTo>
                    <a:cubicBezTo>
                      <a:pt x="283" y="16"/>
                      <a:pt x="134" y="31"/>
                      <a:pt x="0" y="45"/>
                    </a:cubicBezTo>
                    <a:cubicBezTo>
                      <a:pt x="134" y="31"/>
                      <a:pt x="283" y="16"/>
                      <a:pt x="417"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7699974" y="3192165"/>
                <a:ext cx="13992" cy="1962"/>
              </a:xfrm>
              <a:custGeom>
                <a:rect b="b" l="l" r="r" t="t"/>
                <a:pathLst>
                  <a:path extrusionOk="0" h="46" w="328">
                    <a:moveTo>
                      <a:pt x="328" y="0"/>
                    </a:moveTo>
                    <a:cubicBezTo>
                      <a:pt x="224" y="15"/>
                      <a:pt x="105" y="30"/>
                      <a:pt x="0" y="45"/>
                    </a:cubicBezTo>
                    <a:cubicBezTo>
                      <a:pt x="105" y="30"/>
                      <a:pt x="224" y="15"/>
                      <a:pt x="328"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7661881" y="3651878"/>
                <a:ext cx="14632" cy="2559"/>
              </a:xfrm>
              <a:custGeom>
                <a:rect b="b" l="l" r="r" t="t"/>
                <a:pathLst>
                  <a:path extrusionOk="0" h="60" w="343">
                    <a:moveTo>
                      <a:pt x="343" y="60"/>
                    </a:moveTo>
                    <a:cubicBezTo>
                      <a:pt x="224" y="45"/>
                      <a:pt x="119" y="15"/>
                      <a:pt x="0" y="0"/>
                    </a:cubicBezTo>
                    <a:cubicBezTo>
                      <a:pt x="119" y="15"/>
                      <a:pt x="224" y="45"/>
                      <a:pt x="343" y="6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7376166" y="2767388"/>
                <a:ext cx="13992" cy="1962"/>
              </a:xfrm>
              <a:custGeom>
                <a:rect b="b" l="l" r="r" t="t"/>
                <a:pathLst>
                  <a:path extrusionOk="0" h="46" w="328">
                    <a:moveTo>
                      <a:pt x="328" y="0"/>
                    </a:moveTo>
                    <a:cubicBezTo>
                      <a:pt x="223" y="15"/>
                      <a:pt x="104" y="30"/>
                      <a:pt x="0" y="45"/>
                    </a:cubicBezTo>
                    <a:cubicBezTo>
                      <a:pt x="104" y="30"/>
                      <a:pt x="223" y="15"/>
                      <a:pt x="328"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7359658" y="2769905"/>
                <a:ext cx="14632" cy="1962"/>
              </a:xfrm>
              <a:custGeom>
                <a:rect b="b" l="l" r="r" t="t"/>
                <a:pathLst>
                  <a:path extrusionOk="0" h="46" w="343">
                    <a:moveTo>
                      <a:pt x="343" y="1"/>
                    </a:moveTo>
                    <a:cubicBezTo>
                      <a:pt x="223" y="16"/>
                      <a:pt x="104" y="31"/>
                      <a:pt x="0" y="46"/>
                    </a:cubicBezTo>
                    <a:cubicBezTo>
                      <a:pt x="104" y="31"/>
                      <a:pt x="223" y="16"/>
                      <a:pt x="343"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7957749" y="3724864"/>
                <a:ext cx="12115" cy="4522"/>
              </a:xfrm>
              <a:custGeom>
                <a:rect b="b" l="l" r="r" t="t"/>
                <a:pathLst>
                  <a:path extrusionOk="0" h="106" w="284">
                    <a:moveTo>
                      <a:pt x="284" y="1"/>
                    </a:moveTo>
                    <a:cubicBezTo>
                      <a:pt x="194" y="31"/>
                      <a:pt x="90" y="75"/>
                      <a:pt x="1" y="105"/>
                    </a:cubicBezTo>
                    <a:cubicBezTo>
                      <a:pt x="90" y="75"/>
                      <a:pt x="194" y="31"/>
                      <a:pt x="284"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7476495" y="3236614"/>
                <a:ext cx="5119" cy="11475"/>
              </a:xfrm>
              <a:custGeom>
                <a:rect b="b" l="l" r="r" t="t"/>
                <a:pathLst>
                  <a:path extrusionOk="0" h="269" w="120">
                    <a:moveTo>
                      <a:pt x="119" y="0"/>
                    </a:moveTo>
                    <a:cubicBezTo>
                      <a:pt x="89" y="90"/>
                      <a:pt x="45" y="179"/>
                      <a:pt x="0" y="268"/>
                    </a:cubicBezTo>
                    <a:cubicBezTo>
                      <a:pt x="45" y="179"/>
                      <a:pt x="89" y="90"/>
                      <a:pt x="119"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7873331" y="2333099"/>
                <a:ext cx="7636" cy="8915"/>
              </a:xfrm>
              <a:custGeom>
                <a:rect b="b" l="l" r="r" t="t"/>
                <a:pathLst>
                  <a:path extrusionOk="0" h="209" w="179">
                    <a:moveTo>
                      <a:pt x="179" y="0"/>
                    </a:moveTo>
                    <a:cubicBezTo>
                      <a:pt x="119" y="60"/>
                      <a:pt x="60" y="134"/>
                      <a:pt x="0" y="209"/>
                    </a:cubicBezTo>
                    <a:cubicBezTo>
                      <a:pt x="60" y="134"/>
                      <a:pt x="119" y="60"/>
                      <a:pt x="179"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7852344" y="3126132"/>
                <a:ext cx="14674" cy="2559"/>
              </a:xfrm>
              <a:custGeom>
                <a:rect b="b" l="l" r="r" t="t"/>
                <a:pathLst>
                  <a:path extrusionOk="0" h="60" w="344">
                    <a:moveTo>
                      <a:pt x="343" y="0"/>
                    </a:moveTo>
                    <a:cubicBezTo>
                      <a:pt x="224" y="30"/>
                      <a:pt x="120" y="45"/>
                      <a:pt x="1" y="60"/>
                    </a:cubicBezTo>
                    <a:cubicBezTo>
                      <a:pt x="120" y="45"/>
                      <a:pt x="224" y="30"/>
                      <a:pt x="343"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7880284" y="3121696"/>
                <a:ext cx="14674" cy="2559"/>
              </a:xfrm>
              <a:custGeom>
                <a:rect b="b" l="l" r="r" t="t"/>
                <a:pathLst>
                  <a:path extrusionOk="0" h="60" w="344">
                    <a:moveTo>
                      <a:pt x="343" y="0"/>
                    </a:moveTo>
                    <a:cubicBezTo>
                      <a:pt x="239" y="15"/>
                      <a:pt x="120" y="30"/>
                      <a:pt x="1" y="60"/>
                    </a:cubicBezTo>
                    <a:cubicBezTo>
                      <a:pt x="120" y="30"/>
                      <a:pt x="239" y="15"/>
                      <a:pt x="343"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7549481" y="3581366"/>
                <a:ext cx="5119" cy="12115"/>
              </a:xfrm>
              <a:custGeom>
                <a:rect b="b" l="l" r="r" t="t"/>
                <a:pathLst>
                  <a:path extrusionOk="0" h="284" w="120">
                    <a:moveTo>
                      <a:pt x="1" y="1"/>
                    </a:moveTo>
                    <a:cubicBezTo>
                      <a:pt x="45" y="90"/>
                      <a:pt x="75" y="180"/>
                      <a:pt x="120" y="284"/>
                    </a:cubicBezTo>
                    <a:cubicBezTo>
                      <a:pt x="75" y="180"/>
                      <a:pt x="45" y="90"/>
                      <a:pt x="1"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7526020" y="2347048"/>
                <a:ext cx="64157" cy="95297"/>
              </a:xfrm>
              <a:custGeom>
                <a:rect b="b" l="l" r="r" t="t"/>
                <a:pathLst>
                  <a:path extrusionOk="0" h="2234" w="1504">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7725355" y="2536913"/>
                <a:ext cx="5119" cy="11475"/>
              </a:xfrm>
              <a:custGeom>
                <a:rect b="b" l="l" r="r" t="t"/>
                <a:pathLst>
                  <a:path extrusionOk="0" h="269" w="12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7732990" y="2515329"/>
                <a:ext cx="1322" cy="22267"/>
              </a:xfrm>
              <a:custGeom>
                <a:rect b="b" l="l" r="r" t="t"/>
                <a:pathLst>
                  <a:path extrusionOk="0" h="522" w="31">
                    <a:moveTo>
                      <a:pt x="0" y="0"/>
                    </a:moveTo>
                    <a:cubicBezTo>
                      <a:pt x="15" y="15"/>
                      <a:pt x="30" y="15"/>
                      <a:pt x="30" y="30"/>
                    </a:cubicBezTo>
                    <a:cubicBezTo>
                      <a:pt x="30" y="194"/>
                      <a:pt x="15" y="357"/>
                      <a:pt x="0" y="521"/>
                    </a:cubicBezTo>
                    <a:cubicBezTo>
                      <a:pt x="0" y="342"/>
                      <a:pt x="0" y="179"/>
                      <a:pt x="0"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7728554" y="2302599"/>
                <a:ext cx="1322" cy="9555"/>
              </a:xfrm>
              <a:custGeom>
                <a:rect b="b" l="l" r="r" t="t"/>
                <a:pathLst>
                  <a:path extrusionOk="0" h="224" w="31">
                    <a:moveTo>
                      <a:pt x="30" y="1"/>
                    </a:moveTo>
                    <a:lnTo>
                      <a:pt x="30" y="224"/>
                    </a:lnTo>
                    <a:lnTo>
                      <a:pt x="0" y="224"/>
                    </a:lnTo>
                    <a:lnTo>
                      <a:pt x="0" y="1"/>
                    </a:lnTo>
                    <a:cubicBezTo>
                      <a:pt x="0" y="1"/>
                      <a:pt x="15" y="1"/>
                      <a:pt x="30"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7915860" y="2213702"/>
                <a:ext cx="3839" cy="7678"/>
              </a:xfrm>
              <a:custGeom>
                <a:rect b="b" l="l" r="r" t="t"/>
                <a:pathLst>
                  <a:path extrusionOk="0" h="180" w="9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3"/>
            <p:cNvGrpSpPr/>
            <p:nvPr/>
          </p:nvGrpSpPr>
          <p:grpSpPr>
            <a:xfrm>
              <a:off x="1158225" y="1244472"/>
              <a:ext cx="1423697" cy="3337606"/>
              <a:chOff x="7164717" y="1668932"/>
              <a:chExt cx="997546" cy="2338569"/>
            </a:xfrm>
          </p:grpSpPr>
          <p:sp>
            <p:nvSpPr>
              <p:cNvPr id="731" name="Google Shape;731;p33"/>
              <p:cNvSpPr/>
              <p:nvPr/>
            </p:nvSpPr>
            <p:spPr>
              <a:xfrm>
                <a:off x="7164717" y="1668932"/>
                <a:ext cx="997546" cy="2338569"/>
              </a:xfrm>
              <a:custGeom>
                <a:rect b="b" l="l" r="r" t="t"/>
                <a:pathLst>
                  <a:path extrusionOk="0" h="54822" w="23385">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7291066" y="3415047"/>
                <a:ext cx="7678" cy="18428"/>
              </a:xfrm>
              <a:custGeom>
                <a:rect b="b" l="l" r="r" t="t"/>
                <a:pathLst>
                  <a:path extrusionOk="0" h="432" w="180">
                    <a:moveTo>
                      <a:pt x="1" y="0"/>
                    </a:moveTo>
                    <a:lnTo>
                      <a:pt x="179" y="432"/>
                    </a:lnTo>
                    <a:lnTo>
                      <a:pt x="1" y="0"/>
                    </a:ln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7706970" y="3942670"/>
                <a:ext cx="11475" cy="7038"/>
              </a:xfrm>
              <a:custGeom>
                <a:rect b="b" l="l" r="r" t="t"/>
                <a:pathLst>
                  <a:path extrusionOk="0" h="165" w="269">
                    <a:moveTo>
                      <a:pt x="0" y="0"/>
                    </a:moveTo>
                    <a:cubicBezTo>
                      <a:pt x="90" y="60"/>
                      <a:pt x="179" y="120"/>
                      <a:pt x="268" y="164"/>
                    </a:cubicBezTo>
                    <a:cubicBezTo>
                      <a:pt x="179" y="120"/>
                      <a:pt x="90" y="60"/>
                      <a:pt x="0"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7333595" y="3513457"/>
                <a:ext cx="7038" cy="11475"/>
              </a:xfrm>
              <a:custGeom>
                <a:rect b="b" l="l" r="r" t="t"/>
                <a:pathLst>
                  <a:path extrusionOk="0" h="269" w="165">
                    <a:moveTo>
                      <a:pt x="1" y="0"/>
                    </a:moveTo>
                    <a:cubicBezTo>
                      <a:pt x="60" y="90"/>
                      <a:pt x="105" y="179"/>
                      <a:pt x="165" y="268"/>
                    </a:cubicBezTo>
                    <a:cubicBezTo>
                      <a:pt x="105" y="179"/>
                      <a:pt x="60" y="90"/>
                      <a:pt x="1"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7723478" y="3952182"/>
                <a:ext cx="11475" cy="7038"/>
              </a:xfrm>
              <a:custGeom>
                <a:rect b="b" l="l" r="r" t="t"/>
                <a:pathLst>
                  <a:path extrusionOk="0" h="165" w="269">
                    <a:moveTo>
                      <a:pt x="0" y="1"/>
                    </a:moveTo>
                    <a:cubicBezTo>
                      <a:pt x="90" y="60"/>
                      <a:pt x="179" y="120"/>
                      <a:pt x="268" y="164"/>
                    </a:cubicBezTo>
                    <a:cubicBezTo>
                      <a:pt x="179" y="120"/>
                      <a:pt x="90" y="60"/>
                      <a:pt x="0"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7430127" y="3651878"/>
                <a:ext cx="4479" cy="11475"/>
              </a:xfrm>
              <a:custGeom>
                <a:rect b="b" l="l" r="r" t="t"/>
                <a:pathLst>
                  <a:path extrusionOk="0" h="269" w="105">
                    <a:moveTo>
                      <a:pt x="0" y="0"/>
                    </a:moveTo>
                    <a:cubicBezTo>
                      <a:pt x="30" y="89"/>
                      <a:pt x="60" y="179"/>
                      <a:pt x="105" y="268"/>
                    </a:cubicBezTo>
                    <a:cubicBezTo>
                      <a:pt x="60" y="179"/>
                      <a:pt x="30" y="89"/>
                      <a:pt x="0"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7652966" y="1778773"/>
                <a:ext cx="11475" cy="9555"/>
              </a:xfrm>
              <a:custGeom>
                <a:rect b="b" l="l" r="r" t="t"/>
                <a:pathLst>
                  <a:path extrusionOk="0" h="224" w="269">
                    <a:moveTo>
                      <a:pt x="269" y="1"/>
                    </a:moveTo>
                    <a:cubicBezTo>
                      <a:pt x="180" y="75"/>
                      <a:pt x="90" y="149"/>
                      <a:pt x="1" y="224"/>
                    </a:cubicBezTo>
                    <a:cubicBezTo>
                      <a:pt x="90" y="149"/>
                      <a:pt x="180" y="75"/>
                      <a:pt x="269"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7286630" y="2485469"/>
                <a:ext cx="7038" cy="11475"/>
              </a:xfrm>
              <a:custGeom>
                <a:rect b="b" l="l" r="r" t="t"/>
                <a:pathLst>
                  <a:path extrusionOk="0" h="269" w="165">
                    <a:moveTo>
                      <a:pt x="164" y="1"/>
                    </a:moveTo>
                    <a:lnTo>
                      <a:pt x="0" y="268"/>
                    </a:ln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7258690" y="2548985"/>
                <a:ext cx="4479" cy="11432"/>
              </a:xfrm>
              <a:custGeom>
                <a:rect b="b" l="l" r="r" t="t"/>
                <a:pathLst>
                  <a:path extrusionOk="0" h="268" w="105">
                    <a:moveTo>
                      <a:pt x="105" y="0"/>
                    </a:moveTo>
                    <a:cubicBezTo>
                      <a:pt x="75" y="89"/>
                      <a:pt x="30" y="179"/>
                      <a:pt x="1" y="268"/>
                    </a:cubicBezTo>
                    <a:cubicBezTo>
                      <a:pt x="30" y="179"/>
                      <a:pt x="75" y="89"/>
                      <a:pt x="105"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3"/>
              <p:cNvSpPr/>
              <p:nvPr/>
            </p:nvSpPr>
            <p:spPr>
              <a:xfrm>
                <a:off x="7411060" y="2084196"/>
                <a:ext cx="5119" cy="12115"/>
              </a:xfrm>
              <a:custGeom>
                <a:rect b="b" l="l" r="r" t="t"/>
                <a:pathLst>
                  <a:path extrusionOk="0" h="284" w="120">
                    <a:moveTo>
                      <a:pt x="120" y="0"/>
                    </a:moveTo>
                    <a:cubicBezTo>
                      <a:pt x="75" y="90"/>
                      <a:pt x="46" y="179"/>
                      <a:pt x="1" y="283"/>
                    </a:cubicBezTo>
                    <a:cubicBezTo>
                      <a:pt x="46" y="179"/>
                      <a:pt x="75" y="90"/>
                      <a:pt x="120"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a:off x="7387598" y="2196554"/>
                <a:ext cx="5119" cy="11475"/>
              </a:xfrm>
              <a:custGeom>
                <a:rect b="b" l="l" r="r" t="t"/>
                <a:pathLst>
                  <a:path extrusionOk="0" h="269" w="120">
                    <a:moveTo>
                      <a:pt x="119" y="1"/>
                    </a:moveTo>
                    <a:cubicBezTo>
                      <a:pt x="75" y="90"/>
                      <a:pt x="45" y="180"/>
                      <a:pt x="0" y="269"/>
                    </a:cubicBezTo>
                    <a:cubicBezTo>
                      <a:pt x="45" y="180"/>
                      <a:pt x="75" y="90"/>
                      <a:pt x="119"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a:off x="7329159" y="2417517"/>
                <a:ext cx="7038" cy="9598"/>
              </a:xfrm>
              <a:custGeom>
                <a:rect b="b" l="l" r="r" t="t"/>
                <a:pathLst>
                  <a:path extrusionOk="0" h="225" w="165">
                    <a:moveTo>
                      <a:pt x="164" y="1"/>
                    </a:moveTo>
                    <a:cubicBezTo>
                      <a:pt x="105" y="75"/>
                      <a:pt x="45" y="150"/>
                      <a:pt x="1" y="224"/>
                    </a:cubicBezTo>
                    <a:cubicBezTo>
                      <a:pt x="45" y="150"/>
                      <a:pt x="105" y="75"/>
                      <a:pt x="164"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7885360" y="3588362"/>
                <a:ext cx="23547" cy="26064"/>
              </a:xfrm>
              <a:custGeom>
                <a:rect b="b" l="l" r="r" t="t"/>
                <a:pathLst>
                  <a:path extrusionOk="0" h="611" w="552">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a:off x="7494880" y="3748368"/>
                <a:ext cx="28623" cy="28623"/>
              </a:xfrm>
              <a:custGeom>
                <a:rect b="b" l="l" r="r" t="t"/>
                <a:pathLst>
                  <a:path extrusionOk="0" h="671" w="671">
                    <a:moveTo>
                      <a:pt x="1" y="1"/>
                    </a:moveTo>
                    <a:cubicBezTo>
                      <a:pt x="224" y="224"/>
                      <a:pt x="447" y="447"/>
                      <a:pt x="670" y="670"/>
                    </a:cubicBezTo>
                    <a:cubicBezTo>
                      <a:pt x="447" y="447"/>
                      <a:pt x="224" y="224"/>
                      <a:pt x="1"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3"/>
              <p:cNvSpPr/>
              <p:nvPr/>
            </p:nvSpPr>
            <p:spPr>
              <a:xfrm>
                <a:off x="7868212" y="3990275"/>
                <a:ext cx="21670" cy="1962"/>
              </a:xfrm>
              <a:custGeom>
                <a:rect b="b" l="l" r="r" t="t"/>
                <a:pathLst>
                  <a:path extrusionOk="0" h="46" w="508">
                    <a:moveTo>
                      <a:pt x="1" y="1"/>
                    </a:moveTo>
                    <a:cubicBezTo>
                      <a:pt x="165" y="16"/>
                      <a:pt x="343" y="31"/>
                      <a:pt x="507" y="45"/>
                    </a:cubicBezTo>
                    <a:cubicBezTo>
                      <a:pt x="343" y="31"/>
                      <a:pt x="165" y="16"/>
                      <a:pt x="1"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8087297" y="3898221"/>
                <a:ext cx="6996" cy="13992"/>
              </a:xfrm>
              <a:custGeom>
                <a:rect b="b" l="l" r="r" t="t"/>
                <a:pathLst>
                  <a:path extrusionOk="0" h="328" w="164">
                    <a:moveTo>
                      <a:pt x="0" y="328"/>
                    </a:moveTo>
                    <a:cubicBezTo>
                      <a:pt x="45" y="224"/>
                      <a:pt x="104" y="120"/>
                      <a:pt x="164" y="1"/>
                    </a:cubicBezTo>
                    <a:cubicBezTo>
                      <a:pt x="104" y="120"/>
                      <a:pt x="45" y="224"/>
                      <a:pt x="0" y="328"/>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8084738" y="2635323"/>
                <a:ext cx="7038" cy="12115"/>
              </a:xfrm>
              <a:custGeom>
                <a:rect b="b" l="l" r="r" t="t"/>
                <a:pathLst>
                  <a:path extrusionOk="0" h="284" w="165">
                    <a:moveTo>
                      <a:pt x="1" y="283"/>
                    </a:moveTo>
                    <a:cubicBezTo>
                      <a:pt x="60" y="194"/>
                      <a:pt x="105" y="105"/>
                      <a:pt x="164" y="0"/>
                    </a:cubicBezTo>
                    <a:cubicBezTo>
                      <a:pt x="105" y="105"/>
                      <a:pt x="60" y="194"/>
                      <a:pt x="1" y="283"/>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a:off x="8072666" y="2654348"/>
                <a:ext cx="7038" cy="9598"/>
              </a:xfrm>
              <a:custGeom>
                <a:rect b="b" l="l" r="r" t="t"/>
                <a:pathLst>
                  <a:path extrusionOk="0" h="225" w="165">
                    <a:moveTo>
                      <a:pt x="1" y="224"/>
                    </a:moveTo>
                    <a:cubicBezTo>
                      <a:pt x="60" y="150"/>
                      <a:pt x="120" y="75"/>
                      <a:pt x="165" y="1"/>
                    </a:cubicBezTo>
                    <a:cubicBezTo>
                      <a:pt x="120" y="75"/>
                      <a:pt x="60" y="150"/>
                      <a:pt x="1" y="224"/>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a:off x="8072666" y="3921725"/>
                <a:ext cx="7678" cy="8915"/>
              </a:xfrm>
              <a:custGeom>
                <a:rect b="b" l="l" r="r" t="t"/>
                <a:pathLst>
                  <a:path extrusionOk="0" h="209" w="180">
                    <a:moveTo>
                      <a:pt x="1" y="209"/>
                    </a:moveTo>
                    <a:cubicBezTo>
                      <a:pt x="60" y="149"/>
                      <a:pt x="120" y="75"/>
                      <a:pt x="179" y="0"/>
                    </a:cubicBezTo>
                    <a:cubicBezTo>
                      <a:pt x="120" y="75"/>
                      <a:pt x="60" y="149"/>
                      <a:pt x="1" y="209"/>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8094251" y="3358527"/>
                <a:ext cx="7038" cy="8915"/>
              </a:xfrm>
              <a:custGeom>
                <a:rect b="b" l="l" r="r" t="t"/>
                <a:pathLst>
                  <a:path extrusionOk="0" h="209" w="165">
                    <a:moveTo>
                      <a:pt x="1" y="209"/>
                    </a:moveTo>
                    <a:cubicBezTo>
                      <a:pt x="60" y="134"/>
                      <a:pt x="105" y="75"/>
                      <a:pt x="165" y="0"/>
                    </a:cubicBezTo>
                    <a:cubicBezTo>
                      <a:pt x="105" y="75"/>
                      <a:pt x="60" y="134"/>
                      <a:pt x="1" y="209"/>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3"/>
              <p:cNvSpPr/>
              <p:nvPr/>
            </p:nvSpPr>
            <p:spPr>
              <a:xfrm>
                <a:off x="7258050" y="2769308"/>
                <a:ext cx="798804" cy="1149918"/>
              </a:xfrm>
              <a:custGeom>
                <a:rect b="b" l="l" r="r" t="t"/>
                <a:pathLst>
                  <a:path extrusionOk="0" h="26957" w="18726">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
              <p:cNvSpPr/>
              <p:nvPr/>
            </p:nvSpPr>
            <p:spPr>
              <a:xfrm>
                <a:off x="7342510" y="2034032"/>
                <a:ext cx="692758" cy="1040715"/>
              </a:xfrm>
              <a:custGeom>
                <a:rect b="b" l="l" r="r" t="t"/>
                <a:pathLst>
                  <a:path extrusionOk="0" h="24397" w="1624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p:nvPr/>
            </p:nvSpPr>
            <p:spPr>
              <a:xfrm>
                <a:off x="7575544" y="1791485"/>
                <a:ext cx="318140" cy="747999"/>
              </a:xfrm>
              <a:custGeom>
                <a:rect b="b" l="l" r="r" t="t"/>
                <a:pathLst>
                  <a:path extrusionOk="0" h="17535" w="7458">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3"/>
              <p:cNvSpPr/>
              <p:nvPr/>
            </p:nvSpPr>
            <p:spPr>
              <a:xfrm>
                <a:off x="7831399" y="2118492"/>
                <a:ext cx="211496" cy="606419"/>
              </a:xfrm>
              <a:custGeom>
                <a:rect b="b" l="l" r="r" t="t"/>
                <a:pathLst>
                  <a:path extrusionOk="0" h="14216" w="4958">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3"/>
              <p:cNvSpPr/>
              <p:nvPr/>
            </p:nvSpPr>
            <p:spPr>
              <a:xfrm>
                <a:off x="7534892" y="1809273"/>
                <a:ext cx="178479" cy="323856"/>
              </a:xfrm>
              <a:custGeom>
                <a:rect b="b" l="l" r="r" t="t"/>
                <a:pathLst>
                  <a:path extrusionOk="0" h="7592" w="4184">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3"/>
              <p:cNvSpPr/>
              <p:nvPr/>
            </p:nvSpPr>
            <p:spPr>
              <a:xfrm>
                <a:off x="7273278" y="2637839"/>
                <a:ext cx="156894" cy="148022"/>
              </a:xfrm>
              <a:custGeom>
                <a:rect b="b" l="l" r="r" t="t"/>
                <a:pathLst>
                  <a:path extrusionOk="0" h="3470" w="3678">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3"/>
              <p:cNvSpPr/>
              <p:nvPr/>
            </p:nvSpPr>
            <p:spPr>
              <a:xfrm>
                <a:off x="7924093" y="1952770"/>
                <a:ext cx="99733" cy="50805"/>
              </a:xfrm>
              <a:custGeom>
                <a:rect b="b" l="l" r="r" t="t"/>
                <a:pathLst>
                  <a:path extrusionOk="0" h="1191" w="2338">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3"/>
              <p:cNvSpPr/>
              <p:nvPr/>
            </p:nvSpPr>
            <p:spPr>
              <a:xfrm>
                <a:off x="7572345" y="2879789"/>
                <a:ext cx="122598" cy="60360"/>
              </a:xfrm>
              <a:custGeom>
                <a:rect b="b" l="l" r="r" t="t"/>
                <a:pathLst>
                  <a:path extrusionOk="0" h="1415" w="2874">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3"/>
              <p:cNvSpPr/>
              <p:nvPr/>
            </p:nvSpPr>
            <p:spPr>
              <a:xfrm>
                <a:off x="7534892" y="2994707"/>
                <a:ext cx="12115" cy="12712"/>
              </a:xfrm>
              <a:custGeom>
                <a:rect b="b" l="l" r="r" t="t"/>
                <a:pathLst>
                  <a:path extrusionOk="0" h="298" w="284">
                    <a:moveTo>
                      <a:pt x="283" y="298"/>
                    </a:moveTo>
                    <a:cubicBezTo>
                      <a:pt x="179" y="194"/>
                      <a:pt x="90" y="104"/>
                      <a:pt x="0" y="0"/>
                    </a:cubicBezTo>
                    <a:cubicBezTo>
                      <a:pt x="90" y="104"/>
                      <a:pt x="179" y="194"/>
                      <a:pt x="283" y="298"/>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3"/>
              <p:cNvSpPr/>
              <p:nvPr/>
            </p:nvSpPr>
            <p:spPr>
              <a:xfrm>
                <a:off x="7267562" y="3067735"/>
                <a:ext cx="4522" cy="19708"/>
              </a:xfrm>
              <a:custGeom>
                <a:rect b="b" l="l" r="r" t="t"/>
                <a:pathLst>
                  <a:path extrusionOk="0" h="462" w="106">
                    <a:moveTo>
                      <a:pt x="105" y="461"/>
                    </a:moveTo>
                    <a:cubicBezTo>
                      <a:pt x="75" y="298"/>
                      <a:pt x="46" y="149"/>
                      <a:pt x="1" y="0"/>
                    </a:cubicBezTo>
                    <a:cubicBezTo>
                      <a:pt x="46" y="149"/>
                      <a:pt x="75" y="298"/>
                      <a:pt x="105" y="46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3"/>
              <p:cNvSpPr/>
              <p:nvPr/>
            </p:nvSpPr>
            <p:spPr>
              <a:xfrm>
                <a:off x="7797743" y="3145157"/>
                <a:ext cx="19111" cy="1962"/>
              </a:xfrm>
              <a:custGeom>
                <a:rect b="b" l="l" r="r" t="t"/>
                <a:pathLst>
                  <a:path extrusionOk="0" h="46" w="448">
                    <a:moveTo>
                      <a:pt x="447" y="46"/>
                    </a:moveTo>
                    <a:cubicBezTo>
                      <a:pt x="298" y="31"/>
                      <a:pt x="150" y="16"/>
                      <a:pt x="1" y="1"/>
                    </a:cubicBezTo>
                    <a:cubicBezTo>
                      <a:pt x="150" y="16"/>
                      <a:pt x="298" y="31"/>
                      <a:pt x="447" y="46"/>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3"/>
              <p:cNvSpPr/>
              <p:nvPr/>
            </p:nvSpPr>
            <p:spPr>
              <a:xfrm>
                <a:off x="7739346" y="2762312"/>
                <a:ext cx="7038" cy="14632"/>
              </a:xfrm>
              <a:custGeom>
                <a:rect b="b" l="l" r="r" t="t"/>
                <a:pathLst>
                  <a:path extrusionOk="0" h="343" w="165">
                    <a:moveTo>
                      <a:pt x="164" y="343"/>
                    </a:moveTo>
                    <a:cubicBezTo>
                      <a:pt x="105" y="224"/>
                      <a:pt x="45" y="119"/>
                      <a:pt x="0" y="0"/>
                    </a:cubicBezTo>
                    <a:cubicBezTo>
                      <a:pt x="45" y="119"/>
                      <a:pt x="105" y="224"/>
                      <a:pt x="164" y="343"/>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3"/>
              <p:cNvSpPr/>
              <p:nvPr/>
            </p:nvSpPr>
            <p:spPr>
              <a:xfrm>
                <a:off x="7340591" y="2771825"/>
                <a:ext cx="17191" cy="2602"/>
              </a:xfrm>
              <a:custGeom>
                <a:rect b="b" l="l" r="r" t="t"/>
                <a:pathLst>
                  <a:path extrusionOk="0" h="61" w="403">
                    <a:moveTo>
                      <a:pt x="403" y="1"/>
                    </a:moveTo>
                    <a:cubicBezTo>
                      <a:pt x="269" y="16"/>
                      <a:pt x="135" y="30"/>
                      <a:pt x="1" y="60"/>
                    </a:cubicBezTo>
                    <a:cubicBezTo>
                      <a:pt x="135" y="30"/>
                      <a:pt x="269" y="16"/>
                      <a:pt x="403"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3"/>
              <p:cNvSpPr/>
              <p:nvPr/>
            </p:nvSpPr>
            <p:spPr>
              <a:xfrm>
                <a:off x="7486008" y="3515973"/>
                <a:ext cx="17831" cy="1962"/>
              </a:xfrm>
              <a:custGeom>
                <a:rect b="b" l="l" r="r" t="t"/>
                <a:pathLst>
                  <a:path extrusionOk="0" h="46" w="418">
                    <a:moveTo>
                      <a:pt x="417" y="1"/>
                    </a:moveTo>
                    <a:cubicBezTo>
                      <a:pt x="283" y="16"/>
                      <a:pt x="134" y="31"/>
                      <a:pt x="0" y="45"/>
                    </a:cubicBezTo>
                    <a:cubicBezTo>
                      <a:pt x="134" y="31"/>
                      <a:pt x="283" y="16"/>
                      <a:pt x="417"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3"/>
              <p:cNvSpPr/>
              <p:nvPr/>
            </p:nvSpPr>
            <p:spPr>
              <a:xfrm>
                <a:off x="7699974" y="3192165"/>
                <a:ext cx="13992" cy="1962"/>
              </a:xfrm>
              <a:custGeom>
                <a:rect b="b" l="l" r="r" t="t"/>
                <a:pathLst>
                  <a:path extrusionOk="0" h="46" w="328">
                    <a:moveTo>
                      <a:pt x="328" y="0"/>
                    </a:moveTo>
                    <a:cubicBezTo>
                      <a:pt x="224" y="15"/>
                      <a:pt x="105" y="30"/>
                      <a:pt x="0" y="45"/>
                    </a:cubicBezTo>
                    <a:cubicBezTo>
                      <a:pt x="105" y="30"/>
                      <a:pt x="224" y="15"/>
                      <a:pt x="328"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3"/>
              <p:cNvSpPr/>
              <p:nvPr/>
            </p:nvSpPr>
            <p:spPr>
              <a:xfrm>
                <a:off x="7661881" y="3651878"/>
                <a:ext cx="14632" cy="2559"/>
              </a:xfrm>
              <a:custGeom>
                <a:rect b="b" l="l" r="r" t="t"/>
                <a:pathLst>
                  <a:path extrusionOk="0" h="60" w="343">
                    <a:moveTo>
                      <a:pt x="343" y="60"/>
                    </a:moveTo>
                    <a:cubicBezTo>
                      <a:pt x="224" y="45"/>
                      <a:pt x="119" y="15"/>
                      <a:pt x="0" y="0"/>
                    </a:cubicBezTo>
                    <a:cubicBezTo>
                      <a:pt x="119" y="15"/>
                      <a:pt x="224" y="45"/>
                      <a:pt x="343" y="6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3"/>
              <p:cNvSpPr/>
              <p:nvPr/>
            </p:nvSpPr>
            <p:spPr>
              <a:xfrm>
                <a:off x="7376166" y="2767388"/>
                <a:ext cx="13992" cy="1962"/>
              </a:xfrm>
              <a:custGeom>
                <a:rect b="b" l="l" r="r" t="t"/>
                <a:pathLst>
                  <a:path extrusionOk="0" h="46" w="328">
                    <a:moveTo>
                      <a:pt x="328" y="0"/>
                    </a:moveTo>
                    <a:cubicBezTo>
                      <a:pt x="223" y="15"/>
                      <a:pt x="104" y="30"/>
                      <a:pt x="0" y="45"/>
                    </a:cubicBezTo>
                    <a:cubicBezTo>
                      <a:pt x="104" y="30"/>
                      <a:pt x="223" y="15"/>
                      <a:pt x="328"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3"/>
              <p:cNvSpPr/>
              <p:nvPr/>
            </p:nvSpPr>
            <p:spPr>
              <a:xfrm>
                <a:off x="7359658" y="2769905"/>
                <a:ext cx="14632" cy="1962"/>
              </a:xfrm>
              <a:custGeom>
                <a:rect b="b" l="l" r="r" t="t"/>
                <a:pathLst>
                  <a:path extrusionOk="0" h="46" w="343">
                    <a:moveTo>
                      <a:pt x="343" y="1"/>
                    </a:moveTo>
                    <a:cubicBezTo>
                      <a:pt x="223" y="16"/>
                      <a:pt x="104" y="31"/>
                      <a:pt x="0" y="46"/>
                    </a:cubicBezTo>
                    <a:cubicBezTo>
                      <a:pt x="104" y="31"/>
                      <a:pt x="223" y="16"/>
                      <a:pt x="343"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3"/>
              <p:cNvSpPr/>
              <p:nvPr/>
            </p:nvSpPr>
            <p:spPr>
              <a:xfrm>
                <a:off x="7957749" y="3724864"/>
                <a:ext cx="12115" cy="4522"/>
              </a:xfrm>
              <a:custGeom>
                <a:rect b="b" l="l" r="r" t="t"/>
                <a:pathLst>
                  <a:path extrusionOk="0" h="106" w="284">
                    <a:moveTo>
                      <a:pt x="284" y="1"/>
                    </a:moveTo>
                    <a:cubicBezTo>
                      <a:pt x="194" y="31"/>
                      <a:pt x="90" y="75"/>
                      <a:pt x="1" y="105"/>
                    </a:cubicBezTo>
                    <a:cubicBezTo>
                      <a:pt x="90" y="75"/>
                      <a:pt x="194" y="31"/>
                      <a:pt x="284"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3"/>
              <p:cNvSpPr/>
              <p:nvPr/>
            </p:nvSpPr>
            <p:spPr>
              <a:xfrm>
                <a:off x="7476495" y="3236614"/>
                <a:ext cx="5119" cy="11475"/>
              </a:xfrm>
              <a:custGeom>
                <a:rect b="b" l="l" r="r" t="t"/>
                <a:pathLst>
                  <a:path extrusionOk="0" h="269" w="120">
                    <a:moveTo>
                      <a:pt x="119" y="0"/>
                    </a:moveTo>
                    <a:cubicBezTo>
                      <a:pt x="89" y="90"/>
                      <a:pt x="45" y="179"/>
                      <a:pt x="0" y="268"/>
                    </a:cubicBezTo>
                    <a:cubicBezTo>
                      <a:pt x="45" y="179"/>
                      <a:pt x="89" y="90"/>
                      <a:pt x="119"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3"/>
              <p:cNvSpPr/>
              <p:nvPr/>
            </p:nvSpPr>
            <p:spPr>
              <a:xfrm>
                <a:off x="7873331" y="2333099"/>
                <a:ext cx="7636" cy="8915"/>
              </a:xfrm>
              <a:custGeom>
                <a:rect b="b" l="l" r="r" t="t"/>
                <a:pathLst>
                  <a:path extrusionOk="0" h="209" w="179">
                    <a:moveTo>
                      <a:pt x="179" y="0"/>
                    </a:moveTo>
                    <a:cubicBezTo>
                      <a:pt x="119" y="60"/>
                      <a:pt x="60" y="134"/>
                      <a:pt x="0" y="209"/>
                    </a:cubicBezTo>
                    <a:cubicBezTo>
                      <a:pt x="60" y="134"/>
                      <a:pt x="119" y="60"/>
                      <a:pt x="179"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p:nvPr/>
            </p:nvSpPr>
            <p:spPr>
              <a:xfrm>
                <a:off x="7852344" y="3126132"/>
                <a:ext cx="14674" cy="2559"/>
              </a:xfrm>
              <a:custGeom>
                <a:rect b="b" l="l" r="r" t="t"/>
                <a:pathLst>
                  <a:path extrusionOk="0" h="60" w="344">
                    <a:moveTo>
                      <a:pt x="343" y="0"/>
                    </a:moveTo>
                    <a:cubicBezTo>
                      <a:pt x="224" y="30"/>
                      <a:pt x="120" y="45"/>
                      <a:pt x="1" y="60"/>
                    </a:cubicBezTo>
                    <a:cubicBezTo>
                      <a:pt x="120" y="45"/>
                      <a:pt x="224" y="30"/>
                      <a:pt x="343"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3"/>
              <p:cNvSpPr/>
              <p:nvPr/>
            </p:nvSpPr>
            <p:spPr>
              <a:xfrm>
                <a:off x="7880284" y="3121696"/>
                <a:ext cx="14674" cy="2559"/>
              </a:xfrm>
              <a:custGeom>
                <a:rect b="b" l="l" r="r" t="t"/>
                <a:pathLst>
                  <a:path extrusionOk="0" h="60" w="344">
                    <a:moveTo>
                      <a:pt x="343" y="0"/>
                    </a:moveTo>
                    <a:cubicBezTo>
                      <a:pt x="239" y="15"/>
                      <a:pt x="120" y="30"/>
                      <a:pt x="1" y="60"/>
                    </a:cubicBezTo>
                    <a:cubicBezTo>
                      <a:pt x="120" y="30"/>
                      <a:pt x="239" y="15"/>
                      <a:pt x="343"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a:off x="7549481" y="3581366"/>
                <a:ext cx="5119" cy="12115"/>
              </a:xfrm>
              <a:custGeom>
                <a:rect b="b" l="l" r="r" t="t"/>
                <a:pathLst>
                  <a:path extrusionOk="0" h="284" w="120">
                    <a:moveTo>
                      <a:pt x="1" y="1"/>
                    </a:moveTo>
                    <a:cubicBezTo>
                      <a:pt x="45" y="90"/>
                      <a:pt x="75" y="180"/>
                      <a:pt x="120" y="284"/>
                    </a:cubicBezTo>
                    <a:cubicBezTo>
                      <a:pt x="75" y="180"/>
                      <a:pt x="45" y="90"/>
                      <a:pt x="1"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a:off x="7526020" y="2347048"/>
                <a:ext cx="64157" cy="95297"/>
              </a:xfrm>
              <a:custGeom>
                <a:rect b="b" l="l" r="r" t="t"/>
                <a:pathLst>
                  <a:path extrusionOk="0" h="2234" w="1504">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a:off x="7725355" y="2536913"/>
                <a:ext cx="5119" cy="11475"/>
              </a:xfrm>
              <a:custGeom>
                <a:rect b="b" l="l" r="r" t="t"/>
                <a:pathLst>
                  <a:path extrusionOk="0" h="269" w="12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a:off x="7732990" y="2515329"/>
                <a:ext cx="1322" cy="22267"/>
              </a:xfrm>
              <a:custGeom>
                <a:rect b="b" l="l" r="r" t="t"/>
                <a:pathLst>
                  <a:path extrusionOk="0" h="522" w="31">
                    <a:moveTo>
                      <a:pt x="0" y="0"/>
                    </a:moveTo>
                    <a:cubicBezTo>
                      <a:pt x="15" y="15"/>
                      <a:pt x="30" y="15"/>
                      <a:pt x="30" y="30"/>
                    </a:cubicBezTo>
                    <a:cubicBezTo>
                      <a:pt x="30" y="194"/>
                      <a:pt x="15" y="357"/>
                      <a:pt x="0" y="521"/>
                    </a:cubicBezTo>
                    <a:cubicBezTo>
                      <a:pt x="0" y="342"/>
                      <a:pt x="0" y="179"/>
                      <a:pt x="0" y="0"/>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a:off x="7728554" y="2302599"/>
                <a:ext cx="1322" cy="9555"/>
              </a:xfrm>
              <a:custGeom>
                <a:rect b="b" l="l" r="r" t="t"/>
                <a:pathLst>
                  <a:path extrusionOk="0" h="224" w="31">
                    <a:moveTo>
                      <a:pt x="30" y="1"/>
                    </a:moveTo>
                    <a:lnTo>
                      <a:pt x="30" y="224"/>
                    </a:lnTo>
                    <a:lnTo>
                      <a:pt x="0" y="224"/>
                    </a:lnTo>
                    <a:lnTo>
                      <a:pt x="0" y="1"/>
                    </a:lnTo>
                    <a:cubicBezTo>
                      <a:pt x="0" y="1"/>
                      <a:pt x="15" y="1"/>
                      <a:pt x="30" y="1"/>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a:off x="7915860" y="2213702"/>
                <a:ext cx="3839" cy="7678"/>
              </a:xfrm>
              <a:custGeom>
                <a:rect b="b" l="l" r="r" t="t"/>
                <a:pathLst>
                  <a:path extrusionOk="0" h="180" w="9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rgbClr val="344372"/>
              </a:solidFill>
              <a:ln cap="flat" cmpd="sng" w="9525">
                <a:solidFill>
                  <a:srgbClr val="344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0" name="Google Shape;78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34"/>
          <p:cNvSpPr txBox="1"/>
          <p:nvPr>
            <p:ph type="title"/>
          </p:nvPr>
        </p:nvSpPr>
        <p:spPr>
          <a:xfrm>
            <a:off x="3902225" y="2497688"/>
            <a:ext cx="5553600" cy="79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CƠ SỞ</a:t>
            </a:r>
            <a:endParaRPr>
              <a:latin typeface="Calistoga"/>
              <a:ea typeface="Calistoga"/>
              <a:cs typeface="Calistoga"/>
              <a:sym typeface="Calistoga"/>
            </a:endParaRPr>
          </a:p>
          <a:p>
            <a:pPr indent="0" lvl="0" marL="0" rtl="0" algn="ctr">
              <a:spcBef>
                <a:spcPts val="0"/>
              </a:spcBef>
              <a:spcAft>
                <a:spcPts val="0"/>
              </a:spcAft>
              <a:buClr>
                <a:schemeClr val="dk1"/>
              </a:buClr>
              <a:buSzPts val="1100"/>
              <a:buFont typeface="Arial"/>
              <a:buNone/>
            </a:pPr>
            <a:r>
              <a:rPr lang="es">
                <a:latin typeface="Calistoga"/>
                <a:ea typeface="Calistoga"/>
                <a:cs typeface="Calistoga"/>
                <a:sym typeface="Calistoga"/>
              </a:rPr>
              <a:t> </a:t>
            </a:r>
            <a:r>
              <a:rPr lang="es">
                <a:solidFill>
                  <a:schemeClr val="accent4"/>
                </a:solidFill>
                <a:latin typeface="Calistoga"/>
                <a:ea typeface="Calistoga"/>
                <a:cs typeface="Calistoga"/>
                <a:sym typeface="Calistoga"/>
              </a:rPr>
              <a:t>LÝ THUYẾT</a:t>
            </a:r>
            <a:endParaRPr>
              <a:latin typeface="Calistoga"/>
              <a:ea typeface="Calistoga"/>
              <a:cs typeface="Calistoga"/>
              <a:sym typeface="Calistoga"/>
            </a:endParaRPr>
          </a:p>
        </p:txBody>
      </p:sp>
      <p:sp>
        <p:nvSpPr>
          <p:cNvPr id="786" name="Google Shape;786;p34"/>
          <p:cNvSpPr txBox="1"/>
          <p:nvPr>
            <p:ph idx="2" type="title"/>
          </p:nvPr>
        </p:nvSpPr>
        <p:spPr>
          <a:xfrm>
            <a:off x="6048125" y="1283675"/>
            <a:ext cx="1261800" cy="11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02</a:t>
            </a:r>
            <a:endParaRPr/>
          </a:p>
        </p:txBody>
      </p:sp>
      <p:grpSp>
        <p:nvGrpSpPr>
          <p:cNvPr id="787" name="Google Shape;787;p34"/>
          <p:cNvGrpSpPr/>
          <p:nvPr/>
        </p:nvGrpSpPr>
        <p:grpSpPr>
          <a:xfrm>
            <a:off x="999634" y="1188287"/>
            <a:ext cx="4144928" cy="2766935"/>
            <a:chOff x="5395150" y="3961875"/>
            <a:chExt cx="1362925" cy="977750"/>
          </a:xfrm>
        </p:grpSpPr>
        <p:sp>
          <p:nvSpPr>
            <p:cNvPr id="788" name="Google Shape;788;p34"/>
            <p:cNvSpPr/>
            <p:nvPr/>
          </p:nvSpPr>
          <p:spPr>
            <a:xfrm>
              <a:off x="5395150" y="4291350"/>
              <a:ext cx="25" cy="25"/>
            </a:xfrm>
            <a:custGeom>
              <a:rect b="b" l="l" r="r" t="t"/>
              <a:pathLst>
                <a:path extrusionOk="0" fill="none" h="1" w="1">
                  <a:moveTo>
                    <a:pt x="1" y="0"/>
                  </a:moveTo>
                  <a:close/>
                </a:path>
              </a:pathLst>
            </a:custGeom>
            <a:noFill/>
            <a:ln cap="flat" cmpd="sng" w="2625">
              <a:solidFill>
                <a:srgbClr val="000000"/>
              </a:solidFill>
              <a:prstDash val="solid"/>
              <a:miter lim="80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5509225" y="4039225"/>
              <a:ext cx="1129750" cy="747550"/>
            </a:xfrm>
            <a:custGeom>
              <a:rect b="b" l="l" r="r" t="t"/>
              <a:pathLst>
                <a:path extrusionOk="0" h="29902" w="45190">
                  <a:moveTo>
                    <a:pt x="22351" y="0"/>
                  </a:moveTo>
                  <a:cubicBezTo>
                    <a:pt x="20849" y="0"/>
                    <a:pt x="19372" y="121"/>
                    <a:pt x="17968" y="411"/>
                  </a:cubicBezTo>
                  <a:cubicBezTo>
                    <a:pt x="12799" y="1477"/>
                    <a:pt x="8285" y="4449"/>
                    <a:pt x="5136" y="8648"/>
                  </a:cubicBezTo>
                  <a:cubicBezTo>
                    <a:pt x="4312" y="9762"/>
                    <a:pt x="3569" y="10941"/>
                    <a:pt x="2956" y="12185"/>
                  </a:cubicBezTo>
                  <a:cubicBezTo>
                    <a:pt x="808" y="16505"/>
                    <a:pt x="0" y="22376"/>
                    <a:pt x="3053" y="26526"/>
                  </a:cubicBezTo>
                  <a:cubicBezTo>
                    <a:pt x="3884" y="27665"/>
                    <a:pt x="5007" y="28569"/>
                    <a:pt x="6307" y="29135"/>
                  </a:cubicBezTo>
                  <a:cubicBezTo>
                    <a:pt x="7547" y="29672"/>
                    <a:pt x="8750" y="29902"/>
                    <a:pt x="9927" y="29902"/>
                  </a:cubicBezTo>
                  <a:cubicBezTo>
                    <a:pt x="16601" y="29902"/>
                    <a:pt x="22418" y="22523"/>
                    <a:pt x="29111" y="22077"/>
                  </a:cubicBezTo>
                  <a:cubicBezTo>
                    <a:pt x="29764" y="22031"/>
                    <a:pt x="30419" y="22020"/>
                    <a:pt x="31074" y="22020"/>
                  </a:cubicBezTo>
                  <a:cubicBezTo>
                    <a:pt x="31699" y="22020"/>
                    <a:pt x="32325" y="22030"/>
                    <a:pt x="32950" y="22030"/>
                  </a:cubicBezTo>
                  <a:cubicBezTo>
                    <a:pt x="34231" y="22030"/>
                    <a:pt x="35511" y="21988"/>
                    <a:pt x="36783" y="21730"/>
                  </a:cubicBezTo>
                  <a:cubicBezTo>
                    <a:pt x="41515" y="20761"/>
                    <a:pt x="45189" y="16448"/>
                    <a:pt x="44705" y="11498"/>
                  </a:cubicBezTo>
                  <a:cubicBezTo>
                    <a:pt x="44059" y="4836"/>
                    <a:pt x="37025" y="2293"/>
                    <a:pt x="31405" y="1097"/>
                  </a:cubicBezTo>
                  <a:cubicBezTo>
                    <a:pt x="28567" y="502"/>
                    <a:pt x="25409" y="0"/>
                    <a:pt x="22351" y="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5509025" y="4304875"/>
              <a:ext cx="202900" cy="202900"/>
            </a:xfrm>
            <a:custGeom>
              <a:rect b="b" l="l" r="r" t="t"/>
              <a:pathLst>
                <a:path extrusionOk="0" h="8116" w="8116">
                  <a:moveTo>
                    <a:pt x="4054" y="0"/>
                  </a:moveTo>
                  <a:cubicBezTo>
                    <a:pt x="1817" y="0"/>
                    <a:pt x="0" y="1817"/>
                    <a:pt x="0" y="4062"/>
                  </a:cubicBezTo>
                  <a:cubicBezTo>
                    <a:pt x="0" y="6299"/>
                    <a:pt x="1817" y="8116"/>
                    <a:pt x="4054" y="8116"/>
                  </a:cubicBezTo>
                  <a:cubicBezTo>
                    <a:pt x="6299" y="8116"/>
                    <a:pt x="8116" y="6299"/>
                    <a:pt x="8116" y="4062"/>
                  </a:cubicBezTo>
                  <a:cubicBezTo>
                    <a:pt x="8116" y="1817"/>
                    <a:pt x="6299" y="0"/>
                    <a:pt x="4054"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5545350" y="4359800"/>
              <a:ext cx="130450" cy="92875"/>
            </a:xfrm>
            <a:custGeom>
              <a:rect b="b" l="l" r="r" t="t"/>
              <a:pathLst>
                <a:path extrusionOk="0" h="3715" w="5218">
                  <a:moveTo>
                    <a:pt x="4701" y="1"/>
                  </a:moveTo>
                  <a:cubicBezTo>
                    <a:pt x="4596" y="1"/>
                    <a:pt x="4490" y="40"/>
                    <a:pt x="4402" y="121"/>
                  </a:cubicBezTo>
                  <a:lnTo>
                    <a:pt x="1608" y="2608"/>
                  </a:lnTo>
                  <a:lnTo>
                    <a:pt x="849" y="1712"/>
                  </a:lnTo>
                  <a:cubicBezTo>
                    <a:pt x="760" y="1606"/>
                    <a:pt x="636" y="1553"/>
                    <a:pt x="510" y="1553"/>
                  </a:cubicBezTo>
                  <a:cubicBezTo>
                    <a:pt x="405" y="1553"/>
                    <a:pt x="299" y="1590"/>
                    <a:pt x="211" y="1663"/>
                  </a:cubicBezTo>
                  <a:cubicBezTo>
                    <a:pt x="17" y="1825"/>
                    <a:pt x="1" y="2107"/>
                    <a:pt x="162" y="2301"/>
                  </a:cubicBezTo>
                  <a:lnTo>
                    <a:pt x="1220" y="3553"/>
                  </a:lnTo>
                  <a:cubicBezTo>
                    <a:pt x="1301" y="3642"/>
                    <a:pt x="1414" y="3698"/>
                    <a:pt x="1535" y="3714"/>
                  </a:cubicBezTo>
                  <a:lnTo>
                    <a:pt x="1567" y="3714"/>
                  </a:lnTo>
                  <a:cubicBezTo>
                    <a:pt x="1672" y="3714"/>
                    <a:pt x="1785" y="3674"/>
                    <a:pt x="1858" y="3609"/>
                  </a:cubicBezTo>
                  <a:lnTo>
                    <a:pt x="5007" y="807"/>
                  </a:lnTo>
                  <a:cubicBezTo>
                    <a:pt x="5201" y="629"/>
                    <a:pt x="5217" y="347"/>
                    <a:pt x="5048" y="161"/>
                  </a:cubicBezTo>
                  <a:cubicBezTo>
                    <a:pt x="4951" y="56"/>
                    <a:pt x="4826" y="1"/>
                    <a:pt x="47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5572000" y="3961875"/>
              <a:ext cx="17600" cy="17375"/>
            </a:xfrm>
            <a:custGeom>
              <a:rect b="b" l="l" r="r" t="t"/>
              <a:pathLst>
                <a:path extrusionOk="0" h="695" w="704">
                  <a:moveTo>
                    <a:pt x="352" y="0"/>
                  </a:moveTo>
                  <a:cubicBezTo>
                    <a:pt x="261" y="0"/>
                    <a:pt x="170" y="33"/>
                    <a:pt x="106" y="97"/>
                  </a:cubicBezTo>
                  <a:cubicBezTo>
                    <a:pt x="97" y="105"/>
                    <a:pt x="73" y="130"/>
                    <a:pt x="65" y="146"/>
                  </a:cubicBezTo>
                  <a:lnTo>
                    <a:pt x="33" y="210"/>
                  </a:lnTo>
                  <a:cubicBezTo>
                    <a:pt x="25" y="227"/>
                    <a:pt x="9" y="251"/>
                    <a:pt x="9" y="267"/>
                  </a:cubicBezTo>
                  <a:cubicBezTo>
                    <a:pt x="1" y="291"/>
                    <a:pt x="1" y="315"/>
                    <a:pt x="1" y="340"/>
                  </a:cubicBezTo>
                  <a:cubicBezTo>
                    <a:pt x="1" y="356"/>
                    <a:pt x="9" y="388"/>
                    <a:pt x="9" y="412"/>
                  </a:cubicBezTo>
                  <a:cubicBezTo>
                    <a:pt x="9" y="436"/>
                    <a:pt x="25" y="461"/>
                    <a:pt x="33" y="477"/>
                  </a:cubicBezTo>
                  <a:lnTo>
                    <a:pt x="65" y="541"/>
                  </a:lnTo>
                  <a:cubicBezTo>
                    <a:pt x="73" y="558"/>
                    <a:pt x="81" y="574"/>
                    <a:pt x="106" y="590"/>
                  </a:cubicBezTo>
                  <a:cubicBezTo>
                    <a:pt x="170" y="654"/>
                    <a:pt x="267" y="695"/>
                    <a:pt x="356" y="695"/>
                  </a:cubicBezTo>
                  <a:cubicBezTo>
                    <a:pt x="388" y="695"/>
                    <a:pt x="404" y="695"/>
                    <a:pt x="421" y="679"/>
                  </a:cubicBezTo>
                  <a:cubicBezTo>
                    <a:pt x="445" y="679"/>
                    <a:pt x="469" y="671"/>
                    <a:pt x="485" y="663"/>
                  </a:cubicBezTo>
                  <a:lnTo>
                    <a:pt x="550" y="630"/>
                  </a:lnTo>
                  <a:cubicBezTo>
                    <a:pt x="566" y="622"/>
                    <a:pt x="582" y="614"/>
                    <a:pt x="598" y="590"/>
                  </a:cubicBezTo>
                  <a:cubicBezTo>
                    <a:pt x="606" y="582"/>
                    <a:pt x="630" y="558"/>
                    <a:pt x="639" y="541"/>
                  </a:cubicBezTo>
                  <a:lnTo>
                    <a:pt x="671" y="477"/>
                  </a:lnTo>
                  <a:cubicBezTo>
                    <a:pt x="679" y="453"/>
                    <a:pt x="687" y="428"/>
                    <a:pt x="687" y="412"/>
                  </a:cubicBezTo>
                  <a:cubicBezTo>
                    <a:pt x="703" y="388"/>
                    <a:pt x="703" y="356"/>
                    <a:pt x="703" y="340"/>
                  </a:cubicBezTo>
                  <a:cubicBezTo>
                    <a:pt x="703" y="315"/>
                    <a:pt x="703" y="291"/>
                    <a:pt x="687" y="267"/>
                  </a:cubicBezTo>
                  <a:cubicBezTo>
                    <a:pt x="687" y="251"/>
                    <a:pt x="679" y="227"/>
                    <a:pt x="671" y="210"/>
                  </a:cubicBezTo>
                  <a:lnTo>
                    <a:pt x="639" y="146"/>
                  </a:lnTo>
                  <a:cubicBezTo>
                    <a:pt x="630" y="130"/>
                    <a:pt x="614" y="113"/>
                    <a:pt x="598" y="97"/>
                  </a:cubicBezTo>
                  <a:cubicBezTo>
                    <a:pt x="534" y="33"/>
                    <a:pt x="443" y="0"/>
                    <a:pt x="352" y="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5572000" y="4016775"/>
              <a:ext cx="17800" cy="128025"/>
            </a:xfrm>
            <a:custGeom>
              <a:rect b="b" l="l" r="r" t="t"/>
              <a:pathLst>
                <a:path extrusionOk="0" h="5121" w="712">
                  <a:moveTo>
                    <a:pt x="356" y="1"/>
                  </a:moveTo>
                  <a:cubicBezTo>
                    <a:pt x="162" y="1"/>
                    <a:pt x="1" y="162"/>
                    <a:pt x="1" y="356"/>
                  </a:cubicBezTo>
                  <a:cubicBezTo>
                    <a:pt x="1" y="542"/>
                    <a:pt x="162" y="703"/>
                    <a:pt x="356" y="703"/>
                  </a:cubicBezTo>
                  <a:cubicBezTo>
                    <a:pt x="550" y="703"/>
                    <a:pt x="711" y="542"/>
                    <a:pt x="711" y="356"/>
                  </a:cubicBezTo>
                  <a:cubicBezTo>
                    <a:pt x="711" y="162"/>
                    <a:pt x="550" y="1"/>
                    <a:pt x="356" y="1"/>
                  </a:cubicBezTo>
                  <a:close/>
                  <a:moveTo>
                    <a:pt x="356" y="2213"/>
                  </a:moveTo>
                  <a:cubicBezTo>
                    <a:pt x="162" y="2213"/>
                    <a:pt x="1" y="2375"/>
                    <a:pt x="1" y="2561"/>
                  </a:cubicBezTo>
                  <a:cubicBezTo>
                    <a:pt x="1" y="2754"/>
                    <a:pt x="162" y="2916"/>
                    <a:pt x="356" y="2916"/>
                  </a:cubicBezTo>
                  <a:cubicBezTo>
                    <a:pt x="550" y="2916"/>
                    <a:pt x="711" y="2754"/>
                    <a:pt x="711" y="2561"/>
                  </a:cubicBezTo>
                  <a:cubicBezTo>
                    <a:pt x="711" y="2375"/>
                    <a:pt x="550" y="2213"/>
                    <a:pt x="356" y="2213"/>
                  </a:cubicBezTo>
                  <a:close/>
                  <a:moveTo>
                    <a:pt x="356" y="4410"/>
                  </a:moveTo>
                  <a:cubicBezTo>
                    <a:pt x="162" y="4410"/>
                    <a:pt x="1" y="4571"/>
                    <a:pt x="1" y="4765"/>
                  </a:cubicBezTo>
                  <a:cubicBezTo>
                    <a:pt x="1" y="4967"/>
                    <a:pt x="162" y="5121"/>
                    <a:pt x="356" y="5121"/>
                  </a:cubicBezTo>
                  <a:cubicBezTo>
                    <a:pt x="550" y="5121"/>
                    <a:pt x="711" y="4959"/>
                    <a:pt x="711" y="4765"/>
                  </a:cubicBezTo>
                  <a:cubicBezTo>
                    <a:pt x="711" y="4571"/>
                    <a:pt x="550" y="4410"/>
                    <a:pt x="356" y="4410"/>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5572000" y="4182150"/>
              <a:ext cx="17400" cy="17775"/>
            </a:xfrm>
            <a:custGeom>
              <a:rect b="b" l="l" r="r" t="t"/>
              <a:pathLst>
                <a:path extrusionOk="0" h="711" w="696">
                  <a:moveTo>
                    <a:pt x="350" y="1"/>
                  </a:moveTo>
                  <a:cubicBezTo>
                    <a:pt x="262" y="1"/>
                    <a:pt x="171" y="39"/>
                    <a:pt x="106" y="104"/>
                  </a:cubicBezTo>
                  <a:cubicBezTo>
                    <a:pt x="41" y="177"/>
                    <a:pt x="1" y="266"/>
                    <a:pt x="1" y="363"/>
                  </a:cubicBezTo>
                  <a:cubicBezTo>
                    <a:pt x="1" y="452"/>
                    <a:pt x="33" y="540"/>
                    <a:pt x="106" y="613"/>
                  </a:cubicBezTo>
                  <a:cubicBezTo>
                    <a:pt x="170" y="670"/>
                    <a:pt x="267" y="710"/>
                    <a:pt x="356" y="710"/>
                  </a:cubicBezTo>
                  <a:cubicBezTo>
                    <a:pt x="388" y="710"/>
                    <a:pt x="404" y="710"/>
                    <a:pt x="412" y="694"/>
                  </a:cubicBezTo>
                  <a:cubicBezTo>
                    <a:pt x="445" y="686"/>
                    <a:pt x="469" y="686"/>
                    <a:pt x="485" y="670"/>
                  </a:cubicBezTo>
                  <a:lnTo>
                    <a:pt x="550" y="645"/>
                  </a:lnTo>
                  <a:cubicBezTo>
                    <a:pt x="566" y="629"/>
                    <a:pt x="574" y="621"/>
                    <a:pt x="598" y="605"/>
                  </a:cubicBezTo>
                  <a:cubicBezTo>
                    <a:pt x="655" y="532"/>
                    <a:pt x="695" y="444"/>
                    <a:pt x="695" y="347"/>
                  </a:cubicBezTo>
                  <a:cubicBezTo>
                    <a:pt x="695" y="250"/>
                    <a:pt x="671" y="161"/>
                    <a:pt x="598" y="96"/>
                  </a:cubicBezTo>
                  <a:cubicBezTo>
                    <a:pt x="590" y="88"/>
                    <a:pt x="566" y="64"/>
                    <a:pt x="550" y="56"/>
                  </a:cubicBezTo>
                  <a:lnTo>
                    <a:pt x="485" y="24"/>
                  </a:lnTo>
                  <a:cubicBezTo>
                    <a:pt x="469" y="16"/>
                    <a:pt x="437" y="8"/>
                    <a:pt x="412" y="8"/>
                  </a:cubicBezTo>
                  <a:cubicBezTo>
                    <a:pt x="392" y="3"/>
                    <a:pt x="371" y="1"/>
                    <a:pt x="350" y="1"/>
                  </a:cubicBezTo>
                  <a:close/>
                </a:path>
              </a:pathLst>
            </a:custGeom>
            <a:solidFill>
              <a:srgbClr val="DFE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6740500" y="4478325"/>
              <a:ext cx="17575" cy="17750"/>
            </a:xfrm>
            <a:custGeom>
              <a:rect b="b" l="l" r="r" t="t"/>
              <a:pathLst>
                <a:path extrusionOk="0" h="710" w="703">
                  <a:moveTo>
                    <a:pt x="351" y="1"/>
                  </a:moveTo>
                  <a:cubicBezTo>
                    <a:pt x="329" y="1"/>
                    <a:pt x="307" y="3"/>
                    <a:pt x="283" y="7"/>
                  </a:cubicBezTo>
                  <a:cubicBezTo>
                    <a:pt x="250" y="7"/>
                    <a:pt x="226" y="23"/>
                    <a:pt x="210" y="31"/>
                  </a:cubicBezTo>
                  <a:lnTo>
                    <a:pt x="145" y="63"/>
                  </a:lnTo>
                  <a:cubicBezTo>
                    <a:pt x="129" y="71"/>
                    <a:pt x="121" y="80"/>
                    <a:pt x="97" y="104"/>
                  </a:cubicBezTo>
                  <a:cubicBezTo>
                    <a:pt x="89" y="112"/>
                    <a:pt x="65" y="128"/>
                    <a:pt x="57" y="152"/>
                  </a:cubicBezTo>
                  <a:cubicBezTo>
                    <a:pt x="48" y="168"/>
                    <a:pt x="40" y="184"/>
                    <a:pt x="24" y="209"/>
                  </a:cubicBezTo>
                  <a:cubicBezTo>
                    <a:pt x="16" y="241"/>
                    <a:pt x="8" y="265"/>
                    <a:pt x="8" y="281"/>
                  </a:cubicBezTo>
                  <a:cubicBezTo>
                    <a:pt x="0" y="306"/>
                    <a:pt x="0" y="330"/>
                    <a:pt x="0" y="354"/>
                  </a:cubicBezTo>
                  <a:cubicBezTo>
                    <a:pt x="0" y="451"/>
                    <a:pt x="32" y="532"/>
                    <a:pt x="97" y="604"/>
                  </a:cubicBezTo>
                  <a:cubicBezTo>
                    <a:pt x="170" y="669"/>
                    <a:pt x="258" y="709"/>
                    <a:pt x="347" y="709"/>
                  </a:cubicBezTo>
                  <a:cubicBezTo>
                    <a:pt x="444" y="709"/>
                    <a:pt x="533" y="669"/>
                    <a:pt x="606" y="596"/>
                  </a:cubicBezTo>
                  <a:cubicBezTo>
                    <a:pt x="614" y="588"/>
                    <a:pt x="630" y="564"/>
                    <a:pt x="646" y="548"/>
                  </a:cubicBezTo>
                  <a:lnTo>
                    <a:pt x="670" y="483"/>
                  </a:lnTo>
                  <a:cubicBezTo>
                    <a:pt x="686" y="467"/>
                    <a:pt x="694" y="443"/>
                    <a:pt x="694" y="427"/>
                  </a:cubicBezTo>
                  <a:cubicBezTo>
                    <a:pt x="703" y="394"/>
                    <a:pt x="703" y="370"/>
                    <a:pt x="703" y="354"/>
                  </a:cubicBezTo>
                  <a:cubicBezTo>
                    <a:pt x="703" y="330"/>
                    <a:pt x="694" y="306"/>
                    <a:pt x="694" y="281"/>
                  </a:cubicBezTo>
                  <a:cubicBezTo>
                    <a:pt x="694" y="249"/>
                    <a:pt x="686" y="233"/>
                    <a:pt x="670" y="209"/>
                  </a:cubicBezTo>
                  <a:lnTo>
                    <a:pt x="646" y="152"/>
                  </a:lnTo>
                  <a:cubicBezTo>
                    <a:pt x="630" y="128"/>
                    <a:pt x="614" y="112"/>
                    <a:pt x="606" y="104"/>
                  </a:cubicBezTo>
                  <a:cubicBezTo>
                    <a:pt x="590" y="88"/>
                    <a:pt x="573" y="71"/>
                    <a:pt x="549" y="63"/>
                  </a:cubicBezTo>
                  <a:lnTo>
                    <a:pt x="493" y="31"/>
                  </a:lnTo>
                  <a:cubicBezTo>
                    <a:pt x="460" y="15"/>
                    <a:pt x="444" y="7"/>
                    <a:pt x="420" y="7"/>
                  </a:cubicBezTo>
                  <a:cubicBezTo>
                    <a:pt x="396" y="3"/>
                    <a:pt x="373" y="1"/>
                    <a:pt x="3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6574950" y="4478275"/>
              <a:ext cx="128000" cy="17800"/>
            </a:xfrm>
            <a:custGeom>
              <a:rect b="b" l="l" r="r" t="t"/>
              <a:pathLst>
                <a:path extrusionOk="0" h="712" w="5120">
                  <a:moveTo>
                    <a:pt x="356" y="1"/>
                  </a:moveTo>
                  <a:cubicBezTo>
                    <a:pt x="162" y="1"/>
                    <a:pt x="0" y="162"/>
                    <a:pt x="0" y="356"/>
                  </a:cubicBezTo>
                  <a:cubicBezTo>
                    <a:pt x="0" y="558"/>
                    <a:pt x="162" y="711"/>
                    <a:pt x="356" y="711"/>
                  </a:cubicBezTo>
                  <a:cubicBezTo>
                    <a:pt x="541" y="711"/>
                    <a:pt x="703" y="550"/>
                    <a:pt x="703" y="356"/>
                  </a:cubicBezTo>
                  <a:cubicBezTo>
                    <a:pt x="703" y="162"/>
                    <a:pt x="541" y="1"/>
                    <a:pt x="356" y="1"/>
                  </a:cubicBezTo>
                  <a:close/>
                  <a:moveTo>
                    <a:pt x="2560" y="1"/>
                  </a:moveTo>
                  <a:cubicBezTo>
                    <a:pt x="2374" y="1"/>
                    <a:pt x="2213" y="162"/>
                    <a:pt x="2213" y="356"/>
                  </a:cubicBezTo>
                  <a:cubicBezTo>
                    <a:pt x="2213" y="558"/>
                    <a:pt x="2374" y="711"/>
                    <a:pt x="2560" y="711"/>
                  </a:cubicBezTo>
                  <a:cubicBezTo>
                    <a:pt x="2754" y="711"/>
                    <a:pt x="2915" y="550"/>
                    <a:pt x="2915" y="356"/>
                  </a:cubicBezTo>
                  <a:cubicBezTo>
                    <a:pt x="2915" y="162"/>
                    <a:pt x="2754" y="1"/>
                    <a:pt x="2560" y="1"/>
                  </a:cubicBezTo>
                  <a:close/>
                  <a:moveTo>
                    <a:pt x="4765" y="1"/>
                  </a:moveTo>
                  <a:cubicBezTo>
                    <a:pt x="4571" y="1"/>
                    <a:pt x="4409" y="162"/>
                    <a:pt x="4409" y="356"/>
                  </a:cubicBezTo>
                  <a:cubicBezTo>
                    <a:pt x="4409" y="558"/>
                    <a:pt x="4571" y="711"/>
                    <a:pt x="4765" y="711"/>
                  </a:cubicBezTo>
                  <a:cubicBezTo>
                    <a:pt x="4959" y="711"/>
                    <a:pt x="5120" y="550"/>
                    <a:pt x="5120" y="356"/>
                  </a:cubicBezTo>
                  <a:cubicBezTo>
                    <a:pt x="5120" y="162"/>
                    <a:pt x="4959" y="1"/>
                    <a:pt x="47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6519825" y="4478375"/>
              <a:ext cx="17800" cy="17700"/>
            </a:xfrm>
            <a:custGeom>
              <a:rect b="b" l="l" r="r" t="t"/>
              <a:pathLst>
                <a:path extrusionOk="0" h="708" w="712">
                  <a:moveTo>
                    <a:pt x="347" y="0"/>
                  </a:moveTo>
                  <a:cubicBezTo>
                    <a:pt x="326" y="0"/>
                    <a:pt x="304" y="2"/>
                    <a:pt x="283" y="5"/>
                  </a:cubicBezTo>
                  <a:cubicBezTo>
                    <a:pt x="259" y="5"/>
                    <a:pt x="235" y="21"/>
                    <a:pt x="219" y="29"/>
                  </a:cubicBezTo>
                  <a:lnTo>
                    <a:pt x="154" y="61"/>
                  </a:lnTo>
                  <a:cubicBezTo>
                    <a:pt x="138" y="69"/>
                    <a:pt x="114" y="86"/>
                    <a:pt x="106" y="102"/>
                  </a:cubicBezTo>
                  <a:cubicBezTo>
                    <a:pt x="98" y="110"/>
                    <a:pt x="73" y="126"/>
                    <a:pt x="65" y="150"/>
                  </a:cubicBezTo>
                  <a:cubicBezTo>
                    <a:pt x="57" y="166"/>
                    <a:pt x="41" y="182"/>
                    <a:pt x="33" y="207"/>
                  </a:cubicBezTo>
                  <a:cubicBezTo>
                    <a:pt x="25" y="239"/>
                    <a:pt x="17" y="263"/>
                    <a:pt x="17" y="279"/>
                  </a:cubicBezTo>
                  <a:cubicBezTo>
                    <a:pt x="1" y="304"/>
                    <a:pt x="1" y="328"/>
                    <a:pt x="1" y="352"/>
                  </a:cubicBezTo>
                  <a:cubicBezTo>
                    <a:pt x="1" y="449"/>
                    <a:pt x="33" y="530"/>
                    <a:pt x="106" y="602"/>
                  </a:cubicBezTo>
                  <a:cubicBezTo>
                    <a:pt x="114" y="610"/>
                    <a:pt x="138" y="635"/>
                    <a:pt x="154" y="643"/>
                  </a:cubicBezTo>
                  <a:lnTo>
                    <a:pt x="219" y="675"/>
                  </a:lnTo>
                  <a:cubicBezTo>
                    <a:pt x="243" y="683"/>
                    <a:pt x="267" y="691"/>
                    <a:pt x="283" y="691"/>
                  </a:cubicBezTo>
                  <a:cubicBezTo>
                    <a:pt x="308" y="707"/>
                    <a:pt x="340" y="707"/>
                    <a:pt x="356" y="707"/>
                  </a:cubicBezTo>
                  <a:lnTo>
                    <a:pt x="437" y="707"/>
                  </a:lnTo>
                  <a:cubicBezTo>
                    <a:pt x="461" y="707"/>
                    <a:pt x="477" y="691"/>
                    <a:pt x="501" y="683"/>
                  </a:cubicBezTo>
                  <a:lnTo>
                    <a:pt x="558" y="651"/>
                  </a:lnTo>
                  <a:cubicBezTo>
                    <a:pt x="582" y="643"/>
                    <a:pt x="590" y="635"/>
                    <a:pt x="606" y="610"/>
                  </a:cubicBezTo>
                  <a:cubicBezTo>
                    <a:pt x="671" y="546"/>
                    <a:pt x="711" y="449"/>
                    <a:pt x="711" y="360"/>
                  </a:cubicBezTo>
                  <a:cubicBezTo>
                    <a:pt x="711" y="263"/>
                    <a:pt x="671" y="182"/>
                    <a:pt x="606" y="110"/>
                  </a:cubicBezTo>
                  <a:cubicBezTo>
                    <a:pt x="534" y="31"/>
                    <a:pt x="440" y="0"/>
                    <a:pt x="3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6196625" y="4068675"/>
              <a:ext cx="421950" cy="287500"/>
            </a:xfrm>
            <a:custGeom>
              <a:rect b="b" l="l" r="r" t="t"/>
              <a:pathLst>
                <a:path extrusionOk="0" h="11500" w="16878">
                  <a:moveTo>
                    <a:pt x="1179" y="0"/>
                  </a:moveTo>
                  <a:cubicBezTo>
                    <a:pt x="525" y="0"/>
                    <a:pt x="0" y="525"/>
                    <a:pt x="0" y="1187"/>
                  </a:cubicBezTo>
                  <a:lnTo>
                    <a:pt x="0" y="10320"/>
                  </a:lnTo>
                  <a:cubicBezTo>
                    <a:pt x="0" y="10974"/>
                    <a:pt x="525" y="11499"/>
                    <a:pt x="1179" y="11499"/>
                  </a:cubicBezTo>
                  <a:lnTo>
                    <a:pt x="15699" y="11499"/>
                  </a:lnTo>
                  <a:cubicBezTo>
                    <a:pt x="16353" y="11499"/>
                    <a:pt x="16878" y="10974"/>
                    <a:pt x="16878" y="10320"/>
                  </a:cubicBezTo>
                  <a:lnTo>
                    <a:pt x="16878" y="1187"/>
                  </a:lnTo>
                  <a:cubicBezTo>
                    <a:pt x="16878" y="525"/>
                    <a:pt x="16353" y="0"/>
                    <a:pt x="156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6247900" y="4213425"/>
              <a:ext cx="28075" cy="99550"/>
            </a:xfrm>
            <a:custGeom>
              <a:rect b="b" l="l" r="r" t="t"/>
              <a:pathLst>
                <a:path extrusionOk="0" h="3982" w="1123">
                  <a:moveTo>
                    <a:pt x="0" y="0"/>
                  </a:moveTo>
                  <a:lnTo>
                    <a:pt x="0" y="3981"/>
                  </a:lnTo>
                  <a:lnTo>
                    <a:pt x="1123" y="3981"/>
                  </a:lnTo>
                  <a:lnTo>
                    <a:pt x="1123" y="0"/>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6306250" y="4166375"/>
              <a:ext cx="27875" cy="146600"/>
            </a:xfrm>
            <a:custGeom>
              <a:rect b="b" l="l" r="r" t="t"/>
              <a:pathLst>
                <a:path extrusionOk="0" h="5864" w="1115">
                  <a:moveTo>
                    <a:pt x="0" y="1"/>
                  </a:moveTo>
                  <a:lnTo>
                    <a:pt x="0" y="5863"/>
                  </a:lnTo>
                  <a:lnTo>
                    <a:pt x="1115" y="5863"/>
                  </a:lnTo>
                  <a:lnTo>
                    <a:pt x="1115" y="1"/>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6364375" y="4230775"/>
              <a:ext cx="28100" cy="82200"/>
            </a:xfrm>
            <a:custGeom>
              <a:rect b="b" l="l" r="r" t="t"/>
              <a:pathLst>
                <a:path extrusionOk="0" h="3288" w="1124">
                  <a:moveTo>
                    <a:pt x="1" y="1"/>
                  </a:moveTo>
                  <a:lnTo>
                    <a:pt x="1" y="3287"/>
                  </a:lnTo>
                  <a:lnTo>
                    <a:pt x="1123" y="3287"/>
                  </a:lnTo>
                  <a:lnTo>
                    <a:pt x="1123" y="1"/>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6422725" y="4193425"/>
              <a:ext cx="28100" cy="119550"/>
            </a:xfrm>
            <a:custGeom>
              <a:rect b="b" l="l" r="r" t="t"/>
              <a:pathLst>
                <a:path extrusionOk="0" h="4782" w="1124">
                  <a:moveTo>
                    <a:pt x="1" y="1"/>
                  </a:moveTo>
                  <a:lnTo>
                    <a:pt x="1" y="4781"/>
                  </a:lnTo>
                  <a:lnTo>
                    <a:pt x="1123" y="4781"/>
                  </a:lnTo>
                  <a:lnTo>
                    <a:pt x="1123" y="1"/>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6481275" y="4213425"/>
              <a:ext cx="28075" cy="99550"/>
            </a:xfrm>
            <a:custGeom>
              <a:rect b="b" l="l" r="r" t="t"/>
              <a:pathLst>
                <a:path extrusionOk="0" h="3982" w="1123">
                  <a:moveTo>
                    <a:pt x="0" y="0"/>
                  </a:moveTo>
                  <a:lnTo>
                    <a:pt x="0" y="3981"/>
                  </a:lnTo>
                  <a:lnTo>
                    <a:pt x="1123" y="3981"/>
                  </a:lnTo>
                  <a:lnTo>
                    <a:pt x="1123" y="0"/>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6539625" y="4242475"/>
              <a:ext cx="28075" cy="70500"/>
            </a:xfrm>
            <a:custGeom>
              <a:rect b="b" l="l" r="r" t="t"/>
              <a:pathLst>
                <a:path extrusionOk="0" h="2820" w="1123">
                  <a:moveTo>
                    <a:pt x="0" y="1"/>
                  </a:moveTo>
                  <a:lnTo>
                    <a:pt x="0" y="2819"/>
                  </a:lnTo>
                  <a:lnTo>
                    <a:pt x="1123" y="2819"/>
                  </a:lnTo>
                  <a:lnTo>
                    <a:pt x="1123" y="1"/>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6232150" y="4123575"/>
              <a:ext cx="351300" cy="89450"/>
            </a:xfrm>
            <a:custGeom>
              <a:rect b="b" l="l" r="r" t="t"/>
              <a:pathLst>
                <a:path extrusionOk="0" h="3578" w="14052">
                  <a:moveTo>
                    <a:pt x="2819" y="1"/>
                  </a:moveTo>
                  <a:cubicBezTo>
                    <a:pt x="2480" y="1"/>
                    <a:pt x="2165" y="138"/>
                    <a:pt x="1939" y="388"/>
                  </a:cubicBezTo>
                  <a:lnTo>
                    <a:pt x="25" y="2593"/>
                  </a:lnTo>
                  <a:cubicBezTo>
                    <a:pt x="1" y="2609"/>
                    <a:pt x="1" y="2641"/>
                    <a:pt x="25" y="2665"/>
                  </a:cubicBezTo>
                  <a:cubicBezTo>
                    <a:pt x="33" y="2674"/>
                    <a:pt x="45" y="2678"/>
                    <a:pt x="57" y="2678"/>
                  </a:cubicBezTo>
                  <a:cubicBezTo>
                    <a:pt x="69" y="2678"/>
                    <a:pt x="81" y="2674"/>
                    <a:pt x="89" y="2665"/>
                  </a:cubicBezTo>
                  <a:lnTo>
                    <a:pt x="2011" y="461"/>
                  </a:lnTo>
                  <a:cubicBezTo>
                    <a:pt x="2213" y="227"/>
                    <a:pt x="2504" y="98"/>
                    <a:pt x="2811" y="98"/>
                  </a:cubicBezTo>
                  <a:cubicBezTo>
                    <a:pt x="3110" y="98"/>
                    <a:pt x="3408" y="227"/>
                    <a:pt x="3610" y="461"/>
                  </a:cubicBezTo>
                  <a:lnTo>
                    <a:pt x="4910" y="1979"/>
                  </a:lnTo>
                  <a:cubicBezTo>
                    <a:pt x="5137" y="2236"/>
                    <a:pt x="5458" y="2370"/>
                    <a:pt x="5785" y="2370"/>
                  </a:cubicBezTo>
                  <a:cubicBezTo>
                    <a:pt x="5982" y="2370"/>
                    <a:pt x="6182" y="2322"/>
                    <a:pt x="6364" y="2221"/>
                  </a:cubicBezTo>
                  <a:lnTo>
                    <a:pt x="7963" y="1293"/>
                  </a:lnTo>
                  <a:cubicBezTo>
                    <a:pt x="8126" y="1195"/>
                    <a:pt x="8308" y="1147"/>
                    <a:pt x="8490" y="1147"/>
                  </a:cubicBezTo>
                  <a:cubicBezTo>
                    <a:pt x="8715" y="1147"/>
                    <a:pt x="8939" y="1219"/>
                    <a:pt x="9126" y="1357"/>
                  </a:cubicBezTo>
                  <a:lnTo>
                    <a:pt x="11798" y="3352"/>
                  </a:lnTo>
                  <a:cubicBezTo>
                    <a:pt x="12017" y="3497"/>
                    <a:pt x="12259" y="3578"/>
                    <a:pt x="12501" y="3578"/>
                  </a:cubicBezTo>
                  <a:cubicBezTo>
                    <a:pt x="12776" y="3578"/>
                    <a:pt x="13034" y="3481"/>
                    <a:pt x="13252" y="3295"/>
                  </a:cubicBezTo>
                  <a:lnTo>
                    <a:pt x="14019" y="2641"/>
                  </a:lnTo>
                  <a:cubicBezTo>
                    <a:pt x="14051" y="2625"/>
                    <a:pt x="14051" y="2593"/>
                    <a:pt x="14035" y="2569"/>
                  </a:cubicBezTo>
                  <a:cubicBezTo>
                    <a:pt x="14022" y="2555"/>
                    <a:pt x="14006" y="2549"/>
                    <a:pt x="13992" y="2549"/>
                  </a:cubicBezTo>
                  <a:cubicBezTo>
                    <a:pt x="13980" y="2549"/>
                    <a:pt x="13970" y="2553"/>
                    <a:pt x="13963" y="2560"/>
                  </a:cubicBezTo>
                  <a:lnTo>
                    <a:pt x="13196" y="3215"/>
                  </a:lnTo>
                  <a:cubicBezTo>
                    <a:pt x="13001" y="3383"/>
                    <a:pt x="12759" y="3468"/>
                    <a:pt x="12515" y="3468"/>
                  </a:cubicBezTo>
                  <a:cubicBezTo>
                    <a:pt x="12292" y="3468"/>
                    <a:pt x="12068" y="3398"/>
                    <a:pt x="11879" y="3255"/>
                  </a:cubicBezTo>
                  <a:lnTo>
                    <a:pt x="9206" y="1268"/>
                  </a:lnTo>
                  <a:cubicBezTo>
                    <a:pt x="9003" y="1118"/>
                    <a:pt x="8763" y="1043"/>
                    <a:pt x="8521" y="1043"/>
                  </a:cubicBezTo>
                  <a:cubicBezTo>
                    <a:pt x="8321" y="1043"/>
                    <a:pt x="8121" y="1094"/>
                    <a:pt x="7939" y="1196"/>
                  </a:cubicBezTo>
                  <a:lnTo>
                    <a:pt x="6332" y="2124"/>
                  </a:lnTo>
                  <a:cubicBezTo>
                    <a:pt x="6164" y="2222"/>
                    <a:pt x="5979" y="2269"/>
                    <a:pt x="5797" y="2269"/>
                  </a:cubicBezTo>
                  <a:cubicBezTo>
                    <a:pt x="5498" y="2269"/>
                    <a:pt x="5205" y="2142"/>
                    <a:pt x="4999" y="1906"/>
                  </a:cubicBezTo>
                  <a:lnTo>
                    <a:pt x="3699" y="404"/>
                  </a:lnTo>
                  <a:cubicBezTo>
                    <a:pt x="3473" y="146"/>
                    <a:pt x="3150" y="1"/>
                    <a:pt x="2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6539625" y="4100575"/>
              <a:ext cx="28075" cy="11925"/>
            </a:xfrm>
            <a:custGeom>
              <a:rect b="b" l="l" r="r" t="t"/>
              <a:pathLst>
                <a:path extrusionOk="0" h="477" w="1123">
                  <a:moveTo>
                    <a:pt x="0" y="0"/>
                  </a:moveTo>
                  <a:lnTo>
                    <a:pt x="0" y="477"/>
                  </a:lnTo>
                  <a:lnTo>
                    <a:pt x="1123" y="477"/>
                  </a:lnTo>
                  <a:lnTo>
                    <a:pt x="1123" y="0"/>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6539625" y="4120950"/>
              <a:ext cx="28075" cy="11950"/>
            </a:xfrm>
            <a:custGeom>
              <a:rect b="b" l="l" r="r" t="t"/>
              <a:pathLst>
                <a:path extrusionOk="0" h="478" w="1123">
                  <a:moveTo>
                    <a:pt x="0" y="1"/>
                  </a:moveTo>
                  <a:lnTo>
                    <a:pt x="0" y="477"/>
                  </a:lnTo>
                  <a:lnTo>
                    <a:pt x="1123" y="477"/>
                  </a:lnTo>
                  <a:lnTo>
                    <a:pt x="1123" y="1"/>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6539625" y="4141550"/>
              <a:ext cx="28075" cy="11925"/>
            </a:xfrm>
            <a:custGeom>
              <a:rect b="b" l="l" r="r" t="t"/>
              <a:pathLst>
                <a:path extrusionOk="0" h="477" w="1123">
                  <a:moveTo>
                    <a:pt x="0" y="0"/>
                  </a:moveTo>
                  <a:lnTo>
                    <a:pt x="0" y="477"/>
                  </a:lnTo>
                  <a:lnTo>
                    <a:pt x="1123" y="477"/>
                  </a:lnTo>
                  <a:lnTo>
                    <a:pt x="1123" y="0"/>
                  </a:ln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6488350" y="4100575"/>
              <a:ext cx="43225" cy="52900"/>
            </a:xfrm>
            <a:custGeom>
              <a:rect b="b" l="l" r="r" t="t"/>
              <a:pathLst>
                <a:path extrusionOk="0" h="2116" w="1729">
                  <a:moveTo>
                    <a:pt x="170" y="0"/>
                  </a:moveTo>
                  <a:cubicBezTo>
                    <a:pt x="81" y="0"/>
                    <a:pt x="0" y="81"/>
                    <a:pt x="0" y="170"/>
                  </a:cubicBezTo>
                  <a:lnTo>
                    <a:pt x="0" y="1946"/>
                  </a:lnTo>
                  <a:cubicBezTo>
                    <a:pt x="0" y="2035"/>
                    <a:pt x="81" y="2116"/>
                    <a:pt x="170" y="2116"/>
                  </a:cubicBezTo>
                  <a:lnTo>
                    <a:pt x="1550" y="2116"/>
                  </a:lnTo>
                  <a:cubicBezTo>
                    <a:pt x="1647" y="2116"/>
                    <a:pt x="1728" y="2035"/>
                    <a:pt x="1728" y="1946"/>
                  </a:cubicBezTo>
                  <a:lnTo>
                    <a:pt x="1728" y="170"/>
                  </a:lnTo>
                  <a:cubicBezTo>
                    <a:pt x="1728" y="81"/>
                    <a:pt x="1647"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6101950" y="4225925"/>
              <a:ext cx="112375" cy="108650"/>
            </a:xfrm>
            <a:custGeom>
              <a:rect b="b" l="l" r="r" t="t"/>
              <a:pathLst>
                <a:path extrusionOk="0" h="4346" w="4495">
                  <a:moveTo>
                    <a:pt x="1284" y="1"/>
                  </a:moveTo>
                  <a:lnTo>
                    <a:pt x="1284" y="1"/>
                  </a:lnTo>
                  <a:cubicBezTo>
                    <a:pt x="1437" y="162"/>
                    <a:pt x="1526" y="388"/>
                    <a:pt x="1526" y="614"/>
                  </a:cubicBezTo>
                  <a:cubicBezTo>
                    <a:pt x="1526" y="1123"/>
                    <a:pt x="1114" y="1535"/>
                    <a:pt x="606" y="1535"/>
                  </a:cubicBezTo>
                  <a:cubicBezTo>
                    <a:pt x="380" y="1535"/>
                    <a:pt x="162" y="1446"/>
                    <a:pt x="0" y="1301"/>
                  </a:cubicBezTo>
                  <a:lnTo>
                    <a:pt x="0" y="1301"/>
                  </a:lnTo>
                  <a:cubicBezTo>
                    <a:pt x="162" y="2351"/>
                    <a:pt x="2520" y="3643"/>
                    <a:pt x="3860" y="4305"/>
                  </a:cubicBezTo>
                  <a:cubicBezTo>
                    <a:pt x="3917" y="4333"/>
                    <a:pt x="3974" y="4345"/>
                    <a:pt x="4028" y="4345"/>
                  </a:cubicBezTo>
                  <a:cubicBezTo>
                    <a:pt x="4290" y="4345"/>
                    <a:pt x="4494" y="4055"/>
                    <a:pt x="4361" y="3788"/>
                  </a:cubicBezTo>
                  <a:cubicBezTo>
                    <a:pt x="3392" y="1882"/>
                    <a:pt x="1841" y="469"/>
                    <a:pt x="12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6094475" y="4218675"/>
              <a:ext cx="45850" cy="45850"/>
            </a:xfrm>
            <a:custGeom>
              <a:rect b="b" l="l" r="r" t="t"/>
              <a:pathLst>
                <a:path extrusionOk="0" h="1834" w="1834">
                  <a:moveTo>
                    <a:pt x="921" y="0"/>
                  </a:moveTo>
                  <a:cubicBezTo>
                    <a:pt x="412" y="0"/>
                    <a:pt x="0" y="412"/>
                    <a:pt x="0" y="921"/>
                  </a:cubicBezTo>
                  <a:cubicBezTo>
                    <a:pt x="0" y="1187"/>
                    <a:pt x="121" y="1429"/>
                    <a:pt x="315" y="1607"/>
                  </a:cubicBezTo>
                  <a:cubicBezTo>
                    <a:pt x="477" y="1744"/>
                    <a:pt x="687" y="1833"/>
                    <a:pt x="921" y="1833"/>
                  </a:cubicBezTo>
                  <a:cubicBezTo>
                    <a:pt x="1422" y="1833"/>
                    <a:pt x="1833" y="1421"/>
                    <a:pt x="1833" y="921"/>
                  </a:cubicBezTo>
                  <a:cubicBezTo>
                    <a:pt x="1833" y="678"/>
                    <a:pt x="1745" y="460"/>
                    <a:pt x="1591" y="291"/>
                  </a:cubicBezTo>
                  <a:cubicBezTo>
                    <a:pt x="1422" y="113"/>
                    <a:pt x="1179" y="0"/>
                    <a:pt x="921"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6279400" y="4417325"/>
              <a:ext cx="27875" cy="34950"/>
            </a:xfrm>
            <a:custGeom>
              <a:rect b="b" l="l" r="r" t="t"/>
              <a:pathLst>
                <a:path extrusionOk="0" h="1398" w="1115">
                  <a:moveTo>
                    <a:pt x="396" y="0"/>
                  </a:moveTo>
                  <a:cubicBezTo>
                    <a:pt x="389" y="166"/>
                    <a:pt x="233" y="313"/>
                    <a:pt x="61" y="313"/>
                  </a:cubicBezTo>
                  <a:cubicBezTo>
                    <a:pt x="41" y="313"/>
                    <a:pt x="21" y="311"/>
                    <a:pt x="0" y="307"/>
                  </a:cubicBezTo>
                  <a:lnTo>
                    <a:pt x="0" y="307"/>
                  </a:lnTo>
                  <a:lnTo>
                    <a:pt x="331" y="1397"/>
                  </a:lnTo>
                  <a:lnTo>
                    <a:pt x="1115" y="791"/>
                  </a:lnTo>
                  <a:lnTo>
                    <a:pt x="3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6281625" y="4437100"/>
              <a:ext cx="59175" cy="49475"/>
            </a:xfrm>
            <a:custGeom>
              <a:rect b="b" l="l" r="r" t="t"/>
              <a:pathLst>
                <a:path extrusionOk="0" h="1979" w="2367">
                  <a:moveTo>
                    <a:pt x="1009" y="0"/>
                  </a:moveTo>
                  <a:lnTo>
                    <a:pt x="234" y="606"/>
                  </a:lnTo>
                  <a:cubicBezTo>
                    <a:pt x="234" y="606"/>
                    <a:pt x="0" y="1874"/>
                    <a:pt x="848" y="1979"/>
                  </a:cubicBezTo>
                  <a:lnTo>
                    <a:pt x="630" y="953"/>
                  </a:lnTo>
                  <a:cubicBezTo>
                    <a:pt x="606" y="840"/>
                    <a:pt x="646" y="727"/>
                    <a:pt x="743" y="671"/>
                  </a:cubicBezTo>
                  <a:cubicBezTo>
                    <a:pt x="791" y="638"/>
                    <a:pt x="848" y="622"/>
                    <a:pt x="913" y="622"/>
                  </a:cubicBezTo>
                  <a:cubicBezTo>
                    <a:pt x="1026" y="622"/>
                    <a:pt x="1131" y="679"/>
                    <a:pt x="1171" y="792"/>
                  </a:cubicBezTo>
                  <a:cubicBezTo>
                    <a:pt x="1292" y="1091"/>
                    <a:pt x="1470" y="1535"/>
                    <a:pt x="1591" y="1914"/>
                  </a:cubicBezTo>
                  <a:cubicBezTo>
                    <a:pt x="1591" y="1914"/>
                    <a:pt x="2366" y="1753"/>
                    <a:pt x="2245" y="969"/>
                  </a:cubicBezTo>
                  <a:cubicBezTo>
                    <a:pt x="2164" y="485"/>
                    <a:pt x="1760" y="113"/>
                    <a:pt x="1276" y="41"/>
                  </a:cubicBezTo>
                  <a:lnTo>
                    <a:pt x="1009" y="0"/>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6188750" y="4317125"/>
              <a:ext cx="100550" cy="108050"/>
            </a:xfrm>
            <a:custGeom>
              <a:rect b="b" l="l" r="r" t="t"/>
              <a:pathLst>
                <a:path extrusionOk="0" h="4322" w="4022">
                  <a:moveTo>
                    <a:pt x="863" y="0"/>
                  </a:moveTo>
                  <a:cubicBezTo>
                    <a:pt x="437" y="0"/>
                    <a:pt x="71" y="324"/>
                    <a:pt x="57" y="762"/>
                  </a:cubicBezTo>
                  <a:cubicBezTo>
                    <a:pt x="0" y="1812"/>
                    <a:pt x="1519" y="2926"/>
                    <a:pt x="1519" y="2926"/>
                  </a:cubicBezTo>
                  <a:lnTo>
                    <a:pt x="3497" y="4258"/>
                  </a:lnTo>
                  <a:cubicBezTo>
                    <a:pt x="3537" y="4291"/>
                    <a:pt x="3586" y="4307"/>
                    <a:pt x="3626" y="4315"/>
                  </a:cubicBezTo>
                  <a:cubicBezTo>
                    <a:pt x="3646" y="4319"/>
                    <a:pt x="3667" y="4321"/>
                    <a:pt x="3687" y="4321"/>
                  </a:cubicBezTo>
                  <a:cubicBezTo>
                    <a:pt x="3858" y="4321"/>
                    <a:pt x="4015" y="4173"/>
                    <a:pt x="4022" y="3992"/>
                  </a:cubicBezTo>
                  <a:cubicBezTo>
                    <a:pt x="4022" y="3935"/>
                    <a:pt x="4006" y="3871"/>
                    <a:pt x="3982" y="3814"/>
                  </a:cubicBezTo>
                  <a:lnTo>
                    <a:pt x="2956" y="1909"/>
                  </a:lnTo>
                  <a:cubicBezTo>
                    <a:pt x="2221" y="592"/>
                    <a:pt x="1543" y="148"/>
                    <a:pt x="1074" y="27"/>
                  </a:cubicBezTo>
                  <a:cubicBezTo>
                    <a:pt x="1003" y="9"/>
                    <a:pt x="932" y="0"/>
                    <a:pt x="863"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5871925" y="4225925"/>
              <a:ext cx="112350" cy="108650"/>
            </a:xfrm>
            <a:custGeom>
              <a:rect b="b" l="l" r="r" t="t"/>
              <a:pathLst>
                <a:path extrusionOk="0" h="4346" w="4494">
                  <a:moveTo>
                    <a:pt x="3201" y="1"/>
                  </a:moveTo>
                  <a:lnTo>
                    <a:pt x="3201" y="1"/>
                  </a:lnTo>
                  <a:cubicBezTo>
                    <a:pt x="2652" y="469"/>
                    <a:pt x="1110" y="1882"/>
                    <a:pt x="141" y="3788"/>
                  </a:cubicBezTo>
                  <a:cubicBezTo>
                    <a:pt x="0" y="4055"/>
                    <a:pt x="209" y="4345"/>
                    <a:pt x="468" y="4345"/>
                  </a:cubicBezTo>
                  <a:cubicBezTo>
                    <a:pt x="522" y="4345"/>
                    <a:pt x="578" y="4333"/>
                    <a:pt x="633" y="4305"/>
                  </a:cubicBezTo>
                  <a:cubicBezTo>
                    <a:pt x="1974" y="3643"/>
                    <a:pt x="4340" y="2351"/>
                    <a:pt x="4493" y="1301"/>
                  </a:cubicBezTo>
                  <a:lnTo>
                    <a:pt x="4493" y="1301"/>
                  </a:lnTo>
                  <a:cubicBezTo>
                    <a:pt x="4332" y="1446"/>
                    <a:pt x="4114" y="1535"/>
                    <a:pt x="3888" y="1535"/>
                  </a:cubicBezTo>
                  <a:cubicBezTo>
                    <a:pt x="3379" y="1535"/>
                    <a:pt x="2967" y="1131"/>
                    <a:pt x="2959" y="614"/>
                  </a:cubicBezTo>
                  <a:cubicBezTo>
                    <a:pt x="2959" y="388"/>
                    <a:pt x="3048" y="162"/>
                    <a:pt x="3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5946075" y="4218675"/>
              <a:ext cx="45875" cy="45850"/>
            </a:xfrm>
            <a:custGeom>
              <a:rect b="b" l="l" r="r" t="t"/>
              <a:pathLst>
                <a:path extrusionOk="0" h="1834" w="1835">
                  <a:moveTo>
                    <a:pt x="922" y="0"/>
                  </a:moveTo>
                  <a:cubicBezTo>
                    <a:pt x="647" y="0"/>
                    <a:pt x="413" y="113"/>
                    <a:pt x="243" y="291"/>
                  </a:cubicBezTo>
                  <a:cubicBezTo>
                    <a:pt x="90" y="452"/>
                    <a:pt x="1" y="678"/>
                    <a:pt x="1" y="913"/>
                  </a:cubicBezTo>
                  <a:cubicBezTo>
                    <a:pt x="1" y="1421"/>
                    <a:pt x="413" y="1833"/>
                    <a:pt x="922" y="1833"/>
                  </a:cubicBezTo>
                  <a:cubicBezTo>
                    <a:pt x="1148" y="1833"/>
                    <a:pt x="1366" y="1744"/>
                    <a:pt x="1527" y="1599"/>
                  </a:cubicBezTo>
                  <a:cubicBezTo>
                    <a:pt x="1713" y="1429"/>
                    <a:pt x="1834" y="1187"/>
                    <a:pt x="1834" y="913"/>
                  </a:cubicBezTo>
                  <a:cubicBezTo>
                    <a:pt x="1834" y="412"/>
                    <a:pt x="1422" y="0"/>
                    <a:pt x="922"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5779325" y="4417325"/>
              <a:ext cx="27700" cy="34950"/>
            </a:xfrm>
            <a:custGeom>
              <a:rect b="b" l="l" r="r" t="t"/>
              <a:pathLst>
                <a:path extrusionOk="0" h="1398" w="1108">
                  <a:moveTo>
                    <a:pt x="711" y="0"/>
                  </a:moveTo>
                  <a:lnTo>
                    <a:pt x="1" y="791"/>
                  </a:lnTo>
                  <a:lnTo>
                    <a:pt x="776" y="1397"/>
                  </a:lnTo>
                  <a:lnTo>
                    <a:pt x="1107" y="307"/>
                  </a:lnTo>
                  <a:lnTo>
                    <a:pt x="1107" y="307"/>
                  </a:lnTo>
                  <a:cubicBezTo>
                    <a:pt x="1086" y="311"/>
                    <a:pt x="1065" y="313"/>
                    <a:pt x="1045" y="313"/>
                  </a:cubicBezTo>
                  <a:cubicBezTo>
                    <a:pt x="870" y="313"/>
                    <a:pt x="726" y="166"/>
                    <a:pt x="7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5797100" y="4317125"/>
              <a:ext cx="100550" cy="108000"/>
            </a:xfrm>
            <a:custGeom>
              <a:rect b="b" l="l" r="r" t="t"/>
              <a:pathLst>
                <a:path extrusionOk="0" h="4320" w="4022">
                  <a:moveTo>
                    <a:pt x="3157" y="0"/>
                  </a:moveTo>
                  <a:cubicBezTo>
                    <a:pt x="3088" y="0"/>
                    <a:pt x="3018" y="9"/>
                    <a:pt x="2948" y="27"/>
                  </a:cubicBezTo>
                  <a:cubicBezTo>
                    <a:pt x="2480" y="148"/>
                    <a:pt x="1801" y="592"/>
                    <a:pt x="1066" y="1909"/>
                  </a:cubicBezTo>
                  <a:lnTo>
                    <a:pt x="41" y="3814"/>
                  </a:lnTo>
                  <a:cubicBezTo>
                    <a:pt x="17" y="3871"/>
                    <a:pt x="0" y="3935"/>
                    <a:pt x="0" y="3992"/>
                  </a:cubicBezTo>
                  <a:cubicBezTo>
                    <a:pt x="15" y="4176"/>
                    <a:pt x="164" y="4319"/>
                    <a:pt x="342" y="4319"/>
                  </a:cubicBezTo>
                  <a:cubicBezTo>
                    <a:pt x="360" y="4319"/>
                    <a:pt x="378" y="4318"/>
                    <a:pt x="396" y="4315"/>
                  </a:cubicBezTo>
                  <a:cubicBezTo>
                    <a:pt x="437" y="4307"/>
                    <a:pt x="485" y="4299"/>
                    <a:pt x="525" y="4258"/>
                  </a:cubicBezTo>
                  <a:lnTo>
                    <a:pt x="2504" y="2926"/>
                  </a:lnTo>
                  <a:cubicBezTo>
                    <a:pt x="2504" y="2926"/>
                    <a:pt x="4022" y="1812"/>
                    <a:pt x="3965" y="762"/>
                  </a:cubicBezTo>
                  <a:cubicBezTo>
                    <a:pt x="3945" y="324"/>
                    <a:pt x="3577" y="0"/>
                    <a:pt x="3157"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5745425" y="4437100"/>
              <a:ext cx="58775" cy="49475"/>
            </a:xfrm>
            <a:custGeom>
              <a:rect b="b" l="l" r="r" t="t"/>
              <a:pathLst>
                <a:path extrusionOk="0" h="1979" w="2351">
                  <a:moveTo>
                    <a:pt x="1341" y="0"/>
                  </a:moveTo>
                  <a:lnTo>
                    <a:pt x="1090" y="41"/>
                  </a:lnTo>
                  <a:cubicBezTo>
                    <a:pt x="606" y="113"/>
                    <a:pt x="202" y="485"/>
                    <a:pt x="121" y="969"/>
                  </a:cubicBezTo>
                  <a:cubicBezTo>
                    <a:pt x="0" y="1753"/>
                    <a:pt x="775" y="1914"/>
                    <a:pt x="775" y="1914"/>
                  </a:cubicBezTo>
                  <a:cubicBezTo>
                    <a:pt x="897" y="1535"/>
                    <a:pt x="1074" y="1083"/>
                    <a:pt x="1187" y="792"/>
                  </a:cubicBezTo>
                  <a:cubicBezTo>
                    <a:pt x="1244" y="679"/>
                    <a:pt x="1341" y="622"/>
                    <a:pt x="1454" y="622"/>
                  </a:cubicBezTo>
                  <a:cubicBezTo>
                    <a:pt x="1502" y="622"/>
                    <a:pt x="1567" y="630"/>
                    <a:pt x="1615" y="671"/>
                  </a:cubicBezTo>
                  <a:cubicBezTo>
                    <a:pt x="1704" y="727"/>
                    <a:pt x="1744" y="840"/>
                    <a:pt x="1728" y="953"/>
                  </a:cubicBezTo>
                  <a:lnTo>
                    <a:pt x="1502" y="1979"/>
                  </a:lnTo>
                  <a:cubicBezTo>
                    <a:pt x="2350" y="1874"/>
                    <a:pt x="2116" y="606"/>
                    <a:pt x="2116" y="606"/>
                  </a:cubicBezTo>
                  <a:lnTo>
                    <a:pt x="1341" y="0"/>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6077175" y="4816225"/>
              <a:ext cx="90800" cy="123200"/>
            </a:xfrm>
            <a:custGeom>
              <a:rect b="b" l="l" r="r" t="t"/>
              <a:pathLst>
                <a:path extrusionOk="0" h="4928" w="3632">
                  <a:moveTo>
                    <a:pt x="507" y="1"/>
                  </a:moveTo>
                  <a:cubicBezTo>
                    <a:pt x="402" y="130"/>
                    <a:pt x="361" y="2375"/>
                    <a:pt x="361" y="2375"/>
                  </a:cubicBezTo>
                  <a:cubicBezTo>
                    <a:pt x="0" y="4820"/>
                    <a:pt x="1473" y="4928"/>
                    <a:pt x="1735" y="4928"/>
                  </a:cubicBezTo>
                  <a:cubicBezTo>
                    <a:pt x="1760" y="4928"/>
                    <a:pt x="1774" y="4927"/>
                    <a:pt x="1774" y="4927"/>
                  </a:cubicBezTo>
                  <a:cubicBezTo>
                    <a:pt x="3632" y="4612"/>
                    <a:pt x="1774" y="865"/>
                    <a:pt x="1774" y="865"/>
                  </a:cubicBezTo>
                  <a:cubicBezTo>
                    <a:pt x="1718" y="1010"/>
                    <a:pt x="1669" y="1131"/>
                    <a:pt x="1621" y="1252"/>
                  </a:cubicBezTo>
                  <a:cubicBezTo>
                    <a:pt x="1548" y="1422"/>
                    <a:pt x="1387" y="1503"/>
                    <a:pt x="1225" y="1503"/>
                  </a:cubicBezTo>
                  <a:cubicBezTo>
                    <a:pt x="1072" y="1503"/>
                    <a:pt x="910" y="1414"/>
                    <a:pt x="854" y="1244"/>
                  </a:cubicBezTo>
                  <a:cubicBezTo>
                    <a:pt x="741" y="970"/>
                    <a:pt x="620" y="574"/>
                    <a:pt x="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6105775" y="4788150"/>
              <a:ext cx="29100" cy="65675"/>
            </a:xfrm>
            <a:custGeom>
              <a:rect b="b" l="l" r="r" t="t"/>
              <a:pathLst>
                <a:path extrusionOk="0" h="2627" w="1164">
                  <a:moveTo>
                    <a:pt x="1073" y="1"/>
                  </a:moveTo>
                  <a:cubicBezTo>
                    <a:pt x="799" y="1"/>
                    <a:pt x="1" y="206"/>
                    <a:pt x="81" y="2626"/>
                  </a:cubicBezTo>
                  <a:cubicBezTo>
                    <a:pt x="89" y="2626"/>
                    <a:pt x="96" y="2626"/>
                    <a:pt x="103" y="2626"/>
                  </a:cubicBezTo>
                  <a:cubicBezTo>
                    <a:pt x="256" y="2626"/>
                    <a:pt x="399" y="2545"/>
                    <a:pt x="461" y="2375"/>
                  </a:cubicBezTo>
                  <a:cubicBezTo>
                    <a:pt x="517" y="2254"/>
                    <a:pt x="566" y="2117"/>
                    <a:pt x="614" y="1988"/>
                  </a:cubicBezTo>
                  <a:cubicBezTo>
                    <a:pt x="921" y="1140"/>
                    <a:pt x="1163" y="9"/>
                    <a:pt x="1163" y="9"/>
                  </a:cubicBezTo>
                  <a:cubicBezTo>
                    <a:pt x="1163" y="9"/>
                    <a:pt x="1129" y="1"/>
                    <a:pt x="1073"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6069425" y="4608100"/>
              <a:ext cx="76750" cy="56775"/>
            </a:xfrm>
            <a:custGeom>
              <a:rect b="b" l="l" r="r" t="t"/>
              <a:pathLst>
                <a:path extrusionOk="0" h="2271" w="3070">
                  <a:moveTo>
                    <a:pt x="235" y="0"/>
                  </a:moveTo>
                  <a:cubicBezTo>
                    <a:pt x="130" y="444"/>
                    <a:pt x="49" y="856"/>
                    <a:pt x="1" y="1252"/>
                  </a:cubicBezTo>
                  <a:cubicBezTo>
                    <a:pt x="195" y="1744"/>
                    <a:pt x="671" y="2003"/>
                    <a:pt x="1002" y="2140"/>
                  </a:cubicBezTo>
                  <a:cubicBezTo>
                    <a:pt x="1115" y="2180"/>
                    <a:pt x="1212" y="2205"/>
                    <a:pt x="1285" y="2229"/>
                  </a:cubicBezTo>
                  <a:cubicBezTo>
                    <a:pt x="1333" y="2245"/>
                    <a:pt x="1382" y="2261"/>
                    <a:pt x="1438" y="2261"/>
                  </a:cubicBezTo>
                  <a:cubicBezTo>
                    <a:pt x="1508" y="2267"/>
                    <a:pt x="1576" y="2270"/>
                    <a:pt x="1640" y="2270"/>
                  </a:cubicBezTo>
                  <a:cubicBezTo>
                    <a:pt x="2668" y="2270"/>
                    <a:pt x="3054" y="1532"/>
                    <a:pt x="3070" y="1494"/>
                  </a:cubicBezTo>
                  <a:cubicBezTo>
                    <a:pt x="2916" y="929"/>
                    <a:pt x="2738" y="630"/>
                    <a:pt x="2730" y="614"/>
                  </a:cubicBezTo>
                  <a:cubicBezTo>
                    <a:pt x="2387" y="1164"/>
                    <a:pt x="1942" y="1494"/>
                    <a:pt x="1339" y="1494"/>
                  </a:cubicBezTo>
                  <a:cubicBezTo>
                    <a:pt x="1332" y="1494"/>
                    <a:pt x="1325" y="1494"/>
                    <a:pt x="1317" y="1494"/>
                  </a:cubicBezTo>
                  <a:cubicBezTo>
                    <a:pt x="1317" y="1494"/>
                    <a:pt x="1314" y="1494"/>
                    <a:pt x="1308" y="1494"/>
                  </a:cubicBezTo>
                  <a:cubicBezTo>
                    <a:pt x="1234" y="1494"/>
                    <a:pt x="735" y="1439"/>
                    <a:pt x="235"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6062375" y="4639575"/>
              <a:ext cx="42225" cy="121150"/>
            </a:xfrm>
            <a:custGeom>
              <a:rect b="b" l="l" r="r" t="t"/>
              <a:pathLst>
                <a:path extrusionOk="0" h="4846" w="1689">
                  <a:moveTo>
                    <a:pt x="283" y="1"/>
                  </a:moveTo>
                  <a:lnTo>
                    <a:pt x="283" y="1"/>
                  </a:lnTo>
                  <a:cubicBezTo>
                    <a:pt x="0" y="2108"/>
                    <a:pt x="364" y="3554"/>
                    <a:pt x="630" y="4265"/>
                  </a:cubicBezTo>
                  <a:cubicBezTo>
                    <a:pt x="695" y="4458"/>
                    <a:pt x="759" y="4652"/>
                    <a:pt x="800" y="4846"/>
                  </a:cubicBezTo>
                  <a:cubicBezTo>
                    <a:pt x="1688" y="3950"/>
                    <a:pt x="1397" y="3118"/>
                    <a:pt x="1397" y="3118"/>
                  </a:cubicBezTo>
                  <a:cubicBezTo>
                    <a:pt x="1139" y="2036"/>
                    <a:pt x="1284" y="889"/>
                    <a:pt x="1284" y="889"/>
                  </a:cubicBezTo>
                  <a:cubicBezTo>
                    <a:pt x="953" y="760"/>
                    <a:pt x="477" y="493"/>
                    <a:pt x="283"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6082350" y="4645450"/>
              <a:ext cx="76550" cy="208350"/>
            </a:xfrm>
            <a:custGeom>
              <a:rect b="b" l="l" r="r" t="t"/>
              <a:pathLst>
                <a:path extrusionOk="0" h="8334" w="3062">
                  <a:moveTo>
                    <a:pt x="2553" y="0"/>
                  </a:moveTo>
                  <a:cubicBezTo>
                    <a:pt x="2537" y="23"/>
                    <a:pt x="2147" y="775"/>
                    <a:pt x="1108" y="775"/>
                  </a:cubicBezTo>
                  <a:cubicBezTo>
                    <a:pt x="1048" y="775"/>
                    <a:pt x="986" y="772"/>
                    <a:pt x="921" y="767"/>
                  </a:cubicBezTo>
                  <a:lnTo>
                    <a:pt x="768" y="735"/>
                  </a:lnTo>
                  <a:cubicBezTo>
                    <a:pt x="703" y="727"/>
                    <a:pt x="606" y="695"/>
                    <a:pt x="485" y="646"/>
                  </a:cubicBezTo>
                  <a:lnTo>
                    <a:pt x="485" y="646"/>
                  </a:lnTo>
                  <a:cubicBezTo>
                    <a:pt x="485" y="646"/>
                    <a:pt x="340" y="1801"/>
                    <a:pt x="598" y="2883"/>
                  </a:cubicBezTo>
                  <a:cubicBezTo>
                    <a:pt x="598" y="2883"/>
                    <a:pt x="897" y="3723"/>
                    <a:pt x="1" y="4611"/>
                  </a:cubicBezTo>
                  <a:cubicBezTo>
                    <a:pt x="57" y="4845"/>
                    <a:pt x="90" y="5071"/>
                    <a:pt x="114" y="5305"/>
                  </a:cubicBezTo>
                  <a:cubicBezTo>
                    <a:pt x="162" y="5919"/>
                    <a:pt x="219" y="6428"/>
                    <a:pt x="300" y="6840"/>
                  </a:cubicBezTo>
                  <a:cubicBezTo>
                    <a:pt x="405" y="7413"/>
                    <a:pt x="534" y="7809"/>
                    <a:pt x="655" y="8083"/>
                  </a:cubicBezTo>
                  <a:cubicBezTo>
                    <a:pt x="728" y="8245"/>
                    <a:pt x="881" y="8334"/>
                    <a:pt x="1026" y="8334"/>
                  </a:cubicBezTo>
                  <a:cubicBezTo>
                    <a:pt x="946" y="5914"/>
                    <a:pt x="1744" y="5709"/>
                    <a:pt x="2018" y="5709"/>
                  </a:cubicBezTo>
                  <a:cubicBezTo>
                    <a:pt x="2074" y="5709"/>
                    <a:pt x="2108" y="5717"/>
                    <a:pt x="2108" y="5717"/>
                  </a:cubicBezTo>
                  <a:cubicBezTo>
                    <a:pt x="3061" y="2947"/>
                    <a:pt x="2835" y="1026"/>
                    <a:pt x="2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6054300" y="4472825"/>
              <a:ext cx="52700" cy="172650"/>
            </a:xfrm>
            <a:custGeom>
              <a:rect b="b" l="l" r="r" t="t"/>
              <a:pathLst>
                <a:path extrusionOk="0" h="6906" w="2108">
                  <a:moveTo>
                    <a:pt x="913" y="1"/>
                  </a:moveTo>
                  <a:cubicBezTo>
                    <a:pt x="792" y="98"/>
                    <a:pt x="671" y="219"/>
                    <a:pt x="558" y="340"/>
                  </a:cubicBezTo>
                  <a:cubicBezTo>
                    <a:pt x="493" y="413"/>
                    <a:pt x="444" y="485"/>
                    <a:pt x="396" y="550"/>
                  </a:cubicBezTo>
                  <a:cubicBezTo>
                    <a:pt x="396" y="550"/>
                    <a:pt x="243" y="768"/>
                    <a:pt x="0" y="905"/>
                  </a:cubicBezTo>
                  <a:cubicBezTo>
                    <a:pt x="210" y="3134"/>
                    <a:pt x="525" y="4539"/>
                    <a:pt x="840" y="5419"/>
                  </a:cubicBezTo>
                  <a:cubicBezTo>
                    <a:pt x="1340" y="6850"/>
                    <a:pt x="1839" y="6905"/>
                    <a:pt x="1913" y="6905"/>
                  </a:cubicBezTo>
                  <a:cubicBezTo>
                    <a:pt x="1919" y="6905"/>
                    <a:pt x="1922" y="6905"/>
                    <a:pt x="1922" y="6905"/>
                  </a:cubicBezTo>
                  <a:cubicBezTo>
                    <a:pt x="2108" y="3013"/>
                    <a:pt x="913" y="1"/>
                    <a:pt x="913"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6077100" y="4417325"/>
              <a:ext cx="95125" cy="228150"/>
            </a:xfrm>
            <a:custGeom>
              <a:rect b="b" l="l" r="r" t="t"/>
              <a:pathLst>
                <a:path extrusionOk="0" h="9126" w="3805">
                  <a:moveTo>
                    <a:pt x="3150" y="0"/>
                  </a:moveTo>
                  <a:lnTo>
                    <a:pt x="3150" y="0"/>
                  </a:lnTo>
                  <a:cubicBezTo>
                    <a:pt x="2964" y="808"/>
                    <a:pt x="2326" y="1437"/>
                    <a:pt x="1503" y="1583"/>
                  </a:cubicBezTo>
                  <a:lnTo>
                    <a:pt x="1471" y="1583"/>
                  </a:lnTo>
                  <a:cubicBezTo>
                    <a:pt x="938" y="1664"/>
                    <a:pt x="421" y="1874"/>
                    <a:pt x="1" y="2221"/>
                  </a:cubicBezTo>
                  <a:cubicBezTo>
                    <a:pt x="1" y="2221"/>
                    <a:pt x="1212" y="5249"/>
                    <a:pt x="1010" y="9125"/>
                  </a:cubicBezTo>
                  <a:cubicBezTo>
                    <a:pt x="1018" y="9125"/>
                    <a:pt x="1025" y="9125"/>
                    <a:pt x="1032" y="9125"/>
                  </a:cubicBezTo>
                  <a:cubicBezTo>
                    <a:pt x="1635" y="9125"/>
                    <a:pt x="2088" y="8795"/>
                    <a:pt x="2423" y="8245"/>
                  </a:cubicBezTo>
                  <a:cubicBezTo>
                    <a:pt x="3804" y="5984"/>
                    <a:pt x="3166" y="97"/>
                    <a:pt x="31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5918625" y="4816425"/>
              <a:ext cx="90625" cy="123200"/>
            </a:xfrm>
            <a:custGeom>
              <a:rect b="b" l="l" r="r" t="t"/>
              <a:pathLst>
                <a:path extrusionOk="0" h="4928" w="3625">
                  <a:moveTo>
                    <a:pt x="3118" y="1"/>
                  </a:moveTo>
                  <a:cubicBezTo>
                    <a:pt x="3005" y="574"/>
                    <a:pt x="2884" y="970"/>
                    <a:pt x="2771" y="1244"/>
                  </a:cubicBezTo>
                  <a:cubicBezTo>
                    <a:pt x="2706" y="1406"/>
                    <a:pt x="2553" y="1495"/>
                    <a:pt x="2399" y="1495"/>
                  </a:cubicBezTo>
                  <a:cubicBezTo>
                    <a:pt x="2392" y="1495"/>
                    <a:pt x="2384" y="1495"/>
                    <a:pt x="2377" y="1495"/>
                  </a:cubicBezTo>
                  <a:cubicBezTo>
                    <a:pt x="2223" y="1495"/>
                    <a:pt x="2073" y="1414"/>
                    <a:pt x="2003" y="1252"/>
                  </a:cubicBezTo>
                  <a:cubicBezTo>
                    <a:pt x="1955" y="1131"/>
                    <a:pt x="1907" y="1002"/>
                    <a:pt x="1858" y="873"/>
                  </a:cubicBezTo>
                  <a:cubicBezTo>
                    <a:pt x="1858" y="873"/>
                    <a:pt x="1" y="4612"/>
                    <a:pt x="1858" y="4927"/>
                  </a:cubicBezTo>
                  <a:cubicBezTo>
                    <a:pt x="1858" y="4927"/>
                    <a:pt x="1872" y="4928"/>
                    <a:pt x="1897" y="4928"/>
                  </a:cubicBezTo>
                  <a:cubicBezTo>
                    <a:pt x="2158" y="4928"/>
                    <a:pt x="3625" y="4820"/>
                    <a:pt x="3271" y="2375"/>
                  </a:cubicBezTo>
                  <a:cubicBezTo>
                    <a:pt x="3271" y="2375"/>
                    <a:pt x="3239" y="130"/>
                    <a:pt x="311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5951325" y="4788550"/>
              <a:ext cx="29100" cy="65450"/>
            </a:xfrm>
            <a:custGeom>
              <a:rect b="b" l="l" r="r" t="t"/>
              <a:pathLst>
                <a:path extrusionOk="0" h="2618" w="1164">
                  <a:moveTo>
                    <a:pt x="95" y="0"/>
                  </a:moveTo>
                  <a:cubicBezTo>
                    <a:pt x="37" y="0"/>
                    <a:pt x="1" y="9"/>
                    <a:pt x="1" y="9"/>
                  </a:cubicBezTo>
                  <a:cubicBezTo>
                    <a:pt x="1" y="9"/>
                    <a:pt x="243" y="1124"/>
                    <a:pt x="534" y="1988"/>
                  </a:cubicBezTo>
                  <a:cubicBezTo>
                    <a:pt x="582" y="2125"/>
                    <a:pt x="639" y="2246"/>
                    <a:pt x="687" y="2367"/>
                  </a:cubicBezTo>
                  <a:cubicBezTo>
                    <a:pt x="760" y="2537"/>
                    <a:pt x="922" y="2618"/>
                    <a:pt x="1083" y="2618"/>
                  </a:cubicBezTo>
                  <a:cubicBezTo>
                    <a:pt x="1163" y="210"/>
                    <a:pt x="372" y="0"/>
                    <a:pt x="95"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5940225" y="4608300"/>
              <a:ext cx="76750" cy="56750"/>
            </a:xfrm>
            <a:custGeom>
              <a:rect b="b" l="l" r="r" t="t"/>
              <a:pathLst>
                <a:path extrusionOk="0" h="2270" w="3070">
                  <a:moveTo>
                    <a:pt x="2835" y="0"/>
                  </a:moveTo>
                  <a:cubicBezTo>
                    <a:pt x="2336" y="1431"/>
                    <a:pt x="1843" y="1486"/>
                    <a:pt x="1770" y="1486"/>
                  </a:cubicBezTo>
                  <a:cubicBezTo>
                    <a:pt x="1764" y="1486"/>
                    <a:pt x="1761" y="1486"/>
                    <a:pt x="1761" y="1486"/>
                  </a:cubicBezTo>
                  <a:cubicBezTo>
                    <a:pt x="1754" y="1486"/>
                    <a:pt x="1746" y="1486"/>
                    <a:pt x="1739" y="1486"/>
                  </a:cubicBezTo>
                  <a:cubicBezTo>
                    <a:pt x="1128" y="1486"/>
                    <a:pt x="675" y="1156"/>
                    <a:pt x="348" y="614"/>
                  </a:cubicBezTo>
                  <a:cubicBezTo>
                    <a:pt x="348" y="614"/>
                    <a:pt x="162" y="905"/>
                    <a:pt x="1" y="1494"/>
                  </a:cubicBezTo>
                  <a:cubicBezTo>
                    <a:pt x="16" y="1525"/>
                    <a:pt x="406" y="2269"/>
                    <a:pt x="1444" y="2269"/>
                  </a:cubicBezTo>
                  <a:cubicBezTo>
                    <a:pt x="1505" y="2269"/>
                    <a:pt x="1567" y="2267"/>
                    <a:pt x="1632" y="2261"/>
                  </a:cubicBezTo>
                  <a:lnTo>
                    <a:pt x="1785" y="2229"/>
                  </a:lnTo>
                  <a:cubicBezTo>
                    <a:pt x="1850" y="2221"/>
                    <a:pt x="1947" y="2189"/>
                    <a:pt x="2068" y="2140"/>
                  </a:cubicBezTo>
                  <a:cubicBezTo>
                    <a:pt x="2407" y="2011"/>
                    <a:pt x="2876" y="1744"/>
                    <a:pt x="3069" y="1252"/>
                  </a:cubicBezTo>
                  <a:cubicBezTo>
                    <a:pt x="3021" y="856"/>
                    <a:pt x="2940" y="436"/>
                    <a:pt x="2835"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5981625" y="4639575"/>
              <a:ext cx="42425" cy="121150"/>
            </a:xfrm>
            <a:custGeom>
              <a:rect b="b" l="l" r="r" t="t"/>
              <a:pathLst>
                <a:path extrusionOk="0" h="4846" w="1697">
                  <a:moveTo>
                    <a:pt x="1413" y="1"/>
                  </a:moveTo>
                  <a:cubicBezTo>
                    <a:pt x="1212" y="493"/>
                    <a:pt x="751" y="760"/>
                    <a:pt x="412" y="881"/>
                  </a:cubicBezTo>
                  <a:cubicBezTo>
                    <a:pt x="412" y="881"/>
                    <a:pt x="557" y="2036"/>
                    <a:pt x="307" y="3118"/>
                  </a:cubicBezTo>
                  <a:cubicBezTo>
                    <a:pt x="307" y="3118"/>
                    <a:pt x="0" y="3958"/>
                    <a:pt x="897" y="4846"/>
                  </a:cubicBezTo>
                  <a:cubicBezTo>
                    <a:pt x="937" y="4652"/>
                    <a:pt x="1002" y="4458"/>
                    <a:pt x="1074" y="4273"/>
                  </a:cubicBezTo>
                  <a:cubicBezTo>
                    <a:pt x="1333" y="3554"/>
                    <a:pt x="1696" y="2108"/>
                    <a:pt x="1413"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5927725" y="4645225"/>
              <a:ext cx="76725" cy="208575"/>
            </a:xfrm>
            <a:custGeom>
              <a:rect b="b" l="l" r="r" t="t"/>
              <a:pathLst>
                <a:path extrusionOk="0" h="8343" w="3069">
                  <a:moveTo>
                    <a:pt x="509" y="1"/>
                  </a:moveTo>
                  <a:cubicBezTo>
                    <a:pt x="218" y="1027"/>
                    <a:pt x="0" y="2956"/>
                    <a:pt x="953" y="5726"/>
                  </a:cubicBezTo>
                  <a:cubicBezTo>
                    <a:pt x="953" y="5726"/>
                    <a:pt x="987" y="5718"/>
                    <a:pt x="1044" y="5718"/>
                  </a:cubicBezTo>
                  <a:cubicBezTo>
                    <a:pt x="1320" y="5718"/>
                    <a:pt x="2122" y="5923"/>
                    <a:pt x="2035" y="8343"/>
                  </a:cubicBezTo>
                  <a:cubicBezTo>
                    <a:pt x="2189" y="8343"/>
                    <a:pt x="2342" y="8262"/>
                    <a:pt x="2407" y="8092"/>
                  </a:cubicBezTo>
                  <a:cubicBezTo>
                    <a:pt x="2520" y="7818"/>
                    <a:pt x="2641" y="7422"/>
                    <a:pt x="2754" y="6849"/>
                  </a:cubicBezTo>
                  <a:cubicBezTo>
                    <a:pt x="2826" y="6437"/>
                    <a:pt x="2891" y="5928"/>
                    <a:pt x="2956" y="5314"/>
                  </a:cubicBezTo>
                  <a:cubicBezTo>
                    <a:pt x="2972" y="5080"/>
                    <a:pt x="3012" y="4846"/>
                    <a:pt x="3069" y="4620"/>
                  </a:cubicBezTo>
                  <a:cubicBezTo>
                    <a:pt x="2180" y="3716"/>
                    <a:pt x="2471" y="2892"/>
                    <a:pt x="2471" y="2892"/>
                  </a:cubicBezTo>
                  <a:cubicBezTo>
                    <a:pt x="2721" y="1810"/>
                    <a:pt x="2584" y="647"/>
                    <a:pt x="2584" y="647"/>
                  </a:cubicBezTo>
                  <a:lnTo>
                    <a:pt x="2584" y="647"/>
                  </a:lnTo>
                  <a:cubicBezTo>
                    <a:pt x="2471" y="687"/>
                    <a:pt x="2366" y="720"/>
                    <a:pt x="2302" y="744"/>
                  </a:cubicBezTo>
                  <a:cubicBezTo>
                    <a:pt x="2245" y="760"/>
                    <a:pt x="2197" y="768"/>
                    <a:pt x="2148" y="768"/>
                  </a:cubicBezTo>
                  <a:cubicBezTo>
                    <a:pt x="2073" y="775"/>
                    <a:pt x="2001" y="779"/>
                    <a:pt x="1932" y="779"/>
                  </a:cubicBezTo>
                  <a:cubicBezTo>
                    <a:pt x="915" y="779"/>
                    <a:pt x="532" y="46"/>
                    <a:pt x="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5979200" y="4472825"/>
              <a:ext cx="52925" cy="172650"/>
            </a:xfrm>
            <a:custGeom>
              <a:rect b="b" l="l" r="r" t="t"/>
              <a:pathLst>
                <a:path extrusionOk="0" h="6906" w="2117">
                  <a:moveTo>
                    <a:pt x="1212" y="1"/>
                  </a:moveTo>
                  <a:cubicBezTo>
                    <a:pt x="1212" y="1"/>
                    <a:pt x="0" y="3029"/>
                    <a:pt x="202" y="6905"/>
                  </a:cubicBezTo>
                  <a:cubicBezTo>
                    <a:pt x="202" y="6905"/>
                    <a:pt x="205" y="6905"/>
                    <a:pt x="211" y="6905"/>
                  </a:cubicBezTo>
                  <a:cubicBezTo>
                    <a:pt x="284" y="6905"/>
                    <a:pt x="777" y="6850"/>
                    <a:pt x="1276" y="5419"/>
                  </a:cubicBezTo>
                  <a:cubicBezTo>
                    <a:pt x="1583" y="4539"/>
                    <a:pt x="1898" y="3134"/>
                    <a:pt x="2116" y="905"/>
                  </a:cubicBezTo>
                  <a:cubicBezTo>
                    <a:pt x="1874" y="768"/>
                    <a:pt x="1720" y="550"/>
                    <a:pt x="1720" y="550"/>
                  </a:cubicBezTo>
                  <a:cubicBezTo>
                    <a:pt x="1672" y="485"/>
                    <a:pt x="1615" y="413"/>
                    <a:pt x="1559" y="340"/>
                  </a:cubicBezTo>
                  <a:cubicBezTo>
                    <a:pt x="1454" y="211"/>
                    <a:pt x="1341" y="98"/>
                    <a:pt x="1212"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5913575" y="4416900"/>
              <a:ext cx="95525" cy="228575"/>
            </a:xfrm>
            <a:custGeom>
              <a:rect b="b" l="l" r="r" t="t"/>
              <a:pathLst>
                <a:path extrusionOk="0" h="9143" w="3821">
                  <a:moveTo>
                    <a:pt x="663" y="1"/>
                  </a:moveTo>
                  <a:lnTo>
                    <a:pt x="663" y="1"/>
                  </a:lnTo>
                  <a:cubicBezTo>
                    <a:pt x="663" y="2"/>
                    <a:pt x="1" y="5977"/>
                    <a:pt x="1398" y="8262"/>
                  </a:cubicBezTo>
                  <a:cubicBezTo>
                    <a:pt x="1733" y="8812"/>
                    <a:pt x="2186" y="9142"/>
                    <a:pt x="2789" y="9142"/>
                  </a:cubicBezTo>
                  <a:cubicBezTo>
                    <a:pt x="2796" y="9142"/>
                    <a:pt x="2804" y="9142"/>
                    <a:pt x="2811" y="9142"/>
                  </a:cubicBezTo>
                  <a:cubicBezTo>
                    <a:pt x="2625" y="5250"/>
                    <a:pt x="3820" y="2238"/>
                    <a:pt x="3820" y="2238"/>
                  </a:cubicBezTo>
                  <a:cubicBezTo>
                    <a:pt x="3409" y="1891"/>
                    <a:pt x="2892" y="1681"/>
                    <a:pt x="2351" y="1600"/>
                  </a:cubicBezTo>
                  <a:cubicBezTo>
                    <a:pt x="2335" y="1600"/>
                    <a:pt x="2327" y="1600"/>
                    <a:pt x="2310" y="1592"/>
                  </a:cubicBezTo>
                  <a:cubicBezTo>
                    <a:pt x="1479" y="1446"/>
                    <a:pt x="833" y="808"/>
                    <a:pt x="6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6102950" y="4387025"/>
              <a:ext cx="54525" cy="72300"/>
            </a:xfrm>
            <a:custGeom>
              <a:rect b="b" l="l" r="r" t="t"/>
              <a:pathLst>
                <a:path extrusionOk="0" h="2892" w="2181">
                  <a:moveTo>
                    <a:pt x="2124" y="1"/>
                  </a:moveTo>
                  <a:cubicBezTo>
                    <a:pt x="2124" y="1"/>
                    <a:pt x="97" y="792"/>
                    <a:pt x="0" y="2892"/>
                  </a:cubicBezTo>
                  <a:cubicBezTo>
                    <a:pt x="146" y="2851"/>
                    <a:pt x="291" y="2811"/>
                    <a:pt x="445" y="2795"/>
                  </a:cubicBezTo>
                  <a:lnTo>
                    <a:pt x="477" y="2795"/>
                  </a:lnTo>
                  <a:cubicBezTo>
                    <a:pt x="1309" y="2649"/>
                    <a:pt x="1955" y="2020"/>
                    <a:pt x="2124" y="1212"/>
                  </a:cubicBezTo>
                  <a:cubicBezTo>
                    <a:pt x="2140" y="1115"/>
                    <a:pt x="2157" y="1026"/>
                    <a:pt x="2165" y="937"/>
                  </a:cubicBezTo>
                  <a:cubicBezTo>
                    <a:pt x="2181" y="623"/>
                    <a:pt x="2165" y="300"/>
                    <a:pt x="2124"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5930350" y="4341600"/>
              <a:ext cx="225725" cy="157100"/>
            </a:xfrm>
            <a:custGeom>
              <a:rect b="b" l="l" r="r" t="t"/>
              <a:pathLst>
                <a:path extrusionOk="0" h="6284" w="9029">
                  <a:moveTo>
                    <a:pt x="590" y="1"/>
                  </a:moveTo>
                  <a:cubicBezTo>
                    <a:pt x="590" y="1"/>
                    <a:pt x="154" y="808"/>
                    <a:pt x="0" y="1818"/>
                  </a:cubicBezTo>
                  <a:cubicBezTo>
                    <a:pt x="65" y="1834"/>
                    <a:pt x="2035" y="2641"/>
                    <a:pt x="2132" y="4709"/>
                  </a:cubicBezTo>
                  <a:cubicBezTo>
                    <a:pt x="2503" y="4822"/>
                    <a:pt x="2859" y="5007"/>
                    <a:pt x="3166" y="5250"/>
                  </a:cubicBezTo>
                  <a:cubicBezTo>
                    <a:pt x="3295" y="5347"/>
                    <a:pt x="3408" y="5460"/>
                    <a:pt x="3513" y="5589"/>
                  </a:cubicBezTo>
                  <a:cubicBezTo>
                    <a:pt x="3577" y="5662"/>
                    <a:pt x="3626" y="5734"/>
                    <a:pt x="3674" y="5799"/>
                  </a:cubicBezTo>
                  <a:cubicBezTo>
                    <a:pt x="3674" y="5799"/>
                    <a:pt x="3828" y="6017"/>
                    <a:pt x="4070" y="6154"/>
                  </a:cubicBezTo>
                  <a:cubicBezTo>
                    <a:pt x="4199" y="6227"/>
                    <a:pt x="4353" y="6283"/>
                    <a:pt x="4514" y="6283"/>
                  </a:cubicBezTo>
                  <a:cubicBezTo>
                    <a:pt x="4684" y="6283"/>
                    <a:pt x="4837" y="6227"/>
                    <a:pt x="4958" y="6154"/>
                  </a:cubicBezTo>
                  <a:cubicBezTo>
                    <a:pt x="5201" y="6017"/>
                    <a:pt x="5354" y="5799"/>
                    <a:pt x="5354" y="5799"/>
                  </a:cubicBezTo>
                  <a:cubicBezTo>
                    <a:pt x="5402" y="5734"/>
                    <a:pt x="5451" y="5662"/>
                    <a:pt x="5516" y="5589"/>
                  </a:cubicBezTo>
                  <a:cubicBezTo>
                    <a:pt x="5612" y="5468"/>
                    <a:pt x="5734" y="5347"/>
                    <a:pt x="5871" y="5250"/>
                  </a:cubicBezTo>
                  <a:cubicBezTo>
                    <a:pt x="6170" y="5007"/>
                    <a:pt x="6525" y="4822"/>
                    <a:pt x="6896" y="4709"/>
                  </a:cubicBezTo>
                  <a:cubicBezTo>
                    <a:pt x="7001" y="2609"/>
                    <a:pt x="9028" y="1818"/>
                    <a:pt x="9028" y="1818"/>
                  </a:cubicBezTo>
                  <a:cubicBezTo>
                    <a:pt x="8875" y="808"/>
                    <a:pt x="8439" y="1"/>
                    <a:pt x="8439" y="1"/>
                  </a:cubicBezTo>
                  <a:cubicBezTo>
                    <a:pt x="8261" y="2318"/>
                    <a:pt x="4514" y="2722"/>
                    <a:pt x="4514" y="2722"/>
                  </a:cubicBezTo>
                  <a:cubicBezTo>
                    <a:pt x="4514" y="2722"/>
                    <a:pt x="759" y="2318"/>
                    <a:pt x="5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5928925" y="4387225"/>
              <a:ext cx="54725" cy="72100"/>
            </a:xfrm>
            <a:custGeom>
              <a:rect b="b" l="l" r="r" t="t"/>
              <a:pathLst>
                <a:path extrusionOk="0" h="2884" w="2189">
                  <a:moveTo>
                    <a:pt x="65" y="1"/>
                  </a:moveTo>
                  <a:cubicBezTo>
                    <a:pt x="17" y="292"/>
                    <a:pt x="1" y="615"/>
                    <a:pt x="25" y="938"/>
                  </a:cubicBezTo>
                  <a:cubicBezTo>
                    <a:pt x="41" y="1026"/>
                    <a:pt x="49" y="1107"/>
                    <a:pt x="65" y="1204"/>
                  </a:cubicBezTo>
                  <a:cubicBezTo>
                    <a:pt x="243" y="2012"/>
                    <a:pt x="889" y="2641"/>
                    <a:pt x="1713" y="2787"/>
                  </a:cubicBezTo>
                  <a:lnTo>
                    <a:pt x="1745" y="2787"/>
                  </a:lnTo>
                  <a:cubicBezTo>
                    <a:pt x="1898" y="2803"/>
                    <a:pt x="2036" y="2843"/>
                    <a:pt x="2189" y="2884"/>
                  </a:cubicBezTo>
                  <a:cubicBezTo>
                    <a:pt x="2092" y="816"/>
                    <a:pt x="122" y="9"/>
                    <a:pt x="65"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6095475" y="4232800"/>
              <a:ext cx="58975" cy="159500"/>
            </a:xfrm>
            <a:custGeom>
              <a:rect b="b" l="l" r="r" t="t"/>
              <a:pathLst>
                <a:path extrusionOk="0" h="6380" w="2359">
                  <a:moveTo>
                    <a:pt x="356" y="0"/>
                  </a:moveTo>
                  <a:lnTo>
                    <a:pt x="106" y="41"/>
                  </a:lnTo>
                  <a:cubicBezTo>
                    <a:pt x="98" y="73"/>
                    <a:pt x="1" y="3658"/>
                    <a:pt x="1059" y="6380"/>
                  </a:cubicBezTo>
                  <a:cubicBezTo>
                    <a:pt x="1180" y="6307"/>
                    <a:pt x="1252" y="6267"/>
                    <a:pt x="1252" y="6267"/>
                  </a:cubicBezTo>
                  <a:cubicBezTo>
                    <a:pt x="2359" y="5370"/>
                    <a:pt x="1551" y="2455"/>
                    <a:pt x="1551" y="2455"/>
                  </a:cubicBezTo>
                  <a:cubicBezTo>
                    <a:pt x="1252" y="1220"/>
                    <a:pt x="800" y="461"/>
                    <a:pt x="356"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5964650" y="4233800"/>
              <a:ext cx="157100" cy="186175"/>
            </a:xfrm>
            <a:custGeom>
              <a:rect b="b" l="l" r="r" t="t"/>
              <a:pathLst>
                <a:path extrusionOk="0" h="7447" w="6284">
                  <a:moveTo>
                    <a:pt x="954" y="1"/>
                  </a:moveTo>
                  <a:lnTo>
                    <a:pt x="954" y="1"/>
                  </a:lnTo>
                  <a:cubicBezTo>
                    <a:pt x="962" y="421"/>
                    <a:pt x="1010" y="3764"/>
                    <a:pt x="1" y="6340"/>
                  </a:cubicBezTo>
                  <a:cubicBezTo>
                    <a:pt x="542" y="6639"/>
                    <a:pt x="2076" y="7446"/>
                    <a:pt x="3142" y="7446"/>
                  </a:cubicBezTo>
                  <a:cubicBezTo>
                    <a:pt x="4216" y="7446"/>
                    <a:pt x="5742" y="6639"/>
                    <a:pt x="6283" y="6340"/>
                  </a:cubicBezTo>
                  <a:cubicBezTo>
                    <a:pt x="5226" y="3626"/>
                    <a:pt x="5322" y="33"/>
                    <a:pt x="5331" y="1"/>
                  </a:cubicBezTo>
                  <a:lnTo>
                    <a:pt x="5331" y="1"/>
                  </a:lnTo>
                  <a:lnTo>
                    <a:pt x="3691" y="291"/>
                  </a:lnTo>
                  <a:cubicBezTo>
                    <a:pt x="3510" y="324"/>
                    <a:pt x="3328" y="340"/>
                    <a:pt x="3146" y="340"/>
                  </a:cubicBezTo>
                  <a:cubicBezTo>
                    <a:pt x="2965" y="340"/>
                    <a:pt x="2783" y="324"/>
                    <a:pt x="2601" y="291"/>
                  </a:cubicBezTo>
                  <a:lnTo>
                    <a:pt x="9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5982425" y="4214375"/>
              <a:ext cx="121550" cy="27925"/>
            </a:xfrm>
            <a:custGeom>
              <a:rect b="b" l="l" r="r" t="t"/>
              <a:pathLst>
                <a:path extrusionOk="0" h="1117" w="4862">
                  <a:moveTo>
                    <a:pt x="1529" y="0"/>
                  </a:moveTo>
                  <a:cubicBezTo>
                    <a:pt x="1327" y="0"/>
                    <a:pt x="661" y="57"/>
                    <a:pt x="1" y="737"/>
                  </a:cubicBezTo>
                  <a:lnTo>
                    <a:pt x="243" y="778"/>
                  </a:lnTo>
                  <a:lnTo>
                    <a:pt x="1882" y="1068"/>
                  </a:lnTo>
                  <a:cubicBezTo>
                    <a:pt x="2068" y="1101"/>
                    <a:pt x="2249" y="1117"/>
                    <a:pt x="2430" y="1117"/>
                  </a:cubicBezTo>
                  <a:cubicBezTo>
                    <a:pt x="2611" y="1117"/>
                    <a:pt x="2791" y="1101"/>
                    <a:pt x="2972" y="1068"/>
                  </a:cubicBezTo>
                  <a:lnTo>
                    <a:pt x="4620" y="778"/>
                  </a:lnTo>
                  <a:lnTo>
                    <a:pt x="4862" y="737"/>
                  </a:lnTo>
                  <a:cubicBezTo>
                    <a:pt x="4201" y="57"/>
                    <a:pt x="3535" y="0"/>
                    <a:pt x="3333" y="0"/>
                  </a:cubicBezTo>
                  <a:cubicBezTo>
                    <a:pt x="3293" y="0"/>
                    <a:pt x="3271" y="2"/>
                    <a:pt x="3271" y="2"/>
                  </a:cubicBezTo>
                  <a:lnTo>
                    <a:pt x="1591" y="2"/>
                  </a:lnTo>
                  <a:cubicBezTo>
                    <a:pt x="1591" y="2"/>
                    <a:pt x="1570" y="0"/>
                    <a:pt x="15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5932150" y="4232600"/>
              <a:ext cx="57775" cy="159700"/>
            </a:xfrm>
            <a:custGeom>
              <a:rect b="b" l="l" r="r" t="t"/>
              <a:pathLst>
                <a:path extrusionOk="0" h="6388" w="2311">
                  <a:moveTo>
                    <a:pt x="2020" y="0"/>
                  </a:moveTo>
                  <a:cubicBezTo>
                    <a:pt x="1567" y="461"/>
                    <a:pt x="1107" y="1228"/>
                    <a:pt x="808" y="2463"/>
                  </a:cubicBezTo>
                  <a:cubicBezTo>
                    <a:pt x="808" y="2463"/>
                    <a:pt x="1" y="5378"/>
                    <a:pt x="1107" y="6275"/>
                  </a:cubicBezTo>
                  <a:cubicBezTo>
                    <a:pt x="1107" y="6275"/>
                    <a:pt x="1180" y="6315"/>
                    <a:pt x="1301" y="6388"/>
                  </a:cubicBezTo>
                  <a:cubicBezTo>
                    <a:pt x="2310" y="3820"/>
                    <a:pt x="2262" y="469"/>
                    <a:pt x="2254" y="49"/>
                  </a:cubicBezTo>
                  <a:lnTo>
                    <a:pt x="2020" y="0"/>
                  </a:ln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6013725" y="4160325"/>
              <a:ext cx="58975" cy="19400"/>
            </a:xfrm>
            <a:custGeom>
              <a:rect b="b" l="l" r="r" t="t"/>
              <a:pathLst>
                <a:path extrusionOk="0" h="776" w="2359">
                  <a:moveTo>
                    <a:pt x="0" y="0"/>
                  </a:moveTo>
                  <a:cubicBezTo>
                    <a:pt x="0" y="0"/>
                    <a:pt x="16" y="776"/>
                    <a:pt x="1179" y="776"/>
                  </a:cubicBezTo>
                  <a:cubicBezTo>
                    <a:pt x="2342" y="776"/>
                    <a:pt x="2358" y="0"/>
                    <a:pt x="2358" y="0"/>
                  </a:cubicBezTo>
                  <a:lnTo>
                    <a:pt x="2358" y="0"/>
                  </a:lnTo>
                  <a:lnTo>
                    <a:pt x="1179" y="33"/>
                  </a:lnTo>
                  <a:lnTo>
                    <a:pt x="0" y="0"/>
                  </a:ln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6022000" y="4180100"/>
              <a:ext cx="42425" cy="22650"/>
            </a:xfrm>
            <a:custGeom>
              <a:rect b="b" l="l" r="r" t="t"/>
              <a:pathLst>
                <a:path extrusionOk="0" h="906" w="1697">
                  <a:moveTo>
                    <a:pt x="848" y="1"/>
                  </a:moveTo>
                  <a:cubicBezTo>
                    <a:pt x="388" y="1"/>
                    <a:pt x="0" y="203"/>
                    <a:pt x="0" y="453"/>
                  </a:cubicBezTo>
                  <a:cubicBezTo>
                    <a:pt x="0" y="703"/>
                    <a:pt x="388" y="905"/>
                    <a:pt x="848" y="905"/>
                  </a:cubicBezTo>
                  <a:cubicBezTo>
                    <a:pt x="1317" y="905"/>
                    <a:pt x="1696" y="703"/>
                    <a:pt x="1696" y="453"/>
                  </a:cubicBezTo>
                  <a:cubicBezTo>
                    <a:pt x="1696" y="203"/>
                    <a:pt x="1325" y="1"/>
                    <a:pt x="8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6022000" y="4202925"/>
              <a:ext cx="42425" cy="22825"/>
            </a:xfrm>
            <a:custGeom>
              <a:rect b="b" l="l" r="r" t="t"/>
              <a:pathLst>
                <a:path extrusionOk="0" h="913" w="1697">
                  <a:moveTo>
                    <a:pt x="848" y="0"/>
                  </a:moveTo>
                  <a:cubicBezTo>
                    <a:pt x="380" y="0"/>
                    <a:pt x="0" y="202"/>
                    <a:pt x="0" y="460"/>
                  </a:cubicBezTo>
                  <a:cubicBezTo>
                    <a:pt x="0" y="711"/>
                    <a:pt x="380" y="913"/>
                    <a:pt x="848" y="913"/>
                  </a:cubicBezTo>
                  <a:cubicBezTo>
                    <a:pt x="1317" y="913"/>
                    <a:pt x="1696" y="711"/>
                    <a:pt x="1696" y="460"/>
                  </a:cubicBezTo>
                  <a:cubicBezTo>
                    <a:pt x="1696" y="202"/>
                    <a:pt x="1317" y="0"/>
                    <a:pt x="848"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6112850" y="4014975"/>
              <a:ext cx="50275" cy="98725"/>
            </a:xfrm>
            <a:custGeom>
              <a:rect b="b" l="l" r="r" t="t"/>
              <a:pathLst>
                <a:path extrusionOk="0" h="3949" w="2011">
                  <a:moveTo>
                    <a:pt x="0" y="0"/>
                  </a:moveTo>
                  <a:cubicBezTo>
                    <a:pt x="202" y="210"/>
                    <a:pt x="372" y="469"/>
                    <a:pt x="493" y="759"/>
                  </a:cubicBezTo>
                  <a:cubicBezTo>
                    <a:pt x="493" y="759"/>
                    <a:pt x="1171" y="2124"/>
                    <a:pt x="1074" y="3949"/>
                  </a:cubicBezTo>
                  <a:lnTo>
                    <a:pt x="1082" y="3949"/>
                  </a:lnTo>
                  <a:cubicBezTo>
                    <a:pt x="2011" y="3182"/>
                    <a:pt x="1664" y="1502"/>
                    <a:pt x="1664" y="1502"/>
                  </a:cubicBezTo>
                  <a:cubicBezTo>
                    <a:pt x="1333" y="65"/>
                    <a:pt x="41" y="0"/>
                    <a:pt x="0"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5923675" y="4014975"/>
              <a:ext cx="50500" cy="98725"/>
            </a:xfrm>
            <a:custGeom>
              <a:rect b="b" l="l" r="r" t="t"/>
              <a:pathLst>
                <a:path extrusionOk="0" h="3949" w="2020">
                  <a:moveTo>
                    <a:pt x="2019" y="0"/>
                  </a:moveTo>
                  <a:cubicBezTo>
                    <a:pt x="1955" y="0"/>
                    <a:pt x="671" y="65"/>
                    <a:pt x="340" y="1502"/>
                  </a:cubicBezTo>
                  <a:cubicBezTo>
                    <a:pt x="340" y="1502"/>
                    <a:pt x="1" y="3182"/>
                    <a:pt x="929" y="3949"/>
                  </a:cubicBezTo>
                  <a:lnTo>
                    <a:pt x="937" y="3949"/>
                  </a:lnTo>
                  <a:cubicBezTo>
                    <a:pt x="832" y="2132"/>
                    <a:pt x="1511" y="759"/>
                    <a:pt x="1511" y="759"/>
                  </a:cubicBezTo>
                  <a:cubicBezTo>
                    <a:pt x="1632" y="452"/>
                    <a:pt x="1801" y="210"/>
                    <a:pt x="2019" y="0"/>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5944475" y="3987925"/>
              <a:ext cx="197450" cy="167375"/>
            </a:xfrm>
            <a:custGeom>
              <a:rect b="b" l="l" r="r" t="t"/>
              <a:pathLst>
                <a:path extrusionOk="0" h="6695" w="7898">
                  <a:moveTo>
                    <a:pt x="3949" y="0"/>
                  </a:moveTo>
                  <a:cubicBezTo>
                    <a:pt x="3949" y="0"/>
                    <a:pt x="2181" y="40"/>
                    <a:pt x="1171" y="1082"/>
                  </a:cubicBezTo>
                  <a:cubicBezTo>
                    <a:pt x="969" y="1292"/>
                    <a:pt x="800" y="1551"/>
                    <a:pt x="679" y="1841"/>
                  </a:cubicBezTo>
                  <a:cubicBezTo>
                    <a:pt x="679" y="1841"/>
                    <a:pt x="0" y="3206"/>
                    <a:pt x="105" y="5031"/>
                  </a:cubicBezTo>
                  <a:cubicBezTo>
                    <a:pt x="105" y="5079"/>
                    <a:pt x="113" y="5128"/>
                    <a:pt x="113" y="5192"/>
                  </a:cubicBezTo>
                  <a:cubicBezTo>
                    <a:pt x="154" y="5782"/>
                    <a:pt x="541" y="6299"/>
                    <a:pt x="1091" y="6533"/>
                  </a:cubicBezTo>
                  <a:cubicBezTo>
                    <a:pt x="1236" y="6581"/>
                    <a:pt x="1397" y="6646"/>
                    <a:pt x="1591" y="6694"/>
                  </a:cubicBezTo>
                  <a:cubicBezTo>
                    <a:pt x="1519" y="6533"/>
                    <a:pt x="1486" y="6363"/>
                    <a:pt x="1486" y="6186"/>
                  </a:cubicBezTo>
                  <a:cubicBezTo>
                    <a:pt x="1486" y="5176"/>
                    <a:pt x="2584" y="4353"/>
                    <a:pt x="3949" y="4353"/>
                  </a:cubicBezTo>
                  <a:cubicBezTo>
                    <a:pt x="5314" y="4353"/>
                    <a:pt x="6412" y="5168"/>
                    <a:pt x="6412" y="6186"/>
                  </a:cubicBezTo>
                  <a:cubicBezTo>
                    <a:pt x="6412" y="6363"/>
                    <a:pt x="6380" y="6533"/>
                    <a:pt x="6323" y="6694"/>
                  </a:cubicBezTo>
                  <a:cubicBezTo>
                    <a:pt x="6501" y="6646"/>
                    <a:pt x="6662" y="6589"/>
                    <a:pt x="6808" y="6533"/>
                  </a:cubicBezTo>
                  <a:cubicBezTo>
                    <a:pt x="7365" y="6299"/>
                    <a:pt x="7736" y="5790"/>
                    <a:pt x="7785" y="5192"/>
                  </a:cubicBezTo>
                  <a:cubicBezTo>
                    <a:pt x="7785" y="5144"/>
                    <a:pt x="7793" y="5079"/>
                    <a:pt x="7793" y="5031"/>
                  </a:cubicBezTo>
                  <a:cubicBezTo>
                    <a:pt x="7898" y="3214"/>
                    <a:pt x="7220" y="1841"/>
                    <a:pt x="7220" y="1841"/>
                  </a:cubicBezTo>
                  <a:cubicBezTo>
                    <a:pt x="7099" y="1534"/>
                    <a:pt x="6929" y="1292"/>
                    <a:pt x="6727" y="1082"/>
                  </a:cubicBezTo>
                  <a:cubicBezTo>
                    <a:pt x="5718" y="40"/>
                    <a:pt x="3949" y="0"/>
                    <a:pt x="39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5981825" y="4097125"/>
              <a:ext cx="122975" cy="64450"/>
            </a:xfrm>
            <a:custGeom>
              <a:rect b="b" l="l" r="r" t="t"/>
              <a:pathLst>
                <a:path extrusionOk="0" h="2578" w="4919">
                  <a:moveTo>
                    <a:pt x="2483" y="1"/>
                  </a:moveTo>
                  <a:cubicBezTo>
                    <a:pt x="2476" y="1"/>
                    <a:pt x="2470" y="1"/>
                    <a:pt x="2463" y="1"/>
                  </a:cubicBezTo>
                  <a:cubicBezTo>
                    <a:pt x="1107" y="1"/>
                    <a:pt x="0" y="824"/>
                    <a:pt x="0" y="1842"/>
                  </a:cubicBezTo>
                  <a:cubicBezTo>
                    <a:pt x="0" y="2012"/>
                    <a:pt x="41" y="2189"/>
                    <a:pt x="105" y="2343"/>
                  </a:cubicBezTo>
                  <a:cubicBezTo>
                    <a:pt x="356" y="2415"/>
                    <a:pt x="646" y="2480"/>
                    <a:pt x="1002" y="2520"/>
                  </a:cubicBezTo>
                  <a:cubicBezTo>
                    <a:pt x="1309" y="2551"/>
                    <a:pt x="1663" y="2577"/>
                    <a:pt x="2064" y="2577"/>
                  </a:cubicBezTo>
                  <a:cubicBezTo>
                    <a:pt x="2190" y="2577"/>
                    <a:pt x="2320" y="2574"/>
                    <a:pt x="2455" y="2569"/>
                  </a:cubicBezTo>
                  <a:cubicBezTo>
                    <a:pt x="2547" y="2570"/>
                    <a:pt x="2637" y="2571"/>
                    <a:pt x="2724" y="2571"/>
                  </a:cubicBezTo>
                  <a:cubicBezTo>
                    <a:pt x="3176" y="2571"/>
                    <a:pt x="3572" y="2553"/>
                    <a:pt x="3917" y="2512"/>
                  </a:cubicBezTo>
                  <a:cubicBezTo>
                    <a:pt x="4272" y="2472"/>
                    <a:pt x="4579" y="2407"/>
                    <a:pt x="4829" y="2335"/>
                  </a:cubicBezTo>
                  <a:cubicBezTo>
                    <a:pt x="4886" y="2173"/>
                    <a:pt x="4918" y="2003"/>
                    <a:pt x="4918" y="1834"/>
                  </a:cubicBezTo>
                  <a:cubicBezTo>
                    <a:pt x="4918" y="821"/>
                    <a:pt x="3831" y="1"/>
                    <a:pt x="2483"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6000400" y="4111050"/>
              <a:ext cx="86025" cy="50525"/>
            </a:xfrm>
            <a:custGeom>
              <a:rect b="b" l="l" r="r" t="t"/>
              <a:pathLst>
                <a:path extrusionOk="0" h="2021" w="3441">
                  <a:moveTo>
                    <a:pt x="1732" y="1"/>
                  </a:moveTo>
                  <a:cubicBezTo>
                    <a:pt x="1725" y="1"/>
                    <a:pt x="1719" y="1"/>
                    <a:pt x="1712" y="1"/>
                  </a:cubicBezTo>
                  <a:cubicBezTo>
                    <a:pt x="767" y="1"/>
                    <a:pt x="0" y="574"/>
                    <a:pt x="0" y="1285"/>
                  </a:cubicBezTo>
                  <a:cubicBezTo>
                    <a:pt x="0" y="1535"/>
                    <a:pt x="97" y="1769"/>
                    <a:pt x="259" y="1963"/>
                  </a:cubicBezTo>
                  <a:cubicBezTo>
                    <a:pt x="566" y="1994"/>
                    <a:pt x="920" y="2020"/>
                    <a:pt x="1321" y="2020"/>
                  </a:cubicBezTo>
                  <a:cubicBezTo>
                    <a:pt x="1447" y="2020"/>
                    <a:pt x="1577" y="2017"/>
                    <a:pt x="1712" y="2012"/>
                  </a:cubicBezTo>
                  <a:cubicBezTo>
                    <a:pt x="1804" y="2013"/>
                    <a:pt x="1894" y="2014"/>
                    <a:pt x="1981" y="2014"/>
                  </a:cubicBezTo>
                  <a:cubicBezTo>
                    <a:pt x="2433" y="2014"/>
                    <a:pt x="2829" y="1996"/>
                    <a:pt x="3174" y="1955"/>
                  </a:cubicBezTo>
                  <a:cubicBezTo>
                    <a:pt x="3351" y="1761"/>
                    <a:pt x="3440" y="1527"/>
                    <a:pt x="3440" y="1277"/>
                  </a:cubicBezTo>
                  <a:cubicBezTo>
                    <a:pt x="3440" y="571"/>
                    <a:pt x="2676" y="1"/>
                    <a:pt x="17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5969300" y="3989625"/>
              <a:ext cx="147200" cy="103500"/>
            </a:xfrm>
            <a:custGeom>
              <a:rect b="b" l="l" r="r" t="t"/>
              <a:pathLst>
                <a:path extrusionOk="0" h="4140" w="5888">
                  <a:moveTo>
                    <a:pt x="2948" y="1"/>
                  </a:moveTo>
                  <a:cubicBezTo>
                    <a:pt x="2423" y="1"/>
                    <a:pt x="1898" y="126"/>
                    <a:pt x="1422" y="376"/>
                  </a:cubicBezTo>
                  <a:cubicBezTo>
                    <a:pt x="881" y="675"/>
                    <a:pt x="356" y="1160"/>
                    <a:pt x="138" y="1951"/>
                  </a:cubicBezTo>
                  <a:cubicBezTo>
                    <a:pt x="98" y="2096"/>
                    <a:pt x="81" y="2250"/>
                    <a:pt x="73" y="2387"/>
                  </a:cubicBezTo>
                  <a:lnTo>
                    <a:pt x="17" y="2976"/>
                  </a:lnTo>
                  <a:cubicBezTo>
                    <a:pt x="1" y="3162"/>
                    <a:pt x="17" y="3356"/>
                    <a:pt x="81" y="3542"/>
                  </a:cubicBezTo>
                  <a:cubicBezTo>
                    <a:pt x="190" y="3907"/>
                    <a:pt x="518" y="4140"/>
                    <a:pt x="878" y="4140"/>
                  </a:cubicBezTo>
                  <a:cubicBezTo>
                    <a:pt x="972" y="4140"/>
                    <a:pt x="1068" y="4124"/>
                    <a:pt x="1163" y="4091"/>
                  </a:cubicBezTo>
                  <a:cubicBezTo>
                    <a:pt x="1624" y="3929"/>
                    <a:pt x="2108" y="3816"/>
                    <a:pt x="2601" y="3784"/>
                  </a:cubicBezTo>
                  <a:lnTo>
                    <a:pt x="2948" y="3752"/>
                  </a:lnTo>
                  <a:lnTo>
                    <a:pt x="3287" y="3784"/>
                  </a:lnTo>
                  <a:cubicBezTo>
                    <a:pt x="3788" y="3824"/>
                    <a:pt x="4272" y="3921"/>
                    <a:pt x="4733" y="4091"/>
                  </a:cubicBezTo>
                  <a:cubicBezTo>
                    <a:pt x="4826" y="4124"/>
                    <a:pt x="4922" y="4140"/>
                    <a:pt x="5015" y="4140"/>
                  </a:cubicBezTo>
                  <a:cubicBezTo>
                    <a:pt x="5376" y="4140"/>
                    <a:pt x="5712" y="3907"/>
                    <a:pt x="5815" y="3542"/>
                  </a:cubicBezTo>
                  <a:cubicBezTo>
                    <a:pt x="5863" y="3356"/>
                    <a:pt x="5887" y="3162"/>
                    <a:pt x="5871" y="2976"/>
                  </a:cubicBezTo>
                  <a:lnTo>
                    <a:pt x="5823" y="2387"/>
                  </a:lnTo>
                  <a:cubicBezTo>
                    <a:pt x="5815" y="2234"/>
                    <a:pt x="5791" y="2096"/>
                    <a:pt x="5750" y="1951"/>
                  </a:cubicBezTo>
                  <a:cubicBezTo>
                    <a:pt x="5540" y="1143"/>
                    <a:pt x="5015" y="659"/>
                    <a:pt x="4474" y="376"/>
                  </a:cubicBezTo>
                  <a:cubicBezTo>
                    <a:pt x="3998" y="126"/>
                    <a:pt x="3473" y="1"/>
                    <a:pt x="29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6006050" y="4024250"/>
              <a:ext cx="17775" cy="22850"/>
            </a:xfrm>
            <a:custGeom>
              <a:rect b="b" l="l" r="r" t="t"/>
              <a:pathLst>
                <a:path extrusionOk="0" h="914" w="711">
                  <a:moveTo>
                    <a:pt x="356" y="1"/>
                  </a:moveTo>
                  <a:cubicBezTo>
                    <a:pt x="162" y="1"/>
                    <a:pt x="0" y="203"/>
                    <a:pt x="0" y="461"/>
                  </a:cubicBezTo>
                  <a:cubicBezTo>
                    <a:pt x="0" y="711"/>
                    <a:pt x="162" y="913"/>
                    <a:pt x="356" y="913"/>
                  </a:cubicBezTo>
                  <a:cubicBezTo>
                    <a:pt x="549" y="913"/>
                    <a:pt x="711" y="711"/>
                    <a:pt x="711" y="461"/>
                  </a:cubicBezTo>
                  <a:cubicBezTo>
                    <a:pt x="711" y="203"/>
                    <a:pt x="558" y="1"/>
                    <a:pt x="356"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6062375" y="4024250"/>
              <a:ext cx="17775" cy="22850"/>
            </a:xfrm>
            <a:custGeom>
              <a:rect b="b" l="l" r="r" t="t"/>
              <a:pathLst>
                <a:path extrusionOk="0" h="914" w="711">
                  <a:moveTo>
                    <a:pt x="356" y="1"/>
                  </a:moveTo>
                  <a:cubicBezTo>
                    <a:pt x="162" y="1"/>
                    <a:pt x="0" y="203"/>
                    <a:pt x="0" y="461"/>
                  </a:cubicBezTo>
                  <a:cubicBezTo>
                    <a:pt x="0" y="711"/>
                    <a:pt x="162" y="913"/>
                    <a:pt x="356" y="913"/>
                  </a:cubicBezTo>
                  <a:cubicBezTo>
                    <a:pt x="549" y="913"/>
                    <a:pt x="711" y="711"/>
                    <a:pt x="711" y="461"/>
                  </a:cubicBezTo>
                  <a:cubicBezTo>
                    <a:pt x="711" y="203"/>
                    <a:pt x="549" y="1"/>
                    <a:pt x="356"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6015125" y="4058575"/>
              <a:ext cx="56350" cy="10700"/>
            </a:xfrm>
            <a:custGeom>
              <a:rect b="b" l="l" r="r" t="t"/>
              <a:pathLst>
                <a:path extrusionOk="0" h="428" w="2254">
                  <a:moveTo>
                    <a:pt x="1" y="0"/>
                  </a:moveTo>
                  <a:cubicBezTo>
                    <a:pt x="1" y="0"/>
                    <a:pt x="478" y="428"/>
                    <a:pt x="1146" y="428"/>
                  </a:cubicBezTo>
                  <a:cubicBezTo>
                    <a:pt x="1479" y="428"/>
                    <a:pt x="1861" y="321"/>
                    <a:pt x="2254"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6232550" y="4659975"/>
              <a:ext cx="231600" cy="231775"/>
            </a:xfrm>
            <a:custGeom>
              <a:rect b="b" l="l" r="r" t="t"/>
              <a:pathLst>
                <a:path extrusionOk="0" h="9271" w="9264">
                  <a:moveTo>
                    <a:pt x="4628" y="0"/>
                  </a:moveTo>
                  <a:cubicBezTo>
                    <a:pt x="2068" y="0"/>
                    <a:pt x="1" y="2076"/>
                    <a:pt x="1" y="4636"/>
                  </a:cubicBezTo>
                  <a:cubicBezTo>
                    <a:pt x="1" y="7195"/>
                    <a:pt x="2068" y="9271"/>
                    <a:pt x="4628" y="9271"/>
                  </a:cubicBezTo>
                  <a:cubicBezTo>
                    <a:pt x="7188" y="9271"/>
                    <a:pt x="9263" y="7195"/>
                    <a:pt x="9263" y="4636"/>
                  </a:cubicBezTo>
                  <a:cubicBezTo>
                    <a:pt x="9263" y="2076"/>
                    <a:pt x="7188" y="0"/>
                    <a:pt x="4628" y="0"/>
                  </a:cubicBezTo>
                  <a:close/>
                </a:path>
              </a:pathLst>
            </a:custGeom>
            <a:solidFill>
              <a:srgbClr val="B34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6305650" y="4381375"/>
              <a:ext cx="178675" cy="199075"/>
            </a:xfrm>
            <a:custGeom>
              <a:rect b="b" l="l" r="r" t="t"/>
              <a:pathLst>
                <a:path extrusionOk="0" h="7963" w="7147">
                  <a:moveTo>
                    <a:pt x="5620" y="1"/>
                  </a:moveTo>
                  <a:cubicBezTo>
                    <a:pt x="5620" y="1"/>
                    <a:pt x="0" y="1398"/>
                    <a:pt x="2382" y="7963"/>
                  </a:cubicBezTo>
                  <a:cubicBezTo>
                    <a:pt x="2382" y="7963"/>
                    <a:pt x="7147" y="5096"/>
                    <a:pt x="5620"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6429600" y="4564775"/>
              <a:ext cx="76925" cy="66150"/>
            </a:xfrm>
            <a:custGeom>
              <a:rect b="b" l="l" r="r" t="t"/>
              <a:pathLst>
                <a:path extrusionOk="0" h="2646" w="3077">
                  <a:moveTo>
                    <a:pt x="2546" y="1"/>
                  </a:moveTo>
                  <a:cubicBezTo>
                    <a:pt x="1753" y="1"/>
                    <a:pt x="318" y="331"/>
                    <a:pt x="0" y="2646"/>
                  </a:cubicBezTo>
                  <a:cubicBezTo>
                    <a:pt x="8" y="2646"/>
                    <a:pt x="2600" y="2500"/>
                    <a:pt x="3077" y="53"/>
                  </a:cubicBezTo>
                  <a:cubicBezTo>
                    <a:pt x="3077" y="53"/>
                    <a:pt x="2863" y="1"/>
                    <a:pt x="2546"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6234175" y="4483325"/>
              <a:ext cx="96525" cy="110250"/>
            </a:xfrm>
            <a:custGeom>
              <a:rect b="b" l="l" r="r" t="t"/>
              <a:pathLst>
                <a:path extrusionOk="0" h="4410" w="3861">
                  <a:moveTo>
                    <a:pt x="243" y="1"/>
                  </a:moveTo>
                  <a:lnTo>
                    <a:pt x="243" y="1"/>
                  </a:lnTo>
                  <a:cubicBezTo>
                    <a:pt x="0" y="3311"/>
                    <a:pt x="3303" y="4410"/>
                    <a:pt x="3303" y="4410"/>
                  </a:cubicBezTo>
                  <a:cubicBezTo>
                    <a:pt x="3860" y="82"/>
                    <a:pt x="243" y="1"/>
                    <a:pt x="243"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6184500" y="4564775"/>
              <a:ext cx="76950" cy="66150"/>
            </a:xfrm>
            <a:custGeom>
              <a:rect b="b" l="l" r="r" t="t"/>
              <a:pathLst>
                <a:path extrusionOk="0" h="2646" w="3078">
                  <a:moveTo>
                    <a:pt x="531" y="1"/>
                  </a:moveTo>
                  <a:cubicBezTo>
                    <a:pt x="215" y="1"/>
                    <a:pt x="1" y="53"/>
                    <a:pt x="1" y="53"/>
                  </a:cubicBezTo>
                  <a:cubicBezTo>
                    <a:pt x="477" y="2500"/>
                    <a:pt x="3069" y="2646"/>
                    <a:pt x="3077" y="2646"/>
                  </a:cubicBezTo>
                  <a:cubicBezTo>
                    <a:pt x="2760" y="331"/>
                    <a:pt x="1324" y="1"/>
                    <a:pt x="531"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6335725" y="4410850"/>
              <a:ext cx="85825" cy="305275"/>
            </a:xfrm>
            <a:custGeom>
              <a:rect b="b" l="l" r="r" t="t"/>
              <a:pathLst>
                <a:path extrusionOk="0" h="12211" w="3433">
                  <a:moveTo>
                    <a:pt x="3384" y="1"/>
                  </a:moveTo>
                  <a:cubicBezTo>
                    <a:pt x="3368" y="1"/>
                    <a:pt x="3351" y="17"/>
                    <a:pt x="3343" y="25"/>
                  </a:cubicBezTo>
                  <a:cubicBezTo>
                    <a:pt x="3271" y="106"/>
                    <a:pt x="2407" y="2262"/>
                    <a:pt x="1648" y="4870"/>
                  </a:cubicBezTo>
                  <a:cubicBezTo>
                    <a:pt x="953" y="7212"/>
                    <a:pt x="202" y="10369"/>
                    <a:pt x="541" y="12170"/>
                  </a:cubicBezTo>
                  <a:cubicBezTo>
                    <a:pt x="549" y="12186"/>
                    <a:pt x="574" y="12210"/>
                    <a:pt x="590" y="12210"/>
                  </a:cubicBezTo>
                  <a:cubicBezTo>
                    <a:pt x="622" y="12194"/>
                    <a:pt x="646" y="12178"/>
                    <a:pt x="638" y="12154"/>
                  </a:cubicBezTo>
                  <a:cubicBezTo>
                    <a:pt x="0" y="8827"/>
                    <a:pt x="3206" y="404"/>
                    <a:pt x="3408" y="98"/>
                  </a:cubicBezTo>
                  <a:cubicBezTo>
                    <a:pt x="3424" y="81"/>
                    <a:pt x="3432" y="65"/>
                    <a:pt x="3432" y="57"/>
                  </a:cubicBezTo>
                  <a:cubicBezTo>
                    <a:pt x="3432" y="25"/>
                    <a:pt x="3408" y="1"/>
                    <a:pt x="33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6355700" y="4578950"/>
              <a:ext cx="130450" cy="137175"/>
            </a:xfrm>
            <a:custGeom>
              <a:rect b="b" l="l" r="r" t="t"/>
              <a:pathLst>
                <a:path extrusionOk="0" h="5487" w="5218">
                  <a:moveTo>
                    <a:pt x="5157" y="0"/>
                  </a:moveTo>
                  <a:cubicBezTo>
                    <a:pt x="5146" y="0"/>
                    <a:pt x="5136" y="4"/>
                    <a:pt x="5128" y="11"/>
                  </a:cubicBezTo>
                  <a:cubicBezTo>
                    <a:pt x="5088" y="52"/>
                    <a:pt x="913" y="3564"/>
                    <a:pt x="17" y="5406"/>
                  </a:cubicBezTo>
                  <a:cubicBezTo>
                    <a:pt x="1" y="5430"/>
                    <a:pt x="17" y="5462"/>
                    <a:pt x="41" y="5470"/>
                  </a:cubicBezTo>
                  <a:cubicBezTo>
                    <a:pt x="49" y="5486"/>
                    <a:pt x="49" y="5486"/>
                    <a:pt x="57" y="5486"/>
                  </a:cubicBezTo>
                  <a:cubicBezTo>
                    <a:pt x="81" y="5486"/>
                    <a:pt x="89" y="5470"/>
                    <a:pt x="106" y="5446"/>
                  </a:cubicBezTo>
                  <a:cubicBezTo>
                    <a:pt x="994" y="3629"/>
                    <a:pt x="5145" y="124"/>
                    <a:pt x="5185" y="92"/>
                  </a:cubicBezTo>
                  <a:cubicBezTo>
                    <a:pt x="5217" y="76"/>
                    <a:pt x="5217" y="44"/>
                    <a:pt x="5193" y="19"/>
                  </a:cubicBezTo>
                  <a:cubicBezTo>
                    <a:pt x="5184" y="6"/>
                    <a:pt x="5170" y="0"/>
                    <a:pt x="5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6205500" y="4579300"/>
              <a:ext cx="129850" cy="136825"/>
            </a:xfrm>
            <a:custGeom>
              <a:rect b="b" l="l" r="r" t="t"/>
              <a:pathLst>
                <a:path extrusionOk="0" h="5473" w="5194">
                  <a:moveTo>
                    <a:pt x="53" y="1"/>
                  </a:moveTo>
                  <a:cubicBezTo>
                    <a:pt x="36" y="1"/>
                    <a:pt x="19" y="6"/>
                    <a:pt x="9" y="22"/>
                  </a:cubicBezTo>
                  <a:cubicBezTo>
                    <a:pt x="1" y="38"/>
                    <a:pt x="1" y="70"/>
                    <a:pt x="17" y="86"/>
                  </a:cubicBezTo>
                  <a:cubicBezTo>
                    <a:pt x="57" y="118"/>
                    <a:pt x="4208" y="3623"/>
                    <a:pt x="5096" y="5440"/>
                  </a:cubicBezTo>
                  <a:cubicBezTo>
                    <a:pt x="5096" y="5456"/>
                    <a:pt x="5120" y="5472"/>
                    <a:pt x="5137" y="5472"/>
                  </a:cubicBezTo>
                  <a:lnTo>
                    <a:pt x="5169" y="5472"/>
                  </a:lnTo>
                  <a:cubicBezTo>
                    <a:pt x="5185" y="5448"/>
                    <a:pt x="5193" y="5416"/>
                    <a:pt x="5185" y="5400"/>
                  </a:cubicBezTo>
                  <a:cubicBezTo>
                    <a:pt x="4289" y="3550"/>
                    <a:pt x="122" y="38"/>
                    <a:pt x="81" y="5"/>
                  </a:cubicBezTo>
                  <a:cubicBezTo>
                    <a:pt x="73" y="2"/>
                    <a:pt x="63" y="1"/>
                    <a:pt x="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6264850" y="4514525"/>
              <a:ext cx="80575" cy="196950"/>
            </a:xfrm>
            <a:custGeom>
              <a:rect b="b" l="l" r="r" t="t"/>
              <a:pathLst>
                <a:path extrusionOk="0" h="7878" w="3223">
                  <a:moveTo>
                    <a:pt x="53" y="0"/>
                  </a:moveTo>
                  <a:cubicBezTo>
                    <a:pt x="41" y="0"/>
                    <a:pt x="29" y="4"/>
                    <a:pt x="17" y="12"/>
                  </a:cubicBezTo>
                  <a:cubicBezTo>
                    <a:pt x="1" y="37"/>
                    <a:pt x="1" y="69"/>
                    <a:pt x="17" y="85"/>
                  </a:cubicBezTo>
                  <a:cubicBezTo>
                    <a:pt x="49" y="117"/>
                    <a:pt x="3126" y="3347"/>
                    <a:pt x="2948" y="7829"/>
                  </a:cubicBezTo>
                  <a:cubicBezTo>
                    <a:pt x="2948" y="7861"/>
                    <a:pt x="2964" y="7878"/>
                    <a:pt x="2997" y="7878"/>
                  </a:cubicBezTo>
                  <a:cubicBezTo>
                    <a:pt x="3021" y="7878"/>
                    <a:pt x="3045" y="7845"/>
                    <a:pt x="3045" y="7829"/>
                  </a:cubicBezTo>
                  <a:cubicBezTo>
                    <a:pt x="3223" y="3299"/>
                    <a:pt x="122" y="45"/>
                    <a:pt x="90" y="12"/>
                  </a:cubicBezTo>
                  <a:cubicBezTo>
                    <a:pt x="77" y="4"/>
                    <a:pt x="65" y="0"/>
                    <a:pt x="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a:off x="6279200" y="4710250"/>
              <a:ext cx="132650" cy="141325"/>
            </a:xfrm>
            <a:custGeom>
              <a:rect b="b" l="l" r="r" t="t"/>
              <a:pathLst>
                <a:path extrusionOk="0" h="5653" w="5306">
                  <a:moveTo>
                    <a:pt x="0" y="0"/>
                  </a:moveTo>
                  <a:lnTo>
                    <a:pt x="1268" y="5653"/>
                  </a:lnTo>
                  <a:lnTo>
                    <a:pt x="4038" y="5653"/>
                  </a:lnTo>
                  <a:lnTo>
                    <a:pt x="5306" y="0"/>
                  </a:lnTo>
                  <a:close/>
                </a:path>
              </a:pathLst>
            </a:custGeom>
            <a:solidFill>
              <a:srgbClr val="D66E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a:off x="5702425" y="4018425"/>
              <a:ext cx="183525" cy="167125"/>
            </a:xfrm>
            <a:custGeom>
              <a:rect b="b" l="l" r="r" t="t"/>
              <a:pathLst>
                <a:path extrusionOk="0" h="6685" w="7341">
                  <a:moveTo>
                    <a:pt x="3677" y="0"/>
                  </a:moveTo>
                  <a:cubicBezTo>
                    <a:pt x="3426" y="0"/>
                    <a:pt x="3171" y="29"/>
                    <a:pt x="2915" y="88"/>
                  </a:cubicBezTo>
                  <a:cubicBezTo>
                    <a:pt x="1115" y="508"/>
                    <a:pt x="0" y="2301"/>
                    <a:pt x="420" y="4102"/>
                  </a:cubicBezTo>
                  <a:cubicBezTo>
                    <a:pt x="774" y="5640"/>
                    <a:pt x="2150" y="6685"/>
                    <a:pt x="3666" y="6685"/>
                  </a:cubicBezTo>
                  <a:cubicBezTo>
                    <a:pt x="3917" y="6685"/>
                    <a:pt x="4171" y="6656"/>
                    <a:pt x="4425" y="6597"/>
                  </a:cubicBezTo>
                  <a:cubicBezTo>
                    <a:pt x="6226" y="6177"/>
                    <a:pt x="7341" y="4384"/>
                    <a:pt x="6929" y="2584"/>
                  </a:cubicBezTo>
                  <a:cubicBezTo>
                    <a:pt x="6568" y="1045"/>
                    <a:pt x="5197" y="0"/>
                    <a:pt x="3677"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5737350" y="4041425"/>
              <a:ext cx="114275" cy="120725"/>
            </a:xfrm>
            <a:custGeom>
              <a:rect b="b" l="l" r="r" t="t"/>
              <a:pathLst>
                <a:path extrusionOk="0" h="4829" w="4571">
                  <a:moveTo>
                    <a:pt x="2286" y="1678"/>
                  </a:moveTo>
                  <a:cubicBezTo>
                    <a:pt x="2733" y="1678"/>
                    <a:pt x="3094" y="2076"/>
                    <a:pt x="3012" y="2536"/>
                  </a:cubicBezTo>
                  <a:cubicBezTo>
                    <a:pt x="2956" y="2851"/>
                    <a:pt x="2705" y="3093"/>
                    <a:pt x="2407" y="3141"/>
                  </a:cubicBezTo>
                  <a:cubicBezTo>
                    <a:pt x="2364" y="3148"/>
                    <a:pt x="2322" y="3151"/>
                    <a:pt x="2281" y="3151"/>
                  </a:cubicBezTo>
                  <a:cubicBezTo>
                    <a:pt x="1829" y="3151"/>
                    <a:pt x="1470" y="2760"/>
                    <a:pt x="1559" y="2293"/>
                  </a:cubicBezTo>
                  <a:cubicBezTo>
                    <a:pt x="1607" y="1995"/>
                    <a:pt x="1849" y="1736"/>
                    <a:pt x="2164" y="1688"/>
                  </a:cubicBezTo>
                  <a:cubicBezTo>
                    <a:pt x="2206" y="1681"/>
                    <a:pt x="2246" y="1678"/>
                    <a:pt x="2286" y="1678"/>
                  </a:cubicBezTo>
                  <a:close/>
                  <a:moveTo>
                    <a:pt x="2003" y="0"/>
                  </a:moveTo>
                  <a:cubicBezTo>
                    <a:pt x="1882" y="0"/>
                    <a:pt x="1785" y="97"/>
                    <a:pt x="1785" y="210"/>
                  </a:cubicBezTo>
                  <a:lnTo>
                    <a:pt x="1785" y="598"/>
                  </a:lnTo>
                  <a:cubicBezTo>
                    <a:pt x="1785" y="711"/>
                    <a:pt x="1720" y="808"/>
                    <a:pt x="1615" y="848"/>
                  </a:cubicBezTo>
                  <a:cubicBezTo>
                    <a:pt x="1494" y="896"/>
                    <a:pt x="1373" y="969"/>
                    <a:pt x="1276" y="1050"/>
                  </a:cubicBezTo>
                  <a:cubicBezTo>
                    <a:pt x="1222" y="1091"/>
                    <a:pt x="1159" y="1111"/>
                    <a:pt x="1100" y="1111"/>
                  </a:cubicBezTo>
                  <a:cubicBezTo>
                    <a:pt x="1053" y="1111"/>
                    <a:pt x="1008" y="1099"/>
                    <a:pt x="969" y="1074"/>
                  </a:cubicBezTo>
                  <a:lnTo>
                    <a:pt x="638" y="880"/>
                  </a:lnTo>
                  <a:cubicBezTo>
                    <a:pt x="604" y="859"/>
                    <a:pt x="567" y="849"/>
                    <a:pt x="530" y="849"/>
                  </a:cubicBezTo>
                  <a:cubicBezTo>
                    <a:pt x="456" y="849"/>
                    <a:pt x="385" y="890"/>
                    <a:pt x="347" y="961"/>
                  </a:cubicBezTo>
                  <a:lnTo>
                    <a:pt x="65" y="1454"/>
                  </a:lnTo>
                  <a:cubicBezTo>
                    <a:pt x="0" y="1559"/>
                    <a:pt x="41" y="1688"/>
                    <a:pt x="146" y="1744"/>
                  </a:cubicBezTo>
                  <a:lnTo>
                    <a:pt x="477" y="1938"/>
                  </a:lnTo>
                  <a:cubicBezTo>
                    <a:pt x="574" y="2003"/>
                    <a:pt x="630" y="2100"/>
                    <a:pt x="606" y="2213"/>
                  </a:cubicBezTo>
                  <a:cubicBezTo>
                    <a:pt x="598" y="2277"/>
                    <a:pt x="598" y="2342"/>
                    <a:pt x="598" y="2415"/>
                  </a:cubicBezTo>
                  <a:cubicBezTo>
                    <a:pt x="598" y="2487"/>
                    <a:pt x="598" y="2544"/>
                    <a:pt x="606" y="2616"/>
                  </a:cubicBezTo>
                  <a:cubicBezTo>
                    <a:pt x="614" y="2729"/>
                    <a:pt x="565" y="2843"/>
                    <a:pt x="477" y="2891"/>
                  </a:cubicBezTo>
                  <a:lnTo>
                    <a:pt x="146" y="3085"/>
                  </a:lnTo>
                  <a:cubicBezTo>
                    <a:pt x="41" y="3141"/>
                    <a:pt x="0" y="3270"/>
                    <a:pt x="65" y="3375"/>
                  </a:cubicBezTo>
                  <a:lnTo>
                    <a:pt x="347" y="3868"/>
                  </a:lnTo>
                  <a:cubicBezTo>
                    <a:pt x="385" y="3939"/>
                    <a:pt x="456" y="3980"/>
                    <a:pt x="530" y="3980"/>
                  </a:cubicBezTo>
                  <a:cubicBezTo>
                    <a:pt x="567" y="3980"/>
                    <a:pt x="604" y="3970"/>
                    <a:pt x="638" y="3949"/>
                  </a:cubicBezTo>
                  <a:lnTo>
                    <a:pt x="969" y="3755"/>
                  </a:lnTo>
                  <a:cubicBezTo>
                    <a:pt x="1013" y="3731"/>
                    <a:pt x="1057" y="3720"/>
                    <a:pt x="1100" y="3720"/>
                  </a:cubicBezTo>
                  <a:cubicBezTo>
                    <a:pt x="1161" y="3720"/>
                    <a:pt x="1220" y="3742"/>
                    <a:pt x="1276" y="3779"/>
                  </a:cubicBezTo>
                  <a:cubicBezTo>
                    <a:pt x="1381" y="3860"/>
                    <a:pt x="1494" y="3933"/>
                    <a:pt x="1615" y="3981"/>
                  </a:cubicBezTo>
                  <a:cubicBezTo>
                    <a:pt x="1720" y="4021"/>
                    <a:pt x="1785" y="4118"/>
                    <a:pt x="1785" y="4231"/>
                  </a:cubicBezTo>
                  <a:lnTo>
                    <a:pt x="1785" y="4619"/>
                  </a:lnTo>
                  <a:cubicBezTo>
                    <a:pt x="1785" y="4740"/>
                    <a:pt x="1882" y="4829"/>
                    <a:pt x="2003" y="4829"/>
                  </a:cubicBezTo>
                  <a:lnTo>
                    <a:pt x="2576" y="4829"/>
                  </a:lnTo>
                  <a:cubicBezTo>
                    <a:pt x="2697" y="4829"/>
                    <a:pt x="2786" y="4740"/>
                    <a:pt x="2786" y="4619"/>
                  </a:cubicBezTo>
                  <a:lnTo>
                    <a:pt x="2786" y="4231"/>
                  </a:lnTo>
                  <a:cubicBezTo>
                    <a:pt x="2786" y="4118"/>
                    <a:pt x="2859" y="4021"/>
                    <a:pt x="2956" y="3981"/>
                  </a:cubicBezTo>
                  <a:cubicBezTo>
                    <a:pt x="3077" y="3933"/>
                    <a:pt x="3198" y="3860"/>
                    <a:pt x="3303" y="3779"/>
                  </a:cubicBezTo>
                  <a:cubicBezTo>
                    <a:pt x="3353" y="3738"/>
                    <a:pt x="3413" y="3718"/>
                    <a:pt x="3472" y="3718"/>
                  </a:cubicBezTo>
                  <a:cubicBezTo>
                    <a:pt x="3518" y="3718"/>
                    <a:pt x="3563" y="3730"/>
                    <a:pt x="3602" y="3755"/>
                  </a:cubicBezTo>
                  <a:lnTo>
                    <a:pt x="3941" y="3949"/>
                  </a:lnTo>
                  <a:cubicBezTo>
                    <a:pt x="3973" y="3970"/>
                    <a:pt x="4008" y="3980"/>
                    <a:pt x="4043" y="3980"/>
                  </a:cubicBezTo>
                  <a:cubicBezTo>
                    <a:pt x="4116" y="3980"/>
                    <a:pt x="4188" y="3939"/>
                    <a:pt x="4232" y="3868"/>
                  </a:cubicBezTo>
                  <a:lnTo>
                    <a:pt x="4514" y="3375"/>
                  </a:lnTo>
                  <a:cubicBezTo>
                    <a:pt x="4571" y="3270"/>
                    <a:pt x="4530" y="3141"/>
                    <a:pt x="4434" y="3085"/>
                  </a:cubicBezTo>
                  <a:lnTo>
                    <a:pt x="4102" y="2891"/>
                  </a:lnTo>
                  <a:cubicBezTo>
                    <a:pt x="3997" y="2826"/>
                    <a:pt x="3949" y="2729"/>
                    <a:pt x="3965" y="2616"/>
                  </a:cubicBezTo>
                  <a:cubicBezTo>
                    <a:pt x="3981" y="2544"/>
                    <a:pt x="3981" y="2487"/>
                    <a:pt x="3981" y="2415"/>
                  </a:cubicBezTo>
                  <a:cubicBezTo>
                    <a:pt x="3981" y="2342"/>
                    <a:pt x="3981" y="2285"/>
                    <a:pt x="3965" y="2213"/>
                  </a:cubicBezTo>
                  <a:cubicBezTo>
                    <a:pt x="3957" y="2100"/>
                    <a:pt x="4006" y="1995"/>
                    <a:pt x="4102" y="1938"/>
                  </a:cubicBezTo>
                  <a:lnTo>
                    <a:pt x="4434" y="1744"/>
                  </a:lnTo>
                  <a:cubicBezTo>
                    <a:pt x="4530" y="1688"/>
                    <a:pt x="4571" y="1559"/>
                    <a:pt x="4514" y="1454"/>
                  </a:cubicBezTo>
                  <a:lnTo>
                    <a:pt x="4232" y="961"/>
                  </a:lnTo>
                  <a:cubicBezTo>
                    <a:pt x="4188" y="890"/>
                    <a:pt x="4116" y="849"/>
                    <a:pt x="4043" y="849"/>
                  </a:cubicBezTo>
                  <a:cubicBezTo>
                    <a:pt x="4008" y="849"/>
                    <a:pt x="3973" y="859"/>
                    <a:pt x="3941" y="880"/>
                  </a:cubicBezTo>
                  <a:lnTo>
                    <a:pt x="3602" y="1074"/>
                  </a:lnTo>
                  <a:cubicBezTo>
                    <a:pt x="3561" y="1098"/>
                    <a:pt x="3518" y="1109"/>
                    <a:pt x="3475" y="1109"/>
                  </a:cubicBezTo>
                  <a:cubicBezTo>
                    <a:pt x="3415" y="1109"/>
                    <a:pt x="3355" y="1087"/>
                    <a:pt x="3303" y="1050"/>
                  </a:cubicBezTo>
                  <a:cubicBezTo>
                    <a:pt x="3190" y="969"/>
                    <a:pt x="3077" y="896"/>
                    <a:pt x="2956" y="848"/>
                  </a:cubicBezTo>
                  <a:cubicBezTo>
                    <a:pt x="2859" y="808"/>
                    <a:pt x="2786" y="711"/>
                    <a:pt x="2786" y="598"/>
                  </a:cubicBezTo>
                  <a:lnTo>
                    <a:pt x="2786" y="210"/>
                  </a:lnTo>
                  <a:cubicBezTo>
                    <a:pt x="2786" y="89"/>
                    <a:pt x="2697" y="0"/>
                    <a:pt x="25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5659025" y="4170300"/>
              <a:ext cx="105600" cy="106250"/>
            </a:xfrm>
            <a:custGeom>
              <a:rect b="b" l="l" r="r" t="t"/>
              <a:pathLst>
                <a:path extrusionOk="0" h="4250" w="4224">
                  <a:moveTo>
                    <a:pt x="2128" y="1605"/>
                  </a:moveTo>
                  <a:cubicBezTo>
                    <a:pt x="2250" y="1605"/>
                    <a:pt x="2372" y="1647"/>
                    <a:pt x="2471" y="1733"/>
                  </a:cubicBezTo>
                  <a:cubicBezTo>
                    <a:pt x="2754" y="1975"/>
                    <a:pt x="2721" y="2411"/>
                    <a:pt x="2398" y="2597"/>
                  </a:cubicBezTo>
                  <a:cubicBezTo>
                    <a:pt x="2314" y="2647"/>
                    <a:pt x="2218" y="2671"/>
                    <a:pt x="2123" y="2671"/>
                  </a:cubicBezTo>
                  <a:cubicBezTo>
                    <a:pt x="2001" y="2671"/>
                    <a:pt x="1880" y="2631"/>
                    <a:pt x="1785" y="2549"/>
                  </a:cubicBezTo>
                  <a:cubicBezTo>
                    <a:pt x="1502" y="2307"/>
                    <a:pt x="1526" y="1870"/>
                    <a:pt x="1849" y="1685"/>
                  </a:cubicBezTo>
                  <a:cubicBezTo>
                    <a:pt x="1935" y="1631"/>
                    <a:pt x="2031" y="1605"/>
                    <a:pt x="2128" y="1605"/>
                  </a:cubicBezTo>
                  <a:close/>
                  <a:moveTo>
                    <a:pt x="2025" y="0"/>
                  </a:moveTo>
                  <a:cubicBezTo>
                    <a:pt x="2012" y="0"/>
                    <a:pt x="1999" y="2"/>
                    <a:pt x="1987" y="5"/>
                  </a:cubicBezTo>
                  <a:lnTo>
                    <a:pt x="1486" y="94"/>
                  </a:lnTo>
                  <a:cubicBezTo>
                    <a:pt x="1389" y="118"/>
                    <a:pt x="1316" y="215"/>
                    <a:pt x="1341" y="320"/>
                  </a:cubicBezTo>
                  <a:lnTo>
                    <a:pt x="1397" y="643"/>
                  </a:lnTo>
                  <a:cubicBezTo>
                    <a:pt x="1413" y="740"/>
                    <a:pt x="1365" y="837"/>
                    <a:pt x="1284" y="885"/>
                  </a:cubicBezTo>
                  <a:cubicBezTo>
                    <a:pt x="1236" y="918"/>
                    <a:pt x="1195" y="958"/>
                    <a:pt x="1147" y="982"/>
                  </a:cubicBezTo>
                  <a:cubicBezTo>
                    <a:pt x="1098" y="1014"/>
                    <a:pt x="1058" y="1063"/>
                    <a:pt x="1009" y="1103"/>
                  </a:cubicBezTo>
                  <a:cubicBezTo>
                    <a:pt x="962" y="1157"/>
                    <a:pt x="892" y="1189"/>
                    <a:pt x="823" y="1189"/>
                  </a:cubicBezTo>
                  <a:cubicBezTo>
                    <a:pt x="799" y="1189"/>
                    <a:pt x="774" y="1184"/>
                    <a:pt x="751" y="1176"/>
                  </a:cubicBezTo>
                  <a:lnTo>
                    <a:pt x="436" y="1063"/>
                  </a:lnTo>
                  <a:cubicBezTo>
                    <a:pt x="419" y="1059"/>
                    <a:pt x="402" y="1057"/>
                    <a:pt x="385" y="1057"/>
                  </a:cubicBezTo>
                  <a:cubicBezTo>
                    <a:pt x="305" y="1057"/>
                    <a:pt x="227" y="1103"/>
                    <a:pt x="194" y="1176"/>
                  </a:cubicBezTo>
                  <a:lnTo>
                    <a:pt x="32" y="1652"/>
                  </a:lnTo>
                  <a:cubicBezTo>
                    <a:pt x="0" y="1749"/>
                    <a:pt x="57" y="1854"/>
                    <a:pt x="145" y="1895"/>
                  </a:cubicBezTo>
                  <a:lnTo>
                    <a:pt x="460" y="2008"/>
                  </a:lnTo>
                  <a:cubicBezTo>
                    <a:pt x="549" y="2032"/>
                    <a:pt x="606" y="2129"/>
                    <a:pt x="622" y="2218"/>
                  </a:cubicBezTo>
                  <a:cubicBezTo>
                    <a:pt x="630" y="2339"/>
                    <a:pt x="654" y="2452"/>
                    <a:pt x="678" y="2557"/>
                  </a:cubicBezTo>
                  <a:cubicBezTo>
                    <a:pt x="711" y="2654"/>
                    <a:pt x="678" y="2751"/>
                    <a:pt x="606" y="2823"/>
                  </a:cubicBezTo>
                  <a:lnTo>
                    <a:pt x="355" y="3033"/>
                  </a:lnTo>
                  <a:cubicBezTo>
                    <a:pt x="275" y="3106"/>
                    <a:pt x="266" y="3219"/>
                    <a:pt x="339" y="3300"/>
                  </a:cubicBezTo>
                  <a:lnTo>
                    <a:pt x="662" y="3679"/>
                  </a:lnTo>
                  <a:cubicBezTo>
                    <a:pt x="698" y="3724"/>
                    <a:pt x="749" y="3747"/>
                    <a:pt x="801" y="3747"/>
                  </a:cubicBezTo>
                  <a:cubicBezTo>
                    <a:pt x="842" y="3747"/>
                    <a:pt x="885" y="3732"/>
                    <a:pt x="921" y="3704"/>
                  </a:cubicBezTo>
                  <a:lnTo>
                    <a:pt x="1171" y="3485"/>
                  </a:lnTo>
                  <a:cubicBezTo>
                    <a:pt x="1213" y="3453"/>
                    <a:pt x="1269" y="3436"/>
                    <a:pt x="1325" y="3436"/>
                  </a:cubicBezTo>
                  <a:cubicBezTo>
                    <a:pt x="1365" y="3436"/>
                    <a:pt x="1404" y="3444"/>
                    <a:pt x="1437" y="3461"/>
                  </a:cubicBezTo>
                  <a:cubicBezTo>
                    <a:pt x="1534" y="3510"/>
                    <a:pt x="1647" y="3550"/>
                    <a:pt x="1768" y="3582"/>
                  </a:cubicBezTo>
                  <a:cubicBezTo>
                    <a:pt x="1865" y="3599"/>
                    <a:pt x="1938" y="3671"/>
                    <a:pt x="1962" y="3768"/>
                  </a:cubicBezTo>
                  <a:lnTo>
                    <a:pt x="2019" y="4091"/>
                  </a:lnTo>
                  <a:cubicBezTo>
                    <a:pt x="2040" y="4182"/>
                    <a:pt x="2116" y="4249"/>
                    <a:pt x="2204" y="4249"/>
                  </a:cubicBezTo>
                  <a:cubicBezTo>
                    <a:pt x="2218" y="4249"/>
                    <a:pt x="2231" y="4248"/>
                    <a:pt x="2245" y="4245"/>
                  </a:cubicBezTo>
                  <a:lnTo>
                    <a:pt x="2738" y="4156"/>
                  </a:lnTo>
                  <a:cubicBezTo>
                    <a:pt x="2842" y="4132"/>
                    <a:pt x="2907" y="4035"/>
                    <a:pt x="2891" y="3930"/>
                  </a:cubicBezTo>
                  <a:lnTo>
                    <a:pt x="2826" y="3607"/>
                  </a:lnTo>
                  <a:cubicBezTo>
                    <a:pt x="2810" y="3510"/>
                    <a:pt x="2859" y="3421"/>
                    <a:pt x="2939" y="3364"/>
                  </a:cubicBezTo>
                  <a:cubicBezTo>
                    <a:pt x="2996" y="3348"/>
                    <a:pt x="3044" y="3308"/>
                    <a:pt x="3085" y="3267"/>
                  </a:cubicBezTo>
                  <a:cubicBezTo>
                    <a:pt x="3125" y="3227"/>
                    <a:pt x="3174" y="3187"/>
                    <a:pt x="3214" y="3146"/>
                  </a:cubicBezTo>
                  <a:cubicBezTo>
                    <a:pt x="3268" y="3093"/>
                    <a:pt x="3334" y="3061"/>
                    <a:pt x="3404" y="3061"/>
                  </a:cubicBezTo>
                  <a:cubicBezTo>
                    <a:pt x="3429" y="3061"/>
                    <a:pt x="3455" y="3065"/>
                    <a:pt x="3480" y="3074"/>
                  </a:cubicBezTo>
                  <a:lnTo>
                    <a:pt x="3787" y="3187"/>
                  </a:lnTo>
                  <a:cubicBezTo>
                    <a:pt x="3805" y="3191"/>
                    <a:pt x="3823" y="3193"/>
                    <a:pt x="3841" y="3193"/>
                  </a:cubicBezTo>
                  <a:cubicBezTo>
                    <a:pt x="3924" y="3193"/>
                    <a:pt x="3996" y="3147"/>
                    <a:pt x="4030" y="3074"/>
                  </a:cubicBezTo>
                  <a:lnTo>
                    <a:pt x="4191" y="2597"/>
                  </a:lnTo>
                  <a:cubicBezTo>
                    <a:pt x="4223" y="2500"/>
                    <a:pt x="4175" y="2395"/>
                    <a:pt x="4086" y="2355"/>
                  </a:cubicBezTo>
                  <a:lnTo>
                    <a:pt x="3771" y="2242"/>
                  </a:lnTo>
                  <a:cubicBezTo>
                    <a:pt x="3682" y="2218"/>
                    <a:pt x="3618" y="2121"/>
                    <a:pt x="3610" y="2032"/>
                  </a:cubicBezTo>
                  <a:cubicBezTo>
                    <a:pt x="3602" y="1927"/>
                    <a:pt x="3577" y="1806"/>
                    <a:pt x="3545" y="1693"/>
                  </a:cubicBezTo>
                  <a:cubicBezTo>
                    <a:pt x="3521" y="1596"/>
                    <a:pt x="3545" y="1499"/>
                    <a:pt x="3618" y="1426"/>
                  </a:cubicBezTo>
                  <a:lnTo>
                    <a:pt x="3868" y="1216"/>
                  </a:lnTo>
                  <a:cubicBezTo>
                    <a:pt x="3949" y="1144"/>
                    <a:pt x="3965" y="1039"/>
                    <a:pt x="3892" y="958"/>
                  </a:cubicBezTo>
                  <a:lnTo>
                    <a:pt x="3569" y="570"/>
                  </a:lnTo>
                  <a:cubicBezTo>
                    <a:pt x="3530" y="527"/>
                    <a:pt x="3479" y="504"/>
                    <a:pt x="3428" y="504"/>
                  </a:cubicBezTo>
                  <a:cubicBezTo>
                    <a:pt x="3384" y="504"/>
                    <a:pt x="3340" y="521"/>
                    <a:pt x="3303" y="554"/>
                  </a:cubicBezTo>
                  <a:lnTo>
                    <a:pt x="3052" y="764"/>
                  </a:lnTo>
                  <a:cubicBezTo>
                    <a:pt x="3007" y="799"/>
                    <a:pt x="2949" y="819"/>
                    <a:pt x="2893" y="819"/>
                  </a:cubicBezTo>
                  <a:cubicBezTo>
                    <a:pt x="2858" y="819"/>
                    <a:pt x="2825" y="812"/>
                    <a:pt x="2794" y="796"/>
                  </a:cubicBezTo>
                  <a:cubicBezTo>
                    <a:pt x="2681" y="740"/>
                    <a:pt x="2568" y="700"/>
                    <a:pt x="2455" y="675"/>
                  </a:cubicBezTo>
                  <a:cubicBezTo>
                    <a:pt x="2366" y="651"/>
                    <a:pt x="2285" y="578"/>
                    <a:pt x="2269" y="482"/>
                  </a:cubicBezTo>
                  <a:lnTo>
                    <a:pt x="2205" y="159"/>
                  </a:lnTo>
                  <a:cubicBezTo>
                    <a:pt x="2191" y="67"/>
                    <a:pt x="2109" y="0"/>
                    <a:pt x="20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5812050" y="4186775"/>
              <a:ext cx="71475" cy="74300"/>
            </a:xfrm>
            <a:custGeom>
              <a:rect b="b" l="l" r="r" t="t"/>
              <a:pathLst>
                <a:path extrusionOk="0" h="2972" w="2859">
                  <a:moveTo>
                    <a:pt x="1430" y="1031"/>
                  </a:moveTo>
                  <a:cubicBezTo>
                    <a:pt x="1720" y="1031"/>
                    <a:pt x="1934" y="1300"/>
                    <a:pt x="1865" y="1583"/>
                  </a:cubicBezTo>
                  <a:cubicBezTo>
                    <a:pt x="1825" y="1769"/>
                    <a:pt x="1664" y="1914"/>
                    <a:pt x="1478" y="1930"/>
                  </a:cubicBezTo>
                  <a:cubicBezTo>
                    <a:pt x="1461" y="1932"/>
                    <a:pt x="1445" y="1933"/>
                    <a:pt x="1429" y="1933"/>
                  </a:cubicBezTo>
                  <a:cubicBezTo>
                    <a:pt x="1138" y="1933"/>
                    <a:pt x="924" y="1664"/>
                    <a:pt x="993" y="1373"/>
                  </a:cubicBezTo>
                  <a:cubicBezTo>
                    <a:pt x="1034" y="1195"/>
                    <a:pt x="1195" y="1050"/>
                    <a:pt x="1381" y="1034"/>
                  </a:cubicBezTo>
                  <a:cubicBezTo>
                    <a:pt x="1397" y="1032"/>
                    <a:pt x="1414" y="1031"/>
                    <a:pt x="1430" y="1031"/>
                  </a:cubicBezTo>
                  <a:close/>
                  <a:moveTo>
                    <a:pt x="1373" y="0"/>
                  </a:moveTo>
                  <a:cubicBezTo>
                    <a:pt x="1300" y="0"/>
                    <a:pt x="1244" y="57"/>
                    <a:pt x="1227" y="121"/>
                  </a:cubicBezTo>
                  <a:lnTo>
                    <a:pt x="1211" y="355"/>
                  </a:lnTo>
                  <a:cubicBezTo>
                    <a:pt x="1211" y="428"/>
                    <a:pt x="1163" y="477"/>
                    <a:pt x="1098" y="509"/>
                  </a:cubicBezTo>
                  <a:cubicBezTo>
                    <a:pt x="1018" y="541"/>
                    <a:pt x="945" y="565"/>
                    <a:pt x="880" y="622"/>
                  </a:cubicBezTo>
                  <a:cubicBezTo>
                    <a:pt x="848" y="642"/>
                    <a:pt x="814" y="652"/>
                    <a:pt x="780" y="652"/>
                  </a:cubicBezTo>
                  <a:cubicBezTo>
                    <a:pt x="747" y="652"/>
                    <a:pt x="715" y="642"/>
                    <a:pt x="686" y="622"/>
                  </a:cubicBezTo>
                  <a:lnTo>
                    <a:pt x="493" y="485"/>
                  </a:lnTo>
                  <a:cubicBezTo>
                    <a:pt x="473" y="471"/>
                    <a:pt x="450" y="464"/>
                    <a:pt x="427" y="464"/>
                  </a:cubicBezTo>
                  <a:cubicBezTo>
                    <a:pt x="384" y="464"/>
                    <a:pt x="341" y="486"/>
                    <a:pt x="315" y="517"/>
                  </a:cubicBezTo>
                  <a:lnTo>
                    <a:pt x="121" y="808"/>
                  </a:lnTo>
                  <a:cubicBezTo>
                    <a:pt x="81" y="872"/>
                    <a:pt x="97" y="953"/>
                    <a:pt x="153" y="993"/>
                  </a:cubicBezTo>
                  <a:lnTo>
                    <a:pt x="339" y="1123"/>
                  </a:lnTo>
                  <a:cubicBezTo>
                    <a:pt x="404" y="1163"/>
                    <a:pt x="428" y="1236"/>
                    <a:pt x="412" y="1292"/>
                  </a:cubicBezTo>
                  <a:cubicBezTo>
                    <a:pt x="404" y="1333"/>
                    <a:pt x="404" y="1373"/>
                    <a:pt x="396" y="1413"/>
                  </a:cubicBezTo>
                  <a:lnTo>
                    <a:pt x="396" y="1534"/>
                  </a:lnTo>
                  <a:cubicBezTo>
                    <a:pt x="396" y="1607"/>
                    <a:pt x="363" y="1672"/>
                    <a:pt x="299" y="1696"/>
                  </a:cubicBezTo>
                  <a:lnTo>
                    <a:pt x="89" y="1801"/>
                  </a:lnTo>
                  <a:cubicBezTo>
                    <a:pt x="32" y="1833"/>
                    <a:pt x="0" y="1914"/>
                    <a:pt x="32" y="1971"/>
                  </a:cubicBezTo>
                  <a:lnTo>
                    <a:pt x="186" y="2285"/>
                  </a:lnTo>
                  <a:cubicBezTo>
                    <a:pt x="203" y="2327"/>
                    <a:pt x="251" y="2355"/>
                    <a:pt x="300" y="2355"/>
                  </a:cubicBezTo>
                  <a:cubicBezTo>
                    <a:pt x="319" y="2355"/>
                    <a:pt x="338" y="2351"/>
                    <a:pt x="355" y="2342"/>
                  </a:cubicBezTo>
                  <a:lnTo>
                    <a:pt x="565" y="2245"/>
                  </a:lnTo>
                  <a:cubicBezTo>
                    <a:pt x="587" y="2233"/>
                    <a:pt x="611" y="2226"/>
                    <a:pt x="636" y="2226"/>
                  </a:cubicBezTo>
                  <a:cubicBezTo>
                    <a:pt x="674" y="2226"/>
                    <a:pt x="713" y="2243"/>
                    <a:pt x="743" y="2277"/>
                  </a:cubicBezTo>
                  <a:cubicBezTo>
                    <a:pt x="808" y="2326"/>
                    <a:pt x="880" y="2374"/>
                    <a:pt x="945" y="2415"/>
                  </a:cubicBezTo>
                  <a:cubicBezTo>
                    <a:pt x="1009" y="2447"/>
                    <a:pt x="1050" y="2503"/>
                    <a:pt x="1042" y="2576"/>
                  </a:cubicBezTo>
                  <a:lnTo>
                    <a:pt x="1018" y="2810"/>
                  </a:lnTo>
                  <a:cubicBezTo>
                    <a:pt x="1018" y="2883"/>
                    <a:pt x="1074" y="2940"/>
                    <a:pt x="1139" y="2948"/>
                  </a:cubicBezTo>
                  <a:lnTo>
                    <a:pt x="1486" y="2972"/>
                  </a:lnTo>
                  <a:cubicBezTo>
                    <a:pt x="1550" y="2972"/>
                    <a:pt x="1615" y="2923"/>
                    <a:pt x="1623" y="2851"/>
                  </a:cubicBezTo>
                  <a:lnTo>
                    <a:pt x="1647" y="2617"/>
                  </a:lnTo>
                  <a:cubicBezTo>
                    <a:pt x="1647" y="2544"/>
                    <a:pt x="1696" y="2495"/>
                    <a:pt x="1752" y="2463"/>
                  </a:cubicBezTo>
                  <a:cubicBezTo>
                    <a:pt x="1841" y="2439"/>
                    <a:pt x="1906" y="2407"/>
                    <a:pt x="1978" y="2358"/>
                  </a:cubicBezTo>
                  <a:cubicBezTo>
                    <a:pt x="2007" y="2338"/>
                    <a:pt x="2039" y="2328"/>
                    <a:pt x="2072" y="2328"/>
                  </a:cubicBezTo>
                  <a:cubicBezTo>
                    <a:pt x="2106" y="2328"/>
                    <a:pt x="2140" y="2338"/>
                    <a:pt x="2172" y="2358"/>
                  </a:cubicBezTo>
                  <a:lnTo>
                    <a:pt x="2358" y="2487"/>
                  </a:lnTo>
                  <a:cubicBezTo>
                    <a:pt x="2381" y="2502"/>
                    <a:pt x="2405" y="2508"/>
                    <a:pt x="2430" y="2508"/>
                  </a:cubicBezTo>
                  <a:cubicBezTo>
                    <a:pt x="2474" y="2508"/>
                    <a:pt x="2518" y="2486"/>
                    <a:pt x="2544" y="2455"/>
                  </a:cubicBezTo>
                  <a:lnTo>
                    <a:pt x="2738" y="2164"/>
                  </a:lnTo>
                  <a:cubicBezTo>
                    <a:pt x="2778" y="2100"/>
                    <a:pt x="2754" y="2019"/>
                    <a:pt x="2705" y="1979"/>
                  </a:cubicBezTo>
                  <a:lnTo>
                    <a:pt x="2511" y="1849"/>
                  </a:lnTo>
                  <a:cubicBezTo>
                    <a:pt x="2455" y="1809"/>
                    <a:pt x="2431" y="1736"/>
                    <a:pt x="2447" y="1680"/>
                  </a:cubicBezTo>
                  <a:cubicBezTo>
                    <a:pt x="2455" y="1639"/>
                    <a:pt x="2463" y="1599"/>
                    <a:pt x="2463" y="1551"/>
                  </a:cubicBezTo>
                  <a:lnTo>
                    <a:pt x="2463" y="1429"/>
                  </a:lnTo>
                  <a:cubicBezTo>
                    <a:pt x="2463" y="1357"/>
                    <a:pt x="2495" y="1292"/>
                    <a:pt x="2552" y="1268"/>
                  </a:cubicBezTo>
                  <a:lnTo>
                    <a:pt x="2762" y="1163"/>
                  </a:lnTo>
                  <a:cubicBezTo>
                    <a:pt x="2826" y="1131"/>
                    <a:pt x="2859" y="1050"/>
                    <a:pt x="2826" y="993"/>
                  </a:cubicBezTo>
                  <a:lnTo>
                    <a:pt x="2673" y="678"/>
                  </a:lnTo>
                  <a:cubicBezTo>
                    <a:pt x="2649" y="637"/>
                    <a:pt x="2600" y="609"/>
                    <a:pt x="2554" y="609"/>
                  </a:cubicBezTo>
                  <a:cubicBezTo>
                    <a:pt x="2536" y="609"/>
                    <a:pt x="2519" y="613"/>
                    <a:pt x="2503" y="622"/>
                  </a:cubicBezTo>
                  <a:lnTo>
                    <a:pt x="2293" y="719"/>
                  </a:lnTo>
                  <a:cubicBezTo>
                    <a:pt x="2269" y="731"/>
                    <a:pt x="2242" y="738"/>
                    <a:pt x="2217" y="738"/>
                  </a:cubicBezTo>
                  <a:cubicBezTo>
                    <a:pt x="2176" y="738"/>
                    <a:pt x="2137" y="721"/>
                    <a:pt x="2108" y="687"/>
                  </a:cubicBezTo>
                  <a:cubicBezTo>
                    <a:pt x="2051" y="638"/>
                    <a:pt x="1978" y="590"/>
                    <a:pt x="1906" y="557"/>
                  </a:cubicBezTo>
                  <a:cubicBezTo>
                    <a:pt x="1849" y="525"/>
                    <a:pt x="1809" y="469"/>
                    <a:pt x="1817" y="396"/>
                  </a:cubicBezTo>
                  <a:lnTo>
                    <a:pt x="1833" y="162"/>
                  </a:lnTo>
                  <a:cubicBezTo>
                    <a:pt x="1833" y="97"/>
                    <a:pt x="1785" y="32"/>
                    <a:pt x="1712" y="24"/>
                  </a:cubicBezTo>
                  <a:lnTo>
                    <a:pt x="137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5534250" y="4595375"/>
              <a:ext cx="303250" cy="261450"/>
            </a:xfrm>
            <a:custGeom>
              <a:rect b="b" l="l" r="r" t="t"/>
              <a:pathLst>
                <a:path extrusionOk="0" h="10458" w="12130">
                  <a:moveTo>
                    <a:pt x="1252" y="0"/>
                  </a:moveTo>
                  <a:cubicBezTo>
                    <a:pt x="566" y="0"/>
                    <a:pt x="1" y="566"/>
                    <a:pt x="1" y="1252"/>
                  </a:cubicBezTo>
                  <a:lnTo>
                    <a:pt x="1" y="7518"/>
                  </a:lnTo>
                  <a:cubicBezTo>
                    <a:pt x="1" y="7583"/>
                    <a:pt x="41" y="7623"/>
                    <a:pt x="97" y="7623"/>
                  </a:cubicBezTo>
                  <a:cubicBezTo>
                    <a:pt x="162" y="7623"/>
                    <a:pt x="202" y="7583"/>
                    <a:pt x="202" y="7518"/>
                  </a:cubicBezTo>
                  <a:lnTo>
                    <a:pt x="202" y="1252"/>
                  </a:lnTo>
                  <a:cubicBezTo>
                    <a:pt x="202" y="679"/>
                    <a:pt x="671" y="202"/>
                    <a:pt x="1252" y="202"/>
                  </a:cubicBezTo>
                  <a:cubicBezTo>
                    <a:pt x="1826" y="202"/>
                    <a:pt x="2302" y="679"/>
                    <a:pt x="2302" y="1252"/>
                  </a:cubicBezTo>
                  <a:lnTo>
                    <a:pt x="2302" y="9246"/>
                  </a:lnTo>
                  <a:cubicBezTo>
                    <a:pt x="2302" y="9917"/>
                    <a:pt x="2843" y="10458"/>
                    <a:pt x="3513" y="10458"/>
                  </a:cubicBezTo>
                  <a:cubicBezTo>
                    <a:pt x="4175" y="10458"/>
                    <a:pt x="4725" y="9917"/>
                    <a:pt x="4725" y="9246"/>
                  </a:cubicBezTo>
                  <a:lnTo>
                    <a:pt x="4725" y="2916"/>
                  </a:lnTo>
                  <a:cubicBezTo>
                    <a:pt x="4725" y="2374"/>
                    <a:pt x="5169" y="1930"/>
                    <a:pt x="5710" y="1930"/>
                  </a:cubicBezTo>
                  <a:cubicBezTo>
                    <a:pt x="6259" y="1930"/>
                    <a:pt x="6703" y="2374"/>
                    <a:pt x="6703" y="2916"/>
                  </a:cubicBezTo>
                  <a:lnTo>
                    <a:pt x="6703" y="6606"/>
                  </a:lnTo>
                  <a:cubicBezTo>
                    <a:pt x="6703" y="7373"/>
                    <a:pt x="7317" y="7987"/>
                    <a:pt x="8084" y="7987"/>
                  </a:cubicBezTo>
                  <a:cubicBezTo>
                    <a:pt x="8851" y="7987"/>
                    <a:pt x="9465" y="7373"/>
                    <a:pt x="9465" y="6606"/>
                  </a:cubicBezTo>
                  <a:lnTo>
                    <a:pt x="9465" y="1446"/>
                  </a:lnTo>
                  <a:cubicBezTo>
                    <a:pt x="9465" y="768"/>
                    <a:pt x="10022" y="210"/>
                    <a:pt x="10700" y="210"/>
                  </a:cubicBezTo>
                  <a:cubicBezTo>
                    <a:pt x="11370" y="210"/>
                    <a:pt x="11928" y="759"/>
                    <a:pt x="11928" y="1446"/>
                  </a:cubicBezTo>
                  <a:lnTo>
                    <a:pt x="11928" y="10006"/>
                  </a:lnTo>
                  <a:cubicBezTo>
                    <a:pt x="11928" y="10062"/>
                    <a:pt x="11968" y="10102"/>
                    <a:pt x="12033" y="10102"/>
                  </a:cubicBezTo>
                  <a:cubicBezTo>
                    <a:pt x="12089" y="10102"/>
                    <a:pt x="12130" y="10062"/>
                    <a:pt x="12130" y="10006"/>
                  </a:cubicBezTo>
                  <a:lnTo>
                    <a:pt x="12130" y="1446"/>
                  </a:lnTo>
                  <a:cubicBezTo>
                    <a:pt x="12130" y="654"/>
                    <a:pt x="11500" y="8"/>
                    <a:pt x="10700" y="8"/>
                  </a:cubicBezTo>
                  <a:cubicBezTo>
                    <a:pt x="9909" y="8"/>
                    <a:pt x="9263" y="646"/>
                    <a:pt x="9263" y="1446"/>
                  </a:cubicBezTo>
                  <a:lnTo>
                    <a:pt x="9263" y="6606"/>
                  </a:lnTo>
                  <a:cubicBezTo>
                    <a:pt x="9263" y="7260"/>
                    <a:pt x="8738" y="7785"/>
                    <a:pt x="8084" y="7785"/>
                  </a:cubicBezTo>
                  <a:cubicBezTo>
                    <a:pt x="7430" y="7785"/>
                    <a:pt x="6905" y="7260"/>
                    <a:pt x="6905" y="6606"/>
                  </a:cubicBezTo>
                  <a:lnTo>
                    <a:pt x="6905" y="2916"/>
                  </a:lnTo>
                  <a:cubicBezTo>
                    <a:pt x="6905" y="2261"/>
                    <a:pt x="6372" y="1728"/>
                    <a:pt x="5710" y="1728"/>
                  </a:cubicBezTo>
                  <a:cubicBezTo>
                    <a:pt x="5056" y="1728"/>
                    <a:pt x="4523" y="2261"/>
                    <a:pt x="4523" y="2916"/>
                  </a:cubicBezTo>
                  <a:lnTo>
                    <a:pt x="4523" y="9246"/>
                  </a:lnTo>
                  <a:cubicBezTo>
                    <a:pt x="4523" y="9804"/>
                    <a:pt x="4070" y="10256"/>
                    <a:pt x="3513" y="10256"/>
                  </a:cubicBezTo>
                  <a:cubicBezTo>
                    <a:pt x="2956" y="10256"/>
                    <a:pt x="2504" y="9804"/>
                    <a:pt x="2504" y="9246"/>
                  </a:cubicBezTo>
                  <a:lnTo>
                    <a:pt x="2504" y="1252"/>
                  </a:lnTo>
                  <a:cubicBezTo>
                    <a:pt x="2504" y="566"/>
                    <a:pt x="1939" y="0"/>
                    <a:pt x="12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5527175" y="4773225"/>
              <a:ext cx="19225" cy="19200"/>
            </a:xfrm>
            <a:custGeom>
              <a:rect b="b" l="l" r="r" t="t"/>
              <a:pathLst>
                <a:path extrusionOk="0" h="768" w="769">
                  <a:moveTo>
                    <a:pt x="380" y="1"/>
                  </a:moveTo>
                  <a:cubicBezTo>
                    <a:pt x="170" y="1"/>
                    <a:pt x="1" y="178"/>
                    <a:pt x="1" y="388"/>
                  </a:cubicBezTo>
                  <a:cubicBezTo>
                    <a:pt x="1" y="598"/>
                    <a:pt x="170" y="768"/>
                    <a:pt x="380" y="768"/>
                  </a:cubicBezTo>
                  <a:cubicBezTo>
                    <a:pt x="598" y="768"/>
                    <a:pt x="768" y="598"/>
                    <a:pt x="768" y="388"/>
                  </a:cubicBezTo>
                  <a:cubicBezTo>
                    <a:pt x="768" y="178"/>
                    <a:pt x="598" y="1"/>
                    <a:pt x="3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5825575" y="4835200"/>
              <a:ext cx="19400" cy="19200"/>
            </a:xfrm>
            <a:custGeom>
              <a:rect b="b" l="l" r="r" t="t"/>
              <a:pathLst>
                <a:path extrusionOk="0" h="768" w="776">
                  <a:moveTo>
                    <a:pt x="388" y="1"/>
                  </a:moveTo>
                  <a:cubicBezTo>
                    <a:pt x="178" y="1"/>
                    <a:pt x="0" y="170"/>
                    <a:pt x="0" y="380"/>
                  </a:cubicBezTo>
                  <a:cubicBezTo>
                    <a:pt x="0" y="590"/>
                    <a:pt x="178" y="768"/>
                    <a:pt x="388" y="768"/>
                  </a:cubicBezTo>
                  <a:cubicBezTo>
                    <a:pt x="598" y="768"/>
                    <a:pt x="775" y="590"/>
                    <a:pt x="775" y="380"/>
                  </a:cubicBezTo>
                  <a:cubicBezTo>
                    <a:pt x="775" y="170"/>
                    <a:pt x="598" y="1"/>
                    <a:pt x="3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a:off x="5660225" y="4623825"/>
              <a:ext cx="33750" cy="33950"/>
            </a:xfrm>
            <a:custGeom>
              <a:rect b="b" l="l" r="r" t="t"/>
              <a:pathLst>
                <a:path extrusionOk="0" h="1358" w="1350">
                  <a:moveTo>
                    <a:pt x="671" y="1"/>
                  </a:moveTo>
                  <a:cubicBezTo>
                    <a:pt x="299" y="1"/>
                    <a:pt x="0" y="308"/>
                    <a:pt x="0" y="679"/>
                  </a:cubicBezTo>
                  <a:cubicBezTo>
                    <a:pt x="0" y="1051"/>
                    <a:pt x="299" y="1358"/>
                    <a:pt x="671" y="1358"/>
                  </a:cubicBezTo>
                  <a:cubicBezTo>
                    <a:pt x="1050" y="1358"/>
                    <a:pt x="1349" y="1051"/>
                    <a:pt x="1349" y="679"/>
                  </a:cubicBezTo>
                  <a:cubicBezTo>
                    <a:pt x="1349" y="308"/>
                    <a:pt x="1050" y="1"/>
                    <a:pt x="671" y="1"/>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5818300" y="4643625"/>
              <a:ext cx="33925" cy="33725"/>
            </a:xfrm>
            <a:custGeom>
              <a:rect b="b" l="l" r="r" t="t"/>
              <a:pathLst>
                <a:path extrusionOk="0" h="1349" w="1357">
                  <a:moveTo>
                    <a:pt x="679" y="0"/>
                  </a:moveTo>
                  <a:cubicBezTo>
                    <a:pt x="307" y="0"/>
                    <a:pt x="0" y="299"/>
                    <a:pt x="0" y="679"/>
                  </a:cubicBezTo>
                  <a:cubicBezTo>
                    <a:pt x="0" y="1050"/>
                    <a:pt x="307" y="1349"/>
                    <a:pt x="679" y="1349"/>
                  </a:cubicBezTo>
                  <a:cubicBezTo>
                    <a:pt x="1050" y="1349"/>
                    <a:pt x="1357" y="1050"/>
                    <a:pt x="1357" y="679"/>
                  </a:cubicBezTo>
                  <a:cubicBezTo>
                    <a:pt x="1357" y="299"/>
                    <a:pt x="1050" y="0"/>
                    <a:pt x="679" y="0"/>
                  </a:cubicBezTo>
                  <a:close/>
                </a:path>
              </a:pathLst>
            </a:custGeom>
            <a:solidFill>
              <a:srgbClr val="EB9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5818300" y="4695500"/>
              <a:ext cx="33925" cy="33950"/>
            </a:xfrm>
            <a:custGeom>
              <a:rect b="b" l="l" r="r" t="t"/>
              <a:pathLst>
                <a:path extrusionOk="0" h="1358" w="1357">
                  <a:moveTo>
                    <a:pt x="679" y="1"/>
                  </a:moveTo>
                  <a:cubicBezTo>
                    <a:pt x="307" y="1"/>
                    <a:pt x="0" y="308"/>
                    <a:pt x="0" y="679"/>
                  </a:cubicBezTo>
                  <a:cubicBezTo>
                    <a:pt x="0" y="1050"/>
                    <a:pt x="307" y="1357"/>
                    <a:pt x="679" y="1357"/>
                  </a:cubicBezTo>
                  <a:cubicBezTo>
                    <a:pt x="1050" y="1357"/>
                    <a:pt x="1357" y="1050"/>
                    <a:pt x="1357" y="679"/>
                  </a:cubicBezTo>
                  <a:cubicBezTo>
                    <a:pt x="1357" y="308"/>
                    <a:pt x="1050" y="1"/>
                    <a:pt x="679"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5519925" y="4668650"/>
              <a:ext cx="33725" cy="33750"/>
            </a:xfrm>
            <a:custGeom>
              <a:rect b="b" l="l" r="r" t="t"/>
              <a:pathLst>
                <a:path extrusionOk="0" h="1350" w="1349">
                  <a:moveTo>
                    <a:pt x="670" y="1"/>
                  </a:moveTo>
                  <a:cubicBezTo>
                    <a:pt x="299" y="1"/>
                    <a:pt x="0" y="299"/>
                    <a:pt x="0" y="671"/>
                  </a:cubicBezTo>
                  <a:cubicBezTo>
                    <a:pt x="0" y="1050"/>
                    <a:pt x="299" y="1349"/>
                    <a:pt x="670" y="1349"/>
                  </a:cubicBezTo>
                  <a:cubicBezTo>
                    <a:pt x="1050" y="1349"/>
                    <a:pt x="1349" y="1050"/>
                    <a:pt x="1349" y="671"/>
                  </a:cubicBezTo>
                  <a:cubicBezTo>
                    <a:pt x="1349" y="299"/>
                    <a:pt x="1050" y="1"/>
                    <a:pt x="670" y="1"/>
                  </a:cubicBezTo>
                  <a:close/>
                </a:path>
              </a:pathLst>
            </a:custGeom>
            <a:solidFill>
              <a:srgbClr val="799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5804975" y="4441200"/>
              <a:ext cx="173850" cy="158050"/>
            </a:xfrm>
            <a:custGeom>
              <a:rect b="b" l="l" r="r" t="t"/>
              <a:pathLst>
                <a:path extrusionOk="0" h="6322" w="6954">
                  <a:moveTo>
                    <a:pt x="3471" y="0"/>
                  </a:moveTo>
                  <a:cubicBezTo>
                    <a:pt x="3229" y="0"/>
                    <a:pt x="2983" y="28"/>
                    <a:pt x="2738" y="87"/>
                  </a:cubicBezTo>
                  <a:cubicBezTo>
                    <a:pt x="1042" y="499"/>
                    <a:pt x="0" y="2202"/>
                    <a:pt x="404" y="3898"/>
                  </a:cubicBezTo>
                  <a:cubicBezTo>
                    <a:pt x="749" y="5345"/>
                    <a:pt x="2039" y="6321"/>
                    <a:pt x="3464" y="6321"/>
                  </a:cubicBezTo>
                  <a:cubicBezTo>
                    <a:pt x="3709" y="6321"/>
                    <a:pt x="3958" y="6292"/>
                    <a:pt x="4208" y="6232"/>
                  </a:cubicBezTo>
                  <a:cubicBezTo>
                    <a:pt x="5911" y="5828"/>
                    <a:pt x="6953" y="4124"/>
                    <a:pt x="6549" y="2429"/>
                  </a:cubicBezTo>
                  <a:cubicBezTo>
                    <a:pt x="6204" y="978"/>
                    <a:pt x="4902" y="0"/>
                    <a:pt x="3471" y="0"/>
                  </a:cubicBezTo>
                  <a:close/>
                </a:path>
              </a:pathLst>
            </a:custGeom>
            <a:solidFill>
              <a:srgbClr val="4C5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5832625" y="4461325"/>
              <a:ext cx="118125" cy="118125"/>
            </a:xfrm>
            <a:custGeom>
              <a:rect b="b" l="l" r="r" t="t"/>
              <a:pathLst>
                <a:path extrusionOk="0" h="4725" w="4725">
                  <a:moveTo>
                    <a:pt x="2367" y="0"/>
                  </a:moveTo>
                  <a:cubicBezTo>
                    <a:pt x="1059" y="0"/>
                    <a:pt x="1" y="1058"/>
                    <a:pt x="1" y="2366"/>
                  </a:cubicBezTo>
                  <a:cubicBezTo>
                    <a:pt x="1" y="3667"/>
                    <a:pt x="1059" y="4724"/>
                    <a:pt x="2367" y="4724"/>
                  </a:cubicBezTo>
                  <a:cubicBezTo>
                    <a:pt x="3675" y="4724"/>
                    <a:pt x="4725" y="3667"/>
                    <a:pt x="4725" y="2366"/>
                  </a:cubicBezTo>
                  <a:cubicBezTo>
                    <a:pt x="4725" y="1058"/>
                    <a:pt x="3675" y="0"/>
                    <a:pt x="2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5890575" y="4469800"/>
              <a:ext cx="32325" cy="51900"/>
            </a:xfrm>
            <a:custGeom>
              <a:rect b="b" l="l" r="r" t="t"/>
              <a:pathLst>
                <a:path extrusionOk="0" h="2076" w="1293">
                  <a:moveTo>
                    <a:pt x="49" y="1"/>
                  </a:moveTo>
                  <a:cubicBezTo>
                    <a:pt x="16" y="1"/>
                    <a:pt x="0" y="17"/>
                    <a:pt x="0" y="49"/>
                  </a:cubicBezTo>
                  <a:lnTo>
                    <a:pt x="0" y="2027"/>
                  </a:lnTo>
                  <a:cubicBezTo>
                    <a:pt x="0" y="2044"/>
                    <a:pt x="8" y="2060"/>
                    <a:pt x="16" y="2068"/>
                  </a:cubicBezTo>
                  <a:cubicBezTo>
                    <a:pt x="33" y="2076"/>
                    <a:pt x="41" y="2076"/>
                    <a:pt x="49" y="2076"/>
                  </a:cubicBezTo>
                  <a:cubicBezTo>
                    <a:pt x="49" y="2076"/>
                    <a:pt x="57" y="2076"/>
                    <a:pt x="81" y="2068"/>
                  </a:cubicBezTo>
                  <a:lnTo>
                    <a:pt x="1260" y="1535"/>
                  </a:lnTo>
                  <a:cubicBezTo>
                    <a:pt x="1284" y="1511"/>
                    <a:pt x="1292" y="1495"/>
                    <a:pt x="1284" y="1462"/>
                  </a:cubicBezTo>
                  <a:cubicBezTo>
                    <a:pt x="1266" y="1444"/>
                    <a:pt x="1243" y="1435"/>
                    <a:pt x="1226" y="1435"/>
                  </a:cubicBezTo>
                  <a:cubicBezTo>
                    <a:pt x="1221" y="1435"/>
                    <a:pt x="1216" y="1436"/>
                    <a:pt x="1212" y="1438"/>
                  </a:cubicBezTo>
                  <a:lnTo>
                    <a:pt x="97" y="1947"/>
                  </a:lnTo>
                  <a:lnTo>
                    <a:pt x="97" y="49"/>
                  </a:lnTo>
                  <a:cubicBezTo>
                    <a:pt x="97" y="17"/>
                    <a:pt x="81" y="1"/>
                    <a:pt x="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hat GPT by Slidesgo">
  <a:themeElements>
    <a:clrScheme name="Simple Light">
      <a:dk1>
        <a:srgbClr val="000000"/>
      </a:dk1>
      <a:lt1>
        <a:srgbClr val="FDFCFD"/>
      </a:lt1>
      <a:dk2>
        <a:srgbClr val="DFE6EE"/>
      </a:dk2>
      <a:lt2>
        <a:srgbClr val="A1B0BA"/>
      </a:lt2>
      <a:accent1>
        <a:srgbClr val="7991D1"/>
      </a:accent1>
      <a:accent2>
        <a:srgbClr val="4C5980"/>
      </a:accent2>
      <a:accent3>
        <a:srgbClr val="FFD075"/>
      </a:accent3>
      <a:accent4>
        <a:srgbClr val="EB9921"/>
      </a:accent4>
      <a:accent5>
        <a:srgbClr val="D66EC0"/>
      </a:accent5>
      <a:accent6>
        <a:srgbClr val="B345B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