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2" r:id="rId6"/>
    <p:sldId id="261" r:id="rId7"/>
    <p:sldId id="260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2B4B-AD97-4EE9-8115-8AD0A7857CA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CC2A-47E0-4157-AA92-69C68AF07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 .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62025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657600" y="1752600"/>
          <a:ext cx="457200" cy="609600"/>
        </p:xfrm>
        <a:graphic>
          <a:graphicData uri="http://schemas.openxmlformats.org/presentationml/2006/ole">
            <p:oleObj spid="_x0000_s3074" name="Equation" r:id="rId3" imgW="457200" imgH="60948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657600" y="2438400"/>
          <a:ext cx="533400" cy="520700"/>
        </p:xfrm>
        <a:graphic>
          <a:graphicData uri="http://schemas.openxmlformats.org/presentationml/2006/ole">
            <p:oleObj spid="_x0000_s3075" name="Equation" r:id="rId4" imgW="533160" imgH="43164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657600" y="3124200"/>
          <a:ext cx="520700" cy="914400"/>
        </p:xfrm>
        <a:graphic>
          <a:graphicData uri="http://schemas.openxmlformats.org/presentationml/2006/ole">
            <p:oleObj spid="_x0000_s3076" name="Equation" r:id="rId5" imgW="520560" imgH="91440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867400" y="4724400"/>
          <a:ext cx="1993900" cy="431800"/>
        </p:xfrm>
        <a:graphic>
          <a:graphicData uri="http://schemas.openxmlformats.org/presentationml/2006/ole">
            <p:oleObj spid="_x0000_s3077" name="Equation" r:id="rId6" imgW="1993680" imgH="43164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581400" y="4648200"/>
          <a:ext cx="1993900" cy="431800"/>
        </p:xfrm>
        <a:graphic>
          <a:graphicData uri="http://schemas.openxmlformats.org/presentationml/2006/ole">
            <p:oleObj spid="_x0000_s3078" name="Equation" r:id="rId7" imgW="19936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</a:t>
            </a:r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743200" y="1600200"/>
          <a:ext cx="355600" cy="393700"/>
        </p:xfrm>
        <a:graphic>
          <a:graphicData uri="http://schemas.openxmlformats.org/presentationml/2006/ole">
            <p:oleObj spid="_x0000_s2050" name="Equation" r:id="rId3" imgW="355320" imgH="3934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004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429000" y="1600200"/>
          <a:ext cx="342900" cy="425450"/>
        </p:xfrm>
        <a:graphic>
          <a:graphicData uri="http://schemas.openxmlformats.org/presentationml/2006/ole">
            <p:oleObj spid="_x0000_s2051" name="Equation" r:id="rId4" imgW="342720" imgH="3934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2362200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2J = [0.5]k(42cm-30cm)</a:t>
            </a:r>
            <a:r>
              <a:rPr lang="en-US" baseline="30000" dirty="0" smtClean="0"/>
              <a:t>2 </a:t>
            </a:r>
            <a:endParaRPr lang="en-US" dirty="0" smtClean="0"/>
          </a:p>
          <a:p>
            <a:r>
              <a:rPr lang="en-US" dirty="0" smtClean="0"/>
              <a:t>2J=[0.5]k(12cm)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2J=[0.5]k(0.12)</a:t>
            </a:r>
            <a:r>
              <a:rPr lang="en-US" baseline="30000" dirty="0" smtClean="0"/>
              <a:t>2</a:t>
            </a:r>
            <a:r>
              <a:rPr lang="en-US" dirty="0" smtClean="0"/>
              <a:t>       k = 277.778N/m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1242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3581400"/>
            <a:ext cx="731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= (0.5)k(</a:t>
            </a:r>
            <a:r>
              <a:rPr lang="en-US" dirty="0" smtClean="0">
                <a:sym typeface="Symbol"/>
              </a:rPr>
              <a:t>x) where </a:t>
            </a:r>
            <a:r>
              <a:rPr lang="en-US" dirty="0" smtClean="0">
                <a:sym typeface="Symbol"/>
              </a:rPr>
              <a:t>x </a:t>
            </a:r>
            <a:r>
              <a:rPr lang="en-US" dirty="0" smtClean="0">
                <a:sym typeface="Symbol"/>
              </a:rPr>
              <a:t>= (35cm – 30cm), but must be converted to meters.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4114800"/>
            <a:ext cx="731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= (0.5)k(</a:t>
            </a:r>
            <a:r>
              <a:rPr lang="en-US" dirty="0" smtClean="0">
                <a:sym typeface="Symbol"/>
              </a:rPr>
              <a:t>x) where </a:t>
            </a:r>
            <a:r>
              <a:rPr lang="en-US" dirty="0" smtClean="0">
                <a:sym typeface="Symbol"/>
              </a:rPr>
              <a:t>x </a:t>
            </a:r>
            <a:r>
              <a:rPr lang="en-US" dirty="0" smtClean="0">
                <a:sym typeface="Symbol"/>
              </a:rPr>
              <a:t>= (40cm – 30cm), but must be converted to meters.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46482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F </a:t>
            </a:r>
            <a:r>
              <a:rPr lang="en-US" dirty="0" smtClean="0"/>
              <a:t>= </a:t>
            </a:r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 smtClean="0"/>
              <a:t>–</a:t>
            </a:r>
            <a:r>
              <a:rPr lang="en-US" dirty="0" smtClean="0"/>
              <a:t> W</a:t>
            </a:r>
            <a:r>
              <a:rPr lang="en-US" baseline="-25000" dirty="0" smtClean="0"/>
              <a:t>1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2652713"/>
            <a:ext cx="4343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76400"/>
            <a:ext cx="6486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285750"/>
            <a:ext cx="5686425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04800"/>
            <a:ext cx="67151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Technically you could just siphon the water out and not do any</a:t>
            </a:r>
            <a:r>
              <a:rPr lang="en-US" dirty="0" smtClean="0"/>
              <a:t> </a:t>
            </a:r>
            <a:r>
              <a:rPr lang="en-US" dirty="0"/>
              <a:t>pump</a:t>
            </a:r>
            <a:r>
              <a:rPr lang="en-US" dirty="0" smtClean="0"/>
              <a:t> </a:t>
            </a:r>
            <a:r>
              <a:rPr lang="en-US" dirty="0"/>
              <a:t>work.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But if you mount a pump on top of the</a:t>
            </a:r>
            <a:r>
              <a:rPr lang="en-US" dirty="0" smtClean="0"/>
              <a:t> </a:t>
            </a:r>
            <a:r>
              <a:rPr lang="en-US" dirty="0"/>
              <a:t>tank, the work required to pump it out can be found by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 Calculate the total weight of the water in the tank = 2/3*Pi*r^3*62.5 = 16,362.5 pounds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Calculate the center of mass of the hemisphere from the circular top of the tank = 3*r/8 = 1.875 feet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Then the work required is 1.875 feet *16,362.5 pounds = 30679.6875 foot - pounds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 3.0</vt:lpstr>
      <vt:lpstr>Chapter 7 . 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Doctor Pham</dc:creator>
  <cp:lastModifiedBy>Doctor Pham</cp:lastModifiedBy>
  <cp:revision>4</cp:revision>
  <dcterms:created xsi:type="dcterms:W3CDTF">2014-07-22T06:55:12Z</dcterms:created>
  <dcterms:modified xsi:type="dcterms:W3CDTF">2014-07-22T07:32:46Z</dcterms:modified>
</cp:coreProperties>
</file>