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EF7B-65AF-4015-9714-04C871C40B1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CA4-2C15-413A-A75E-E074910D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1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EF7B-65AF-4015-9714-04C871C40B1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CA4-2C15-413A-A75E-E074910D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4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EF7B-65AF-4015-9714-04C871C40B1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CA4-2C15-413A-A75E-E074910D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EF7B-65AF-4015-9714-04C871C40B1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CA4-2C15-413A-A75E-E074910D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4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EF7B-65AF-4015-9714-04C871C40B1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CA4-2C15-413A-A75E-E074910D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EF7B-65AF-4015-9714-04C871C40B1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CA4-2C15-413A-A75E-E074910D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8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EF7B-65AF-4015-9714-04C871C40B1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CA4-2C15-413A-A75E-E074910D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EF7B-65AF-4015-9714-04C871C40B1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CA4-2C15-413A-A75E-E074910D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8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EF7B-65AF-4015-9714-04C871C40B1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CA4-2C15-413A-A75E-E074910D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2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EF7B-65AF-4015-9714-04C871C40B1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CA4-2C15-413A-A75E-E074910D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8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EF7B-65AF-4015-9714-04C871C40B1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CCA4-2C15-413A-A75E-E074910D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BEF7B-65AF-4015-9714-04C871C40B1E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CCA4-2C15-413A-A75E-E074910D6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6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82406" y="304800"/>
            <a:ext cx="7931727" cy="10667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Example</a:t>
            </a:r>
            <a:r>
              <a:rPr lang="en-US" sz="2400" dirty="0"/>
              <a:t>: </a:t>
            </a:r>
            <a:r>
              <a:rPr lang="en-US" sz="2400" dirty="0" smtClean="0"/>
              <a:t>Find the rectangular equation of the following polar equations. </a:t>
            </a:r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2114977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Multiply both sides of the equation by 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82406" y="1566705"/>
                <a:ext cx="29546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(a)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</m:oMath>
                </a14:m>
                <a:r>
                  <a:rPr lang="en-US" sz="2000" dirty="0" smtClean="0"/>
                  <a:t>	</a:t>
                </a:r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06" y="1566705"/>
                <a:ext cx="2954655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206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90600" y="449580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762000" y="4065415"/>
                <a:ext cx="4267200" cy="369332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−3)2=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dirty="0" smtClean="0"/>
                  <a:t>circle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065415"/>
                <a:ext cx="4267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2" t="-6154" b="-2000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09600" y="2551708"/>
                <a:ext cx="5980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</m:oMath>
                </a14:m>
                <a:r>
                  <a:rPr lang="en-US" dirty="0" smtClean="0"/>
                  <a:t>    which gives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51708"/>
                <a:ext cx="5980227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9600" y="3009755"/>
            <a:ext cx="5783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Put all terms on the left hand side and complete the square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09600" y="3499442"/>
                <a:ext cx="2489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99442"/>
                <a:ext cx="248952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599713" y="3492484"/>
                <a:ext cx="3701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13" y="3492484"/>
                <a:ext cx="370139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09600" y="4638346"/>
                <a:ext cx="2954655" cy="487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(b)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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38346"/>
                <a:ext cx="2954655" cy="487698"/>
              </a:xfrm>
              <a:prstGeom prst="rect">
                <a:avLst/>
              </a:prstGeom>
              <a:blipFill rotWithShape="0">
                <a:blip r:embed="rId7"/>
                <a:stretch>
                  <a:fillRect l="-1649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 flipH="1">
            <a:off x="644912" y="5253305"/>
            <a:ext cx="2071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Multiply across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653646" y="5756013"/>
                <a:ext cx="3694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</m:oMath>
                </a14:m>
                <a:r>
                  <a:rPr lang="en-US" dirty="0" smtClean="0"/>
                  <a:t> = 1   which gives    </a:t>
                </a:r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46" y="5756013"/>
                <a:ext cx="3694601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r="-4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762000" y="6252606"/>
                <a:ext cx="2370905" cy="369332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          </m:t>
                    </m:r>
                  </m:oMath>
                </a14:m>
                <a:r>
                  <a:rPr lang="en-US" dirty="0" smtClean="0"/>
                  <a:t> line</a:t>
                </a:r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252606"/>
                <a:ext cx="2370905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6154" r="-761" b="-2000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1"/>
      <p:bldP spid="2" grpId="0" animBg="1"/>
      <p:bldP spid="4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56199" y="271664"/>
                <a:ext cx="2031325" cy="487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(c)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2+6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99" y="271664"/>
                <a:ext cx="2031325" cy="487698"/>
              </a:xfrm>
              <a:prstGeom prst="rect">
                <a:avLst/>
              </a:prstGeom>
              <a:blipFill rotWithShape="0">
                <a:blip r:embed="rId2"/>
                <a:stretch>
                  <a:fillRect l="-240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33400" y="867098"/>
            <a:ext cx="160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Multiply across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33400" y="1290404"/>
                <a:ext cx="5256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</m:oMath>
                </a14:m>
                <a:r>
                  <a:rPr lang="en-US" dirty="0"/>
                  <a:t> = 1   which gives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90404"/>
                <a:ext cx="525605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56199" y="1788310"/>
                <a:ext cx="4719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- 6x)        then square both sides</a:t>
                </a:r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99" y="1788310"/>
                <a:ext cx="471904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3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48268" y="2362906"/>
                <a:ext cx="6540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US" dirty="0" smtClean="0"/>
                  <a:t>putting all the variables on one side</a:t>
                </a:r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8" y="2362906"/>
                <a:ext cx="654089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3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48268" y="2948402"/>
                <a:ext cx="4032964" cy="369332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        </m:t>
                    </m:r>
                  </m:oMath>
                </a14:m>
                <a:r>
                  <a:rPr lang="en-US" dirty="0" smtClean="0"/>
                  <a:t>     hyperbola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8" y="2948402"/>
                <a:ext cx="403296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6154" b="-2000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077200" y="3317734"/>
                <a:ext cx="4459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317734"/>
                <a:ext cx="44595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56199" y="3533898"/>
                <a:ext cx="1818383" cy="487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(d)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99" y="3533898"/>
                <a:ext cx="1818383" cy="487698"/>
              </a:xfrm>
              <a:prstGeom prst="rect">
                <a:avLst/>
              </a:prstGeom>
              <a:blipFill rotWithShape="0">
                <a:blip r:embed="rId8"/>
                <a:stretch>
                  <a:fillRect l="-267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3400" y="4021596"/>
            <a:ext cx="160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Multiply across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33400" y="4402292"/>
                <a:ext cx="5410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</m:oMath>
                </a14:m>
                <a:r>
                  <a:rPr lang="en-US" dirty="0"/>
                  <a:t> = 1   which gives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02292"/>
                <a:ext cx="5410200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27936" y="4878626"/>
                <a:ext cx="55680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- </a:t>
                </a:r>
                <a:r>
                  <a:rPr lang="en-US" dirty="0" smtClean="0"/>
                  <a:t>2x</a:t>
                </a:r>
                <a:r>
                  <a:rPr lang="en-US" dirty="0"/>
                  <a:t>)        then square both sides</a:t>
                </a:r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6" y="4878626"/>
                <a:ext cx="5568063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27935" y="5464122"/>
                <a:ext cx="47473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US" dirty="0" smtClean="0"/>
                  <a:t>which simplifies to</a:t>
                </a:r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5" y="5464122"/>
                <a:ext cx="474731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15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59916" y="6034592"/>
                <a:ext cx="3296736" cy="369332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1         </m:t>
                    </m:r>
                  </m:oMath>
                </a14:m>
                <a:r>
                  <a:rPr lang="en-US" dirty="0"/>
                  <a:t>     </a:t>
                </a:r>
                <a:r>
                  <a:rPr lang="en-US" dirty="0" smtClean="0"/>
                  <a:t>parabola</a:t>
                </a:r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16" y="6034592"/>
                <a:ext cx="3296736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6061" b="-1818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1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 animBg="1"/>
      <p:bldP spid="9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867098"/>
            <a:ext cx="1604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Multiply across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33400" y="1290404"/>
                <a:ext cx="5256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</m:t>
                    </m:r>
                  </m:oMath>
                </a14:m>
                <a:r>
                  <a:rPr lang="en-US" dirty="0"/>
                  <a:t> = 1   which gives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90404"/>
                <a:ext cx="5256054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56199" y="1788310"/>
                <a:ext cx="4719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- 2x)        then square both sides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99" y="1788310"/>
                <a:ext cx="471904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3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48268" y="2362906"/>
                <a:ext cx="6797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3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US" dirty="0" smtClean="0"/>
                  <a:t>putting all the variables on one side</a:t>
                </a:r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8" y="2362906"/>
                <a:ext cx="67973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0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48268" y="2948402"/>
                <a:ext cx="3814890" cy="369332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        </m:t>
                    </m:r>
                  </m:oMath>
                </a14:m>
                <a:r>
                  <a:rPr lang="en-US" dirty="0" smtClean="0"/>
                  <a:t>     ellipse</a:t>
                </a:r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8" y="2948402"/>
                <a:ext cx="381489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6154" r="-158" b="-2000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19028" y="207272"/>
                <a:ext cx="1811971" cy="487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(e)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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28" y="207272"/>
                <a:ext cx="1811971" cy="487698"/>
              </a:xfrm>
              <a:prstGeom prst="rect">
                <a:avLst/>
              </a:prstGeom>
              <a:blipFill rotWithShape="0">
                <a:blip r:embed="rId6"/>
                <a:stretch>
                  <a:fillRect l="-269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0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232</TotalTime>
  <Words>247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Naala Brewer</dc:creator>
  <cp:lastModifiedBy>Katie Kolossa</cp:lastModifiedBy>
  <cp:revision>38</cp:revision>
  <dcterms:created xsi:type="dcterms:W3CDTF">2013-04-18T14:26:26Z</dcterms:created>
  <dcterms:modified xsi:type="dcterms:W3CDTF">2013-12-05T05:27:24Z</dcterms:modified>
</cp:coreProperties>
</file>