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12B5-F2A4-4B94-80D1-2CD3400E42F6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289A1-FEFD-496E-BBF2-628E3E0AA1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PHY121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229600" cy="419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447800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856" y="1600200"/>
            <a:ext cx="78722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8305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38224"/>
            <a:ext cx="883920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" y="1171574"/>
            <a:ext cx="8686801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" y="1371600"/>
            <a:ext cx="868680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4478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PHY121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PHY121</dc:title>
  <dc:creator>Doctor Pham</dc:creator>
  <cp:lastModifiedBy>Doctor Pham</cp:lastModifiedBy>
  <cp:revision>2</cp:revision>
  <dcterms:created xsi:type="dcterms:W3CDTF">2014-11-13T21:12:23Z</dcterms:created>
  <dcterms:modified xsi:type="dcterms:W3CDTF">2014-11-13T21:25:49Z</dcterms:modified>
</cp:coreProperties>
</file>