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41"/>
    <p:restoredTop sz="50257"/>
  </p:normalViewPr>
  <p:slideViewPr>
    <p:cSldViewPr snapToGrid="0" snapToObjects="1">
      <p:cViewPr varScale="1">
        <p:scale>
          <a:sx n="46" d="100"/>
          <a:sy n="46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CAB0-3E0C-E34F-A19D-7F2F4659C11A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CD8828D-365D-0247-A899-B5D211C711BD}">
      <dgm:prSet phldrT="[Text]"/>
      <dgm:spPr/>
      <dgm:t>
        <a:bodyPr/>
        <a:lstStyle/>
        <a:p>
          <a:r>
            <a:rPr lang="en-US" dirty="0" smtClean="0"/>
            <a:t>Caddy Core</a:t>
          </a:r>
          <a:endParaRPr lang="en-US" dirty="0"/>
        </a:p>
      </dgm:t>
    </dgm:pt>
    <dgm:pt modelId="{FB700208-7DB1-6545-831B-B3A38331F21E}" type="parTrans" cxnId="{31D98075-4529-1842-B73C-747E65453988}">
      <dgm:prSet/>
      <dgm:spPr/>
      <dgm:t>
        <a:bodyPr/>
        <a:lstStyle/>
        <a:p>
          <a:endParaRPr lang="en-US"/>
        </a:p>
      </dgm:t>
    </dgm:pt>
    <dgm:pt modelId="{91D36615-B467-734A-9E19-2864C3244D7D}" type="sibTrans" cxnId="{31D98075-4529-1842-B73C-747E65453988}">
      <dgm:prSet/>
      <dgm:spPr/>
      <dgm:t>
        <a:bodyPr/>
        <a:lstStyle/>
        <a:p>
          <a:endParaRPr lang="en-US"/>
        </a:p>
      </dgm:t>
    </dgm:pt>
    <dgm:pt modelId="{39A26CC8-9D45-6A46-A010-300A6FE4AC19}">
      <dgm:prSet phldrT="[Text]"/>
      <dgm:spPr/>
      <dgm:t>
        <a:bodyPr/>
        <a:lstStyle/>
        <a:p>
          <a:r>
            <a:rPr lang="en-US" dirty="0" smtClean="0"/>
            <a:t>CORS</a:t>
          </a:r>
          <a:endParaRPr lang="en-US" dirty="0"/>
        </a:p>
      </dgm:t>
    </dgm:pt>
    <dgm:pt modelId="{B149B706-052C-B44F-9BE8-55B95CB3C3BB}" type="parTrans" cxnId="{9A3F7925-1F8E-3E45-9165-24905DB8A98C}">
      <dgm:prSet/>
      <dgm:spPr/>
      <dgm:t>
        <a:bodyPr/>
        <a:lstStyle/>
        <a:p>
          <a:endParaRPr lang="en-US"/>
        </a:p>
      </dgm:t>
    </dgm:pt>
    <dgm:pt modelId="{5EE22EF5-A5D4-9548-B48C-72E1E246B75E}" type="sibTrans" cxnId="{9A3F7925-1F8E-3E45-9165-24905DB8A98C}">
      <dgm:prSet/>
      <dgm:spPr/>
      <dgm:t>
        <a:bodyPr/>
        <a:lstStyle/>
        <a:p>
          <a:endParaRPr lang="en-US"/>
        </a:p>
      </dgm:t>
    </dgm:pt>
    <dgm:pt modelId="{3B148648-0A22-4042-A24C-0287F7D3C3AC}">
      <dgm:prSet phldrT="[Text]"/>
      <dgm:spPr/>
      <dgm:t>
        <a:bodyPr/>
        <a:lstStyle/>
        <a:p>
          <a:r>
            <a:rPr lang="en-US" dirty="0" smtClean="0"/>
            <a:t>HUGO</a:t>
          </a:r>
          <a:endParaRPr lang="en-US" dirty="0"/>
        </a:p>
      </dgm:t>
    </dgm:pt>
    <dgm:pt modelId="{C4630A29-C517-444A-A0EE-63F3D6A46642}" type="parTrans" cxnId="{84BAFF07-FC02-1349-A81E-91CB18F6E0B1}">
      <dgm:prSet/>
      <dgm:spPr/>
      <dgm:t>
        <a:bodyPr/>
        <a:lstStyle/>
        <a:p>
          <a:endParaRPr lang="en-US"/>
        </a:p>
      </dgm:t>
    </dgm:pt>
    <dgm:pt modelId="{FAD1632F-724D-0F49-AF58-9E399A7EEB63}" type="sibTrans" cxnId="{84BAFF07-FC02-1349-A81E-91CB18F6E0B1}">
      <dgm:prSet/>
      <dgm:spPr/>
      <dgm:t>
        <a:bodyPr/>
        <a:lstStyle/>
        <a:p>
          <a:endParaRPr lang="en-US"/>
        </a:p>
      </dgm:t>
    </dgm:pt>
    <dgm:pt modelId="{E4B2B61D-FC57-D64B-9271-2F585F1BD111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B79A4853-EADA-7948-8CF0-1545BC502978}" type="parTrans" cxnId="{06539C1A-87BA-E84D-A3D9-78F42657406A}">
      <dgm:prSet/>
      <dgm:spPr/>
      <dgm:t>
        <a:bodyPr/>
        <a:lstStyle/>
        <a:p>
          <a:endParaRPr lang="en-US"/>
        </a:p>
      </dgm:t>
    </dgm:pt>
    <dgm:pt modelId="{B5D38605-3C82-7742-B6FA-5AB7C82D801C}" type="sibTrans" cxnId="{06539C1A-87BA-E84D-A3D9-78F42657406A}">
      <dgm:prSet/>
      <dgm:spPr/>
      <dgm:t>
        <a:bodyPr/>
        <a:lstStyle/>
        <a:p>
          <a:endParaRPr lang="en-US"/>
        </a:p>
      </dgm:t>
    </dgm:pt>
    <dgm:pt modelId="{630CCE26-1249-4E4E-B1CB-2B1AAEEDE787}">
      <dgm:prSet phldrT="[Text]"/>
      <dgm:spPr/>
      <dgm:t>
        <a:bodyPr/>
        <a:lstStyle/>
        <a:p>
          <a:r>
            <a:rPr lang="en-US" dirty="0" smtClean="0"/>
            <a:t>JWT</a:t>
          </a:r>
        </a:p>
      </dgm:t>
    </dgm:pt>
    <dgm:pt modelId="{79497679-D61D-974C-8EC5-5F193A88CE8E}" type="parTrans" cxnId="{E23F76E2-DA89-6846-A298-424376F2AE2E}">
      <dgm:prSet/>
      <dgm:spPr/>
      <dgm:t>
        <a:bodyPr/>
        <a:lstStyle/>
        <a:p>
          <a:endParaRPr lang="en-US"/>
        </a:p>
      </dgm:t>
    </dgm:pt>
    <dgm:pt modelId="{F00FFAB9-B47F-AF46-ACB8-1FECD835FBB1}" type="sibTrans" cxnId="{E23F76E2-DA89-6846-A298-424376F2AE2E}">
      <dgm:prSet/>
      <dgm:spPr/>
      <dgm:t>
        <a:bodyPr/>
        <a:lstStyle/>
        <a:p>
          <a:endParaRPr lang="en-US"/>
        </a:p>
      </dgm:t>
    </dgm:pt>
    <dgm:pt modelId="{972FC19A-279F-834F-928F-96C939DC8005}">
      <dgm:prSet phldrT="[Text]"/>
      <dgm:spPr/>
      <dgm:t>
        <a:bodyPr/>
        <a:lstStyle/>
        <a:p>
          <a:r>
            <a:rPr lang="en-US" dirty="0" err="1" smtClean="0"/>
            <a:t>IPFilter</a:t>
          </a:r>
          <a:endParaRPr lang="en-US" dirty="0" smtClean="0"/>
        </a:p>
      </dgm:t>
    </dgm:pt>
    <dgm:pt modelId="{E158C37B-CAD7-B945-B0FE-FAA39C4A45EC}" type="parTrans" cxnId="{12FCC4C7-4056-E141-B21F-904679015F7F}">
      <dgm:prSet/>
      <dgm:spPr/>
      <dgm:t>
        <a:bodyPr/>
        <a:lstStyle/>
        <a:p>
          <a:endParaRPr lang="en-US"/>
        </a:p>
      </dgm:t>
    </dgm:pt>
    <dgm:pt modelId="{9A4094EB-1E65-4D44-BC86-AFEE850636DC}" type="sibTrans" cxnId="{12FCC4C7-4056-E141-B21F-904679015F7F}">
      <dgm:prSet/>
      <dgm:spPr/>
      <dgm:t>
        <a:bodyPr/>
        <a:lstStyle/>
        <a:p>
          <a:endParaRPr lang="en-US"/>
        </a:p>
      </dgm:t>
    </dgm:pt>
    <dgm:pt modelId="{9B8C9DF8-984F-C742-AD5D-B7B6C2C812D9}">
      <dgm:prSet phldrT="[Text]"/>
      <dgm:spPr/>
      <dgm:t>
        <a:bodyPr/>
        <a:lstStyle/>
        <a:p>
          <a:r>
            <a:rPr lang="en-US" dirty="0" smtClean="0"/>
            <a:t>Upload</a:t>
          </a:r>
        </a:p>
      </dgm:t>
    </dgm:pt>
    <dgm:pt modelId="{8562FB8B-EC5E-CA43-9839-EEB08311A70B}" type="parTrans" cxnId="{F082D34F-D47E-0C44-A0F2-EDCA14E4FC0E}">
      <dgm:prSet/>
      <dgm:spPr/>
      <dgm:t>
        <a:bodyPr/>
        <a:lstStyle/>
        <a:p>
          <a:endParaRPr lang="en-US"/>
        </a:p>
      </dgm:t>
    </dgm:pt>
    <dgm:pt modelId="{BD185945-5088-134A-B720-2092A4B32FE9}" type="sibTrans" cxnId="{F082D34F-D47E-0C44-A0F2-EDCA14E4FC0E}">
      <dgm:prSet/>
      <dgm:spPr/>
      <dgm:t>
        <a:bodyPr/>
        <a:lstStyle/>
        <a:p>
          <a:endParaRPr lang="en-US"/>
        </a:p>
      </dgm:t>
    </dgm:pt>
    <dgm:pt modelId="{A6E1EE22-3EAD-8042-8253-B9B1B2379226}">
      <dgm:prSet phldrT="[Text]"/>
      <dgm:spPr/>
      <dgm:t>
        <a:bodyPr/>
        <a:lstStyle/>
        <a:p>
          <a:r>
            <a:rPr lang="en-US" dirty="0" smtClean="0"/>
            <a:t>Search</a:t>
          </a:r>
        </a:p>
      </dgm:t>
    </dgm:pt>
    <dgm:pt modelId="{9D05DFEC-D754-844F-A462-618D83E7EF4D}" type="parTrans" cxnId="{75A61A42-1ECA-754E-91C4-B9598E84D6CA}">
      <dgm:prSet/>
      <dgm:spPr/>
      <dgm:t>
        <a:bodyPr/>
        <a:lstStyle/>
        <a:p>
          <a:endParaRPr lang="en-US"/>
        </a:p>
      </dgm:t>
    </dgm:pt>
    <dgm:pt modelId="{FEA9D83E-9FF0-2B48-8307-9AC580895DC0}" type="sibTrans" cxnId="{75A61A42-1ECA-754E-91C4-B9598E84D6CA}">
      <dgm:prSet/>
      <dgm:spPr/>
      <dgm:t>
        <a:bodyPr/>
        <a:lstStyle/>
        <a:p>
          <a:endParaRPr lang="en-US"/>
        </a:p>
      </dgm:t>
    </dgm:pt>
    <dgm:pt modelId="{3A36ED75-0678-4948-A58B-216E7ED24EE5}">
      <dgm:prSet phldrT="[Text]"/>
      <dgm:spPr/>
      <dgm:t>
        <a:bodyPr/>
        <a:lstStyle/>
        <a:p>
          <a:r>
            <a:rPr lang="en-US" dirty="0" smtClean="0"/>
            <a:t>Your Add-on</a:t>
          </a:r>
        </a:p>
      </dgm:t>
    </dgm:pt>
    <dgm:pt modelId="{2DA87B93-6A12-BC45-9D1F-B082C6C45E22}" type="parTrans" cxnId="{D024545F-B060-454F-8DF6-15DC4C86370A}">
      <dgm:prSet/>
      <dgm:spPr/>
      <dgm:t>
        <a:bodyPr/>
        <a:lstStyle/>
        <a:p>
          <a:endParaRPr lang="en-US"/>
        </a:p>
      </dgm:t>
    </dgm:pt>
    <dgm:pt modelId="{CC9D0DEA-E2B6-A642-B936-076CB0E8CF62}" type="sibTrans" cxnId="{D024545F-B060-454F-8DF6-15DC4C86370A}">
      <dgm:prSet/>
      <dgm:spPr/>
      <dgm:t>
        <a:bodyPr/>
        <a:lstStyle/>
        <a:p>
          <a:endParaRPr lang="en-US"/>
        </a:p>
      </dgm:t>
    </dgm:pt>
    <dgm:pt modelId="{0ADBBB31-81AC-0E40-98BB-1CFCA4322509}">
      <dgm:prSet phldrT="[Text]"/>
      <dgm:spPr/>
      <dgm:t>
        <a:bodyPr/>
        <a:lstStyle/>
        <a:p>
          <a:r>
            <a:rPr lang="en-US" dirty="0" smtClean="0"/>
            <a:t>Template </a:t>
          </a:r>
        </a:p>
      </dgm:t>
    </dgm:pt>
    <dgm:pt modelId="{5FA84294-0B83-124E-956D-132B011901FA}" type="parTrans" cxnId="{DB39331A-E7E2-AF48-8189-ADF76A92966E}">
      <dgm:prSet/>
      <dgm:spPr/>
      <dgm:t>
        <a:bodyPr/>
        <a:lstStyle/>
        <a:p>
          <a:endParaRPr lang="en-US"/>
        </a:p>
      </dgm:t>
    </dgm:pt>
    <dgm:pt modelId="{CDE3B926-D482-9140-87A4-E7E823E378FD}" type="sibTrans" cxnId="{DB39331A-E7E2-AF48-8189-ADF76A92966E}">
      <dgm:prSet/>
      <dgm:spPr/>
      <dgm:t>
        <a:bodyPr/>
        <a:lstStyle/>
        <a:p>
          <a:endParaRPr lang="en-US"/>
        </a:p>
      </dgm:t>
    </dgm:pt>
    <dgm:pt modelId="{A4CAC8A5-3AC1-E144-887F-889594276674}" type="pres">
      <dgm:prSet presAssocID="{93ADCAB0-3E0C-E34F-A19D-7F2F4659C11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3BF167-5AAE-A141-B40E-AC4338FAD17C}" type="pres">
      <dgm:prSet presAssocID="{8CD8828D-365D-0247-A899-B5D211C711BD}" presName="root1" presStyleCnt="0"/>
      <dgm:spPr/>
      <dgm:t>
        <a:bodyPr/>
        <a:lstStyle/>
        <a:p>
          <a:endParaRPr lang="en-US"/>
        </a:p>
      </dgm:t>
    </dgm:pt>
    <dgm:pt modelId="{5FFF6806-2AB2-154D-912C-7E07F416874B}" type="pres">
      <dgm:prSet presAssocID="{8CD8828D-365D-0247-A899-B5D211C711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50C24-8DB1-6341-8A53-70E54CFE4F66}" type="pres">
      <dgm:prSet presAssocID="{8CD8828D-365D-0247-A899-B5D211C711BD}" presName="level2hierChild" presStyleCnt="0"/>
      <dgm:spPr/>
      <dgm:t>
        <a:bodyPr/>
        <a:lstStyle/>
        <a:p>
          <a:endParaRPr lang="en-US"/>
        </a:p>
      </dgm:t>
    </dgm:pt>
    <dgm:pt modelId="{1287C8CA-402D-9B4A-817D-5C07311943DA}" type="pres">
      <dgm:prSet presAssocID="{B149B706-052C-B44F-9BE8-55B95CB3C3BB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8E0D84EB-06DA-BF43-8EB8-9F39F70B6E90}" type="pres">
      <dgm:prSet presAssocID="{B149B706-052C-B44F-9BE8-55B95CB3C3BB}" presName="connTx" presStyleLbl="parChTrans1D2" presStyleIdx="0" presStyleCnt="9"/>
      <dgm:spPr/>
      <dgm:t>
        <a:bodyPr/>
        <a:lstStyle/>
        <a:p>
          <a:endParaRPr lang="en-US"/>
        </a:p>
      </dgm:t>
    </dgm:pt>
    <dgm:pt modelId="{257B1F1E-8A19-AE40-B82D-6579E5E63266}" type="pres">
      <dgm:prSet presAssocID="{39A26CC8-9D45-6A46-A010-300A6FE4AC19}" presName="root2" presStyleCnt="0"/>
      <dgm:spPr/>
      <dgm:t>
        <a:bodyPr/>
        <a:lstStyle/>
        <a:p>
          <a:endParaRPr lang="en-US"/>
        </a:p>
      </dgm:t>
    </dgm:pt>
    <dgm:pt modelId="{939C1F9C-0966-B64F-8330-1D6497425500}" type="pres">
      <dgm:prSet presAssocID="{39A26CC8-9D45-6A46-A010-300A6FE4AC19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EDC44-8191-F140-A12C-F3261518028A}" type="pres">
      <dgm:prSet presAssocID="{39A26CC8-9D45-6A46-A010-300A6FE4AC19}" presName="level3hierChild" presStyleCnt="0"/>
      <dgm:spPr/>
      <dgm:t>
        <a:bodyPr/>
        <a:lstStyle/>
        <a:p>
          <a:endParaRPr lang="en-US"/>
        </a:p>
      </dgm:t>
    </dgm:pt>
    <dgm:pt modelId="{394B2AC1-660E-B547-B730-F303D6D95098}" type="pres">
      <dgm:prSet presAssocID="{C4630A29-C517-444A-A0EE-63F3D6A46642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0ED9377E-A046-A942-AC85-A93A01C50768}" type="pres">
      <dgm:prSet presAssocID="{C4630A29-C517-444A-A0EE-63F3D6A46642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27A9864-0C51-0845-9D21-34B7FE7078EA}" type="pres">
      <dgm:prSet presAssocID="{3B148648-0A22-4042-A24C-0287F7D3C3AC}" presName="root2" presStyleCnt="0"/>
      <dgm:spPr/>
      <dgm:t>
        <a:bodyPr/>
        <a:lstStyle/>
        <a:p>
          <a:endParaRPr lang="en-US"/>
        </a:p>
      </dgm:t>
    </dgm:pt>
    <dgm:pt modelId="{2DE86542-98C2-7044-B562-77738F188820}" type="pres">
      <dgm:prSet presAssocID="{3B148648-0A22-4042-A24C-0287F7D3C3AC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372F7-D085-0A47-A38D-C9F56005B564}" type="pres">
      <dgm:prSet presAssocID="{3B148648-0A22-4042-A24C-0287F7D3C3AC}" presName="level3hierChild" presStyleCnt="0"/>
      <dgm:spPr/>
      <dgm:t>
        <a:bodyPr/>
        <a:lstStyle/>
        <a:p>
          <a:endParaRPr lang="en-US"/>
        </a:p>
      </dgm:t>
    </dgm:pt>
    <dgm:pt modelId="{AAB547A5-B37F-9D49-975A-DFBCE8F5E797}" type="pres">
      <dgm:prSet presAssocID="{B79A4853-EADA-7948-8CF0-1545BC502978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3A4BBA66-ED72-6C4C-B917-339EE53C6055}" type="pres">
      <dgm:prSet presAssocID="{B79A4853-EADA-7948-8CF0-1545BC502978}" presName="connTx" presStyleLbl="parChTrans1D2" presStyleIdx="2" presStyleCnt="9"/>
      <dgm:spPr/>
      <dgm:t>
        <a:bodyPr/>
        <a:lstStyle/>
        <a:p>
          <a:endParaRPr lang="en-US"/>
        </a:p>
      </dgm:t>
    </dgm:pt>
    <dgm:pt modelId="{01C852DC-1302-5F4C-920E-EDECB3B4D67C}" type="pres">
      <dgm:prSet presAssocID="{E4B2B61D-FC57-D64B-9271-2F585F1BD111}" presName="root2" presStyleCnt="0"/>
      <dgm:spPr/>
      <dgm:t>
        <a:bodyPr/>
        <a:lstStyle/>
        <a:p>
          <a:endParaRPr lang="en-US"/>
        </a:p>
      </dgm:t>
    </dgm:pt>
    <dgm:pt modelId="{32DE034E-577C-E740-B130-8910E5FC23BB}" type="pres">
      <dgm:prSet presAssocID="{E4B2B61D-FC57-D64B-9271-2F585F1BD111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10C60-3BE2-2E48-98F9-77AEE296C424}" type="pres">
      <dgm:prSet presAssocID="{E4B2B61D-FC57-D64B-9271-2F585F1BD111}" presName="level3hierChild" presStyleCnt="0"/>
      <dgm:spPr/>
      <dgm:t>
        <a:bodyPr/>
        <a:lstStyle/>
        <a:p>
          <a:endParaRPr lang="en-US"/>
        </a:p>
      </dgm:t>
    </dgm:pt>
    <dgm:pt modelId="{F47F589E-7DED-A040-ABF5-23FF786889B5}" type="pres">
      <dgm:prSet presAssocID="{79497679-D61D-974C-8EC5-5F193A88CE8E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F3F39145-EBF8-BB48-887E-13BCE0226A38}" type="pres">
      <dgm:prSet presAssocID="{79497679-D61D-974C-8EC5-5F193A88CE8E}" presName="connTx" presStyleLbl="parChTrans1D2" presStyleIdx="3" presStyleCnt="9"/>
      <dgm:spPr/>
      <dgm:t>
        <a:bodyPr/>
        <a:lstStyle/>
        <a:p>
          <a:endParaRPr lang="en-US"/>
        </a:p>
      </dgm:t>
    </dgm:pt>
    <dgm:pt modelId="{877AD8FB-080A-7F45-B0B9-9BACBA4D7BD4}" type="pres">
      <dgm:prSet presAssocID="{630CCE26-1249-4E4E-B1CB-2B1AAEEDE787}" presName="root2" presStyleCnt="0"/>
      <dgm:spPr/>
      <dgm:t>
        <a:bodyPr/>
        <a:lstStyle/>
        <a:p>
          <a:endParaRPr lang="en-US"/>
        </a:p>
      </dgm:t>
    </dgm:pt>
    <dgm:pt modelId="{51AD81CD-FB2D-8E41-ABE5-B7339540CB3B}" type="pres">
      <dgm:prSet presAssocID="{630CCE26-1249-4E4E-B1CB-2B1AAEEDE787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9270E-84FB-5B46-BC17-B4E8D2968690}" type="pres">
      <dgm:prSet presAssocID="{630CCE26-1249-4E4E-B1CB-2B1AAEEDE787}" presName="level3hierChild" presStyleCnt="0"/>
      <dgm:spPr/>
      <dgm:t>
        <a:bodyPr/>
        <a:lstStyle/>
        <a:p>
          <a:endParaRPr lang="en-US"/>
        </a:p>
      </dgm:t>
    </dgm:pt>
    <dgm:pt modelId="{5C66523A-2FB5-D84A-AF82-3BE290221390}" type="pres">
      <dgm:prSet presAssocID="{E158C37B-CAD7-B945-B0FE-FAA39C4A45EC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D573D5DA-1ABE-1D4C-B23D-B8AC6109A82A}" type="pres">
      <dgm:prSet presAssocID="{E158C37B-CAD7-B945-B0FE-FAA39C4A45EC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A7D3C07-768A-194A-B8A1-C35EE938B508}" type="pres">
      <dgm:prSet presAssocID="{972FC19A-279F-834F-928F-96C939DC8005}" presName="root2" presStyleCnt="0"/>
      <dgm:spPr/>
      <dgm:t>
        <a:bodyPr/>
        <a:lstStyle/>
        <a:p>
          <a:endParaRPr lang="en-US"/>
        </a:p>
      </dgm:t>
    </dgm:pt>
    <dgm:pt modelId="{67FE419C-E958-8E4E-9F37-DA3230D458F5}" type="pres">
      <dgm:prSet presAssocID="{972FC19A-279F-834F-928F-96C939DC8005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59D39-C7BC-7444-A7FA-1E08208EEA27}" type="pres">
      <dgm:prSet presAssocID="{972FC19A-279F-834F-928F-96C939DC8005}" presName="level3hierChild" presStyleCnt="0"/>
      <dgm:spPr/>
      <dgm:t>
        <a:bodyPr/>
        <a:lstStyle/>
        <a:p>
          <a:endParaRPr lang="en-US"/>
        </a:p>
      </dgm:t>
    </dgm:pt>
    <dgm:pt modelId="{2252DA77-A91E-BF43-8681-EFEC36BEB8C9}" type="pres">
      <dgm:prSet presAssocID="{8562FB8B-EC5E-CA43-9839-EEB08311A70B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3CCB09A1-18B4-F44A-AB9C-E5D1E54E2AB8}" type="pres">
      <dgm:prSet presAssocID="{8562FB8B-EC5E-CA43-9839-EEB08311A70B}" presName="connTx" presStyleLbl="parChTrans1D2" presStyleIdx="5" presStyleCnt="9"/>
      <dgm:spPr/>
      <dgm:t>
        <a:bodyPr/>
        <a:lstStyle/>
        <a:p>
          <a:endParaRPr lang="en-US"/>
        </a:p>
      </dgm:t>
    </dgm:pt>
    <dgm:pt modelId="{E5FD9F15-FDDA-4E4D-80EE-BCDFF3763DB3}" type="pres">
      <dgm:prSet presAssocID="{9B8C9DF8-984F-C742-AD5D-B7B6C2C812D9}" presName="root2" presStyleCnt="0"/>
      <dgm:spPr/>
      <dgm:t>
        <a:bodyPr/>
        <a:lstStyle/>
        <a:p>
          <a:endParaRPr lang="en-US"/>
        </a:p>
      </dgm:t>
    </dgm:pt>
    <dgm:pt modelId="{AD8BF06B-5720-6943-9157-32415617B67F}" type="pres">
      <dgm:prSet presAssocID="{9B8C9DF8-984F-C742-AD5D-B7B6C2C812D9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A1F1-1F48-0F49-8B68-D379990E4484}" type="pres">
      <dgm:prSet presAssocID="{9B8C9DF8-984F-C742-AD5D-B7B6C2C812D9}" presName="level3hierChild" presStyleCnt="0"/>
      <dgm:spPr/>
      <dgm:t>
        <a:bodyPr/>
        <a:lstStyle/>
        <a:p>
          <a:endParaRPr lang="en-US"/>
        </a:p>
      </dgm:t>
    </dgm:pt>
    <dgm:pt modelId="{3EB7560C-5744-B64B-9106-9FBDF360B594}" type="pres">
      <dgm:prSet presAssocID="{9D05DFEC-D754-844F-A462-618D83E7EF4D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8B9A0525-BDF2-0C4D-97DA-EF6E3B06D1B5}" type="pres">
      <dgm:prSet presAssocID="{9D05DFEC-D754-844F-A462-618D83E7EF4D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13EB710-B36C-2043-9C01-1CA8CCFA96E9}" type="pres">
      <dgm:prSet presAssocID="{A6E1EE22-3EAD-8042-8253-B9B1B2379226}" presName="root2" presStyleCnt="0"/>
      <dgm:spPr/>
      <dgm:t>
        <a:bodyPr/>
        <a:lstStyle/>
        <a:p>
          <a:endParaRPr lang="en-US"/>
        </a:p>
      </dgm:t>
    </dgm:pt>
    <dgm:pt modelId="{D1B2A872-BE2C-E14D-8350-4E96D72021AB}" type="pres">
      <dgm:prSet presAssocID="{A6E1EE22-3EAD-8042-8253-B9B1B2379226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11D8AC-4ED0-2C47-A4C0-D5973A750E35}" type="pres">
      <dgm:prSet presAssocID="{A6E1EE22-3EAD-8042-8253-B9B1B2379226}" presName="level3hierChild" presStyleCnt="0"/>
      <dgm:spPr/>
      <dgm:t>
        <a:bodyPr/>
        <a:lstStyle/>
        <a:p>
          <a:endParaRPr lang="en-US"/>
        </a:p>
      </dgm:t>
    </dgm:pt>
    <dgm:pt modelId="{A9FF13AD-A3AF-A24D-B77B-2479A48C6A5C}" type="pres">
      <dgm:prSet presAssocID="{5FA84294-0B83-124E-956D-132B011901FA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9C461F09-ADF6-A444-868C-8E7FB876C8E0}" type="pres">
      <dgm:prSet presAssocID="{5FA84294-0B83-124E-956D-132B011901FA}" presName="connTx" presStyleLbl="parChTrans1D2" presStyleIdx="7" presStyleCnt="9"/>
      <dgm:spPr/>
      <dgm:t>
        <a:bodyPr/>
        <a:lstStyle/>
        <a:p>
          <a:endParaRPr lang="en-US"/>
        </a:p>
      </dgm:t>
    </dgm:pt>
    <dgm:pt modelId="{0125AD83-7854-844D-96C9-0684ABA3CB70}" type="pres">
      <dgm:prSet presAssocID="{0ADBBB31-81AC-0E40-98BB-1CFCA4322509}" presName="root2" presStyleCnt="0"/>
      <dgm:spPr/>
    </dgm:pt>
    <dgm:pt modelId="{709A8681-627B-AF42-9868-18DF892CC92E}" type="pres">
      <dgm:prSet presAssocID="{0ADBBB31-81AC-0E40-98BB-1CFCA4322509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E9F8B-4F24-F745-A691-2FC5E00A942C}" type="pres">
      <dgm:prSet presAssocID="{0ADBBB31-81AC-0E40-98BB-1CFCA4322509}" presName="level3hierChild" presStyleCnt="0"/>
      <dgm:spPr/>
    </dgm:pt>
    <dgm:pt modelId="{EBACBA37-8AA8-B540-9F52-8AB0E0DC1CC1}" type="pres">
      <dgm:prSet presAssocID="{2DA87B93-6A12-BC45-9D1F-B082C6C45E22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A86349ED-6B86-374E-BE60-5A8D8EFA222A}" type="pres">
      <dgm:prSet presAssocID="{2DA87B93-6A12-BC45-9D1F-B082C6C45E22}" presName="connTx" presStyleLbl="parChTrans1D2" presStyleIdx="8" presStyleCnt="9"/>
      <dgm:spPr/>
      <dgm:t>
        <a:bodyPr/>
        <a:lstStyle/>
        <a:p>
          <a:endParaRPr lang="en-US"/>
        </a:p>
      </dgm:t>
    </dgm:pt>
    <dgm:pt modelId="{C1160E1C-85E8-7542-AB6E-F03F39FC21B2}" type="pres">
      <dgm:prSet presAssocID="{3A36ED75-0678-4948-A58B-216E7ED24EE5}" presName="root2" presStyleCnt="0"/>
      <dgm:spPr/>
      <dgm:t>
        <a:bodyPr/>
        <a:lstStyle/>
        <a:p>
          <a:endParaRPr lang="en-US"/>
        </a:p>
      </dgm:t>
    </dgm:pt>
    <dgm:pt modelId="{46EA0663-54F9-1445-AD13-3E62F426BC9F}" type="pres">
      <dgm:prSet presAssocID="{3A36ED75-0678-4948-A58B-216E7ED24EE5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D33A9-3119-9944-8697-8C3EE2B91763}" type="pres">
      <dgm:prSet presAssocID="{3A36ED75-0678-4948-A58B-216E7ED24EE5}" presName="level3hierChild" presStyleCnt="0"/>
      <dgm:spPr/>
      <dgm:t>
        <a:bodyPr/>
        <a:lstStyle/>
        <a:p>
          <a:endParaRPr lang="en-US"/>
        </a:p>
      </dgm:t>
    </dgm:pt>
  </dgm:ptLst>
  <dgm:cxnLst>
    <dgm:cxn modelId="{DB39331A-E7E2-AF48-8189-ADF76A92966E}" srcId="{8CD8828D-365D-0247-A899-B5D211C711BD}" destId="{0ADBBB31-81AC-0E40-98BB-1CFCA4322509}" srcOrd="7" destOrd="0" parTransId="{5FA84294-0B83-124E-956D-132B011901FA}" sibTransId="{CDE3B926-D482-9140-87A4-E7E823E378FD}"/>
    <dgm:cxn modelId="{628A2F84-594F-9744-B7DA-1E78B0F68B10}" type="presOf" srcId="{972FC19A-279F-834F-928F-96C939DC8005}" destId="{67FE419C-E958-8E4E-9F37-DA3230D458F5}" srcOrd="0" destOrd="0" presId="urn:microsoft.com/office/officeart/2008/layout/HorizontalMultiLevelHierarchy"/>
    <dgm:cxn modelId="{1088F012-D2BC-FD47-B8A6-E103213E021D}" type="presOf" srcId="{8CD8828D-365D-0247-A899-B5D211C711BD}" destId="{5FFF6806-2AB2-154D-912C-7E07F416874B}" srcOrd="0" destOrd="0" presId="urn:microsoft.com/office/officeart/2008/layout/HorizontalMultiLevelHierarchy"/>
    <dgm:cxn modelId="{169B7CD8-D749-FC4D-AB94-7DCCDBA1BFD8}" type="presOf" srcId="{E158C37B-CAD7-B945-B0FE-FAA39C4A45EC}" destId="{5C66523A-2FB5-D84A-AF82-3BE290221390}" srcOrd="0" destOrd="0" presId="urn:microsoft.com/office/officeart/2008/layout/HorizontalMultiLevelHierarchy"/>
    <dgm:cxn modelId="{A8244F36-E83C-5F46-8AF7-E1A1D8C2822B}" type="presOf" srcId="{0ADBBB31-81AC-0E40-98BB-1CFCA4322509}" destId="{709A8681-627B-AF42-9868-18DF892CC92E}" srcOrd="0" destOrd="0" presId="urn:microsoft.com/office/officeart/2008/layout/HorizontalMultiLevelHierarchy"/>
    <dgm:cxn modelId="{F507E364-2753-5748-8D03-9C4E364F6FA9}" type="presOf" srcId="{79497679-D61D-974C-8EC5-5F193A88CE8E}" destId="{F3F39145-EBF8-BB48-887E-13BCE0226A38}" srcOrd="1" destOrd="0" presId="urn:microsoft.com/office/officeart/2008/layout/HorizontalMultiLevelHierarchy"/>
    <dgm:cxn modelId="{A0AF6A4F-A56D-544F-8178-B882AC79D122}" type="presOf" srcId="{E4B2B61D-FC57-D64B-9271-2F585F1BD111}" destId="{32DE034E-577C-E740-B130-8910E5FC23BB}" srcOrd="0" destOrd="0" presId="urn:microsoft.com/office/officeart/2008/layout/HorizontalMultiLevelHierarchy"/>
    <dgm:cxn modelId="{D4FB1129-4B10-1A49-AE06-329ACF43952D}" type="presOf" srcId="{B79A4853-EADA-7948-8CF0-1545BC502978}" destId="{AAB547A5-B37F-9D49-975A-DFBCE8F5E797}" srcOrd="0" destOrd="0" presId="urn:microsoft.com/office/officeart/2008/layout/HorizontalMultiLevelHierarchy"/>
    <dgm:cxn modelId="{D99CFC8A-AA3D-2440-80BB-C678CB85DAB3}" type="presOf" srcId="{C4630A29-C517-444A-A0EE-63F3D6A46642}" destId="{394B2AC1-660E-B547-B730-F303D6D95098}" srcOrd="0" destOrd="0" presId="urn:microsoft.com/office/officeart/2008/layout/HorizontalMultiLevelHierarchy"/>
    <dgm:cxn modelId="{D75269BF-B810-F740-828B-2EAC3F011AE5}" type="presOf" srcId="{630CCE26-1249-4E4E-B1CB-2B1AAEEDE787}" destId="{51AD81CD-FB2D-8E41-ABE5-B7339540CB3B}" srcOrd="0" destOrd="0" presId="urn:microsoft.com/office/officeart/2008/layout/HorizontalMultiLevelHierarchy"/>
    <dgm:cxn modelId="{06539C1A-87BA-E84D-A3D9-78F42657406A}" srcId="{8CD8828D-365D-0247-A899-B5D211C711BD}" destId="{E4B2B61D-FC57-D64B-9271-2F585F1BD111}" srcOrd="2" destOrd="0" parTransId="{B79A4853-EADA-7948-8CF0-1545BC502978}" sibTransId="{B5D38605-3C82-7742-B6FA-5AB7C82D801C}"/>
    <dgm:cxn modelId="{7C8D6BC4-DD03-9B43-BC93-2F35F06BF6FB}" type="presOf" srcId="{B79A4853-EADA-7948-8CF0-1545BC502978}" destId="{3A4BBA66-ED72-6C4C-B917-339EE53C6055}" srcOrd="1" destOrd="0" presId="urn:microsoft.com/office/officeart/2008/layout/HorizontalMultiLevelHierarchy"/>
    <dgm:cxn modelId="{FA6F8092-CE65-244D-AFCB-7AF0C2A5F041}" type="presOf" srcId="{8562FB8B-EC5E-CA43-9839-EEB08311A70B}" destId="{2252DA77-A91E-BF43-8681-EFEC36BEB8C9}" srcOrd="0" destOrd="0" presId="urn:microsoft.com/office/officeart/2008/layout/HorizontalMultiLevelHierarchy"/>
    <dgm:cxn modelId="{ACA54883-F6D7-C347-8B7E-D6D714CC456C}" type="presOf" srcId="{E158C37B-CAD7-B945-B0FE-FAA39C4A45EC}" destId="{D573D5DA-1ABE-1D4C-B23D-B8AC6109A82A}" srcOrd="1" destOrd="0" presId="urn:microsoft.com/office/officeart/2008/layout/HorizontalMultiLevelHierarchy"/>
    <dgm:cxn modelId="{F082D34F-D47E-0C44-A0F2-EDCA14E4FC0E}" srcId="{8CD8828D-365D-0247-A899-B5D211C711BD}" destId="{9B8C9DF8-984F-C742-AD5D-B7B6C2C812D9}" srcOrd="5" destOrd="0" parTransId="{8562FB8B-EC5E-CA43-9839-EEB08311A70B}" sibTransId="{BD185945-5088-134A-B720-2092A4B32FE9}"/>
    <dgm:cxn modelId="{8B33213E-A587-0541-AAC0-513133C1A07C}" type="presOf" srcId="{9D05DFEC-D754-844F-A462-618D83E7EF4D}" destId="{8B9A0525-BDF2-0C4D-97DA-EF6E3B06D1B5}" srcOrd="1" destOrd="0" presId="urn:microsoft.com/office/officeart/2008/layout/HorizontalMultiLevelHierarchy"/>
    <dgm:cxn modelId="{9B9CF915-F540-C945-816A-33C31A6EBD24}" type="presOf" srcId="{2DA87B93-6A12-BC45-9D1F-B082C6C45E22}" destId="{A86349ED-6B86-374E-BE60-5A8D8EFA222A}" srcOrd="1" destOrd="0" presId="urn:microsoft.com/office/officeart/2008/layout/HorizontalMultiLevelHierarchy"/>
    <dgm:cxn modelId="{378578EA-752D-444B-AB3B-7BAC68F3D68D}" type="presOf" srcId="{B149B706-052C-B44F-9BE8-55B95CB3C3BB}" destId="{1287C8CA-402D-9B4A-817D-5C07311943DA}" srcOrd="0" destOrd="0" presId="urn:microsoft.com/office/officeart/2008/layout/HorizontalMultiLevelHierarchy"/>
    <dgm:cxn modelId="{CD491D98-E18B-6C4F-95CC-BB58BECBB89C}" type="presOf" srcId="{39A26CC8-9D45-6A46-A010-300A6FE4AC19}" destId="{939C1F9C-0966-B64F-8330-1D6497425500}" srcOrd="0" destOrd="0" presId="urn:microsoft.com/office/officeart/2008/layout/HorizontalMultiLevelHierarchy"/>
    <dgm:cxn modelId="{510432B7-1683-EF4F-B158-E587C4BEF908}" type="presOf" srcId="{9D05DFEC-D754-844F-A462-618D83E7EF4D}" destId="{3EB7560C-5744-B64B-9106-9FBDF360B594}" srcOrd="0" destOrd="0" presId="urn:microsoft.com/office/officeart/2008/layout/HorizontalMultiLevelHierarchy"/>
    <dgm:cxn modelId="{4193A90A-CBD7-8945-A119-8F616B46992D}" type="presOf" srcId="{3A36ED75-0678-4948-A58B-216E7ED24EE5}" destId="{46EA0663-54F9-1445-AD13-3E62F426BC9F}" srcOrd="0" destOrd="0" presId="urn:microsoft.com/office/officeart/2008/layout/HorizontalMultiLevelHierarchy"/>
    <dgm:cxn modelId="{75A61A42-1ECA-754E-91C4-B9598E84D6CA}" srcId="{8CD8828D-365D-0247-A899-B5D211C711BD}" destId="{A6E1EE22-3EAD-8042-8253-B9B1B2379226}" srcOrd="6" destOrd="0" parTransId="{9D05DFEC-D754-844F-A462-618D83E7EF4D}" sibTransId="{FEA9D83E-9FF0-2B48-8307-9AC580895DC0}"/>
    <dgm:cxn modelId="{DD8156F5-CA83-6C40-8E9C-E4108F7BDF9C}" type="presOf" srcId="{79497679-D61D-974C-8EC5-5F193A88CE8E}" destId="{F47F589E-7DED-A040-ABF5-23FF786889B5}" srcOrd="0" destOrd="0" presId="urn:microsoft.com/office/officeart/2008/layout/HorizontalMultiLevelHierarchy"/>
    <dgm:cxn modelId="{7AA5EDEF-229C-6D4B-B810-D02BDBDC9323}" type="presOf" srcId="{5FA84294-0B83-124E-956D-132B011901FA}" destId="{9C461F09-ADF6-A444-868C-8E7FB876C8E0}" srcOrd="1" destOrd="0" presId="urn:microsoft.com/office/officeart/2008/layout/HorizontalMultiLevelHierarchy"/>
    <dgm:cxn modelId="{9454D311-0DFA-1148-87FD-2A1AF3838366}" type="presOf" srcId="{8562FB8B-EC5E-CA43-9839-EEB08311A70B}" destId="{3CCB09A1-18B4-F44A-AB9C-E5D1E54E2AB8}" srcOrd="1" destOrd="0" presId="urn:microsoft.com/office/officeart/2008/layout/HorizontalMultiLevelHierarchy"/>
    <dgm:cxn modelId="{12FCC4C7-4056-E141-B21F-904679015F7F}" srcId="{8CD8828D-365D-0247-A899-B5D211C711BD}" destId="{972FC19A-279F-834F-928F-96C939DC8005}" srcOrd="4" destOrd="0" parTransId="{E158C37B-CAD7-B945-B0FE-FAA39C4A45EC}" sibTransId="{9A4094EB-1E65-4D44-BC86-AFEE850636DC}"/>
    <dgm:cxn modelId="{CFB84508-3945-9044-A2B3-BB40123B20ED}" type="presOf" srcId="{5FA84294-0B83-124E-956D-132B011901FA}" destId="{A9FF13AD-A3AF-A24D-B77B-2479A48C6A5C}" srcOrd="0" destOrd="0" presId="urn:microsoft.com/office/officeart/2008/layout/HorizontalMultiLevelHierarchy"/>
    <dgm:cxn modelId="{885E9905-8034-764C-8EC4-B36079BC312B}" type="presOf" srcId="{C4630A29-C517-444A-A0EE-63F3D6A46642}" destId="{0ED9377E-A046-A942-AC85-A93A01C50768}" srcOrd="1" destOrd="0" presId="urn:microsoft.com/office/officeart/2008/layout/HorizontalMultiLevelHierarchy"/>
    <dgm:cxn modelId="{149160FC-9CDC-CC4A-A2D0-1D3AFDACFDC4}" type="presOf" srcId="{3B148648-0A22-4042-A24C-0287F7D3C3AC}" destId="{2DE86542-98C2-7044-B562-77738F188820}" srcOrd="0" destOrd="0" presId="urn:microsoft.com/office/officeart/2008/layout/HorizontalMultiLevelHierarchy"/>
    <dgm:cxn modelId="{9A3F7925-1F8E-3E45-9165-24905DB8A98C}" srcId="{8CD8828D-365D-0247-A899-B5D211C711BD}" destId="{39A26CC8-9D45-6A46-A010-300A6FE4AC19}" srcOrd="0" destOrd="0" parTransId="{B149B706-052C-B44F-9BE8-55B95CB3C3BB}" sibTransId="{5EE22EF5-A5D4-9548-B48C-72E1E246B75E}"/>
    <dgm:cxn modelId="{D3F474CF-1B9D-FB44-A8B1-0DB9182D28E9}" type="presOf" srcId="{9B8C9DF8-984F-C742-AD5D-B7B6C2C812D9}" destId="{AD8BF06B-5720-6943-9157-32415617B67F}" srcOrd="0" destOrd="0" presId="urn:microsoft.com/office/officeart/2008/layout/HorizontalMultiLevelHierarchy"/>
    <dgm:cxn modelId="{84BAFF07-FC02-1349-A81E-91CB18F6E0B1}" srcId="{8CD8828D-365D-0247-A899-B5D211C711BD}" destId="{3B148648-0A22-4042-A24C-0287F7D3C3AC}" srcOrd="1" destOrd="0" parTransId="{C4630A29-C517-444A-A0EE-63F3D6A46642}" sibTransId="{FAD1632F-724D-0F49-AF58-9E399A7EEB63}"/>
    <dgm:cxn modelId="{55011225-A1CD-6243-BE15-C667E6CBA96E}" type="presOf" srcId="{93ADCAB0-3E0C-E34F-A19D-7F2F4659C11A}" destId="{A4CAC8A5-3AC1-E144-887F-889594276674}" srcOrd="0" destOrd="0" presId="urn:microsoft.com/office/officeart/2008/layout/HorizontalMultiLevelHierarchy"/>
    <dgm:cxn modelId="{097E0F04-99D1-734E-8A32-10DF9C3B5A87}" type="presOf" srcId="{2DA87B93-6A12-BC45-9D1F-B082C6C45E22}" destId="{EBACBA37-8AA8-B540-9F52-8AB0E0DC1CC1}" srcOrd="0" destOrd="0" presId="urn:microsoft.com/office/officeart/2008/layout/HorizontalMultiLevelHierarchy"/>
    <dgm:cxn modelId="{279BA40D-6CA5-F340-8AFD-EA492B0E64F1}" type="presOf" srcId="{B149B706-052C-B44F-9BE8-55B95CB3C3BB}" destId="{8E0D84EB-06DA-BF43-8EB8-9F39F70B6E90}" srcOrd="1" destOrd="0" presId="urn:microsoft.com/office/officeart/2008/layout/HorizontalMultiLevelHierarchy"/>
    <dgm:cxn modelId="{D024545F-B060-454F-8DF6-15DC4C86370A}" srcId="{8CD8828D-365D-0247-A899-B5D211C711BD}" destId="{3A36ED75-0678-4948-A58B-216E7ED24EE5}" srcOrd="8" destOrd="0" parTransId="{2DA87B93-6A12-BC45-9D1F-B082C6C45E22}" sibTransId="{CC9D0DEA-E2B6-A642-B936-076CB0E8CF62}"/>
    <dgm:cxn modelId="{6CC9DEB3-89DD-B44D-A698-0FB599295138}" type="presOf" srcId="{A6E1EE22-3EAD-8042-8253-B9B1B2379226}" destId="{D1B2A872-BE2C-E14D-8350-4E96D72021AB}" srcOrd="0" destOrd="0" presId="urn:microsoft.com/office/officeart/2008/layout/HorizontalMultiLevelHierarchy"/>
    <dgm:cxn modelId="{31D98075-4529-1842-B73C-747E65453988}" srcId="{93ADCAB0-3E0C-E34F-A19D-7F2F4659C11A}" destId="{8CD8828D-365D-0247-A899-B5D211C711BD}" srcOrd="0" destOrd="0" parTransId="{FB700208-7DB1-6545-831B-B3A38331F21E}" sibTransId="{91D36615-B467-734A-9E19-2864C3244D7D}"/>
    <dgm:cxn modelId="{E23F76E2-DA89-6846-A298-424376F2AE2E}" srcId="{8CD8828D-365D-0247-A899-B5D211C711BD}" destId="{630CCE26-1249-4E4E-B1CB-2B1AAEEDE787}" srcOrd="3" destOrd="0" parTransId="{79497679-D61D-974C-8EC5-5F193A88CE8E}" sibTransId="{F00FFAB9-B47F-AF46-ACB8-1FECD835FBB1}"/>
    <dgm:cxn modelId="{551AA6D3-FFCF-3E49-BC93-9A5768A905B7}" type="presParOf" srcId="{A4CAC8A5-3AC1-E144-887F-889594276674}" destId="{C23BF167-5AAE-A141-B40E-AC4338FAD17C}" srcOrd="0" destOrd="0" presId="urn:microsoft.com/office/officeart/2008/layout/HorizontalMultiLevelHierarchy"/>
    <dgm:cxn modelId="{DAD0D880-CD4E-F64E-9967-259EB2231A8F}" type="presParOf" srcId="{C23BF167-5AAE-A141-B40E-AC4338FAD17C}" destId="{5FFF6806-2AB2-154D-912C-7E07F416874B}" srcOrd="0" destOrd="0" presId="urn:microsoft.com/office/officeart/2008/layout/HorizontalMultiLevelHierarchy"/>
    <dgm:cxn modelId="{D8782522-40EB-EF4E-B235-4DEF28F7AD5D}" type="presParOf" srcId="{C23BF167-5AAE-A141-B40E-AC4338FAD17C}" destId="{28850C24-8DB1-6341-8A53-70E54CFE4F66}" srcOrd="1" destOrd="0" presId="urn:microsoft.com/office/officeart/2008/layout/HorizontalMultiLevelHierarchy"/>
    <dgm:cxn modelId="{5DC6656B-77DB-EA42-BB1A-483561BE3564}" type="presParOf" srcId="{28850C24-8DB1-6341-8A53-70E54CFE4F66}" destId="{1287C8CA-402D-9B4A-817D-5C07311943DA}" srcOrd="0" destOrd="0" presId="urn:microsoft.com/office/officeart/2008/layout/HorizontalMultiLevelHierarchy"/>
    <dgm:cxn modelId="{BE5716C3-3E7E-DE4B-B0EF-8B7C0FA7E884}" type="presParOf" srcId="{1287C8CA-402D-9B4A-817D-5C07311943DA}" destId="{8E0D84EB-06DA-BF43-8EB8-9F39F70B6E90}" srcOrd="0" destOrd="0" presId="urn:microsoft.com/office/officeart/2008/layout/HorizontalMultiLevelHierarchy"/>
    <dgm:cxn modelId="{4E6B46BD-F7F6-CD49-8570-7178D9DB38F2}" type="presParOf" srcId="{28850C24-8DB1-6341-8A53-70E54CFE4F66}" destId="{257B1F1E-8A19-AE40-B82D-6579E5E63266}" srcOrd="1" destOrd="0" presId="urn:microsoft.com/office/officeart/2008/layout/HorizontalMultiLevelHierarchy"/>
    <dgm:cxn modelId="{FC11CA16-C504-854C-8D32-2681C28A1A1C}" type="presParOf" srcId="{257B1F1E-8A19-AE40-B82D-6579E5E63266}" destId="{939C1F9C-0966-B64F-8330-1D6497425500}" srcOrd="0" destOrd="0" presId="urn:microsoft.com/office/officeart/2008/layout/HorizontalMultiLevelHierarchy"/>
    <dgm:cxn modelId="{D162600F-2B50-2F4C-9B71-152EC9F2DCDA}" type="presParOf" srcId="{257B1F1E-8A19-AE40-B82D-6579E5E63266}" destId="{FF0EDC44-8191-F140-A12C-F3261518028A}" srcOrd="1" destOrd="0" presId="urn:microsoft.com/office/officeart/2008/layout/HorizontalMultiLevelHierarchy"/>
    <dgm:cxn modelId="{BFEB320A-0459-A443-8752-31BBD325C982}" type="presParOf" srcId="{28850C24-8DB1-6341-8A53-70E54CFE4F66}" destId="{394B2AC1-660E-B547-B730-F303D6D95098}" srcOrd="2" destOrd="0" presId="urn:microsoft.com/office/officeart/2008/layout/HorizontalMultiLevelHierarchy"/>
    <dgm:cxn modelId="{D8C187C1-ECB0-624B-9924-804777C6EF67}" type="presParOf" srcId="{394B2AC1-660E-B547-B730-F303D6D95098}" destId="{0ED9377E-A046-A942-AC85-A93A01C50768}" srcOrd="0" destOrd="0" presId="urn:microsoft.com/office/officeart/2008/layout/HorizontalMultiLevelHierarchy"/>
    <dgm:cxn modelId="{6C0C2A4F-F58E-D04B-9FCC-DEFA3E2CBB37}" type="presParOf" srcId="{28850C24-8DB1-6341-8A53-70E54CFE4F66}" destId="{627A9864-0C51-0845-9D21-34B7FE7078EA}" srcOrd="3" destOrd="0" presId="urn:microsoft.com/office/officeart/2008/layout/HorizontalMultiLevelHierarchy"/>
    <dgm:cxn modelId="{A6EDFD6C-C10D-E647-A328-DE373AA2179A}" type="presParOf" srcId="{627A9864-0C51-0845-9D21-34B7FE7078EA}" destId="{2DE86542-98C2-7044-B562-77738F188820}" srcOrd="0" destOrd="0" presId="urn:microsoft.com/office/officeart/2008/layout/HorizontalMultiLevelHierarchy"/>
    <dgm:cxn modelId="{3150B5AE-960C-C44E-B5A6-6F17948C963E}" type="presParOf" srcId="{627A9864-0C51-0845-9D21-34B7FE7078EA}" destId="{D1B372F7-D085-0A47-A38D-C9F56005B564}" srcOrd="1" destOrd="0" presId="urn:microsoft.com/office/officeart/2008/layout/HorizontalMultiLevelHierarchy"/>
    <dgm:cxn modelId="{8AEE9B33-4EB3-3F45-91BE-1247EBEB3BDF}" type="presParOf" srcId="{28850C24-8DB1-6341-8A53-70E54CFE4F66}" destId="{AAB547A5-B37F-9D49-975A-DFBCE8F5E797}" srcOrd="4" destOrd="0" presId="urn:microsoft.com/office/officeart/2008/layout/HorizontalMultiLevelHierarchy"/>
    <dgm:cxn modelId="{33F11B2C-EA63-8A49-B68A-CEF51AAEDEB3}" type="presParOf" srcId="{AAB547A5-B37F-9D49-975A-DFBCE8F5E797}" destId="{3A4BBA66-ED72-6C4C-B917-339EE53C6055}" srcOrd="0" destOrd="0" presId="urn:microsoft.com/office/officeart/2008/layout/HorizontalMultiLevelHierarchy"/>
    <dgm:cxn modelId="{D67F16E7-9D83-AF4B-BB85-1E059F040BA4}" type="presParOf" srcId="{28850C24-8DB1-6341-8A53-70E54CFE4F66}" destId="{01C852DC-1302-5F4C-920E-EDECB3B4D67C}" srcOrd="5" destOrd="0" presId="urn:microsoft.com/office/officeart/2008/layout/HorizontalMultiLevelHierarchy"/>
    <dgm:cxn modelId="{EEB4279A-923C-0840-91AB-1F81FCB96946}" type="presParOf" srcId="{01C852DC-1302-5F4C-920E-EDECB3B4D67C}" destId="{32DE034E-577C-E740-B130-8910E5FC23BB}" srcOrd="0" destOrd="0" presId="urn:microsoft.com/office/officeart/2008/layout/HorizontalMultiLevelHierarchy"/>
    <dgm:cxn modelId="{10DC8082-5E9E-9D4F-8808-37F08EBA2FC0}" type="presParOf" srcId="{01C852DC-1302-5F4C-920E-EDECB3B4D67C}" destId="{F7610C60-3BE2-2E48-98F9-77AEE296C424}" srcOrd="1" destOrd="0" presId="urn:microsoft.com/office/officeart/2008/layout/HorizontalMultiLevelHierarchy"/>
    <dgm:cxn modelId="{E20A7AE7-AECD-1146-84E8-FF1AC3B8F70B}" type="presParOf" srcId="{28850C24-8DB1-6341-8A53-70E54CFE4F66}" destId="{F47F589E-7DED-A040-ABF5-23FF786889B5}" srcOrd="6" destOrd="0" presId="urn:microsoft.com/office/officeart/2008/layout/HorizontalMultiLevelHierarchy"/>
    <dgm:cxn modelId="{8EE2C682-BF38-0A45-9F14-E66A2A78F776}" type="presParOf" srcId="{F47F589E-7DED-A040-ABF5-23FF786889B5}" destId="{F3F39145-EBF8-BB48-887E-13BCE0226A38}" srcOrd="0" destOrd="0" presId="urn:microsoft.com/office/officeart/2008/layout/HorizontalMultiLevelHierarchy"/>
    <dgm:cxn modelId="{CD7E50ED-459E-4E49-B69D-8428D5C6B398}" type="presParOf" srcId="{28850C24-8DB1-6341-8A53-70E54CFE4F66}" destId="{877AD8FB-080A-7F45-B0B9-9BACBA4D7BD4}" srcOrd="7" destOrd="0" presId="urn:microsoft.com/office/officeart/2008/layout/HorizontalMultiLevelHierarchy"/>
    <dgm:cxn modelId="{7F14DD0E-5AC3-DB44-B178-C07C3E0072EF}" type="presParOf" srcId="{877AD8FB-080A-7F45-B0B9-9BACBA4D7BD4}" destId="{51AD81CD-FB2D-8E41-ABE5-B7339540CB3B}" srcOrd="0" destOrd="0" presId="urn:microsoft.com/office/officeart/2008/layout/HorizontalMultiLevelHierarchy"/>
    <dgm:cxn modelId="{8C98600F-1CAD-1B44-B311-0F9886FB0D84}" type="presParOf" srcId="{877AD8FB-080A-7F45-B0B9-9BACBA4D7BD4}" destId="{B269270E-84FB-5B46-BC17-B4E8D2968690}" srcOrd="1" destOrd="0" presId="urn:microsoft.com/office/officeart/2008/layout/HorizontalMultiLevelHierarchy"/>
    <dgm:cxn modelId="{89943383-91FF-324D-BAF5-8C3B548D26C4}" type="presParOf" srcId="{28850C24-8DB1-6341-8A53-70E54CFE4F66}" destId="{5C66523A-2FB5-D84A-AF82-3BE290221390}" srcOrd="8" destOrd="0" presId="urn:microsoft.com/office/officeart/2008/layout/HorizontalMultiLevelHierarchy"/>
    <dgm:cxn modelId="{087CEF71-E9C7-A343-B639-970AD444A040}" type="presParOf" srcId="{5C66523A-2FB5-D84A-AF82-3BE290221390}" destId="{D573D5DA-1ABE-1D4C-B23D-B8AC6109A82A}" srcOrd="0" destOrd="0" presId="urn:microsoft.com/office/officeart/2008/layout/HorizontalMultiLevelHierarchy"/>
    <dgm:cxn modelId="{287D6A9D-2313-0849-80B0-48F8C2582A5F}" type="presParOf" srcId="{28850C24-8DB1-6341-8A53-70E54CFE4F66}" destId="{6A7D3C07-768A-194A-B8A1-C35EE938B508}" srcOrd="9" destOrd="0" presId="urn:microsoft.com/office/officeart/2008/layout/HorizontalMultiLevelHierarchy"/>
    <dgm:cxn modelId="{49D9C5DE-9E1F-EA46-B89B-F96CB835F083}" type="presParOf" srcId="{6A7D3C07-768A-194A-B8A1-C35EE938B508}" destId="{67FE419C-E958-8E4E-9F37-DA3230D458F5}" srcOrd="0" destOrd="0" presId="urn:microsoft.com/office/officeart/2008/layout/HorizontalMultiLevelHierarchy"/>
    <dgm:cxn modelId="{2577560A-16C5-A94B-A565-DF6603D4F797}" type="presParOf" srcId="{6A7D3C07-768A-194A-B8A1-C35EE938B508}" destId="{AFB59D39-C7BC-7444-A7FA-1E08208EEA27}" srcOrd="1" destOrd="0" presId="urn:microsoft.com/office/officeart/2008/layout/HorizontalMultiLevelHierarchy"/>
    <dgm:cxn modelId="{33B38D96-9A61-2640-B2DA-BE551209C066}" type="presParOf" srcId="{28850C24-8DB1-6341-8A53-70E54CFE4F66}" destId="{2252DA77-A91E-BF43-8681-EFEC36BEB8C9}" srcOrd="10" destOrd="0" presId="urn:microsoft.com/office/officeart/2008/layout/HorizontalMultiLevelHierarchy"/>
    <dgm:cxn modelId="{95B26A9D-FF03-914E-9B6D-2364A9E5D54C}" type="presParOf" srcId="{2252DA77-A91E-BF43-8681-EFEC36BEB8C9}" destId="{3CCB09A1-18B4-F44A-AB9C-E5D1E54E2AB8}" srcOrd="0" destOrd="0" presId="urn:microsoft.com/office/officeart/2008/layout/HorizontalMultiLevelHierarchy"/>
    <dgm:cxn modelId="{9919D7F0-547C-FB46-AE4E-FA1721476C35}" type="presParOf" srcId="{28850C24-8DB1-6341-8A53-70E54CFE4F66}" destId="{E5FD9F15-FDDA-4E4D-80EE-BCDFF3763DB3}" srcOrd="11" destOrd="0" presId="urn:microsoft.com/office/officeart/2008/layout/HorizontalMultiLevelHierarchy"/>
    <dgm:cxn modelId="{3C6EF731-07D7-7341-8D41-E4C0FC2D4FE5}" type="presParOf" srcId="{E5FD9F15-FDDA-4E4D-80EE-BCDFF3763DB3}" destId="{AD8BF06B-5720-6943-9157-32415617B67F}" srcOrd="0" destOrd="0" presId="urn:microsoft.com/office/officeart/2008/layout/HorizontalMultiLevelHierarchy"/>
    <dgm:cxn modelId="{E34EC2B0-8FA7-814E-A25A-E7EA92A84634}" type="presParOf" srcId="{E5FD9F15-FDDA-4E4D-80EE-BCDFF3763DB3}" destId="{FE4FA1F1-1F48-0F49-8B68-D379990E4484}" srcOrd="1" destOrd="0" presId="urn:microsoft.com/office/officeart/2008/layout/HorizontalMultiLevelHierarchy"/>
    <dgm:cxn modelId="{2585FE30-6685-7F4B-9C04-713BF3F55D24}" type="presParOf" srcId="{28850C24-8DB1-6341-8A53-70E54CFE4F66}" destId="{3EB7560C-5744-B64B-9106-9FBDF360B594}" srcOrd="12" destOrd="0" presId="urn:microsoft.com/office/officeart/2008/layout/HorizontalMultiLevelHierarchy"/>
    <dgm:cxn modelId="{E5691A96-511E-7143-831C-FF7F5728BFA5}" type="presParOf" srcId="{3EB7560C-5744-B64B-9106-9FBDF360B594}" destId="{8B9A0525-BDF2-0C4D-97DA-EF6E3B06D1B5}" srcOrd="0" destOrd="0" presId="urn:microsoft.com/office/officeart/2008/layout/HorizontalMultiLevelHierarchy"/>
    <dgm:cxn modelId="{4DB64A42-5B15-7345-BE55-FD5D92DABC36}" type="presParOf" srcId="{28850C24-8DB1-6341-8A53-70E54CFE4F66}" destId="{C13EB710-B36C-2043-9C01-1CA8CCFA96E9}" srcOrd="13" destOrd="0" presId="urn:microsoft.com/office/officeart/2008/layout/HorizontalMultiLevelHierarchy"/>
    <dgm:cxn modelId="{57FDB78C-8B45-9041-8C16-816F93D4BD25}" type="presParOf" srcId="{C13EB710-B36C-2043-9C01-1CA8CCFA96E9}" destId="{D1B2A872-BE2C-E14D-8350-4E96D72021AB}" srcOrd="0" destOrd="0" presId="urn:microsoft.com/office/officeart/2008/layout/HorizontalMultiLevelHierarchy"/>
    <dgm:cxn modelId="{4C14B7C5-3AF3-D94D-B567-C83A57C19FCD}" type="presParOf" srcId="{C13EB710-B36C-2043-9C01-1CA8CCFA96E9}" destId="{6411D8AC-4ED0-2C47-A4C0-D5973A750E35}" srcOrd="1" destOrd="0" presId="urn:microsoft.com/office/officeart/2008/layout/HorizontalMultiLevelHierarchy"/>
    <dgm:cxn modelId="{A930362C-6C59-AD47-B465-054DA7CA0DFB}" type="presParOf" srcId="{28850C24-8DB1-6341-8A53-70E54CFE4F66}" destId="{A9FF13AD-A3AF-A24D-B77B-2479A48C6A5C}" srcOrd="14" destOrd="0" presId="urn:microsoft.com/office/officeart/2008/layout/HorizontalMultiLevelHierarchy"/>
    <dgm:cxn modelId="{8DF1E9E5-0BBB-EF49-A1C6-E42F0CF41762}" type="presParOf" srcId="{A9FF13AD-A3AF-A24D-B77B-2479A48C6A5C}" destId="{9C461F09-ADF6-A444-868C-8E7FB876C8E0}" srcOrd="0" destOrd="0" presId="urn:microsoft.com/office/officeart/2008/layout/HorizontalMultiLevelHierarchy"/>
    <dgm:cxn modelId="{FF372C69-6E93-BA4C-87B2-F246D45296CB}" type="presParOf" srcId="{28850C24-8DB1-6341-8A53-70E54CFE4F66}" destId="{0125AD83-7854-844D-96C9-0684ABA3CB70}" srcOrd="15" destOrd="0" presId="urn:microsoft.com/office/officeart/2008/layout/HorizontalMultiLevelHierarchy"/>
    <dgm:cxn modelId="{3DAD7129-3692-2540-A7A2-44CDFD56D722}" type="presParOf" srcId="{0125AD83-7854-844D-96C9-0684ABA3CB70}" destId="{709A8681-627B-AF42-9868-18DF892CC92E}" srcOrd="0" destOrd="0" presId="urn:microsoft.com/office/officeart/2008/layout/HorizontalMultiLevelHierarchy"/>
    <dgm:cxn modelId="{5FC4ECBD-598D-0D43-856E-82EB02E6A7A2}" type="presParOf" srcId="{0125AD83-7854-844D-96C9-0684ABA3CB70}" destId="{9B1E9F8B-4F24-F745-A691-2FC5E00A942C}" srcOrd="1" destOrd="0" presId="urn:microsoft.com/office/officeart/2008/layout/HorizontalMultiLevelHierarchy"/>
    <dgm:cxn modelId="{4100D7BE-4830-A740-9C14-8AA920D41781}" type="presParOf" srcId="{28850C24-8DB1-6341-8A53-70E54CFE4F66}" destId="{EBACBA37-8AA8-B540-9F52-8AB0E0DC1CC1}" srcOrd="16" destOrd="0" presId="urn:microsoft.com/office/officeart/2008/layout/HorizontalMultiLevelHierarchy"/>
    <dgm:cxn modelId="{EE2F51C4-A75F-5946-82D7-CD7030015020}" type="presParOf" srcId="{EBACBA37-8AA8-B540-9F52-8AB0E0DC1CC1}" destId="{A86349ED-6B86-374E-BE60-5A8D8EFA222A}" srcOrd="0" destOrd="0" presId="urn:microsoft.com/office/officeart/2008/layout/HorizontalMultiLevelHierarchy"/>
    <dgm:cxn modelId="{EEA10D41-BC80-974D-B5A0-C8B99702EB24}" type="presParOf" srcId="{28850C24-8DB1-6341-8A53-70E54CFE4F66}" destId="{C1160E1C-85E8-7542-AB6E-F03F39FC21B2}" srcOrd="17" destOrd="0" presId="urn:microsoft.com/office/officeart/2008/layout/HorizontalMultiLevelHierarchy"/>
    <dgm:cxn modelId="{22EA45C7-4A5A-774B-B348-0C310F9DCEE6}" type="presParOf" srcId="{C1160E1C-85E8-7542-AB6E-F03F39FC21B2}" destId="{46EA0663-54F9-1445-AD13-3E62F426BC9F}" srcOrd="0" destOrd="0" presId="urn:microsoft.com/office/officeart/2008/layout/HorizontalMultiLevelHierarchy"/>
    <dgm:cxn modelId="{79C0E9B2-5EA0-D348-9909-9579ECBDDE3F}" type="presParOf" srcId="{C1160E1C-85E8-7542-AB6E-F03F39FC21B2}" destId="{A6CD33A9-3119-9944-8697-8C3EE2B917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7FF82-E306-B042-A598-92D07F218481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91F610B-43D0-EC47-9F55-7054E8BCF651}">
      <dgm:prSet phldrT="[Text]"/>
      <dgm:spPr/>
      <dgm:t>
        <a:bodyPr/>
        <a:lstStyle/>
        <a:p>
          <a:pPr algn="l"/>
          <a:endParaRPr lang="en-US" dirty="0"/>
        </a:p>
      </dgm:t>
    </dgm:pt>
    <dgm:pt modelId="{D8940ECE-97B4-4648-827B-444790518797}" type="parTrans" cxnId="{582883EE-2A74-6545-BCB4-37B844203D92}">
      <dgm:prSet/>
      <dgm:spPr/>
      <dgm:t>
        <a:bodyPr/>
        <a:lstStyle/>
        <a:p>
          <a:pPr algn="l"/>
          <a:endParaRPr lang="en-US"/>
        </a:p>
      </dgm:t>
    </dgm:pt>
    <dgm:pt modelId="{F6AA7BB3-7725-DA4D-A813-6368C1543CE3}" type="sibTrans" cxnId="{582883EE-2A74-6545-BCB4-37B844203D92}">
      <dgm:prSet/>
      <dgm:spPr/>
      <dgm:t>
        <a:bodyPr/>
        <a:lstStyle/>
        <a:p>
          <a:pPr algn="l"/>
          <a:endParaRPr lang="en-US"/>
        </a:p>
      </dgm:t>
    </dgm:pt>
    <dgm:pt modelId="{AE73C2A0-303C-2149-8B54-CAA3ADE3A61E}">
      <dgm:prSet phldrT="[Text]"/>
      <dgm:spPr/>
      <dgm:t>
        <a:bodyPr/>
        <a:lstStyle/>
        <a:p>
          <a:pPr algn="l"/>
          <a:r>
            <a:rPr lang="en-US" dirty="0" smtClean="0"/>
            <a:t>/foo</a:t>
          </a:r>
          <a:endParaRPr lang="en-US" dirty="0"/>
        </a:p>
      </dgm:t>
    </dgm:pt>
    <dgm:pt modelId="{20FE3248-4C5B-984B-927C-554CD2F30AF7}" type="parTrans" cxnId="{C3222AB8-A03D-D048-BF39-ECFE46B74BDB}">
      <dgm:prSet/>
      <dgm:spPr/>
      <dgm:t>
        <a:bodyPr/>
        <a:lstStyle/>
        <a:p>
          <a:pPr algn="l"/>
          <a:endParaRPr lang="en-US"/>
        </a:p>
      </dgm:t>
    </dgm:pt>
    <dgm:pt modelId="{29C6ECC9-6AAA-D049-A4F2-B9EF54F217DA}" type="sibTrans" cxnId="{C3222AB8-A03D-D048-BF39-ECFE46B74BDB}">
      <dgm:prSet/>
      <dgm:spPr/>
      <dgm:t>
        <a:bodyPr/>
        <a:lstStyle/>
        <a:p>
          <a:pPr algn="l"/>
          <a:endParaRPr lang="en-US"/>
        </a:p>
      </dgm:t>
    </dgm:pt>
    <dgm:pt modelId="{4802B052-F208-F448-8CA6-EBD14A71DBB2}">
      <dgm:prSet phldrT="[Text]"/>
      <dgm:spPr/>
      <dgm:t>
        <a:bodyPr/>
        <a:lstStyle/>
        <a:p>
          <a:pPr algn="l"/>
          <a:r>
            <a:rPr lang="en-US" dirty="0" smtClean="0"/>
            <a:t>/foo/</a:t>
          </a:r>
          <a:endParaRPr lang="en-US" dirty="0"/>
        </a:p>
      </dgm:t>
    </dgm:pt>
    <dgm:pt modelId="{AF8CBF46-0453-FE45-ABF2-C4977AA7E851}" type="parTrans" cxnId="{73A4529E-79C9-0B40-856C-158F5529C221}">
      <dgm:prSet/>
      <dgm:spPr/>
      <dgm:t>
        <a:bodyPr/>
        <a:lstStyle/>
        <a:p>
          <a:pPr algn="l"/>
          <a:endParaRPr lang="en-US"/>
        </a:p>
      </dgm:t>
    </dgm:pt>
    <dgm:pt modelId="{71823072-ED5C-3C4E-819D-71A58DBD6027}" type="sibTrans" cxnId="{73A4529E-79C9-0B40-856C-158F5529C221}">
      <dgm:prSet/>
      <dgm:spPr/>
      <dgm:t>
        <a:bodyPr/>
        <a:lstStyle/>
        <a:p>
          <a:pPr algn="l"/>
          <a:endParaRPr lang="en-US"/>
        </a:p>
      </dgm:t>
    </dgm:pt>
    <dgm:pt modelId="{9357FF6C-E1B6-0B41-A994-3C782268C3C3}">
      <dgm:prSet phldrT="[Text]"/>
      <dgm:spPr/>
      <dgm:t>
        <a:bodyPr/>
        <a:lstStyle/>
        <a:p>
          <a:pPr algn="l"/>
          <a:r>
            <a:rPr lang="en-US" dirty="0" smtClean="0"/>
            <a:t>/foo</a:t>
          </a:r>
          <a:endParaRPr lang="en-US" dirty="0"/>
        </a:p>
      </dgm:t>
    </dgm:pt>
    <dgm:pt modelId="{DC288A71-76EF-2F4F-842B-A5705E130EB3}" type="parTrans" cxnId="{FF88F1CD-54D6-9E41-84BC-9073163E51E7}">
      <dgm:prSet/>
      <dgm:spPr/>
      <dgm:t>
        <a:bodyPr/>
        <a:lstStyle/>
        <a:p>
          <a:pPr algn="l"/>
          <a:endParaRPr lang="en-US"/>
        </a:p>
      </dgm:t>
    </dgm:pt>
    <dgm:pt modelId="{F58700A7-6913-F042-A409-A6BE6722FF81}" type="sibTrans" cxnId="{FF88F1CD-54D6-9E41-84BC-9073163E51E7}">
      <dgm:prSet/>
      <dgm:spPr/>
      <dgm:t>
        <a:bodyPr/>
        <a:lstStyle/>
        <a:p>
          <a:pPr algn="l"/>
          <a:endParaRPr lang="en-US"/>
        </a:p>
      </dgm:t>
    </dgm:pt>
    <dgm:pt modelId="{DE810D5F-4F4C-9440-8CB6-F893F4EA886E}">
      <dgm:prSet phldrT="[Text]"/>
      <dgm:spPr/>
      <dgm:t>
        <a:bodyPr/>
        <a:lstStyle/>
        <a:p>
          <a:pPr algn="l"/>
          <a:r>
            <a:rPr lang="en-US" dirty="0" smtClean="0"/>
            <a:t>/</a:t>
          </a:r>
          <a:r>
            <a:rPr lang="en-US" dirty="0" err="1" smtClean="0"/>
            <a:t>foobar</a:t>
          </a:r>
          <a:endParaRPr lang="en-US" dirty="0"/>
        </a:p>
      </dgm:t>
    </dgm:pt>
    <dgm:pt modelId="{3E199930-CE42-4446-833F-93D5C3561F7F}" type="parTrans" cxnId="{FF215EB1-1733-DD42-BA19-4B08627966E2}">
      <dgm:prSet/>
      <dgm:spPr/>
      <dgm:t>
        <a:bodyPr/>
        <a:lstStyle/>
        <a:p>
          <a:pPr algn="l"/>
          <a:endParaRPr lang="en-US"/>
        </a:p>
      </dgm:t>
    </dgm:pt>
    <dgm:pt modelId="{F3CE997D-AE1D-9E48-B0D3-BDB053DB297A}" type="sibTrans" cxnId="{FF215EB1-1733-DD42-BA19-4B08627966E2}">
      <dgm:prSet/>
      <dgm:spPr/>
      <dgm:t>
        <a:bodyPr/>
        <a:lstStyle/>
        <a:p>
          <a:pPr algn="l"/>
          <a:endParaRPr lang="en-US"/>
        </a:p>
      </dgm:t>
    </dgm:pt>
    <dgm:pt modelId="{054D8BBF-768C-6C4A-B67F-10EB26B22163}">
      <dgm:prSet phldrT="[Text]"/>
      <dgm:spPr/>
      <dgm:t>
        <a:bodyPr/>
        <a:lstStyle/>
        <a:p>
          <a:pPr algn="l"/>
          <a:r>
            <a:rPr lang="en-US" dirty="0" smtClean="0"/>
            <a:t>/</a:t>
          </a:r>
          <a:r>
            <a:rPr lang="en-US" dirty="0" err="1" smtClean="0"/>
            <a:t>foo.html</a:t>
          </a:r>
          <a:endParaRPr lang="en-US" dirty="0" smtClean="0"/>
        </a:p>
      </dgm:t>
    </dgm:pt>
    <dgm:pt modelId="{EC8F5E25-2145-6649-AE82-DD0FC125D7A8}" type="parTrans" cxnId="{7F65BAF6-B621-F54C-B878-0B44CBB9E76A}">
      <dgm:prSet/>
      <dgm:spPr/>
      <dgm:t>
        <a:bodyPr/>
        <a:lstStyle/>
        <a:p>
          <a:pPr algn="l"/>
          <a:endParaRPr lang="en-US"/>
        </a:p>
      </dgm:t>
    </dgm:pt>
    <dgm:pt modelId="{55D3A468-1FBC-C941-80DF-497E3A63D321}" type="sibTrans" cxnId="{7F65BAF6-B621-F54C-B878-0B44CBB9E76A}">
      <dgm:prSet/>
      <dgm:spPr/>
      <dgm:t>
        <a:bodyPr/>
        <a:lstStyle/>
        <a:p>
          <a:pPr algn="l"/>
          <a:endParaRPr lang="en-US"/>
        </a:p>
      </dgm:t>
    </dgm:pt>
    <dgm:pt modelId="{7E255E04-831E-C340-93CA-BBD76F06AE3B}">
      <dgm:prSet phldrT="[Text]"/>
      <dgm:spPr/>
      <dgm:t>
        <a:bodyPr/>
        <a:lstStyle/>
        <a:p>
          <a:pPr algn="l"/>
          <a:r>
            <a:rPr lang="en-US" dirty="0" smtClean="0"/>
            <a:t>/foo/bar</a:t>
          </a:r>
        </a:p>
      </dgm:t>
    </dgm:pt>
    <dgm:pt modelId="{9407B893-4D90-104C-8AD2-DE030F9BFE59}" type="parTrans" cxnId="{FB846B4A-2C7A-0C44-A58E-4E389202390A}">
      <dgm:prSet/>
      <dgm:spPr/>
      <dgm:t>
        <a:bodyPr/>
        <a:lstStyle/>
        <a:p>
          <a:pPr algn="l"/>
          <a:endParaRPr lang="en-US"/>
        </a:p>
      </dgm:t>
    </dgm:pt>
    <dgm:pt modelId="{001E94FE-2065-4D4F-B59F-DBA34E3D733E}" type="sibTrans" cxnId="{FB846B4A-2C7A-0C44-A58E-4E389202390A}">
      <dgm:prSet/>
      <dgm:spPr/>
      <dgm:t>
        <a:bodyPr/>
        <a:lstStyle/>
        <a:p>
          <a:pPr algn="l"/>
          <a:endParaRPr lang="en-US"/>
        </a:p>
      </dgm:t>
    </dgm:pt>
    <dgm:pt modelId="{626956A8-6BDC-5745-8DC1-178DD82A1953}">
      <dgm:prSet phldrT="[Text]"/>
      <dgm:spPr/>
      <dgm:t>
        <a:bodyPr/>
        <a:lstStyle/>
        <a:p>
          <a:pPr algn="l"/>
          <a:r>
            <a:rPr lang="en-US" dirty="0" smtClean="0"/>
            <a:t>/</a:t>
          </a:r>
          <a:r>
            <a:rPr lang="en-US" smtClean="0"/>
            <a:t>foobar</a:t>
          </a:r>
          <a:endParaRPr lang="en-US" dirty="0"/>
        </a:p>
      </dgm:t>
    </dgm:pt>
    <dgm:pt modelId="{FD8670A9-5B61-B84C-83CD-79327E34A8C9}" type="parTrans" cxnId="{2DB0279C-40A8-8E47-A0B2-B4D9CD9D1591}">
      <dgm:prSet/>
      <dgm:spPr/>
      <dgm:t>
        <a:bodyPr/>
        <a:lstStyle/>
        <a:p>
          <a:endParaRPr lang="en-US"/>
        </a:p>
      </dgm:t>
    </dgm:pt>
    <dgm:pt modelId="{13793EB3-D359-4941-B757-9B30C40EBCAC}" type="sibTrans" cxnId="{2DB0279C-40A8-8E47-A0B2-B4D9CD9D1591}">
      <dgm:prSet/>
      <dgm:spPr/>
      <dgm:t>
        <a:bodyPr/>
        <a:lstStyle/>
        <a:p>
          <a:endParaRPr lang="en-US"/>
        </a:p>
      </dgm:t>
    </dgm:pt>
    <dgm:pt modelId="{C25D209F-D628-8E49-8ACA-6910A22ACF3C}" type="pres">
      <dgm:prSet presAssocID="{CD37FF82-E306-B042-A598-92D07F21848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1E957C-3699-D142-BF36-FFEC145D3555}" type="pres">
      <dgm:prSet presAssocID="{291F610B-43D0-EC47-9F55-7054E8BCF651}" presName="root1" presStyleCnt="0"/>
      <dgm:spPr/>
    </dgm:pt>
    <dgm:pt modelId="{26BB1B9B-8821-CB46-9653-FD6C8E5C29BD}" type="pres">
      <dgm:prSet presAssocID="{291F610B-43D0-EC47-9F55-7054E8BCF651}" presName="LevelOneTextNode" presStyleLbl="node0" presStyleIdx="0" presStyleCnt="1">
        <dgm:presLayoutVars>
          <dgm:chPref val="3"/>
        </dgm:presLayoutVars>
      </dgm:prSet>
      <dgm:spPr/>
    </dgm:pt>
    <dgm:pt modelId="{91CED0B3-5374-7F44-A902-B9EEE8CBDB57}" type="pres">
      <dgm:prSet presAssocID="{291F610B-43D0-EC47-9F55-7054E8BCF651}" presName="level2hierChild" presStyleCnt="0"/>
      <dgm:spPr/>
    </dgm:pt>
    <dgm:pt modelId="{E2E403E6-499B-AD42-B74C-C997D68A8EF5}" type="pres">
      <dgm:prSet presAssocID="{20FE3248-4C5B-984B-927C-554CD2F30AF7}" presName="conn2-1" presStyleLbl="parChTrans1D2" presStyleIdx="0" presStyleCnt="3"/>
      <dgm:spPr/>
    </dgm:pt>
    <dgm:pt modelId="{29F93973-09AA-ED4E-8DAA-292B9DC99D32}" type="pres">
      <dgm:prSet presAssocID="{20FE3248-4C5B-984B-927C-554CD2F30AF7}" presName="connTx" presStyleLbl="parChTrans1D2" presStyleIdx="0" presStyleCnt="3"/>
      <dgm:spPr/>
    </dgm:pt>
    <dgm:pt modelId="{48BB06D2-D410-2049-9940-59675360EC80}" type="pres">
      <dgm:prSet presAssocID="{AE73C2A0-303C-2149-8B54-CAA3ADE3A61E}" presName="root2" presStyleCnt="0"/>
      <dgm:spPr/>
    </dgm:pt>
    <dgm:pt modelId="{6E65ED02-2A0A-4A4B-BD1D-E18C825D4F4B}" type="pres">
      <dgm:prSet presAssocID="{AE73C2A0-303C-2149-8B54-CAA3ADE3A61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EB39B-C854-8243-9101-59FA280FCB15}" type="pres">
      <dgm:prSet presAssocID="{AE73C2A0-303C-2149-8B54-CAA3ADE3A61E}" presName="level3hierChild" presStyleCnt="0"/>
      <dgm:spPr/>
    </dgm:pt>
    <dgm:pt modelId="{CE9942CF-7C24-D641-BCF3-CCD402BD99D1}" type="pres">
      <dgm:prSet presAssocID="{DC288A71-76EF-2F4F-842B-A5705E130EB3}" presName="conn2-1" presStyleLbl="parChTrans1D3" presStyleIdx="0" presStyleCnt="4"/>
      <dgm:spPr/>
    </dgm:pt>
    <dgm:pt modelId="{180F8849-CE40-D24C-9A39-6C6D63ECDA51}" type="pres">
      <dgm:prSet presAssocID="{DC288A71-76EF-2F4F-842B-A5705E130EB3}" presName="connTx" presStyleLbl="parChTrans1D3" presStyleIdx="0" presStyleCnt="4"/>
      <dgm:spPr/>
    </dgm:pt>
    <dgm:pt modelId="{1304A99B-2D20-1C42-8F78-2243B285313B}" type="pres">
      <dgm:prSet presAssocID="{9357FF6C-E1B6-0B41-A994-3C782268C3C3}" presName="root2" presStyleCnt="0"/>
      <dgm:spPr/>
    </dgm:pt>
    <dgm:pt modelId="{E5CC1C94-C098-E242-AF2D-E40BE1CBFE9A}" type="pres">
      <dgm:prSet presAssocID="{9357FF6C-E1B6-0B41-A994-3C782268C3C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DBBCB-C47A-5B44-A3CB-45FF3919FE1F}" type="pres">
      <dgm:prSet presAssocID="{9357FF6C-E1B6-0B41-A994-3C782268C3C3}" presName="level3hierChild" presStyleCnt="0"/>
      <dgm:spPr/>
    </dgm:pt>
    <dgm:pt modelId="{C475A37D-8845-8440-B89B-199CA1C8D926}" type="pres">
      <dgm:prSet presAssocID="{3E199930-CE42-4446-833F-93D5C3561F7F}" presName="conn2-1" presStyleLbl="parChTrans1D3" presStyleIdx="1" presStyleCnt="4"/>
      <dgm:spPr/>
    </dgm:pt>
    <dgm:pt modelId="{0D31365C-0C57-994B-8B63-1329619B4AFD}" type="pres">
      <dgm:prSet presAssocID="{3E199930-CE42-4446-833F-93D5C3561F7F}" presName="connTx" presStyleLbl="parChTrans1D3" presStyleIdx="1" presStyleCnt="4"/>
      <dgm:spPr/>
    </dgm:pt>
    <dgm:pt modelId="{BFD19C3B-1494-F948-82D4-F648E6AF6B87}" type="pres">
      <dgm:prSet presAssocID="{DE810D5F-4F4C-9440-8CB6-F893F4EA886E}" presName="root2" presStyleCnt="0"/>
      <dgm:spPr/>
    </dgm:pt>
    <dgm:pt modelId="{3F7D96C7-102C-E84C-BFE6-4E761F451A12}" type="pres">
      <dgm:prSet presAssocID="{DE810D5F-4F4C-9440-8CB6-F893F4EA886E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3CBA9-0BDD-9940-8F26-0CDE7399E074}" type="pres">
      <dgm:prSet presAssocID="{DE810D5F-4F4C-9440-8CB6-F893F4EA886E}" presName="level3hierChild" presStyleCnt="0"/>
      <dgm:spPr/>
    </dgm:pt>
    <dgm:pt modelId="{DE409A8A-8038-5241-91D7-FB66F58E69C4}" type="pres">
      <dgm:prSet presAssocID="{EC8F5E25-2145-6649-AE82-DD0FC125D7A8}" presName="conn2-1" presStyleLbl="parChTrans1D3" presStyleIdx="2" presStyleCnt="4"/>
      <dgm:spPr/>
    </dgm:pt>
    <dgm:pt modelId="{E281150D-ED66-844C-8637-83BBE134C11A}" type="pres">
      <dgm:prSet presAssocID="{EC8F5E25-2145-6649-AE82-DD0FC125D7A8}" presName="connTx" presStyleLbl="parChTrans1D3" presStyleIdx="2" presStyleCnt="4"/>
      <dgm:spPr/>
    </dgm:pt>
    <dgm:pt modelId="{DA47015B-12A6-D448-B3A7-0D22F198142B}" type="pres">
      <dgm:prSet presAssocID="{054D8BBF-768C-6C4A-B67F-10EB26B22163}" presName="root2" presStyleCnt="0"/>
      <dgm:spPr/>
    </dgm:pt>
    <dgm:pt modelId="{9DFD5ABD-5FF0-B241-B154-BD4A6E1178F4}" type="pres">
      <dgm:prSet presAssocID="{054D8BBF-768C-6C4A-B67F-10EB26B22163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B1784-1105-3348-AC2C-3A49C15CF4BC}" type="pres">
      <dgm:prSet presAssocID="{054D8BBF-768C-6C4A-B67F-10EB26B22163}" presName="level3hierChild" presStyleCnt="0"/>
      <dgm:spPr/>
    </dgm:pt>
    <dgm:pt modelId="{E0284566-B626-9249-9A88-24BC1DCED14C}" type="pres">
      <dgm:prSet presAssocID="{9407B893-4D90-104C-8AD2-DE030F9BFE59}" presName="conn2-1" presStyleLbl="parChTrans1D3" presStyleIdx="3" presStyleCnt="4"/>
      <dgm:spPr/>
    </dgm:pt>
    <dgm:pt modelId="{F80CDC58-DD91-CE4F-8A01-172CE8F04619}" type="pres">
      <dgm:prSet presAssocID="{9407B893-4D90-104C-8AD2-DE030F9BFE59}" presName="connTx" presStyleLbl="parChTrans1D3" presStyleIdx="3" presStyleCnt="4"/>
      <dgm:spPr/>
    </dgm:pt>
    <dgm:pt modelId="{85F3DBCF-76F7-7A44-BE0D-F50A01339B58}" type="pres">
      <dgm:prSet presAssocID="{7E255E04-831E-C340-93CA-BBD76F06AE3B}" presName="root2" presStyleCnt="0"/>
      <dgm:spPr/>
    </dgm:pt>
    <dgm:pt modelId="{9B133A4D-041B-7942-BC2E-E886EE4AE1EC}" type="pres">
      <dgm:prSet presAssocID="{7E255E04-831E-C340-93CA-BBD76F06AE3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7CA1A-A990-2B4B-8031-1F5F3CCEAD5B}" type="pres">
      <dgm:prSet presAssocID="{7E255E04-831E-C340-93CA-BBD76F06AE3B}" presName="level3hierChild" presStyleCnt="0"/>
      <dgm:spPr/>
    </dgm:pt>
    <dgm:pt modelId="{FE4E5E0D-6C94-474B-93E6-8C0B129EC521}" type="pres">
      <dgm:prSet presAssocID="{AF8CBF46-0453-FE45-ABF2-C4977AA7E851}" presName="conn2-1" presStyleLbl="parChTrans1D2" presStyleIdx="1" presStyleCnt="3"/>
      <dgm:spPr/>
    </dgm:pt>
    <dgm:pt modelId="{131F07E9-0508-F446-AEA0-7A63B35768DB}" type="pres">
      <dgm:prSet presAssocID="{AF8CBF46-0453-FE45-ABF2-C4977AA7E851}" presName="connTx" presStyleLbl="parChTrans1D2" presStyleIdx="1" presStyleCnt="3"/>
      <dgm:spPr/>
    </dgm:pt>
    <dgm:pt modelId="{E06E3195-3996-4744-910A-07F9D6EE2F56}" type="pres">
      <dgm:prSet presAssocID="{4802B052-F208-F448-8CA6-EBD14A71DBB2}" presName="root2" presStyleCnt="0"/>
      <dgm:spPr/>
    </dgm:pt>
    <dgm:pt modelId="{EDAF720F-EE63-4D4F-8D64-C39158DF4DEE}" type="pres">
      <dgm:prSet presAssocID="{4802B052-F208-F448-8CA6-EBD14A71DBB2}" presName="LevelTwoTextNode" presStyleLbl="node2" presStyleIdx="1" presStyleCnt="3" custLinFactNeighborY="9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6E03FB-CE89-D649-8E95-44A80C2E9F53}" type="pres">
      <dgm:prSet presAssocID="{4802B052-F208-F448-8CA6-EBD14A71DBB2}" presName="level3hierChild" presStyleCnt="0"/>
      <dgm:spPr/>
    </dgm:pt>
    <dgm:pt modelId="{D64104A3-EBED-AE48-9BE3-E95D970329D8}" type="pres">
      <dgm:prSet presAssocID="{FD8670A9-5B61-B84C-83CD-79327E34A8C9}" presName="conn2-1" presStyleLbl="parChTrans1D2" presStyleIdx="2" presStyleCnt="3"/>
      <dgm:spPr/>
    </dgm:pt>
    <dgm:pt modelId="{7C565FDE-CD73-A942-9D49-17B79AEB6155}" type="pres">
      <dgm:prSet presAssocID="{FD8670A9-5B61-B84C-83CD-79327E34A8C9}" presName="connTx" presStyleLbl="parChTrans1D2" presStyleIdx="2" presStyleCnt="3"/>
      <dgm:spPr/>
    </dgm:pt>
    <dgm:pt modelId="{12A09992-FC60-D84C-882B-D094D770C399}" type="pres">
      <dgm:prSet presAssocID="{626956A8-6BDC-5745-8DC1-178DD82A1953}" presName="root2" presStyleCnt="0"/>
      <dgm:spPr/>
    </dgm:pt>
    <dgm:pt modelId="{922C240F-0F61-7942-BEA4-5F63EC3B48C5}" type="pres">
      <dgm:prSet presAssocID="{626956A8-6BDC-5745-8DC1-178DD82A195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8E7D7-D895-D048-B40B-F203B80BF9E3}" type="pres">
      <dgm:prSet presAssocID="{626956A8-6BDC-5745-8DC1-178DD82A1953}" presName="level3hierChild" presStyleCnt="0"/>
      <dgm:spPr/>
    </dgm:pt>
  </dgm:ptLst>
  <dgm:cxnLst>
    <dgm:cxn modelId="{72734EAD-F334-C541-833A-0DCD70CED607}" type="presOf" srcId="{AF8CBF46-0453-FE45-ABF2-C4977AA7E851}" destId="{FE4E5E0D-6C94-474B-93E6-8C0B129EC521}" srcOrd="0" destOrd="0" presId="urn:microsoft.com/office/officeart/2008/layout/HorizontalMultiLevelHierarchy"/>
    <dgm:cxn modelId="{2DBE2978-6140-444A-8316-9A7E13EA1C9F}" type="presOf" srcId="{CD37FF82-E306-B042-A598-92D07F218481}" destId="{C25D209F-D628-8E49-8ACA-6910A22ACF3C}" srcOrd="0" destOrd="0" presId="urn:microsoft.com/office/officeart/2008/layout/HorizontalMultiLevelHierarchy"/>
    <dgm:cxn modelId="{FB846B4A-2C7A-0C44-A58E-4E389202390A}" srcId="{AE73C2A0-303C-2149-8B54-CAA3ADE3A61E}" destId="{7E255E04-831E-C340-93CA-BBD76F06AE3B}" srcOrd="3" destOrd="0" parTransId="{9407B893-4D90-104C-8AD2-DE030F9BFE59}" sibTransId="{001E94FE-2065-4D4F-B59F-DBA34E3D733E}"/>
    <dgm:cxn modelId="{A0A21DEA-D7E1-3747-B1E7-CBCE0BBD6A25}" type="presOf" srcId="{DC288A71-76EF-2F4F-842B-A5705E130EB3}" destId="{CE9942CF-7C24-D641-BCF3-CCD402BD99D1}" srcOrd="0" destOrd="0" presId="urn:microsoft.com/office/officeart/2008/layout/HorizontalMultiLevelHierarchy"/>
    <dgm:cxn modelId="{32940044-78A4-904B-A3BC-0F71CD55EC78}" type="presOf" srcId="{3E199930-CE42-4446-833F-93D5C3561F7F}" destId="{0D31365C-0C57-994B-8B63-1329619B4AFD}" srcOrd="1" destOrd="0" presId="urn:microsoft.com/office/officeart/2008/layout/HorizontalMultiLevelHierarchy"/>
    <dgm:cxn modelId="{FD176231-BF3D-7C4B-AD09-AB5D0504B394}" type="presOf" srcId="{291F610B-43D0-EC47-9F55-7054E8BCF651}" destId="{26BB1B9B-8821-CB46-9653-FD6C8E5C29BD}" srcOrd="0" destOrd="0" presId="urn:microsoft.com/office/officeart/2008/layout/HorizontalMultiLevelHierarchy"/>
    <dgm:cxn modelId="{0A2BFB4C-51DE-B744-B058-4FEF3E2313DF}" type="presOf" srcId="{20FE3248-4C5B-984B-927C-554CD2F30AF7}" destId="{E2E403E6-499B-AD42-B74C-C997D68A8EF5}" srcOrd="0" destOrd="0" presId="urn:microsoft.com/office/officeart/2008/layout/HorizontalMultiLevelHierarchy"/>
    <dgm:cxn modelId="{86D972CF-A93E-8342-BDB7-39AFADFAD6BA}" type="presOf" srcId="{626956A8-6BDC-5745-8DC1-178DD82A1953}" destId="{922C240F-0F61-7942-BEA4-5F63EC3B48C5}" srcOrd="0" destOrd="0" presId="urn:microsoft.com/office/officeart/2008/layout/HorizontalMultiLevelHierarchy"/>
    <dgm:cxn modelId="{029BE798-68AA-364C-96F8-1FFB49E7F1C1}" type="presOf" srcId="{7E255E04-831E-C340-93CA-BBD76F06AE3B}" destId="{9B133A4D-041B-7942-BC2E-E886EE4AE1EC}" srcOrd="0" destOrd="0" presId="urn:microsoft.com/office/officeart/2008/layout/HorizontalMultiLevelHierarchy"/>
    <dgm:cxn modelId="{582883EE-2A74-6545-BCB4-37B844203D92}" srcId="{CD37FF82-E306-B042-A598-92D07F218481}" destId="{291F610B-43D0-EC47-9F55-7054E8BCF651}" srcOrd="0" destOrd="0" parTransId="{D8940ECE-97B4-4648-827B-444790518797}" sibTransId="{F6AA7BB3-7725-DA4D-A813-6368C1543CE3}"/>
    <dgm:cxn modelId="{F09167B7-D24D-DB47-8271-57709847B730}" type="presOf" srcId="{EC8F5E25-2145-6649-AE82-DD0FC125D7A8}" destId="{DE409A8A-8038-5241-91D7-FB66F58E69C4}" srcOrd="0" destOrd="0" presId="urn:microsoft.com/office/officeart/2008/layout/HorizontalMultiLevelHierarchy"/>
    <dgm:cxn modelId="{1CE93DAE-6B7D-3F45-BFD9-EDBFB9E26585}" type="presOf" srcId="{FD8670A9-5B61-B84C-83CD-79327E34A8C9}" destId="{7C565FDE-CD73-A942-9D49-17B79AEB6155}" srcOrd="1" destOrd="0" presId="urn:microsoft.com/office/officeart/2008/layout/HorizontalMultiLevelHierarchy"/>
    <dgm:cxn modelId="{FD59471B-4C04-2C49-999E-20E797B75589}" type="presOf" srcId="{3E199930-CE42-4446-833F-93D5C3561F7F}" destId="{C475A37D-8845-8440-B89B-199CA1C8D926}" srcOrd="0" destOrd="0" presId="urn:microsoft.com/office/officeart/2008/layout/HorizontalMultiLevelHierarchy"/>
    <dgm:cxn modelId="{BC24DBB2-CB41-6349-AD5C-4AD50E9D34BA}" type="presOf" srcId="{054D8BBF-768C-6C4A-B67F-10EB26B22163}" destId="{9DFD5ABD-5FF0-B241-B154-BD4A6E1178F4}" srcOrd="0" destOrd="0" presId="urn:microsoft.com/office/officeart/2008/layout/HorizontalMultiLevelHierarchy"/>
    <dgm:cxn modelId="{9C7D3ABE-A837-AD49-AE4B-4E9D25590E8A}" type="presOf" srcId="{AE73C2A0-303C-2149-8B54-CAA3ADE3A61E}" destId="{6E65ED02-2A0A-4A4B-BD1D-E18C825D4F4B}" srcOrd="0" destOrd="0" presId="urn:microsoft.com/office/officeart/2008/layout/HorizontalMultiLevelHierarchy"/>
    <dgm:cxn modelId="{66C6C63B-4555-B44F-A659-19E4DE7BA48E}" type="presOf" srcId="{EC8F5E25-2145-6649-AE82-DD0FC125D7A8}" destId="{E281150D-ED66-844C-8637-83BBE134C11A}" srcOrd="1" destOrd="0" presId="urn:microsoft.com/office/officeart/2008/layout/HorizontalMultiLevelHierarchy"/>
    <dgm:cxn modelId="{FF406E21-345A-8D4A-983F-3BC39FC42981}" type="presOf" srcId="{DE810D5F-4F4C-9440-8CB6-F893F4EA886E}" destId="{3F7D96C7-102C-E84C-BFE6-4E761F451A12}" srcOrd="0" destOrd="0" presId="urn:microsoft.com/office/officeart/2008/layout/HorizontalMultiLevelHierarchy"/>
    <dgm:cxn modelId="{FF215EB1-1733-DD42-BA19-4B08627966E2}" srcId="{AE73C2A0-303C-2149-8B54-CAA3ADE3A61E}" destId="{DE810D5F-4F4C-9440-8CB6-F893F4EA886E}" srcOrd="1" destOrd="0" parTransId="{3E199930-CE42-4446-833F-93D5C3561F7F}" sibTransId="{F3CE997D-AE1D-9E48-B0D3-BDB053DB297A}"/>
    <dgm:cxn modelId="{FF88F1CD-54D6-9E41-84BC-9073163E51E7}" srcId="{AE73C2A0-303C-2149-8B54-CAA3ADE3A61E}" destId="{9357FF6C-E1B6-0B41-A994-3C782268C3C3}" srcOrd="0" destOrd="0" parTransId="{DC288A71-76EF-2F4F-842B-A5705E130EB3}" sibTransId="{F58700A7-6913-F042-A409-A6BE6722FF81}"/>
    <dgm:cxn modelId="{7F65BAF6-B621-F54C-B878-0B44CBB9E76A}" srcId="{AE73C2A0-303C-2149-8B54-CAA3ADE3A61E}" destId="{054D8BBF-768C-6C4A-B67F-10EB26B22163}" srcOrd="2" destOrd="0" parTransId="{EC8F5E25-2145-6649-AE82-DD0FC125D7A8}" sibTransId="{55D3A468-1FBC-C941-80DF-497E3A63D321}"/>
    <dgm:cxn modelId="{BC39ECD3-68C6-5145-B53B-327BD5166D8D}" type="presOf" srcId="{9407B893-4D90-104C-8AD2-DE030F9BFE59}" destId="{F80CDC58-DD91-CE4F-8A01-172CE8F04619}" srcOrd="1" destOrd="0" presId="urn:microsoft.com/office/officeart/2008/layout/HorizontalMultiLevelHierarchy"/>
    <dgm:cxn modelId="{73A4529E-79C9-0B40-856C-158F5529C221}" srcId="{291F610B-43D0-EC47-9F55-7054E8BCF651}" destId="{4802B052-F208-F448-8CA6-EBD14A71DBB2}" srcOrd="1" destOrd="0" parTransId="{AF8CBF46-0453-FE45-ABF2-C4977AA7E851}" sibTransId="{71823072-ED5C-3C4E-819D-71A58DBD6027}"/>
    <dgm:cxn modelId="{C2C1267E-C032-F546-B3CE-5B8C1DA9A174}" type="presOf" srcId="{9357FF6C-E1B6-0B41-A994-3C782268C3C3}" destId="{E5CC1C94-C098-E242-AF2D-E40BE1CBFE9A}" srcOrd="0" destOrd="0" presId="urn:microsoft.com/office/officeart/2008/layout/HorizontalMultiLevelHierarchy"/>
    <dgm:cxn modelId="{EA46E0A3-92AD-4347-A102-346B3DFDD38E}" type="presOf" srcId="{4802B052-F208-F448-8CA6-EBD14A71DBB2}" destId="{EDAF720F-EE63-4D4F-8D64-C39158DF4DEE}" srcOrd="0" destOrd="0" presId="urn:microsoft.com/office/officeart/2008/layout/HorizontalMultiLevelHierarchy"/>
    <dgm:cxn modelId="{0B7B04C5-FA87-0F44-821D-FA21C10F4F8F}" type="presOf" srcId="{FD8670A9-5B61-B84C-83CD-79327E34A8C9}" destId="{D64104A3-EBED-AE48-9BE3-E95D970329D8}" srcOrd="0" destOrd="0" presId="urn:microsoft.com/office/officeart/2008/layout/HorizontalMultiLevelHierarchy"/>
    <dgm:cxn modelId="{2DB0279C-40A8-8E47-A0B2-B4D9CD9D1591}" srcId="{291F610B-43D0-EC47-9F55-7054E8BCF651}" destId="{626956A8-6BDC-5745-8DC1-178DD82A1953}" srcOrd="2" destOrd="0" parTransId="{FD8670A9-5B61-B84C-83CD-79327E34A8C9}" sibTransId="{13793EB3-D359-4941-B757-9B30C40EBCAC}"/>
    <dgm:cxn modelId="{B43ADC1C-AB38-CA4A-9D18-F7FE3BE38872}" type="presOf" srcId="{20FE3248-4C5B-984B-927C-554CD2F30AF7}" destId="{29F93973-09AA-ED4E-8DAA-292B9DC99D32}" srcOrd="1" destOrd="0" presId="urn:microsoft.com/office/officeart/2008/layout/HorizontalMultiLevelHierarchy"/>
    <dgm:cxn modelId="{AB024FA5-283E-FD4F-8075-52FF9955E3A5}" type="presOf" srcId="{AF8CBF46-0453-FE45-ABF2-C4977AA7E851}" destId="{131F07E9-0508-F446-AEA0-7A63B35768DB}" srcOrd="1" destOrd="0" presId="urn:microsoft.com/office/officeart/2008/layout/HorizontalMultiLevelHierarchy"/>
    <dgm:cxn modelId="{343C8AE7-CD3D-B64D-959C-8B970C9286FD}" type="presOf" srcId="{9407B893-4D90-104C-8AD2-DE030F9BFE59}" destId="{E0284566-B626-9249-9A88-24BC1DCED14C}" srcOrd="0" destOrd="0" presId="urn:microsoft.com/office/officeart/2008/layout/HorizontalMultiLevelHierarchy"/>
    <dgm:cxn modelId="{C3222AB8-A03D-D048-BF39-ECFE46B74BDB}" srcId="{291F610B-43D0-EC47-9F55-7054E8BCF651}" destId="{AE73C2A0-303C-2149-8B54-CAA3ADE3A61E}" srcOrd="0" destOrd="0" parTransId="{20FE3248-4C5B-984B-927C-554CD2F30AF7}" sibTransId="{29C6ECC9-6AAA-D049-A4F2-B9EF54F217DA}"/>
    <dgm:cxn modelId="{939858E4-B6ED-F24F-ACAE-6E26C12AED5D}" type="presOf" srcId="{DC288A71-76EF-2F4F-842B-A5705E130EB3}" destId="{180F8849-CE40-D24C-9A39-6C6D63ECDA51}" srcOrd="1" destOrd="0" presId="urn:microsoft.com/office/officeart/2008/layout/HorizontalMultiLevelHierarchy"/>
    <dgm:cxn modelId="{7051A5A3-C239-4142-93FF-0095D2B4FC76}" type="presParOf" srcId="{C25D209F-D628-8E49-8ACA-6910A22ACF3C}" destId="{9E1E957C-3699-D142-BF36-FFEC145D3555}" srcOrd="0" destOrd="0" presId="urn:microsoft.com/office/officeart/2008/layout/HorizontalMultiLevelHierarchy"/>
    <dgm:cxn modelId="{19724CAE-B381-B54B-B8E0-825D923FA764}" type="presParOf" srcId="{9E1E957C-3699-D142-BF36-FFEC145D3555}" destId="{26BB1B9B-8821-CB46-9653-FD6C8E5C29BD}" srcOrd="0" destOrd="0" presId="urn:microsoft.com/office/officeart/2008/layout/HorizontalMultiLevelHierarchy"/>
    <dgm:cxn modelId="{159F9E54-B688-B24A-9845-5D848A2BBEFD}" type="presParOf" srcId="{9E1E957C-3699-D142-BF36-FFEC145D3555}" destId="{91CED0B3-5374-7F44-A902-B9EEE8CBDB57}" srcOrd="1" destOrd="0" presId="urn:microsoft.com/office/officeart/2008/layout/HorizontalMultiLevelHierarchy"/>
    <dgm:cxn modelId="{967D37B6-88BF-2A47-861D-A590DD7CE4DB}" type="presParOf" srcId="{91CED0B3-5374-7F44-A902-B9EEE8CBDB57}" destId="{E2E403E6-499B-AD42-B74C-C997D68A8EF5}" srcOrd="0" destOrd="0" presId="urn:microsoft.com/office/officeart/2008/layout/HorizontalMultiLevelHierarchy"/>
    <dgm:cxn modelId="{121ED8D7-F02B-7544-B27A-CAEF3E7EF7A7}" type="presParOf" srcId="{E2E403E6-499B-AD42-B74C-C997D68A8EF5}" destId="{29F93973-09AA-ED4E-8DAA-292B9DC99D32}" srcOrd="0" destOrd="0" presId="urn:microsoft.com/office/officeart/2008/layout/HorizontalMultiLevelHierarchy"/>
    <dgm:cxn modelId="{BE094FB4-A613-6B4A-9945-7C91EDAC5217}" type="presParOf" srcId="{91CED0B3-5374-7F44-A902-B9EEE8CBDB57}" destId="{48BB06D2-D410-2049-9940-59675360EC80}" srcOrd="1" destOrd="0" presId="urn:microsoft.com/office/officeart/2008/layout/HorizontalMultiLevelHierarchy"/>
    <dgm:cxn modelId="{7378A135-22C0-864C-90F5-25331AB5B6D1}" type="presParOf" srcId="{48BB06D2-D410-2049-9940-59675360EC80}" destId="{6E65ED02-2A0A-4A4B-BD1D-E18C825D4F4B}" srcOrd="0" destOrd="0" presId="urn:microsoft.com/office/officeart/2008/layout/HorizontalMultiLevelHierarchy"/>
    <dgm:cxn modelId="{CF3F3786-20FC-8444-A11C-057F04B9312D}" type="presParOf" srcId="{48BB06D2-D410-2049-9940-59675360EC80}" destId="{0D5EB39B-C854-8243-9101-59FA280FCB15}" srcOrd="1" destOrd="0" presId="urn:microsoft.com/office/officeart/2008/layout/HorizontalMultiLevelHierarchy"/>
    <dgm:cxn modelId="{1CE62211-F960-BF47-83E2-D0BB48575C02}" type="presParOf" srcId="{0D5EB39B-C854-8243-9101-59FA280FCB15}" destId="{CE9942CF-7C24-D641-BCF3-CCD402BD99D1}" srcOrd="0" destOrd="0" presId="urn:microsoft.com/office/officeart/2008/layout/HorizontalMultiLevelHierarchy"/>
    <dgm:cxn modelId="{42F08A60-EFCF-444D-AE6E-11C015FEACEA}" type="presParOf" srcId="{CE9942CF-7C24-D641-BCF3-CCD402BD99D1}" destId="{180F8849-CE40-D24C-9A39-6C6D63ECDA51}" srcOrd="0" destOrd="0" presId="urn:microsoft.com/office/officeart/2008/layout/HorizontalMultiLevelHierarchy"/>
    <dgm:cxn modelId="{9C9D82C1-6E50-A349-80FB-8D1E1B8D7F99}" type="presParOf" srcId="{0D5EB39B-C854-8243-9101-59FA280FCB15}" destId="{1304A99B-2D20-1C42-8F78-2243B285313B}" srcOrd="1" destOrd="0" presId="urn:microsoft.com/office/officeart/2008/layout/HorizontalMultiLevelHierarchy"/>
    <dgm:cxn modelId="{91847B3C-1B85-B142-BB0C-38E8D9F4E9A0}" type="presParOf" srcId="{1304A99B-2D20-1C42-8F78-2243B285313B}" destId="{E5CC1C94-C098-E242-AF2D-E40BE1CBFE9A}" srcOrd="0" destOrd="0" presId="urn:microsoft.com/office/officeart/2008/layout/HorizontalMultiLevelHierarchy"/>
    <dgm:cxn modelId="{706F51AA-043C-7341-B1CB-C91E39E0C56E}" type="presParOf" srcId="{1304A99B-2D20-1C42-8F78-2243B285313B}" destId="{C40DBBCB-C47A-5B44-A3CB-45FF3919FE1F}" srcOrd="1" destOrd="0" presId="urn:microsoft.com/office/officeart/2008/layout/HorizontalMultiLevelHierarchy"/>
    <dgm:cxn modelId="{66518C70-7326-E849-BD12-BF42F1E15521}" type="presParOf" srcId="{0D5EB39B-C854-8243-9101-59FA280FCB15}" destId="{C475A37D-8845-8440-B89B-199CA1C8D926}" srcOrd="2" destOrd="0" presId="urn:microsoft.com/office/officeart/2008/layout/HorizontalMultiLevelHierarchy"/>
    <dgm:cxn modelId="{786B827A-1985-9D43-BDA9-2D26DFCD49DC}" type="presParOf" srcId="{C475A37D-8845-8440-B89B-199CA1C8D926}" destId="{0D31365C-0C57-994B-8B63-1329619B4AFD}" srcOrd="0" destOrd="0" presId="urn:microsoft.com/office/officeart/2008/layout/HorizontalMultiLevelHierarchy"/>
    <dgm:cxn modelId="{AB5ABEB8-4144-EF4C-8CA9-942E584337C2}" type="presParOf" srcId="{0D5EB39B-C854-8243-9101-59FA280FCB15}" destId="{BFD19C3B-1494-F948-82D4-F648E6AF6B87}" srcOrd="3" destOrd="0" presId="urn:microsoft.com/office/officeart/2008/layout/HorizontalMultiLevelHierarchy"/>
    <dgm:cxn modelId="{8FB8C46C-74B7-324E-8113-D8EFCB176AEE}" type="presParOf" srcId="{BFD19C3B-1494-F948-82D4-F648E6AF6B87}" destId="{3F7D96C7-102C-E84C-BFE6-4E761F451A12}" srcOrd="0" destOrd="0" presId="urn:microsoft.com/office/officeart/2008/layout/HorizontalMultiLevelHierarchy"/>
    <dgm:cxn modelId="{66466642-AB66-C744-A5DB-B11018EE158B}" type="presParOf" srcId="{BFD19C3B-1494-F948-82D4-F648E6AF6B87}" destId="{D163CBA9-0BDD-9940-8F26-0CDE7399E074}" srcOrd="1" destOrd="0" presId="urn:microsoft.com/office/officeart/2008/layout/HorizontalMultiLevelHierarchy"/>
    <dgm:cxn modelId="{75DF29C7-9F22-C647-8695-B9395948CF92}" type="presParOf" srcId="{0D5EB39B-C854-8243-9101-59FA280FCB15}" destId="{DE409A8A-8038-5241-91D7-FB66F58E69C4}" srcOrd="4" destOrd="0" presId="urn:microsoft.com/office/officeart/2008/layout/HorizontalMultiLevelHierarchy"/>
    <dgm:cxn modelId="{5816AF8C-DC65-464F-AD16-27E50733D55E}" type="presParOf" srcId="{DE409A8A-8038-5241-91D7-FB66F58E69C4}" destId="{E281150D-ED66-844C-8637-83BBE134C11A}" srcOrd="0" destOrd="0" presId="urn:microsoft.com/office/officeart/2008/layout/HorizontalMultiLevelHierarchy"/>
    <dgm:cxn modelId="{AFE3E05F-091A-A141-A40A-CC7C74735EB2}" type="presParOf" srcId="{0D5EB39B-C854-8243-9101-59FA280FCB15}" destId="{DA47015B-12A6-D448-B3A7-0D22F198142B}" srcOrd="5" destOrd="0" presId="urn:microsoft.com/office/officeart/2008/layout/HorizontalMultiLevelHierarchy"/>
    <dgm:cxn modelId="{4CBF0C06-BDA7-234B-8AB4-D2300C6737D6}" type="presParOf" srcId="{DA47015B-12A6-D448-B3A7-0D22F198142B}" destId="{9DFD5ABD-5FF0-B241-B154-BD4A6E1178F4}" srcOrd="0" destOrd="0" presId="urn:microsoft.com/office/officeart/2008/layout/HorizontalMultiLevelHierarchy"/>
    <dgm:cxn modelId="{48704EDF-D690-F449-8ECD-DF8EFDF582A2}" type="presParOf" srcId="{DA47015B-12A6-D448-B3A7-0D22F198142B}" destId="{0F3B1784-1105-3348-AC2C-3A49C15CF4BC}" srcOrd="1" destOrd="0" presId="urn:microsoft.com/office/officeart/2008/layout/HorizontalMultiLevelHierarchy"/>
    <dgm:cxn modelId="{A82C1C09-D416-A14B-BB65-2CDC0D7073B2}" type="presParOf" srcId="{0D5EB39B-C854-8243-9101-59FA280FCB15}" destId="{E0284566-B626-9249-9A88-24BC1DCED14C}" srcOrd="6" destOrd="0" presId="urn:microsoft.com/office/officeart/2008/layout/HorizontalMultiLevelHierarchy"/>
    <dgm:cxn modelId="{01012F0A-F192-234F-90C6-958706EC29AD}" type="presParOf" srcId="{E0284566-B626-9249-9A88-24BC1DCED14C}" destId="{F80CDC58-DD91-CE4F-8A01-172CE8F04619}" srcOrd="0" destOrd="0" presId="urn:microsoft.com/office/officeart/2008/layout/HorizontalMultiLevelHierarchy"/>
    <dgm:cxn modelId="{C6D2E15A-1395-CB41-AFDB-0996E9046DB3}" type="presParOf" srcId="{0D5EB39B-C854-8243-9101-59FA280FCB15}" destId="{85F3DBCF-76F7-7A44-BE0D-F50A01339B58}" srcOrd="7" destOrd="0" presId="urn:microsoft.com/office/officeart/2008/layout/HorizontalMultiLevelHierarchy"/>
    <dgm:cxn modelId="{518A81EE-ECF0-9048-B540-ADEE3BF33FF6}" type="presParOf" srcId="{85F3DBCF-76F7-7A44-BE0D-F50A01339B58}" destId="{9B133A4D-041B-7942-BC2E-E886EE4AE1EC}" srcOrd="0" destOrd="0" presId="urn:microsoft.com/office/officeart/2008/layout/HorizontalMultiLevelHierarchy"/>
    <dgm:cxn modelId="{0EF70CB5-8B72-2643-BE44-6CFF17751E7D}" type="presParOf" srcId="{85F3DBCF-76F7-7A44-BE0D-F50A01339B58}" destId="{4587CA1A-A990-2B4B-8031-1F5F3CCEAD5B}" srcOrd="1" destOrd="0" presId="urn:microsoft.com/office/officeart/2008/layout/HorizontalMultiLevelHierarchy"/>
    <dgm:cxn modelId="{073A323A-8AA5-7F4F-89B0-6A700E1D3599}" type="presParOf" srcId="{91CED0B3-5374-7F44-A902-B9EEE8CBDB57}" destId="{FE4E5E0D-6C94-474B-93E6-8C0B129EC521}" srcOrd="2" destOrd="0" presId="urn:microsoft.com/office/officeart/2008/layout/HorizontalMultiLevelHierarchy"/>
    <dgm:cxn modelId="{F7351933-B814-1542-966D-A5D1206FEC17}" type="presParOf" srcId="{FE4E5E0D-6C94-474B-93E6-8C0B129EC521}" destId="{131F07E9-0508-F446-AEA0-7A63B35768DB}" srcOrd="0" destOrd="0" presId="urn:microsoft.com/office/officeart/2008/layout/HorizontalMultiLevelHierarchy"/>
    <dgm:cxn modelId="{75F04113-80BC-1244-ADE7-2293E614E46F}" type="presParOf" srcId="{91CED0B3-5374-7F44-A902-B9EEE8CBDB57}" destId="{E06E3195-3996-4744-910A-07F9D6EE2F56}" srcOrd="3" destOrd="0" presId="urn:microsoft.com/office/officeart/2008/layout/HorizontalMultiLevelHierarchy"/>
    <dgm:cxn modelId="{06C878FC-AC2D-594C-845B-F5AA6BCAE02D}" type="presParOf" srcId="{E06E3195-3996-4744-910A-07F9D6EE2F56}" destId="{EDAF720F-EE63-4D4F-8D64-C39158DF4DEE}" srcOrd="0" destOrd="0" presId="urn:microsoft.com/office/officeart/2008/layout/HorizontalMultiLevelHierarchy"/>
    <dgm:cxn modelId="{8871CC87-F97E-F840-B7AD-D662514F40EA}" type="presParOf" srcId="{E06E3195-3996-4744-910A-07F9D6EE2F56}" destId="{916E03FB-CE89-D649-8E95-44A80C2E9F53}" srcOrd="1" destOrd="0" presId="urn:microsoft.com/office/officeart/2008/layout/HorizontalMultiLevelHierarchy"/>
    <dgm:cxn modelId="{B22F2254-52C5-8A40-85F6-3B79240813D4}" type="presParOf" srcId="{91CED0B3-5374-7F44-A902-B9EEE8CBDB57}" destId="{D64104A3-EBED-AE48-9BE3-E95D970329D8}" srcOrd="4" destOrd="0" presId="urn:microsoft.com/office/officeart/2008/layout/HorizontalMultiLevelHierarchy"/>
    <dgm:cxn modelId="{49F27C74-4390-9A4A-BF70-A8E53D5254E9}" type="presParOf" srcId="{D64104A3-EBED-AE48-9BE3-E95D970329D8}" destId="{7C565FDE-CD73-A942-9D49-17B79AEB6155}" srcOrd="0" destOrd="0" presId="urn:microsoft.com/office/officeart/2008/layout/HorizontalMultiLevelHierarchy"/>
    <dgm:cxn modelId="{6CDA8C7C-BABE-064F-AD05-23FB213A57B1}" type="presParOf" srcId="{91CED0B3-5374-7F44-A902-B9EEE8CBDB57}" destId="{12A09992-FC60-D84C-882B-D094D770C399}" srcOrd="5" destOrd="0" presId="urn:microsoft.com/office/officeart/2008/layout/HorizontalMultiLevelHierarchy"/>
    <dgm:cxn modelId="{0EF8E198-7439-544B-A47D-B79006606AA0}" type="presParOf" srcId="{12A09992-FC60-D84C-882B-D094D770C399}" destId="{922C240F-0F61-7942-BEA4-5F63EC3B48C5}" srcOrd="0" destOrd="0" presId="urn:microsoft.com/office/officeart/2008/layout/HorizontalMultiLevelHierarchy"/>
    <dgm:cxn modelId="{AA4760DA-452A-C24A-A8E4-D194E07CFA8C}" type="presParOf" srcId="{12A09992-FC60-D84C-882B-D094D770C399}" destId="{FD58E7D7-D895-D048-B40B-F203B80BF9E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CBA37-8AA8-B540-9F52-8AB0E0DC1CC1}">
      <dsp:nvSpPr>
        <dsp:cNvPr id="0" name=""/>
        <dsp:cNvSpPr/>
      </dsp:nvSpPr>
      <dsp:spPr>
        <a:xfrm>
          <a:off x="3341521" y="2709333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2460757"/>
              </a:lnTo>
              <a:lnTo>
                <a:pt x="322851" y="2460757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3877666"/>
        <a:ext cx="124092" cy="124092"/>
      </dsp:txXfrm>
    </dsp:sp>
    <dsp:sp modelId="{A9FF13AD-A3AF-A24D-B77B-2479A48C6A5C}">
      <dsp:nvSpPr>
        <dsp:cNvPr id="0" name=""/>
        <dsp:cNvSpPr/>
      </dsp:nvSpPr>
      <dsp:spPr>
        <a:xfrm>
          <a:off x="3341521" y="2709333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845568"/>
              </a:lnTo>
              <a:lnTo>
                <a:pt x="322851" y="184556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3585277"/>
        <a:ext cx="93679" cy="93679"/>
      </dsp:txXfrm>
    </dsp:sp>
    <dsp:sp modelId="{3EB7560C-5744-B64B-9106-9FBDF360B594}">
      <dsp:nvSpPr>
        <dsp:cNvPr id="0" name=""/>
        <dsp:cNvSpPr/>
      </dsp:nvSpPr>
      <dsp:spPr>
        <a:xfrm>
          <a:off x="3341521" y="2709333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230378"/>
              </a:lnTo>
              <a:lnTo>
                <a:pt x="322851" y="123037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3292722"/>
        <a:ext cx="63601" cy="63601"/>
      </dsp:txXfrm>
    </dsp:sp>
    <dsp:sp modelId="{2252DA77-A91E-BF43-8681-EFEC36BEB8C9}">
      <dsp:nvSpPr>
        <dsp:cNvPr id="0" name=""/>
        <dsp:cNvSpPr/>
      </dsp:nvSpPr>
      <dsp:spPr>
        <a:xfrm>
          <a:off x="3341521" y="2709333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615189"/>
              </a:lnTo>
              <a:lnTo>
                <a:pt x="322851" y="615189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999559"/>
        <a:ext cx="34737" cy="34737"/>
      </dsp:txXfrm>
    </dsp:sp>
    <dsp:sp modelId="{5C66523A-2FB5-D84A-AF82-3BE290221390}">
      <dsp:nvSpPr>
        <dsp:cNvPr id="0" name=""/>
        <dsp:cNvSpPr/>
      </dsp:nvSpPr>
      <dsp:spPr>
        <a:xfrm>
          <a:off x="3341521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4876" y="2701262"/>
        <a:ext cx="16142" cy="16142"/>
      </dsp:txXfrm>
    </dsp:sp>
    <dsp:sp modelId="{F47F589E-7DED-A040-ABF5-23FF786889B5}">
      <dsp:nvSpPr>
        <dsp:cNvPr id="0" name=""/>
        <dsp:cNvSpPr/>
      </dsp:nvSpPr>
      <dsp:spPr>
        <a:xfrm>
          <a:off x="3341521" y="2094144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615189"/>
              </a:moveTo>
              <a:lnTo>
                <a:pt x="161425" y="615189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384369"/>
        <a:ext cx="34737" cy="34737"/>
      </dsp:txXfrm>
    </dsp:sp>
    <dsp:sp modelId="{AAB547A5-B37F-9D49-975A-DFBCE8F5E797}">
      <dsp:nvSpPr>
        <dsp:cNvPr id="0" name=""/>
        <dsp:cNvSpPr/>
      </dsp:nvSpPr>
      <dsp:spPr>
        <a:xfrm>
          <a:off x="3341521" y="1478954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1230378"/>
              </a:moveTo>
              <a:lnTo>
                <a:pt x="161425" y="123037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2062343"/>
        <a:ext cx="63601" cy="63601"/>
      </dsp:txXfrm>
    </dsp:sp>
    <dsp:sp modelId="{394B2AC1-660E-B547-B730-F303D6D95098}">
      <dsp:nvSpPr>
        <dsp:cNvPr id="0" name=""/>
        <dsp:cNvSpPr/>
      </dsp:nvSpPr>
      <dsp:spPr>
        <a:xfrm>
          <a:off x="3341521" y="863765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1845568"/>
              </a:moveTo>
              <a:lnTo>
                <a:pt x="161425" y="184556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1739709"/>
        <a:ext cx="93679" cy="93679"/>
      </dsp:txXfrm>
    </dsp:sp>
    <dsp:sp modelId="{1287C8CA-402D-9B4A-817D-5C07311943DA}">
      <dsp:nvSpPr>
        <dsp:cNvPr id="0" name=""/>
        <dsp:cNvSpPr/>
      </dsp:nvSpPr>
      <dsp:spPr>
        <a:xfrm>
          <a:off x="3341521" y="248576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2460757"/>
              </a:moveTo>
              <a:lnTo>
                <a:pt x="161425" y="2460757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1416908"/>
        <a:ext cx="124092" cy="124092"/>
      </dsp:txXfrm>
    </dsp:sp>
    <dsp:sp modelId="{5FFF6806-2AB2-154D-912C-7E07F416874B}">
      <dsp:nvSpPr>
        <dsp:cNvPr id="0" name=""/>
        <dsp:cNvSpPr/>
      </dsp:nvSpPr>
      <dsp:spPr>
        <a:xfrm rot="16200000">
          <a:off x="1800310" y="2463257"/>
          <a:ext cx="2590270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Caddy Core</a:t>
          </a:r>
          <a:endParaRPr lang="en-US" sz="3200" kern="1200" dirty="0"/>
        </a:p>
      </dsp:txBody>
      <dsp:txXfrm>
        <a:off x="1800310" y="2463257"/>
        <a:ext cx="2590270" cy="492151"/>
      </dsp:txXfrm>
    </dsp:sp>
    <dsp:sp modelId="{939C1F9C-0966-B64F-8330-1D6497425500}">
      <dsp:nvSpPr>
        <dsp:cNvPr id="0" name=""/>
        <dsp:cNvSpPr/>
      </dsp:nvSpPr>
      <dsp:spPr>
        <a:xfrm>
          <a:off x="3664372" y="2500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CORS</a:t>
          </a:r>
          <a:endParaRPr lang="en-US" sz="2400" kern="1200" dirty="0"/>
        </a:p>
      </dsp:txBody>
      <dsp:txXfrm>
        <a:off x="3664372" y="2500"/>
        <a:ext cx="1614256" cy="492151"/>
      </dsp:txXfrm>
    </dsp:sp>
    <dsp:sp modelId="{2DE86542-98C2-7044-B562-77738F188820}">
      <dsp:nvSpPr>
        <dsp:cNvPr id="0" name=""/>
        <dsp:cNvSpPr/>
      </dsp:nvSpPr>
      <dsp:spPr>
        <a:xfrm>
          <a:off x="3664372" y="61768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HUGO</a:t>
          </a:r>
          <a:endParaRPr lang="en-US" sz="2400" kern="1200" dirty="0"/>
        </a:p>
      </dsp:txBody>
      <dsp:txXfrm>
        <a:off x="3664372" y="617689"/>
        <a:ext cx="1614256" cy="492151"/>
      </dsp:txXfrm>
    </dsp:sp>
    <dsp:sp modelId="{32DE034E-577C-E740-B130-8910E5FC23BB}">
      <dsp:nvSpPr>
        <dsp:cNvPr id="0" name=""/>
        <dsp:cNvSpPr/>
      </dsp:nvSpPr>
      <dsp:spPr>
        <a:xfrm>
          <a:off x="3664372" y="123287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GIT</a:t>
          </a:r>
          <a:endParaRPr lang="en-US" sz="2400" kern="1200" dirty="0"/>
        </a:p>
      </dsp:txBody>
      <dsp:txXfrm>
        <a:off x="3664372" y="1232879"/>
        <a:ext cx="1614256" cy="492151"/>
      </dsp:txXfrm>
    </dsp:sp>
    <dsp:sp modelId="{51AD81CD-FB2D-8E41-ABE5-B7339540CB3B}">
      <dsp:nvSpPr>
        <dsp:cNvPr id="0" name=""/>
        <dsp:cNvSpPr/>
      </dsp:nvSpPr>
      <dsp:spPr>
        <a:xfrm>
          <a:off x="3664372" y="1848068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JWT</a:t>
          </a:r>
        </a:p>
      </dsp:txBody>
      <dsp:txXfrm>
        <a:off x="3664372" y="1848068"/>
        <a:ext cx="1614256" cy="492151"/>
      </dsp:txXfrm>
    </dsp:sp>
    <dsp:sp modelId="{67FE419C-E958-8E4E-9F37-DA3230D458F5}">
      <dsp:nvSpPr>
        <dsp:cNvPr id="0" name=""/>
        <dsp:cNvSpPr/>
      </dsp:nvSpPr>
      <dsp:spPr>
        <a:xfrm>
          <a:off x="3664372" y="246325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IPFilter</a:t>
          </a:r>
          <a:endParaRPr lang="en-US" sz="2400" kern="1200" dirty="0" smtClean="0"/>
        </a:p>
      </dsp:txBody>
      <dsp:txXfrm>
        <a:off x="3664372" y="2463257"/>
        <a:ext cx="1614256" cy="492151"/>
      </dsp:txXfrm>
    </dsp:sp>
    <dsp:sp modelId="{AD8BF06B-5720-6943-9157-32415617B67F}">
      <dsp:nvSpPr>
        <dsp:cNvPr id="0" name=""/>
        <dsp:cNvSpPr/>
      </dsp:nvSpPr>
      <dsp:spPr>
        <a:xfrm>
          <a:off x="3664372" y="307844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Upload</a:t>
          </a:r>
        </a:p>
      </dsp:txBody>
      <dsp:txXfrm>
        <a:off x="3664372" y="3078447"/>
        <a:ext cx="1614256" cy="492151"/>
      </dsp:txXfrm>
    </dsp:sp>
    <dsp:sp modelId="{D1B2A872-BE2C-E14D-8350-4E96D72021AB}">
      <dsp:nvSpPr>
        <dsp:cNvPr id="0" name=""/>
        <dsp:cNvSpPr/>
      </dsp:nvSpPr>
      <dsp:spPr>
        <a:xfrm>
          <a:off x="3664372" y="3693636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Search</a:t>
          </a:r>
        </a:p>
      </dsp:txBody>
      <dsp:txXfrm>
        <a:off x="3664372" y="3693636"/>
        <a:ext cx="1614256" cy="492151"/>
      </dsp:txXfrm>
    </dsp:sp>
    <dsp:sp modelId="{709A8681-627B-AF42-9868-18DF892CC92E}">
      <dsp:nvSpPr>
        <dsp:cNvPr id="0" name=""/>
        <dsp:cNvSpPr/>
      </dsp:nvSpPr>
      <dsp:spPr>
        <a:xfrm>
          <a:off x="3664372" y="430882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Template </a:t>
          </a:r>
        </a:p>
      </dsp:txBody>
      <dsp:txXfrm>
        <a:off x="3664372" y="4308825"/>
        <a:ext cx="1614256" cy="492151"/>
      </dsp:txXfrm>
    </dsp:sp>
    <dsp:sp modelId="{46EA0663-54F9-1445-AD13-3E62F426BC9F}">
      <dsp:nvSpPr>
        <dsp:cNvPr id="0" name=""/>
        <dsp:cNvSpPr/>
      </dsp:nvSpPr>
      <dsp:spPr>
        <a:xfrm>
          <a:off x="3664372" y="492401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Your Add-on</a:t>
          </a:r>
        </a:p>
      </dsp:txBody>
      <dsp:txXfrm>
        <a:off x="3664372" y="4924015"/>
        <a:ext cx="1614256" cy="492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104A3-EBED-AE48-9BE3-E95D970329D8}">
      <dsp:nvSpPr>
        <dsp:cNvPr id="0" name=""/>
        <dsp:cNvSpPr/>
      </dsp:nvSpPr>
      <dsp:spPr>
        <a:xfrm>
          <a:off x="1089579" y="3139317"/>
          <a:ext cx="567875" cy="1082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1082079"/>
              </a:lnTo>
              <a:lnTo>
                <a:pt x="567875" y="1082079"/>
              </a:lnTo>
            </a:path>
          </a:pathLst>
        </a:custGeom>
        <a:noFill/>
        <a:ln w="6350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2965" y="3649806"/>
        <a:ext cx="61101" cy="61101"/>
      </dsp:txXfrm>
    </dsp:sp>
    <dsp:sp modelId="{FE4E5E0D-6C94-474B-93E6-8C0B129EC521}">
      <dsp:nvSpPr>
        <dsp:cNvPr id="0" name=""/>
        <dsp:cNvSpPr/>
      </dsp:nvSpPr>
      <dsp:spPr>
        <a:xfrm>
          <a:off x="1089579" y="3093597"/>
          <a:ext cx="5678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937" y="45720"/>
              </a:lnTo>
              <a:lnTo>
                <a:pt x="283937" y="124278"/>
              </a:lnTo>
              <a:lnTo>
                <a:pt x="567875" y="124278"/>
              </a:lnTo>
            </a:path>
          </a:pathLst>
        </a:custGeom>
        <a:noFill/>
        <a:ln w="6350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9184" y="3124985"/>
        <a:ext cx="28664" cy="28664"/>
      </dsp:txXfrm>
    </dsp:sp>
    <dsp:sp modelId="{E0284566-B626-9249-9A88-24BC1DCED14C}">
      <dsp:nvSpPr>
        <dsp:cNvPr id="0" name=""/>
        <dsp:cNvSpPr/>
      </dsp:nvSpPr>
      <dsp:spPr>
        <a:xfrm>
          <a:off x="4496831" y="2057238"/>
          <a:ext cx="567875" cy="162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1623119"/>
              </a:lnTo>
              <a:lnTo>
                <a:pt x="567875" y="1623119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737779" y="2825808"/>
        <a:ext cx="85979" cy="85979"/>
      </dsp:txXfrm>
    </dsp:sp>
    <dsp:sp modelId="{DE409A8A-8038-5241-91D7-FB66F58E69C4}">
      <dsp:nvSpPr>
        <dsp:cNvPr id="0" name=""/>
        <dsp:cNvSpPr/>
      </dsp:nvSpPr>
      <dsp:spPr>
        <a:xfrm>
          <a:off x="4496831" y="2057238"/>
          <a:ext cx="567875" cy="541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541039"/>
              </a:lnTo>
              <a:lnTo>
                <a:pt x="567875" y="541039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160" y="2308149"/>
        <a:ext cx="39217" cy="39217"/>
      </dsp:txXfrm>
    </dsp:sp>
    <dsp:sp modelId="{C475A37D-8845-8440-B89B-199CA1C8D926}">
      <dsp:nvSpPr>
        <dsp:cNvPr id="0" name=""/>
        <dsp:cNvSpPr/>
      </dsp:nvSpPr>
      <dsp:spPr>
        <a:xfrm>
          <a:off x="4496831" y="1516198"/>
          <a:ext cx="567875" cy="541039"/>
        </a:xfrm>
        <a:custGeom>
          <a:avLst/>
          <a:gdLst/>
          <a:ahLst/>
          <a:cxnLst/>
          <a:rect l="0" t="0" r="0" b="0"/>
          <a:pathLst>
            <a:path>
              <a:moveTo>
                <a:pt x="0" y="541039"/>
              </a:moveTo>
              <a:lnTo>
                <a:pt x="283937" y="54103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160" y="1767109"/>
        <a:ext cx="39217" cy="39217"/>
      </dsp:txXfrm>
    </dsp:sp>
    <dsp:sp modelId="{CE9942CF-7C24-D641-BCF3-CCD402BD99D1}">
      <dsp:nvSpPr>
        <dsp:cNvPr id="0" name=""/>
        <dsp:cNvSpPr/>
      </dsp:nvSpPr>
      <dsp:spPr>
        <a:xfrm>
          <a:off x="4496831" y="434118"/>
          <a:ext cx="567875" cy="1623119"/>
        </a:xfrm>
        <a:custGeom>
          <a:avLst/>
          <a:gdLst/>
          <a:ahLst/>
          <a:cxnLst/>
          <a:rect l="0" t="0" r="0" b="0"/>
          <a:pathLst>
            <a:path>
              <a:moveTo>
                <a:pt x="0" y="1623119"/>
              </a:moveTo>
              <a:lnTo>
                <a:pt x="283937" y="162311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737779" y="1202688"/>
        <a:ext cx="85979" cy="85979"/>
      </dsp:txXfrm>
    </dsp:sp>
    <dsp:sp modelId="{E2E403E6-499B-AD42-B74C-C997D68A8EF5}">
      <dsp:nvSpPr>
        <dsp:cNvPr id="0" name=""/>
        <dsp:cNvSpPr/>
      </dsp:nvSpPr>
      <dsp:spPr>
        <a:xfrm>
          <a:off x="1089579" y="2057238"/>
          <a:ext cx="567875" cy="1082079"/>
        </a:xfrm>
        <a:custGeom>
          <a:avLst/>
          <a:gdLst/>
          <a:ahLst/>
          <a:cxnLst/>
          <a:rect l="0" t="0" r="0" b="0"/>
          <a:pathLst>
            <a:path>
              <a:moveTo>
                <a:pt x="0" y="1082079"/>
              </a:moveTo>
              <a:lnTo>
                <a:pt x="283937" y="108207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6350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2965" y="2567726"/>
        <a:ext cx="61101" cy="61101"/>
      </dsp:txXfrm>
    </dsp:sp>
    <dsp:sp modelId="{26BB1B9B-8821-CB46-9653-FD6C8E5C29BD}">
      <dsp:nvSpPr>
        <dsp:cNvPr id="0" name=""/>
        <dsp:cNvSpPr/>
      </dsp:nvSpPr>
      <dsp:spPr>
        <a:xfrm rot="16200000">
          <a:off x="-1621315" y="2706485"/>
          <a:ext cx="4556125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700" kern="1200" dirty="0"/>
        </a:p>
      </dsp:txBody>
      <dsp:txXfrm>
        <a:off x="-1621315" y="2706485"/>
        <a:ext cx="4556125" cy="865663"/>
      </dsp:txXfrm>
    </dsp:sp>
    <dsp:sp modelId="{6E65ED02-2A0A-4A4B-BD1D-E18C825D4F4B}">
      <dsp:nvSpPr>
        <dsp:cNvPr id="0" name=""/>
        <dsp:cNvSpPr/>
      </dsp:nvSpPr>
      <dsp:spPr>
        <a:xfrm>
          <a:off x="1657454" y="162440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</a:t>
          </a:r>
          <a:endParaRPr lang="en-US" sz="5600" kern="1200" dirty="0"/>
        </a:p>
      </dsp:txBody>
      <dsp:txXfrm>
        <a:off x="1657454" y="1624406"/>
        <a:ext cx="2839377" cy="865663"/>
      </dsp:txXfrm>
    </dsp:sp>
    <dsp:sp modelId="{E5CC1C94-C098-E242-AF2D-E40BE1CBFE9A}">
      <dsp:nvSpPr>
        <dsp:cNvPr id="0" name=""/>
        <dsp:cNvSpPr/>
      </dsp:nvSpPr>
      <dsp:spPr>
        <a:xfrm>
          <a:off x="5064707" y="128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</a:t>
          </a:r>
          <a:endParaRPr lang="en-US" sz="5600" kern="1200" dirty="0"/>
        </a:p>
      </dsp:txBody>
      <dsp:txXfrm>
        <a:off x="5064707" y="1286"/>
        <a:ext cx="2839377" cy="865663"/>
      </dsp:txXfrm>
    </dsp:sp>
    <dsp:sp modelId="{3F7D96C7-102C-E84C-BFE6-4E761F451A12}">
      <dsp:nvSpPr>
        <dsp:cNvPr id="0" name=""/>
        <dsp:cNvSpPr/>
      </dsp:nvSpPr>
      <dsp:spPr>
        <a:xfrm>
          <a:off x="5064707" y="108336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</a:t>
          </a:r>
          <a:r>
            <a:rPr lang="en-US" sz="5600" kern="1200" dirty="0" err="1" smtClean="0"/>
            <a:t>foobar</a:t>
          </a:r>
          <a:endParaRPr lang="en-US" sz="5600" kern="1200" dirty="0"/>
        </a:p>
      </dsp:txBody>
      <dsp:txXfrm>
        <a:off x="5064707" y="1083366"/>
        <a:ext cx="2839377" cy="865663"/>
      </dsp:txXfrm>
    </dsp:sp>
    <dsp:sp modelId="{9DFD5ABD-5FF0-B241-B154-BD4A6E1178F4}">
      <dsp:nvSpPr>
        <dsp:cNvPr id="0" name=""/>
        <dsp:cNvSpPr/>
      </dsp:nvSpPr>
      <dsp:spPr>
        <a:xfrm>
          <a:off x="5064707" y="216544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</a:t>
          </a:r>
          <a:r>
            <a:rPr lang="en-US" sz="5600" kern="1200" dirty="0" err="1" smtClean="0"/>
            <a:t>foo.html</a:t>
          </a:r>
          <a:endParaRPr lang="en-US" sz="5600" kern="1200" dirty="0" smtClean="0"/>
        </a:p>
      </dsp:txBody>
      <dsp:txXfrm>
        <a:off x="5064707" y="2165446"/>
        <a:ext cx="2839377" cy="865663"/>
      </dsp:txXfrm>
    </dsp:sp>
    <dsp:sp modelId="{9B133A4D-041B-7942-BC2E-E886EE4AE1EC}">
      <dsp:nvSpPr>
        <dsp:cNvPr id="0" name=""/>
        <dsp:cNvSpPr/>
      </dsp:nvSpPr>
      <dsp:spPr>
        <a:xfrm>
          <a:off x="5064707" y="3247525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/foo/bar</a:t>
          </a:r>
        </a:p>
      </dsp:txBody>
      <dsp:txXfrm>
        <a:off x="5064707" y="3247525"/>
        <a:ext cx="2839377" cy="865663"/>
      </dsp:txXfrm>
    </dsp:sp>
    <dsp:sp modelId="{EDAF720F-EE63-4D4F-8D64-C39158DF4DEE}">
      <dsp:nvSpPr>
        <dsp:cNvPr id="0" name=""/>
        <dsp:cNvSpPr/>
      </dsp:nvSpPr>
      <dsp:spPr>
        <a:xfrm>
          <a:off x="1657454" y="2785044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/foo/</a:t>
          </a:r>
          <a:endParaRPr lang="en-US" sz="5600" kern="1200" dirty="0"/>
        </a:p>
      </dsp:txBody>
      <dsp:txXfrm>
        <a:off x="1657454" y="2785044"/>
        <a:ext cx="2839377" cy="865663"/>
      </dsp:txXfrm>
    </dsp:sp>
    <dsp:sp modelId="{922C240F-0F61-7942-BEA4-5F63EC3B48C5}">
      <dsp:nvSpPr>
        <dsp:cNvPr id="0" name=""/>
        <dsp:cNvSpPr/>
      </dsp:nvSpPr>
      <dsp:spPr>
        <a:xfrm>
          <a:off x="1657454" y="3788565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</a:t>
          </a:r>
          <a:r>
            <a:rPr lang="en-US" sz="5600" kern="1200" smtClean="0"/>
            <a:t>foobar</a:t>
          </a:r>
          <a:endParaRPr lang="en-US" sz="5600" kern="1200" dirty="0"/>
        </a:p>
      </dsp:txBody>
      <dsp:txXfrm>
        <a:off x="1657454" y="3788565"/>
        <a:ext cx="2839377" cy="86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8D09-7203-704B-8CAB-FD0E62EB026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A6C0-EBF9-C74F-BFBD-EA76FFDA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8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82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0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aringfireball.net/projects/markdow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olang.org/pkg/text/templat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golang/go/blob/f06795d9b742cf3292a0f254646c23603fc6419b/src/time/format.go#L9-L4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303612" cy="4268965"/>
          </a:xfrm>
        </p:spPr>
        <p:txBody>
          <a:bodyPr/>
          <a:lstStyle/>
          <a:p>
            <a:r>
              <a:rPr lang="en-US" dirty="0" smtClean="0"/>
              <a:t>Caddy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3526498"/>
            <a:ext cx="7034362" cy="7063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#Harry Ha @ Black Flag – 0x1115</a:t>
            </a:r>
          </a:p>
          <a:p>
            <a:r>
              <a:rPr lang="en-US" dirty="0" smtClean="0"/>
              <a:t>http://hieuht.0x1115.org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913" y="4156892"/>
            <a:ext cx="475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hieuha</a:t>
            </a:r>
            <a:r>
              <a:rPr lang="en-US" dirty="0"/>
              <a:t>/Caddy-Configuration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3051" y="2219097"/>
            <a:ext cx="6200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 </a:t>
            </a:r>
            <a:r>
              <a:rPr lang="en-US" sz="3200" b="1" dirty="0"/>
              <a:t>Lightweight HTTP/2 Web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6072"/>
            <a:ext cx="12192000" cy="8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Markdown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markdown serves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Markdown</a:t>
            </a:r>
            <a:r>
              <a:rPr lang="en-US" sz="2800" dirty="0">
                <a:solidFill>
                  <a:srgbClr val="0070C0"/>
                </a:solidFill>
              </a:rPr>
              <a:t> files as HTML pages on demand, but it can also generate a static site from Markdown so it doesn't have to render on-the-fly. You can specify whole custom templates or just the CSS and JavaScript files to be used on the pages to give them a custom look and behavior.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190" y="28190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markdown /blog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ext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.md 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blog.css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blog.js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default.html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blog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about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about.html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Baiscauth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/secret Bob hiccup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"Mary Lou" milkshakes {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	/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marylou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-files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 </a:t>
            </a: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another-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file.txt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096086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Rewrite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04190" y="39068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rewrite [</a:t>
            </a:r>
            <a:r>
              <a:rPr lang="en-US" sz="2000" dirty="0" err="1"/>
              <a:t>basepath</a:t>
            </a:r>
            <a:r>
              <a:rPr lang="en-US" sz="2000" dirty="0"/>
              <a:t>]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regexp</a:t>
            </a:r>
            <a:r>
              <a:rPr lang="en-US" sz="2000" dirty="0"/>
              <a:t> pattern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ext</a:t>
            </a:r>
            <a:r>
              <a:rPr lang="en-US" sz="2000" dirty="0"/>
              <a:t>    extensions...</a:t>
            </a:r>
          </a:p>
          <a:p>
            <a:r>
              <a:rPr lang="en-US" sz="2000" dirty="0"/>
              <a:t>    if     a </a:t>
            </a:r>
            <a:r>
              <a:rPr lang="en-US" sz="2000" dirty="0" err="1"/>
              <a:t>cond</a:t>
            </a:r>
            <a:r>
              <a:rPr lang="en-US" sz="2000" dirty="0"/>
              <a:t> b</a:t>
            </a:r>
          </a:p>
          <a:p>
            <a:r>
              <a:rPr lang="en-US" sz="2000" dirty="0"/>
              <a:t>    status code</a:t>
            </a:r>
          </a:p>
          <a:p>
            <a:r>
              <a:rPr lang="en-US" sz="2000" dirty="0"/>
              <a:t>    to     destinations...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0190" y="109553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{file} not 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favicon.ico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maintenance.html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if {&gt;User-agent} has mobile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/mobile/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Git</a:t>
            </a:r>
            <a:r>
              <a:rPr lang="en-US" sz="6000" b="1" dirty="0" smtClean="0"/>
              <a:t> (Add-on)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>
                <a:latin typeface="Courier New" charset="0"/>
                <a:ea typeface="Calibri" charset="0"/>
                <a:cs typeface="Times New Roman" charset="0"/>
              </a:rPr>
              <a:t>git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repo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] {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repo     repo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path     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branch   branch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key      key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hook     path [secret]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interval interval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then     command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then_longcommand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96573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latin typeface="Times New Roman" charset="0"/>
                <a:ea typeface="Calibri" charset="0"/>
              </a:rPr>
              <a:t>Private repository pulled into the "subfolder" directory with tag v1.0 once per day: 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{</a:t>
            </a:r>
          </a:p>
          <a:p>
            <a:r>
              <a:rPr lang="en-US" sz="2400" dirty="0"/>
              <a:t>	repo     </a:t>
            </a:r>
            <a:r>
              <a:rPr lang="en-US" sz="2400" dirty="0" err="1"/>
              <a:t>git@github.com:user</a:t>
            </a:r>
            <a:r>
              <a:rPr lang="en-US" sz="2400" dirty="0"/>
              <a:t>/</a:t>
            </a:r>
            <a:r>
              <a:rPr lang="en-US" sz="2400" dirty="0" err="1"/>
              <a:t>myproject</a:t>
            </a:r>
            <a:endParaRPr lang="en-US" sz="2400" dirty="0"/>
          </a:p>
          <a:p>
            <a:r>
              <a:rPr lang="en-US" sz="2400" dirty="0"/>
              <a:t>	branch   v1.0</a:t>
            </a:r>
          </a:p>
          <a:p>
            <a:r>
              <a:rPr lang="en-US" sz="2400" dirty="0"/>
              <a:t>	key      /home/user/.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	path     subfolder</a:t>
            </a:r>
          </a:p>
          <a:p>
            <a:r>
              <a:rPr lang="en-US" sz="2400" dirty="0"/>
              <a:t>	interval 86400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Fast-</a:t>
            </a:r>
            <a:r>
              <a:rPr lang="en-US" sz="4800" b="1" dirty="0" err="1" smtClean="0"/>
              <a:t>cgi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99921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fastcgi</a:t>
            </a:r>
            <a:r>
              <a:rPr lang="en-US" sz="3200" dirty="0"/>
              <a:t> /blog/ 127.0.0.1:9000 </a:t>
            </a:r>
            <a:r>
              <a:rPr lang="en-US" sz="3200" dirty="0" err="1" smtClean="0"/>
              <a:t>php</a:t>
            </a:r>
            <a:endParaRPr lang="en-US" sz="3200" dirty="0" smtClean="0"/>
          </a:p>
          <a:p>
            <a:r>
              <a:rPr lang="en-US" sz="3200" dirty="0" err="1"/>
              <a:t>fastcgi</a:t>
            </a:r>
            <a:r>
              <a:rPr lang="en-US" sz="3200" dirty="0"/>
              <a:t> / /</a:t>
            </a:r>
            <a:r>
              <a:rPr lang="en-US" sz="3200" dirty="0" err="1"/>
              <a:t>var</a:t>
            </a:r>
            <a:r>
              <a:rPr lang="en-US" sz="3200" dirty="0"/>
              <a:t>/run/php5-fpm.sock </a:t>
            </a:r>
            <a:r>
              <a:rPr lang="en-US" sz="3200" dirty="0" err="1"/>
              <a:t>php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04189" y="2366719"/>
            <a:ext cx="116420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Search (Using </a:t>
            </a:r>
            <a:r>
              <a:rPr lang="en-US" sz="4800" b="1" dirty="0" err="1" smtClean="0"/>
              <a:t>Bleve</a:t>
            </a:r>
            <a:r>
              <a:rPr lang="en-US" sz="4800" b="1" dirty="0" smtClean="0"/>
              <a:t> Engine)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89" y="348295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search ^/blog/ {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+path /static/docs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-path ^/blog/admin/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-path </a:t>
            </a: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189" y="3074605"/>
            <a:ext cx="5359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full-text search and indexing for Go</a:t>
            </a:r>
          </a:p>
        </p:txBody>
      </p:sp>
    </p:spTree>
    <p:extLst>
      <p:ext uri="{BB962C8B-B14F-4D97-AF65-F5344CB8AC3E}">
        <p14:creationId xmlns:p14="http://schemas.microsoft.com/office/powerpoint/2010/main" val="10263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IPFilter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paths...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 | allow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list or/and range of IPs...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countries ISO codes...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db_path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block_page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strict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42597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212.10.15.0-255 213.10.15.0-10 5.23.4.24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notglobal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/secret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US JP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/local/data/GeoLite2-Country.mmdb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0983" y="10734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header name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cidr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strict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0982" y="242429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Real-IP (Add-on)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950225" y="27506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header X-Forwarded-For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cloudflare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1.2.3.4/32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0.0.0.0/0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Proxy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89" y="1095538"/>
            <a:ext cx="6950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from to...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random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least_conn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fail_timeout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duration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max_fails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integer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path [duration]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name value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without prefix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ignored_paths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insecure_skip_verify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preset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2052" y="532684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web1.local:80 web2.local:90 web3.local:100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/health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Host {host}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X-Real-IP {remote}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X-Forwarded-Proto {scheme}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 connections:</a:t>
            </a: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localhost:8080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everything except requests to /static or /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backend:1234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/static 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Logs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0419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access.log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rotate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100 # Rotate after 100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14  # Keep log files for 14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10  # Keep at most 10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errors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error.log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50 # Rotate after 50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30 # Keep rotated files for 30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5  # Keep at most 5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12192000" cy="5862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35762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/>
              <a:t>digitalocean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363" y="679346"/>
            <a:ext cx="6248398" cy="565515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Caddy! What is it?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Getting </a:t>
            </a:r>
            <a:r>
              <a:rPr lang="en-US" sz="3200" dirty="0" smtClean="0"/>
              <a:t>Started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A High Available Caddy System Using </a:t>
            </a:r>
            <a:r>
              <a:rPr lang="en-US" sz="3200" dirty="0" err="1" smtClean="0"/>
              <a:t>HAProxy</a:t>
            </a:r>
            <a:r>
              <a:rPr lang="en-US" sz="3200" dirty="0" smtClean="0"/>
              <a:t> - </a:t>
            </a:r>
            <a:r>
              <a:rPr lang="en-US" sz="3200" dirty="0" err="1" smtClean="0"/>
              <a:t>Keepalived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79346"/>
            <a:ext cx="4965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91976"/>
            <a:ext cx="6248398" cy="5655156"/>
          </a:xfrm>
        </p:spPr>
        <p:txBody>
          <a:bodyPr>
            <a:noAutofit/>
          </a:bodyPr>
          <a:lstStyle/>
          <a:p>
            <a:r>
              <a:rPr lang="en-US" sz="2400" dirty="0" smtClean="0"/>
              <a:t>Made by </a:t>
            </a:r>
            <a:r>
              <a:rPr lang="en-US" sz="2400" dirty="0" err="1" smtClean="0"/>
              <a:t>Golang</a:t>
            </a:r>
            <a:endParaRPr lang="en-US" sz="2400" dirty="0" smtClean="0"/>
          </a:p>
          <a:p>
            <a:r>
              <a:rPr lang="en-US" sz="2400" dirty="0" smtClean="0"/>
              <a:t>Speedy HTTP Request using HTTP/2 </a:t>
            </a:r>
          </a:p>
          <a:p>
            <a:r>
              <a:rPr lang="en-US" sz="2400" dirty="0" smtClean="0"/>
              <a:t>Run on multiple CPUs/ Cores</a:t>
            </a:r>
          </a:p>
          <a:p>
            <a:r>
              <a:rPr lang="en-US" sz="2400" dirty="0" smtClean="0"/>
              <a:t>Server Markdown documents on fly</a:t>
            </a:r>
          </a:p>
          <a:p>
            <a:r>
              <a:rPr lang="en-US" sz="2400" dirty="0" smtClean="0"/>
              <a:t>Advance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technology</a:t>
            </a:r>
          </a:p>
          <a:p>
            <a:r>
              <a:rPr lang="en-US" sz="2400" dirty="0"/>
              <a:t>Available for All known Platform – Windows, Linux, BSD, Mac, Android. Portable Executables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Serve </a:t>
            </a:r>
            <a:r>
              <a:rPr lang="en-US" sz="2400" dirty="0" err="1"/>
              <a:t>FastCGI</a:t>
            </a:r>
            <a:r>
              <a:rPr lang="en-US" sz="2400" dirty="0"/>
              <a:t>, Reverse Proxy, Rewrite and Redirects, Clean URL, </a:t>
            </a:r>
            <a:r>
              <a:rPr lang="en-US" sz="2400" dirty="0" err="1"/>
              <a:t>Gzip</a:t>
            </a:r>
            <a:r>
              <a:rPr lang="en-US" sz="2400" dirty="0"/>
              <a:t> compression, Directory Browsing, </a:t>
            </a:r>
            <a:r>
              <a:rPr lang="en-US" sz="2400" dirty="0" smtClean="0"/>
              <a:t>Virtual </a:t>
            </a:r>
            <a:r>
              <a:rPr lang="en-US" sz="2400" dirty="0"/>
              <a:t>Hosts and Headers</a:t>
            </a:r>
            <a:r>
              <a:rPr lang="en-US" sz="2400" dirty="0" smtClean="0"/>
              <a:t>. ( Of Course)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08457886"/>
              </p:ext>
            </p:extLst>
          </p:nvPr>
        </p:nvGraphicFramePr>
        <p:xfrm>
          <a:off x="-572654" y="2748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58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HTTP 1.0 vs HTTP 2.0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35" y="568325"/>
            <a:ext cx="5706129" cy="5656263"/>
          </a:xfrm>
        </p:spPr>
      </p:pic>
      <p:sp>
        <p:nvSpPr>
          <p:cNvPr id="5" name="TextBox 4"/>
          <p:cNvSpPr txBox="1"/>
          <p:nvPr/>
        </p:nvSpPr>
        <p:spPr>
          <a:xfrm>
            <a:off x="5452735" y="6224588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/>
              <a:t>cascadingmedia.com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72" y="958334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caddy -</a:t>
            </a:r>
            <a:r>
              <a:rPr lang="en-US" dirty="0" err="1"/>
              <a:t>conf</a:t>
            </a:r>
            <a:r>
              <a:rPr lang="en-US" dirty="0"/>
              <a:t>="/</a:t>
            </a:r>
            <a:r>
              <a:rPr lang="en-US" dirty="0" smtClean="0"/>
              <a:t>path/to/</a:t>
            </a:r>
            <a:r>
              <a:rPr lang="en-US" dirty="0" err="1" smtClean="0"/>
              <a:t>Caddyfile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972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Configuration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Default site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:2015                    # Host: &lt;any&gt;, Port: 2015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2015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localhost:8080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8080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0x1115.org               # Host: 0x1115,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        # Host: 0x1115.org, Port: 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https://0x1115.org       # Host: 0x1115.org,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http://0x1115.org:1234   # Host: 0x1115.org, Port: 1234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log 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access.log</a:t>
            </a:r>
            <a:endParaRPr lang="en-US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 smtClean="0"/>
              <a:t>errors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error.log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Comments can start a line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0835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blog.0x1115.org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/www/blog.0x1115.org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/log/caddy/blog-0x1115-access.log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hieuht.0x1115.org:2020, https://hieuht.0x1115.org, http://hieuht.0x1115.org {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972" y="198833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Getting Started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260" y="251752"/>
            <a:ext cx="2786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Path Matching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3443630"/>
              </p:ext>
            </p:extLst>
          </p:nvPr>
        </p:nvGraphicFramePr>
        <p:xfrm>
          <a:off x="1200727" y="3317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2327564" y="2909455"/>
            <a:ext cx="221672" cy="8312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Template </a:t>
            </a:r>
            <a:r>
              <a:rPr lang="en-US" sz="4400" b="1" dirty="0" smtClean="0"/>
              <a:t>Actions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296" y="1027858"/>
            <a:ext cx="110920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Caddy templates use the syntax defined in Go's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text/template</a:t>
            </a:r>
            <a:r>
              <a:rPr lang="en-US" sz="2800" dirty="0">
                <a:solidFill>
                  <a:srgbClr val="0070C0"/>
                </a:solidFill>
              </a:rPr>
              <a:t> package</a:t>
            </a:r>
          </a:p>
          <a:p>
            <a:r>
              <a:rPr lang="en-US" sz="3200" dirty="0" smtClean="0"/>
              <a:t>Templates </a:t>
            </a:r>
            <a:r>
              <a:rPr lang="en-US" sz="3200" dirty="0"/>
              <a:t>are supported by a few different directives such </a:t>
            </a:r>
            <a:r>
              <a:rPr lang="en-US" sz="3200" dirty="0" smtClean="0"/>
              <a:t>as:</a:t>
            </a: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Template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Browse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Markdown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r>
              <a:rPr lang="en-US" sz="3200" b="1" dirty="0" smtClean="0"/>
              <a:t>Syntax: {{ variable}}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Does not apply for customizing error pages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Template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278296" y="1027858"/>
            <a:ext cx="103963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Include another file:</a:t>
            </a:r>
            <a:endParaRPr lang="en-US" sz="2400" dirty="0"/>
          </a:p>
          <a:p>
            <a:r>
              <a:rPr lang="en-US" sz="2400" dirty="0"/>
              <a:t>{{.Include "path/to/</a:t>
            </a:r>
            <a:r>
              <a:rPr lang="en-US" sz="2400" dirty="0" err="1"/>
              <a:t>file.html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Include </a:t>
            </a:r>
            <a:r>
              <a:rPr lang="en-US" sz="2400" b="1" dirty="0"/>
              <a:t>and render a Markdown </a:t>
            </a:r>
            <a:r>
              <a:rPr lang="en-US" sz="2400" b="1" dirty="0" smtClean="0"/>
              <a:t>file</a:t>
            </a:r>
          </a:p>
          <a:p>
            <a:r>
              <a:rPr lang="en-US" sz="2400" dirty="0" smtClean="0"/>
              <a:t>{{.</a:t>
            </a:r>
            <a:r>
              <a:rPr lang="en-US" sz="2400" dirty="0"/>
              <a:t>Markdown "path/to/</a:t>
            </a:r>
            <a:r>
              <a:rPr lang="en-US" sz="2400" dirty="0" err="1"/>
              <a:t>file.md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Show </a:t>
            </a:r>
            <a:r>
              <a:rPr lang="en-US" sz="2400" b="1" dirty="0"/>
              <a:t>current timestamp: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format</a:t>
            </a:r>
            <a:r>
              <a:rPr lang="en-US" sz="2400" dirty="0"/>
              <a:t>)</a:t>
            </a:r>
          </a:p>
          <a:p>
            <a:r>
              <a:rPr lang="en-US" sz="2400" dirty="0"/>
              <a:t>{{.Now "Monday, 2 Jan 2006"}} </a:t>
            </a:r>
            <a:endParaRPr lang="en-US" sz="2400" dirty="0" smtClean="0"/>
          </a:p>
          <a:p>
            <a:r>
              <a:rPr lang="en-US" sz="2400" b="1" dirty="0" smtClean="0"/>
              <a:t>Cookie </a:t>
            </a:r>
            <a:r>
              <a:rPr lang="en-US" sz="2400" b="1" dirty="0"/>
              <a:t>value:</a:t>
            </a:r>
            <a:endParaRPr lang="en-US" sz="2400" dirty="0"/>
          </a:p>
          <a:p>
            <a:r>
              <a:rPr lang="en-US" sz="2400" dirty="0"/>
              <a:t>{{.Cookie "name"}} </a:t>
            </a:r>
            <a:endParaRPr lang="en-US" sz="2400" dirty="0" smtClean="0"/>
          </a:p>
          <a:p>
            <a:r>
              <a:rPr lang="en-US" sz="2400" b="1" dirty="0" smtClean="0"/>
              <a:t>Header </a:t>
            </a:r>
            <a:r>
              <a:rPr lang="en-US" sz="2400" b="1" dirty="0"/>
              <a:t>field value:</a:t>
            </a:r>
            <a:endParaRPr lang="en-US" sz="2400" dirty="0"/>
          </a:p>
          <a:p>
            <a:r>
              <a:rPr lang="en-US" sz="2400" dirty="0"/>
              <a:t>{{.Header "name"}} 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37513" y="10278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Visitor's IP:</a:t>
            </a:r>
            <a:endParaRPr lang="en-US" sz="2400" dirty="0"/>
          </a:p>
          <a:p>
            <a:r>
              <a:rPr lang="en-US" sz="2400" dirty="0"/>
              <a:t>{{.IP}} </a:t>
            </a:r>
          </a:p>
          <a:p>
            <a:r>
              <a:rPr lang="en-US" sz="2400" b="1" dirty="0"/>
              <a:t>Request URI:</a:t>
            </a:r>
            <a:endParaRPr lang="en-US" sz="2400" dirty="0"/>
          </a:p>
          <a:p>
            <a:r>
              <a:rPr lang="en-US" sz="2400" dirty="0"/>
              <a:t>{{.URI}} </a:t>
            </a:r>
          </a:p>
          <a:p>
            <a:r>
              <a:rPr lang="en-US" sz="2400" b="1" dirty="0"/>
              <a:t>Host portion of request:</a:t>
            </a:r>
            <a:endParaRPr lang="en-US" sz="2400" dirty="0"/>
          </a:p>
          <a:p>
            <a:r>
              <a:rPr lang="en-US" sz="2400" dirty="0"/>
              <a:t>{{.Host}} </a:t>
            </a:r>
          </a:p>
          <a:p>
            <a:r>
              <a:rPr lang="en-US" sz="2400" b="1" dirty="0"/>
              <a:t>Port portion of request:</a:t>
            </a:r>
            <a:endParaRPr lang="en-US" sz="2400" dirty="0"/>
          </a:p>
          <a:p>
            <a:r>
              <a:rPr lang="en-US" sz="2400" dirty="0"/>
              <a:t>{{.Port}} </a:t>
            </a:r>
          </a:p>
          <a:p>
            <a:r>
              <a:rPr lang="en-US" sz="2400" b="1" dirty="0"/>
              <a:t>Request method:</a:t>
            </a:r>
            <a:endParaRPr lang="en-US" sz="2400" dirty="0"/>
          </a:p>
          <a:p>
            <a:r>
              <a:rPr lang="en-US" sz="2400" dirty="0"/>
              <a:t>{{.Method</a:t>
            </a:r>
            <a:r>
              <a:rPr lang="en-US" sz="2400" dirty="0" smtClean="0"/>
              <a:t>}}</a:t>
            </a:r>
          </a:p>
          <a:p>
            <a:r>
              <a:rPr lang="en-US" sz="2400" b="1" dirty="0"/>
              <a:t>A part of the URL:</a:t>
            </a:r>
            <a:endParaRPr lang="en-US" sz="2400" dirty="0"/>
          </a:p>
          <a:p>
            <a:r>
              <a:rPr lang="en-US" sz="2400" dirty="0"/>
              <a:t>{{.</a:t>
            </a:r>
            <a:r>
              <a:rPr lang="en-US" sz="2400" dirty="0" err="1"/>
              <a:t>URL.RawQuery</a:t>
            </a:r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4759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browse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browse enables directory browsing within the specified base path. It displays a file listing for directories which don't have an index file in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212" y="1957312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browse /photos ../</a:t>
            </a:r>
            <a:r>
              <a:rPr lang="en-US" sz="2400" dirty="0" err="1"/>
              <a:t>photo_album.tpl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1212" y="2326644"/>
            <a:ext cx="37720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Response: 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Template Format (HTML)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JSON Response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11212" y="3526973"/>
            <a:ext cx="765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$ curl -H "Accept: application/</a:t>
            </a:r>
            <a:r>
              <a:rPr lang="en-US" sz="2400" dirty="0" err="1"/>
              <a:t>json</a:t>
            </a:r>
            <a:r>
              <a:rPr lang="en-US" sz="2400" dirty="0"/>
              <a:t>" 'localhost:2015/?limit=1'</a:t>
            </a:r>
          </a:p>
        </p:txBody>
      </p:sp>
    </p:spTree>
    <p:extLst>
      <p:ext uri="{BB962C8B-B14F-4D97-AF65-F5344CB8AC3E}">
        <p14:creationId xmlns:p14="http://schemas.microsoft.com/office/powerpoint/2010/main" val="1833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148</TotalTime>
  <Words>642</Words>
  <Application>Microsoft Macintosh PowerPoint</Application>
  <PresentationFormat>Widescreen</PresentationFormat>
  <Paragraphs>263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Century Schoolbook</vt:lpstr>
      <vt:lpstr>Corbel</vt:lpstr>
      <vt:lpstr>Courier New</vt:lpstr>
      <vt:lpstr>Times New Roman</vt:lpstr>
      <vt:lpstr>Arial</vt:lpstr>
      <vt:lpstr>Headlines</vt:lpstr>
      <vt:lpstr>Caddy Server</vt:lpstr>
      <vt:lpstr>PowerPoint Presentation</vt:lpstr>
      <vt:lpstr>PowerPoint Presentation</vt:lpstr>
      <vt:lpstr>HTTP 1.0 vs HTTP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Caddy vs NginX</dc:title>
  <dc:creator>Microsoft Office User</dc:creator>
  <cp:lastModifiedBy>Microsoft Office User</cp:lastModifiedBy>
  <cp:revision>148</cp:revision>
  <dcterms:created xsi:type="dcterms:W3CDTF">2016-06-11T02:27:34Z</dcterms:created>
  <dcterms:modified xsi:type="dcterms:W3CDTF">2016-06-11T08:18:55Z</dcterms:modified>
</cp:coreProperties>
</file>