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vi-VN"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88" name="Shape 8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43" name="Shape 14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94" name="Shape 9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00" name="Shape 10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06" name="Shape 10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12" name="Shape 11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18" name="Shape 11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4" name="Shape 12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vi-VN" sz="1200" u="none" cap="none" strike="noStrike">
                <a:solidFill>
                  <a:schemeClr val="dk1"/>
                </a:solidFill>
                <a:latin typeface="Calibri"/>
                <a:ea typeface="Calibri"/>
                <a:cs typeface="Calibri"/>
                <a:sym typeface="Calibri"/>
              </a:rPr>
              <a:t>Start by writing a test</a:t>
            </a:r>
          </a:p>
          <a:p>
            <a:pPr indent="0" lvl="0" marL="0" marR="0" rtl="0" algn="l">
              <a:spcBef>
                <a:spcPts val="0"/>
              </a:spcBef>
              <a:buSzPct val="25000"/>
              <a:buNone/>
            </a:pPr>
            <a:r>
              <a:rPr b="0" i="0" lang="vi-VN" sz="1200" u="none" cap="none" strike="noStrike">
                <a:solidFill>
                  <a:schemeClr val="dk1"/>
                </a:solidFill>
                <a:latin typeface="Calibri"/>
                <a:ea typeface="Calibri"/>
                <a:cs typeface="Calibri"/>
                <a:sym typeface="Calibri"/>
              </a:rPr>
              <a:t>Run the test and any other tests. At this point, your newly added test should fail. If it doesn’t fail here, it might not be testing the right thing and thus has a bug in it.</a:t>
            </a:r>
          </a:p>
          <a:p>
            <a:pPr indent="0" lvl="0" marL="0" marR="0" rtl="0" algn="l">
              <a:spcBef>
                <a:spcPts val="0"/>
              </a:spcBef>
              <a:buSzPct val="25000"/>
              <a:buNone/>
            </a:pPr>
            <a:r>
              <a:rPr b="0" i="0" lang="vi-VN" sz="1200" u="none" cap="none" strike="noStrike">
                <a:solidFill>
                  <a:schemeClr val="dk1"/>
                </a:solidFill>
                <a:latin typeface="Calibri"/>
                <a:ea typeface="Calibri"/>
                <a:cs typeface="Calibri"/>
                <a:sym typeface="Calibri"/>
              </a:rPr>
              <a:t>Write the minimum amount of code required to make the test pass</a:t>
            </a:r>
          </a:p>
          <a:p>
            <a:pPr indent="0" lvl="0" marL="0" marR="0" rtl="0" algn="l">
              <a:spcBef>
                <a:spcPts val="0"/>
              </a:spcBef>
              <a:buSzPct val="25000"/>
              <a:buNone/>
            </a:pPr>
            <a:r>
              <a:rPr b="0" i="0" lang="vi-VN" sz="1200" u="none" cap="none" strike="noStrike">
                <a:solidFill>
                  <a:schemeClr val="dk1"/>
                </a:solidFill>
                <a:latin typeface="Calibri"/>
                <a:ea typeface="Calibri"/>
                <a:cs typeface="Calibri"/>
                <a:sym typeface="Calibri"/>
              </a:rPr>
              <a:t>Run the tests to check the new test passes</a:t>
            </a:r>
          </a:p>
          <a:p>
            <a:pPr indent="0" lvl="0" marL="0" marR="0" rtl="0" algn="l">
              <a:spcBef>
                <a:spcPts val="0"/>
              </a:spcBef>
              <a:buSzPct val="25000"/>
              <a:buNone/>
            </a:pPr>
            <a:r>
              <a:rPr b="0" i="0" lang="vi-VN" sz="1200" u="none" cap="none" strike="noStrike">
                <a:solidFill>
                  <a:schemeClr val="dk1"/>
                </a:solidFill>
                <a:latin typeface="Calibri"/>
                <a:ea typeface="Calibri"/>
                <a:cs typeface="Calibri"/>
                <a:sym typeface="Calibri"/>
              </a:rPr>
              <a:t>Optionally refactor your code</a:t>
            </a:r>
          </a:p>
          <a:p>
            <a:pPr indent="0" lvl="0" marL="0" marR="0" rtl="0" algn="l">
              <a:spcBef>
                <a:spcPts val="0"/>
              </a:spcBef>
              <a:buSzPct val="25000"/>
              <a:buNone/>
            </a:pPr>
            <a:r>
              <a:rPr b="0" i="0" lang="vi-VN" sz="1200" u="none" cap="none" strike="noStrike">
                <a:solidFill>
                  <a:schemeClr val="dk1"/>
                </a:solidFill>
                <a:latin typeface="Calibri"/>
                <a:ea typeface="Calibri"/>
                <a:cs typeface="Calibri"/>
                <a:sym typeface="Calibri"/>
              </a:rPr>
              <a:t>Repeat from 1</a:t>
            </a:r>
          </a:p>
          <a:p>
            <a:pPr indent="0" lvl="0" marL="0" marR="0" rtl="0" algn="l">
              <a:spcBef>
                <a:spcPts val="0"/>
              </a:spcBef>
              <a:buSzPct val="25000"/>
              <a:buNone/>
            </a:pPr>
            <a:br>
              <a:rPr b="0" i="0" lang="vi-VN" sz="1200" u="none" cap="none" strike="noStrike">
                <a:solidFill>
                  <a:schemeClr val="dk1"/>
                </a:solidFill>
                <a:latin typeface="Calibri"/>
                <a:ea typeface="Calibri"/>
                <a:cs typeface="Calibri"/>
                <a:sym typeface="Calibri"/>
              </a:rPr>
            </a:br>
          </a:p>
        </p:txBody>
      </p:sp>
      <p:sp>
        <p:nvSpPr>
          <p:cNvPr id="125" name="Shape 12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vi-VN"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31" name="Shape 13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37" name="Shape 13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6" name="Shape 16"/>
        <p:cNvGrpSpPr/>
        <p:nvPr/>
      </p:nvGrpSpPr>
      <p:grpSpPr>
        <a:xfrm>
          <a:off x="0" y="0"/>
          <a:ext cx="0" cy="0"/>
          <a:chOff x="0" y="0"/>
          <a:chExt cx="0" cy="0"/>
        </a:xfrm>
      </p:grpSpPr>
      <p:pic>
        <p:nvPicPr>
          <p:cNvPr id="17" name="Shape 17"/>
          <p:cNvPicPr preferRelativeResize="0"/>
          <p:nvPr/>
        </p:nvPicPr>
        <p:blipFill rotWithShape="1">
          <a:blip r:embed="rId2">
            <a:alphaModFix/>
          </a:blip>
          <a:srcRect b="0" l="0" r="0" t="0"/>
          <a:stretch/>
        </p:blipFill>
        <p:spPr>
          <a:xfrm>
            <a:off x="13252" y="0"/>
            <a:ext cx="12165495" cy="6858000"/>
          </a:xfrm>
          <a:prstGeom prst="rect">
            <a:avLst/>
          </a:prstGeom>
          <a:noFill/>
          <a:ln>
            <a:noFill/>
          </a:ln>
        </p:spPr>
      </p:pic>
      <p:sp>
        <p:nvSpPr>
          <p:cNvPr id="18" name="Shape 18"/>
          <p:cNvSpPr txBox="1"/>
          <p:nvPr>
            <p:ph type="ctrTitle"/>
          </p:nvPr>
        </p:nvSpPr>
        <p:spPr>
          <a:xfrm>
            <a:off x="778933" y="2325052"/>
            <a:ext cx="7112000" cy="904027"/>
          </a:xfrm>
          <a:prstGeom prst="rect">
            <a:avLst/>
          </a:prstGeom>
          <a:noFill/>
          <a:ln>
            <a:noFill/>
          </a:ln>
        </p:spPr>
        <p:txBody>
          <a:bodyPr anchorCtr="0" anchor="ctr" bIns="91425" lIns="91425" rIns="91425" tIns="91425"/>
          <a:lstStyle>
            <a:lvl1pPr indent="0" lvl="0" marL="0" marR="0" rtl="0" algn="ctr">
              <a:spcBef>
                <a:spcPts val="0"/>
              </a:spcBef>
              <a:buClr>
                <a:srgbClr val="FF6600"/>
              </a:buClr>
              <a:buFont typeface="Calibri"/>
              <a:buNone/>
              <a:defRPr b="1" i="0" sz="4800" u="none" cap="none" strike="noStrike">
                <a:solidFill>
                  <a:srgbClr val="FF6600"/>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subTitle"/>
          </p:nvPr>
        </p:nvSpPr>
        <p:spPr>
          <a:xfrm>
            <a:off x="778933" y="3429001"/>
            <a:ext cx="7112000" cy="579966"/>
          </a:xfrm>
          <a:prstGeom prst="rect">
            <a:avLst/>
          </a:prstGeom>
          <a:noFill/>
          <a:ln>
            <a:noFill/>
          </a:ln>
        </p:spPr>
        <p:txBody>
          <a:bodyPr anchorCtr="0" anchor="t" bIns="91425" lIns="91425" rIns="91425" tIns="91425"/>
          <a:lstStyle>
            <a:lvl1pPr indent="0" lvl="0" marL="0" marR="0" rtl="0" algn="ctr">
              <a:spcBef>
                <a:spcPts val="533"/>
              </a:spcBef>
              <a:buClr>
                <a:srgbClr val="99CCFF"/>
              </a:buClr>
              <a:buFont typeface="Arial"/>
              <a:buNone/>
              <a:defRPr b="0" i="1" sz="2667" u="none" cap="none" strike="noStrike">
                <a:solidFill>
                  <a:srgbClr val="99CCFF"/>
                </a:solidFill>
                <a:latin typeface="Calibri"/>
                <a:ea typeface="Calibri"/>
                <a:cs typeface="Calibri"/>
                <a:sym typeface="Calibri"/>
              </a:defRPr>
            </a:lvl1pPr>
            <a:lvl2pPr indent="-12684" lvl="1" marL="609585" marR="0" rtl="0" algn="ctr">
              <a:spcBef>
                <a:spcPts val="747"/>
              </a:spcBef>
              <a:buClr>
                <a:srgbClr val="888888"/>
              </a:buClr>
              <a:buFont typeface="Arial"/>
              <a:buNone/>
              <a:defRPr b="0" i="0" sz="3733" u="none" cap="none" strike="noStrike">
                <a:solidFill>
                  <a:srgbClr val="888888"/>
                </a:solidFill>
                <a:latin typeface="Calibri"/>
                <a:ea typeface="Calibri"/>
                <a:cs typeface="Calibri"/>
                <a:sym typeface="Calibri"/>
              </a:defRPr>
            </a:lvl2pPr>
            <a:lvl3pPr indent="-12669" lvl="2" marL="121917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3pPr>
            <a:lvl4pPr indent="-12654" lvl="3" marL="1828754" marR="0" rtl="0" algn="ctr">
              <a:spcBef>
                <a:spcPts val="533"/>
              </a:spcBef>
              <a:buClr>
                <a:srgbClr val="888888"/>
              </a:buClr>
              <a:buFont typeface="Arial"/>
              <a:buNone/>
              <a:defRPr b="0" i="0" sz="2667" u="none" cap="none" strike="noStrike">
                <a:solidFill>
                  <a:srgbClr val="888888"/>
                </a:solidFill>
                <a:latin typeface="Calibri"/>
                <a:ea typeface="Calibri"/>
                <a:cs typeface="Calibri"/>
                <a:sym typeface="Calibri"/>
              </a:defRPr>
            </a:lvl4pPr>
            <a:lvl5pPr indent="-12638" lvl="4" marL="2438339" marR="0" rtl="0" algn="ctr">
              <a:spcBef>
                <a:spcPts val="533"/>
              </a:spcBef>
              <a:buClr>
                <a:srgbClr val="888888"/>
              </a:buClr>
              <a:buFont typeface="Arial"/>
              <a:buNone/>
              <a:defRPr b="0" i="0" sz="2667" u="none" cap="none" strike="noStrike">
                <a:solidFill>
                  <a:srgbClr val="888888"/>
                </a:solidFill>
                <a:latin typeface="Calibri"/>
                <a:ea typeface="Calibri"/>
                <a:cs typeface="Calibri"/>
                <a:sym typeface="Calibri"/>
              </a:defRPr>
            </a:lvl5pPr>
            <a:lvl6pPr indent="-12624" lvl="5" marL="3047924" marR="0" rtl="0" algn="ctr">
              <a:spcBef>
                <a:spcPts val="533"/>
              </a:spcBef>
              <a:buClr>
                <a:srgbClr val="888888"/>
              </a:buClr>
              <a:buFont typeface="Arial"/>
              <a:buNone/>
              <a:defRPr b="0" i="0" sz="2667" u="none" cap="none" strike="noStrike">
                <a:solidFill>
                  <a:srgbClr val="888888"/>
                </a:solidFill>
                <a:latin typeface="Calibri"/>
                <a:ea typeface="Calibri"/>
                <a:cs typeface="Calibri"/>
                <a:sym typeface="Calibri"/>
              </a:defRPr>
            </a:lvl6pPr>
            <a:lvl7pPr indent="-12608" lvl="6" marL="3657509" marR="0" rtl="0" algn="ctr">
              <a:spcBef>
                <a:spcPts val="533"/>
              </a:spcBef>
              <a:buClr>
                <a:srgbClr val="888888"/>
              </a:buClr>
              <a:buFont typeface="Arial"/>
              <a:buNone/>
              <a:defRPr b="0" i="0" sz="2667" u="none" cap="none" strike="noStrike">
                <a:solidFill>
                  <a:srgbClr val="888888"/>
                </a:solidFill>
                <a:latin typeface="Calibri"/>
                <a:ea typeface="Calibri"/>
                <a:cs typeface="Calibri"/>
                <a:sym typeface="Calibri"/>
              </a:defRPr>
            </a:lvl7pPr>
            <a:lvl8pPr indent="-12593" lvl="7" marL="4267093" marR="0" rtl="0" algn="ctr">
              <a:spcBef>
                <a:spcPts val="533"/>
              </a:spcBef>
              <a:buClr>
                <a:srgbClr val="888888"/>
              </a:buClr>
              <a:buFont typeface="Arial"/>
              <a:buNone/>
              <a:defRPr b="0" i="0" sz="2667" u="none" cap="none" strike="noStrike">
                <a:solidFill>
                  <a:srgbClr val="888888"/>
                </a:solidFill>
                <a:latin typeface="Calibri"/>
                <a:ea typeface="Calibri"/>
                <a:cs typeface="Calibri"/>
                <a:sym typeface="Calibri"/>
              </a:defRPr>
            </a:lvl8pPr>
            <a:lvl9pPr indent="-12577" lvl="8" marL="4876678" marR="0" rtl="0" algn="ctr">
              <a:spcBef>
                <a:spcPts val="533"/>
              </a:spcBef>
              <a:buClr>
                <a:srgbClr val="888888"/>
              </a:buClr>
              <a:buFont typeface="Arial"/>
              <a:buNone/>
              <a:defRPr b="0" i="0" sz="2667" u="none" cap="none" strike="noStrike">
                <a:solidFill>
                  <a:srgbClr val="888888"/>
                </a:solidFill>
                <a:latin typeface="Calibri"/>
                <a:ea typeface="Calibri"/>
                <a:cs typeface="Calibri"/>
                <a:sym typeface="Calibri"/>
              </a:defRPr>
            </a:lvl9pPr>
          </a:lstStyle>
          <a:p/>
        </p:txBody>
      </p:sp>
      <p:sp>
        <p:nvSpPr>
          <p:cNvPr id="20" name="Shape 20"/>
          <p:cNvSpPr txBox="1"/>
          <p:nvPr>
            <p:ph idx="10" type="dt"/>
          </p:nvPr>
        </p:nvSpPr>
        <p:spPr>
          <a:xfrm>
            <a:off x="609600" y="6356351"/>
            <a:ext cx="1584960" cy="365125"/>
          </a:xfrm>
          <a:prstGeom prst="rect">
            <a:avLst/>
          </a:prstGeom>
          <a:noFill/>
          <a:ln>
            <a:noFill/>
          </a:ln>
        </p:spPr>
        <p:txBody>
          <a:bodyPr anchorCtr="0" anchor="ctr" bIns="91425" lIns="91425" rIns="91425" tIns="91425"/>
          <a:lstStyle>
            <a:lvl1pPr indent="0" lvl="0" marL="0" marR="0" rtl="0" algn="l">
              <a:spcBef>
                <a:spcPts val="0"/>
              </a:spcBef>
              <a:buNone/>
              <a:defRPr b="0" i="0" sz="16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2491409" y="6356351"/>
            <a:ext cx="5985417"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6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737600" y="6356351"/>
            <a:ext cx="28448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vi-VN" sz="16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74" name="Shape 74"/>
        <p:cNvGrpSpPr/>
        <p:nvPr/>
      </p:nvGrpSpPr>
      <p:grpSpPr>
        <a:xfrm>
          <a:off x="0" y="0"/>
          <a:ext cx="0" cy="0"/>
          <a:chOff x="0" y="0"/>
          <a:chExt cx="0" cy="0"/>
        </a:xfrm>
      </p:grpSpPr>
      <p:sp>
        <p:nvSpPr>
          <p:cNvPr id="75" name="Shape 75"/>
          <p:cNvSpPr txBox="1"/>
          <p:nvPr>
            <p:ph type="title"/>
          </p:nvPr>
        </p:nvSpPr>
        <p:spPr>
          <a:xfrm>
            <a:off x="609600" y="0"/>
            <a:ext cx="8942567" cy="858743"/>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alibri"/>
              <a:buNone/>
              <a:defRPr b="1" i="0" sz="48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3833018" y="-1623217"/>
            <a:ext cx="4525963" cy="10972799"/>
          </a:xfrm>
          <a:prstGeom prst="rect">
            <a:avLst/>
          </a:prstGeom>
          <a:noFill/>
          <a:ln>
            <a:noFill/>
          </a:ln>
        </p:spPr>
        <p:txBody>
          <a:bodyPr anchorCtr="0" anchor="t" bIns="91425" lIns="91425" rIns="91425" tIns="91425"/>
          <a:lstStyle>
            <a:lvl1pPr indent="-186234" lvl="0" marL="457189" marR="0" rtl="0" algn="l">
              <a:spcBef>
                <a:spcPts val="853"/>
              </a:spcBef>
              <a:buClr>
                <a:schemeClr val="dk1"/>
              </a:buClr>
              <a:buSzPct val="99232"/>
              <a:buFont typeface="Arial"/>
              <a:buChar char="•"/>
              <a:defRPr b="0" i="0" sz="4267" u="none" cap="none" strike="noStrike">
                <a:solidFill>
                  <a:schemeClr val="dk1"/>
                </a:solidFill>
                <a:latin typeface="Calibri"/>
                <a:ea typeface="Calibri"/>
                <a:cs typeface="Calibri"/>
                <a:sym typeface="Calibri"/>
              </a:defRPr>
            </a:lvl1pPr>
            <a:lvl2pPr indent="-156629" lvl="1" marL="990575" marR="0" rtl="0" algn="l">
              <a:spcBef>
                <a:spcPts val="747"/>
              </a:spcBef>
              <a:buClr>
                <a:schemeClr val="dk1"/>
              </a:buClr>
              <a:buSzPct val="100891"/>
              <a:buFont typeface="Arial"/>
              <a:buChar char="–"/>
              <a:defRPr b="0" i="0" sz="3733" u="none" cap="none" strike="noStrike">
                <a:solidFill>
                  <a:schemeClr val="dk1"/>
                </a:solidFill>
                <a:latin typeface="Calibri"/>
                <a:ea typeface="Calibri"/>
                <a:cs typeface="Calibri"/>
                <a:sym typeface="Calibri"/>
              </a:defRPr>
            </a:lvl2pPr>
            <a:lvl3pPr indent="-114262" lvl="2" marL="1523962"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3pPr>
            <a:lvl4pPr indent="-148092" lvl="3" marL="2133547"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4pPr>
            <a:lvl5pPr indent="-148076" lvl="4" marL="2743131"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5pPr>
            <a:lvl6pPr indent="-148061" lvl="5" marL="3352716"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6pPr>
            <a:lvl7pPr indent="-148046" lvl="6" marL="3962301"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7pPr>
            <a:lvl8pPr indent="-148031" lvl="7" marL="4571886"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8pPr>
            <a:lvl9pPr indent="-148015" lvl="8" marL="5181470"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609600" y="6356351"/>
            <a:ext cx="1584960" cy="365125"/>
          </a:xfrm>
          <a:prstGeom prst="rect">
            <a:avLst/>
          </a:prstGeom>
          <a:noFill/>
          <a:ln>
            <a:noFill/>
          </a:ln>
        </p:spPr>
        <p:txBody>
          <a:bodyPr anchorCtr="0" anchor="ctr" bIns="91425" lIns="91425" rIns="91425" tIns="91425"/>
          <a:lstStyle>
            <a:lvl1pPr indent="0" lvl="0" marL="0" marR="0" rtl="0" algn="l">
              <a:spcBef>
                <a:spcPts val="0"/>
              </a:spcBef>
              <a:buNone/>
              <a:defRPr b="0" i="0" sz="16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212326" y="6356351"/>
            <a:ext cx="52645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6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737600" y="6356351"/>
            <a:ext cx="28448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vi-VN" sz="16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80" name="Shape 80"/>
        <p:cNvGrpSpPr/>
        <p:nvPr/>
      </p:nvGrpSpPr>
      <p:grpSpPr>
        <a:xfrm>
          <a:off x="0" y="0"/>
          <a:ext cx="0" cy="0"/>
          <a:chOff x="0" y="0"/>
          <a:chExt cx="0" cy="0"/>
        </a:xfrm>
      </p:grpSpPr>
      <p:sp>
        <p:nvSpPr>
          <p:cNvPr id="81" name="Shape 81"/>
          <p:cNvSpPr txBox="1"/>
          <p:nvPr>
            <p:ph type="title"/>
          </p:nvPr>
        </p:nvSpPr>
        <p:spPr>
          <a:xfrm rot="5400000">
            <a:off x="8016874" y="1028700"/>
            <a:ext cx="4387851" cy="2743199"/>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alibri"/>
              <a:buNone/>
              <a:defRPr b="1" i="0" sz="48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2" name="Shape 82"/>
          <p:cNvSpPr txBox="1"/>
          <p:nvPr>
            <p:ph idx="1" type="body"/>
          </p:nvPr>
        </p:nvSpPr>
        <p:spPr>
          <a:xfrm rot="5400000">
            <a:off x="2428874" y="-1612899"/>
            <a:ext cx="4387851" cy="8026400"/>
          </a:xfrm>
          <a:prstGeom prst="rect">
            <a:avLst/>
          </a:prstGeom>
          <a:noFill/>
          <a:ln>
            <a:noFill/>
          </a:ln>
        </p:spPr>
        <p:txBody>
          <a:bodyPr anchorCtr="0" anchor="t" bIns="91425" lIns="91425" rIns="91425" tIns="91425"/>
          <a:lstStyle>
            <a:lvl1pPr indent="-186234" lvl="0" marL="457189" marR="0" rtl="0" algn="l">
              <a:spcBef>
                <a:spcPts val="853"/>
              </a:spcBef>
              <a:buClr>
                <a:schemeClr val="dk1"/>
              </a:buClr>
              <a:buSzPct val="99232"/>
              <a:buFont typeface="Arial"/>
              <a:buChar char="•"/>
              <a:defRPr b="0" i="0" sz="4267" u="none" cap="none" strike="noStrike">
                <a:solidFill>
                  <a:schemeClr val="dk1"/>
                </a:solidFill>
                <a:latin typeface="Calibri"/>
                <a:ea typeface="Calibri"/>
                <a:cs typeface="Calibri"/>
                <a:sym typeface="Calibri"/>
              </a:defRPr>
            </a:lvl1pPr>
            <a:lvl2pPr indent="-156629" lvl="1" marL="990575" marR="0" rtl="0" algn="l">
              <a:spcBef>
                <a:spcPts val="747"/>
              </a:spcBef>
              <a:buClr>
                <a:schemeClr val="dk1"/>
              </a:buClr>
              <a:buSzPct val="100891"/>
              <a:buFont typeface="Arial"/>
              <a:buChar char="–"/>
              <a:defRPr b="0" i="0" sz="3733" u="none" cap="none" strike="noStrike">
                <a:solidFill>
                  <a:schemeClr val="dk1"/>
                </a:solidFill>
                <a:latin typeface="Calibri"/>
                <a:ea typeface="Calibri"/>
                <a:cs typeface="Calibri"/>
                <a:sym typeface="Calibri"/>
              </a:defRPr>
            </a:lvl2pPr>
            <a:lvl3pPr indent="-114262" lvl="2" marL="1523962"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3pPr>
            <a:lvl4pPr indent="-148092" lvl="3" marL="2133547"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4pPr>
            <a:lvl5pPr indent="-148076" lvl="4" marL="2743131"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5pPr>
            <a:lvl6pPr indent="-148061" lvl="5" marL="3352716"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6pPr>
            <a:lvl7pPr indent="-148046" lvl="6" marL="3962301"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7pPr>
            <a:lvl8pPr indent="-148031" lvl="7" marL="4571886"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8pPr>
            <a:lvl9pPr indent="-148015" lvl="8" marL="5181470"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9pPr>
          </a:lstStyle>
          <a:p/>
        </p:txBody>
      </p:sp>
      <p:sp>
        <p:nvSpPr>
          <p:cNvPr id="83" name="Shape 83"/>
          <p:cNvSpPr txBox="1"/>
          <p:nvPr>
            <p:ph idx="10" type="dt"/>
          </p:nvPr>
        </p:nvSpPr>
        <p:spPr>
          <a:xfrm>
            <a:off x="609600" y="6356351"/>
            <a:ext cx="1584960" cy="365125"/>
          </a:xfrm>
          <a:prstGeom prst="rect">
            <a:avLst/>
          </a:prstGeom>
          <a:noFill/>
          <a:ln>
            <a:noFill/>
          </a:ln>
        </p:spPr>
        <p:txBody>
          <a:bodyPr anchorCtr="0" anchor="ctr" bIns="91425" lIns="91425" rIns="91425" tIns="91425"/>
          <a:lstStyle>
            <a:lvl1pPr indent="0" lvl="0" marL="0" marR="0" rtl="0" algn="l">
              <a:spcBef>
                <a:spcPts val="0"/>
              </a:spcBef>
              <a:buNone/>
              <a:defRPr b="0" i="0" sz="16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4" name="Shape 84"/>
          <p:cNvSpPr txBox="1"/>
          <p:nvPr>
            <p:ph idx="11" type="ftr"/>
          </p:nvPr>
        </p:nvSpPr>
        <p:spPr>
          <a:xfrm>
            <a:off x="3212326" y="6356351"/>
            <a:ext cx="52645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6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2" type="sldNum"/>
          </p:nvPr>
        </p:nvSpPr>
        <p:spPr>
          <a:xfrm>
            <a:off x="8737600" y="6356351"/>
            <a:ext cx="28448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vi-VN" sz="16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3" name="Shape 23"/>
        <p:cNvGrpSpPr/>
        <p:nvPr/>
      </p:nvGrpSpPr>
      <p:grpSpPr>
        <a:xfrm>
          <a:off x="0" y="0"/>
          <a:ext cx="0" cy="0"/>
          <a:chOff x="0" y="0"/>
          <a:chExt cx="0" cy="0"/>
        </a:xfrm>
      </p:grpSpPr>
      <p:sp>
        <p:nvSpPr>
          <p:cNvPr id="24" name="Shape 24"/>
          <p:cNvSpPr txBox="1"/>
          <p:nvPr>
            <p:ph type="title"/>
          </p:nvPr>
        </p:nvSpPr>
        <p:spPr>
          <a:xfrm>
            <a:off x="609600" y="0"/>
            <a:ext cx="8942567" cy="858743"/>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alibri"/>
              <a:buNone/>
              <a:defRPr b="1" i="0" sz="48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609600" y="1600200"/>
            <a:ext cx="10972799" cy="4525963"/>
          </a:xfrm>
          <a:prstGeom prst="rect">
            <a:avLst/>
          </a:prstGeom>
          <a:noFill/>
          <a:ln>
            <a:noFill/>
          </a:ln>
        </p:spPr>
        <p:txBody>
          <a:bodyPr anchorCtr="0" anchor="t" bIns="91425" lIns="91425" rIns="91425" tIns="91425"/>
          <a:lstStyle>
            <a:lvl1pPr indent="-186234" lvl="0" marL="457189" marR="0" rtl="0" algn="l">
              <a:spcBef>
                <a:spcPts val="853"/>
              </a:spcBef>
              <a:buClr>
                <a:schemeClr val="dk1"/>
              </a:buClr>
              <a:buSzPct val="99232"/>
              <a:buFont typeface="Arial"/>
              <a:buChar char="•"/>
              <a:defRPr b="0" i="0" sz="4267" u="none" cap="none" strike="noStrike">
                <a:solidFill>
                  <a:schemeClr val="dk1"/>
                </a:solidFill>
                <a:latin typeface="Calibri"/>
                <a:ea typeface="Calibri"/>
                <a:cs typeface="Calibri"/>
                <a:sym typeface="Calibri"/>
              </a:defRPr>
            </a:lvl1pPr>
            <a:lvl2pPr indent="-156629" lvl="1" marL="990575" marR="0" rtl="0" algn="l">
              <a:spcBef>
                <a:spcPts val="747"/>
              </a:spcBef>
              <a:buClr>
                <a:schemeClr val="dk1"/>
              </a:buClr>
              <a:buSzPct val="100891"/>
              <a:buFont typeface="Arial"/>
              <a:buChar char="–"/>
              <a:defRPr b="0" i="0" sz="3733" u="none" cap="none" strike="noStrike">
                <a:solidFill>
                  <a:schemeClr val="dk1"/>
                </a:solidFill>
                <a:latin typeface="Calibri"/>
                <a:ea typeface="Calibri"/>
                <a:cs typeface="Calibri"/>
                <a:sym typeface="Calibri"/>
              </a:defRPr>
            </a:lvl2pPr>
            <a:lvl3pPr indent="-114262" lvl="2" marL="1523962"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3pPr>
            <a:lvl4pPr indent="-148092" lvl="3" marL="2133547"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4pPr>
            <a:lvl5pPr indent="-148076" lvl="4" marL="2743131"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5pPr>
            <a:lvl6pPr indent="-148061" lvl="5" marL="3352716"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6pPr>
            <a:lvl7pPr indent="-148046" lvl="6" marL="3962301"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7pPr>
            <a:lvl8pPr indent="-148031" lvl="7" marL="4571886"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8pPr>
            <a:lvl9pPr indent="-148015" lvl="8" marL="5181470"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9pPr>
          </a:lstStyle>
          <a:p/>
        </p:txBody>
      </p:sp>
      <p:sp>
        <p:nvSpPr>
          <p:cNvPr id="26" name="Shape 26"/>
          <p:cNvSpPr txBox="1"/>
          <p:nvPr>
            <p:ph idx="10" type="dt"/>
          </p:nvPr>
        </p:nvSpPr>
        <p:spPr>
          <a:xfrm>
            <a:off x="609600" y="6356351"/>
            <a:ext cx="1584960" cy="365125"/>
          </a:xfrm>
          <a:prstGeom prst="rect">
            <a:avLst/>
          </a:prstGeom>
          <a:noFill/>
          <a:ln>
            <a:noFill/>
          </a:ln>
        </p:spPr>
        <p:txBody>
          <a:bodyPr anchorCtr="0" anchor="ctr" bIns="91425" lIns="91425" rIns="91425" tIns="91425"/>
          <a:lstStyle>
            <a:lvl1pPr indent="0" lvl="0" marL="0" marR="0" rtl="0" algn="l">
              <a:spcBef>
                <a:spcPts val="0"/>
              </a:spcBef>
              <a:buNone/>
              <a:defRPr b="0" i="0" sz="16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212326" y="6356351"/>
            <a:ext cx="52645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6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737600" y="6356351"/>
            <a:ext cx="28448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vi-VN" sz="16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9" name="Shape 29"/>
        <p:cNvGrpSpPr/>
        <p:nvPr/>
      </p:nvGrpSpPr>
      <p:grpSpPr>
        <a:xfrm>
          <a:off x="0" y="0"/>
          <a:ext cx="0" cy="0"/>
          <a:chOff x="0" y="0"/>
          <a:chExt cx="0" cy="0"/>
        </a:xfrm>
      </p:grpSpPr>
      <p:sp>
        <p:nvSpPr>
          <p:cNvPr id="30" name="Shape 30"/>
          <p:cNvSpPr txBox="1"/>
          <p:nvPr>
            <p:ph type="title"/>
          </p:nvPr>
        </p:nvSpPr>
        <p:spPr>
          <a:xfrm>
            <a:off x="963083" y="4406901"/>
            <a:ext cx="10363200" cy="1362075"/>
          </a:xfrm>
          <a:prstGeom prst="rect">
            <a:avLst/>
          </a:prstGeom>
          <a:noFill/>
          <a:ln>
            <a:noFill/>
          </a:ln>
        </p:spPr>
        <p:txBody>
          <a:bodyPr anchorCtr="0" anchor="t" bIns="91425" lIns="91425" rIns="91425" tIns="91425"/>
          <a:lstStyle>
            <a:lvl1pPr indent="0" lvl="0" marL="0" marR="0" rtl="0" algn="l">
              <a:spcBef>
                <a:spcPts val="0"/>
              </a:spcBef>
              <a:buClr>
                <a:schemeClr val="lt1"/>
              </a:buClr>
              <a:buFont typeface="Calibri"/>
              <a:buNone/>
              <a:defRPr b="1" i="0" sz="5333"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963083" y="2906713"/>
            <a:ext cx="10363200" cy="1500187"/>
          </a:xfrm>
          <a:prstGeom prst="rect">
            <a:avLst/>
          </a:prstGeom>
          <a:noFill/>
          <a:ln>
            <a:noFill/>
          </a:ln>
        </p:spPr>
        <p:txBody>
          <a:bodyPr anchorCtr="0" anchor="b" bIns="91425" lIns="91425" rIns="91425" tIns="91425"/>
          <a:lstStyle>
            <a:lvl1pPr indent="0" lvl="0" marL="0" marR="0" rtl="0" algn="l">
              <a:spcBef>
                <a:spcPts val="533"/>
              </a:spcBef>
              <a:buClr>
                <a:srgbClr val="888888"/>
              </a:buClr>
              <a:buFont typeface="Arial"/>
              <a:buNone/>
              <a:defRPr b="0" i="0" sz="2667" u="none" cap="none" strike="noStrike">
                <a:solidFill>
                  <a:srgbClr val="888888"/>
                </a:solidFill>
                <a:latin typeface="Calibri"/>
                <a:ea typeface="Calibri"/>
                <a:cs typeface="Calibri"/>
                <a:sym typeface="Calibri"/>
              </a:defRPr>
            </a:lvl1pPr>
            <a:lvl2pPr indent="-12684" lvl="1" marL="609585" marR="0" rtl="0" algn="l">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2pPr>
            <a:lvl3pPr indent="-12669" lvl="2" marL="1219170" marR="0" rtl="0" algn="l">
              <a:spcBef>
                <a:spcPts val="427"/>
              </a:spcBef>
              <a:buClr>
                <a:srgbClr val="888888"/>
              </a:buClr>
              <a:buFont typeface="Arial"/>
              <a:buNone/>
              <a:defRPr b="0" i="0" sz="2133" u="none" cap="none" strike="noStrike">
                <a:solidFill>
                  <a:srgbClr val="888888"/>
                </a:solidFill>
                <a:latin typeface="Calibri"/>
                <a:ea typeface="Calibri"/>
                <a:cs typeface="Calibri"/>
                <a:sym typeface="Calibri"/>
              </a:defRPr>
            </a:lvl3pPr>
            <a:lvl4pPr indent="-12654" lvl="3" marL="1828754" marR="0" rtl="0" algn="l">
              <a:spcBef>
                <a:spcPts val="373"/>
              </a:spcBef>
              <a:buClr>
                <a:srgbClr val="888888"/>
              </a:buClr>
              <a:buFont typeface="Arial"/>
              <a:buNone/>
              <a:defRPr b="0" i="0" sz="1867" u="none" cap="none" strike="noStrike">
                <a:solidFill>
                  <a:srgbClr val="888888"/>
                </a:solidFill>
                <a:latin typeface="Calibri"/>
                <a:ea typeface="Calibri"/>
                <a:cs typeface="Calibri"/>
                <a:sym typeface="Calibri"/>
              </a:defRPr>
            </a:lvl4pPr>
            <a:lvl5pPr indent="-12638" lvl="4" marL="2438339" marR="0" rtl="0" algn="l">
              <a:spcBef>
                <a:spcPts val="373"/>
              </a:spcBef>
              <a:buClr>
                <a:srgbClr val="888888"/>
              </a:buClr>
              <a:buFont typeface="Arial"/>
              <a:buNone/>
              <a:defRPr b="0" i="0" sz="1867" u="none" cap="none" strike="noStrike">
                <a:solidFill>
                  <a:srgbClr val="888888"/>
                </a:solidFill>
                <a:latin typeface="Calibri"/>
                <a:ea typeface="Calibri"/>
                <a:cs typeface="Calibri"/>
                <a:sym typeface="Calibri"/>
              </a:defRPr>
            </a:lvl5pPr>
            <a:lvl6pPr indent="-12624" lvl="5" marL="3047924" marR="0" rtl="0" algn="l">
              <a:spcBef>
                <a:spcPts val="373"/>
              </a:spcBef>
              <a:buClr>
                <a:srgbClr val="888888"/>
              </a:buClr>
              <a:buFont typeface="Arial"/>
              <a:buNone/>
              <a:defRPr b="0" i="0" sz="1867" u="none" cap="none" strike="noStrike">
                <a:solidFill>
                  <a:srgbClr val="888888"/>
                </a:solidFill>
                <a:latin typeface="Calibri"/>
                <a:ea typeface="Calibri"/>
                <a:cs typeface="Calibri"/>
                <a:sym typeface="Calibri"/>
              </a:defRPr>
            </a:lvl6pPr>
            <a:lvl7pPr indent="-12608" lvl="6" marL="3657509" marR="0" rtl="0" algn="l">
              <a:spcBef>
                <a:spcPts val="373"/>
              </a:spcBef>
              <a:buClr>
                <a:srgbClr val="888888"/>
              </a:buClr>
              <a:buFont typeface="Arial"/>
              <a:buNone/>
              <a:defRPr b="0" i="0" sz="1867" u="none" cap="none" strike="noStrike">
                <a:solidFill>
                  <a:srgbClr val="888888"/>
                </a:solidFill>
                <a:latin typeface="Calibri"/>
                <a:ea typeface="Calibri"/>
                <a:cs typeface="Calibri"/>
                <a:sym typeface="Calibri"/>
              </a:defRPr>
            </a:lvl7pPr>
            <a:lvl8pPr indent="-12593" lvl="7" marL="4267093" marR="0" rtl="0" algn="l">
              <a:spcBef>
                <a:spcPts val="373"/>
              </a:spcBef>
              <a:buClr>
                <a:srgbClr val="888888"/>
              </a:buClr>
              <a:buFont typeface="Arial"/>
              <a:buNone/>
              <a:defRPr b="0" i="0" sz="1867" u="none" cap="none" strike="noStrike">
                <a:solidFill>
                  <a:srgbClr val="888888"/>
                </a:solidFill>
                <a:latin typeface="Calibri"/>
                <a:ea typeface="Calibri"/>
                <a:cs typeface="Calibri"/>
                <a:sym typeface="Calibri"/>
              </a:defRPr>
            </a:lvl8pPr>
            <a:lvl9pPr indent="-12577" lvl="8" marL="4876678" marR="0" rtl="0" algn="l">
              <a:spcBef>
                <a:spcPts val="373"/>
              </a:spcBef>
              <a:buClr>
                <a:srgbClr val="888888"/>
              </a:buClr>
              <a:buFont typeface="Arial"/>
              <a:buNone/>
              <a:defRPr b="0" i="0" sz="1867" u="none" cap="none" strike="noStrike">
                <a:solidFill>
                  <a:srgbClr val="888888"/>
                </a:solidFill>
                <a:latin typeface="Calibri"/>
                <a:ea typeface="Calibri"/>
                <a:cs typeface="Calibri"/>
                <a:sym typeface="Calibri"/>
              </a:defRPr>
            </a:lvl9pPr>
          </a:lstStyle>
          <a:p/>
        </p:txBody>
      </p:sp>
      <p:sp>
        <p:nvSpPr>
          <p:cNvPr id="32" name="Shape 32"/>
          <p:cNvSpPr txBox="1"/>
          <p:nvPr>
            <p:ph idx="10" type="dt"/>
          </p:nvPr>
        </p:nvSpPr>
        <p:spPr>
          <a:xfrm>
            <a:off x="609600" y="6356351"/>
            <a:ext cx="1584960" cy="365125"/>
          </a:xfrm>
          <a:prstGeom prst="rect">
            <a:avLst/>
          </a:prstGeom>
          <a:noFill/>
          <a:ln>
            <a:noFill/>
          </a:ln>
        </p:spPr>
        <p:txBody>
          <a:bodyPr anchorCtr="0" anchor="ctr" bIns="91425" lIns="91425" rIns="91425" tIns="91425"/>
          <a:lstStyle>
            <a:lvl1pPr indent="0" lvl="0" marL="0" marR="0" rtl="0" algn="l">
              <a:spcBef>
                <a:spcPts val="0"/>
              </a:spcBef>
              <a:buNone/>
              <a:defRPr b="0" i="0" sz="16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1" type="ftr"/>
          </p:nvPr>
        </p:nvSpPr>
        <p:spPr>
          <a:xfrm>
            <a:off x="3212326" y="6356351"/>
            <a:ext cx="52645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6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2" type="sldNum"/>
          </p:nvPr>
        </p:nvSpPr>
        <p:spPr>
          <a:xfrm>
            <a:off x="8737600" y="6356351"/>
            <a:ext cx="28448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vi-VN" sz="16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5" name="Shape 35"/>
        <p:cNvGrpSpPr/>
        <p:nvPr/>
      </p:nvGrpSpPr>
      <p:grpSpPr>
        <a:xfrm>
          <a:off x="0" y="0"/>
          <a:ext cx="0" cy="0"/>
          <a:chOff x="0" y="0"/>
          <a:chExt cx="0" cy="0"/>
        </a:xfrm>
      </p:grpSpPr>
      <p:sp>
        <p:nvSpPr>
          <p:cNvPr id="36" name="Shape 36"/>
          <p:cNvSpPr txBox="1"/>
          <p:nvPr>
            <p:ph type="title"/>
          </p:nvPr>
        </p:nvSpPr>
        <p:spPr>
          <a:xfrm>
            <a:off x="609600" y="0"/>
            <a:ext cx="8942567" cy="858743"/>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alibri"/>
              <a:buNone/>
              <a:defRPr b="1" i="0" sz="48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7" name="Shape 37"/>
          <p:cNvSpPr txBox="1"/>
          <p:nvPr>
            <p:ph idx="1" type="body"/>
          </p:nvPr>
        </p:nvSpPr>
        <p:spPr>
          <a:xfrm>
            <a:off x="609600" y="1200150"/>
            <a:ext cx="5384799" cy="3394075"/>
          </a:xfrm>
          <a:prstGeom prst="rect">
            <a:avLst/>
          </a:prstGeom>
          <a:noFill/>
          <a:ln>
            <a:noFill/>
          </a:ln>
        </p:spPr>
        <p:txBody>
          <a:bodyPr anchorCtr="0" anchor="t" bIns="91425" lIns="91425" rIns="91425" tIns="91425"/>
          <a:lstStyle>
            <a:lvl1pPr indent="-220143" lvl="0" marL="457189" marR="0" rtl="0" algn="l">
              <a:spcBef>
                <a:spcPts val="747"/>
              </a:spcBef>
              <a:buClr>
                <a:schemeClr val="dk1"/>
              </a:buClr>
              <a:buSzPct val="100891"/>
              <a:buFont typeface="Arial"/>
              <a:buChar char="•"/>
              <a:defRPr b="0" i="0" sz="3733" u="none" cap="none" strike="noStrike">
                <a:solidFill>
                  <a:schemeClr val="dk1"/>
                </a:solidFill>
                <a:latin typeface="Calibri"/>
                <a:ea typeface="Calibri"/>
                <a:cs typeface="Calibri"/>
                <a:sym typeface="Calibri"/>
              </a:defRPr>
            </a:lvl1pPr>
            <a:lvl2pPr indent="-190475" lvl="1" marL="990575"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2pPr>
            <a:lvl3pPr indent="-148107" lvl="2" marL="1523962"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3pPr>
            <a:lvl4pPr indent="-165047" lvl="3" marL="2133547"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4pPr>
            <a:lvl5pPr indent="-165031" lvl="4" marL="2743131"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5pPr>
            <a:lvl6pPr indent="-165015" lvl="5" marL="3352716"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6pPr>
            <a:lvl7pPr indent="-165001" lvl="6" marL="3962301"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7pPr>
            <a:lvl8pPr indent="-164986" lvl="7" marL="4571886"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8pPr>
            <a:lvl9pPr indent="-164970" lvl="8" marL="518147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9pPr>
          </a:lstStyle>
          <a:p/>
        </p:txBody>
      </p:sp>
      <p:sp>
        <p:nvSpPr>
          <p:cNvPr id="38" name="Shape 38"/>
          <p:cNvSpPr txBox="1"/>
          <p:nvPr>
            <p:ph idx="2" type="body"/>
          </p:nvPr>
        </p:nvSpPr>
        <p:spPr>
          <a:xfrm>
            <a:off x="6197600" y="1200150"/>
            <a:ext cx="5384799" cy="3394075"/>
          </a:xfrm>
          <a:prstGeom prst="rect">
            <a:avLst/>
          </a:prstGeom>
          <a:noFill/>
          <a:ln>
            <a:noFill/>
          </a:ln>
        </p:spPr>
        <p:txBody>
          <a:bodyPr anchorCtr="0" anchor="t" bIns="91425" lIns="91425" rIns="91425" tIns="91425"/>
          <a:lstStyle>
            <a:lvl1pPr indent="-220143" lvl="0" marL="457189" marR="0" rtl="0" algn="l">
              <a:spcBef>
                <a:spcPts val="747"/>
              </a:spcBef>
              <a:buClr>
                <a:schemeClr val="dk1"/>
              </a:buClr>
              <a:buSzPct val="100891"/>
              <a:buFont typeface="Arial"/>
              <a:buChar char="•"/>
              <a:defRPr b="0" i="0" sz="3733" u="none" cap="none" strike="noStrike">
                <a:solidFill>
                  <a:schemeClr val="dk1"/>
                </a:solidFill>
                <a:latin typeface="Calibri"/>
                <a:ea typeface="Calibri"/>
                <a:cs typeface="Calibri"/>
                <a:sym typeface="Calibri"/>
              </a:defRPr>
            </a:lvl1pPr>
            <a:lvl2pPr indent="-190475" lvl="1" marL="990575"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2pPr>
            <a:lvl3pPr indent="-148107" lvl="2" marL="1523962"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3pPr>
            <a:lvl4pPr indent="-165047" lvl="3" marL="2133547"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4pPr>
            <a:lvl5pPr indent="-165031" lvl="4" marL="2743131"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5pPr>
            <a:lvl6pPr indent="-165015" lvl="5" marL="3352716"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6pPr>
            <a:lvl7pPr indent="-165001" lvl="6" marL="3962301"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7pPr>
            <a:lvl8pPr indent="-164986" lvl="7" marL="4571886"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8pPr>
            <a:lvl9pPr indent="-164970" lvl="8" marL="518147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9pPr>
          </a:lstStyle>
          <a:p/>
        </p:txBody>
      </p:sp>
      <p:sp>
        <p:nvSpPr>
          <p:cNvPr id="39" name="Shape 39"/>
          <p:cNvSpPr txBox="1"/>
          <p:nvPr>
            <p:ph idx="10" type="dt"/>
          </p:nvPr>
        </p:nvSpPr>
        <p:spPr>
          <a:xfrm>
            <a:off x="609600" y="6356351"/>
            <a:ext cx="1584960" cy="365125"/>
          </a:xfrm>
          <a:prstGeom prst="rect">
            <a:avLst/>
          </a:prstGeom>
          <a:noFill/>
          <a:ln>
            <a:noFill/>
          </a:ln>
        </p:spPr>
        <p:txBody>
          <a:bodyPr anchorCtr="0" anchor="ctr" bIns="91425" lIns="91425" rIns="91425" tIns="91425"/>
          <a:lstStyle>
            <a:lvl1pPr indent="0" lvl="0" marL="0" marR="0" rtl="0" algn="l">
              <a:spcBef>
                <a:spcPts val="0"/>
              </a:spcBef>
              <a:buNone/>
              <a:defRPr b="0" i="0" sz="16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1" type="ftr"/>
          </p:nvPr>
        </p:nvSpPr>
        <p:spPr>
          <a:xfrm>
            <a:off x="3212326" y="6356351"/>
            <a:ext cx="52645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6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2" type="sldNum"/>
          </p:nvPr>
        </p:nvSpPr>
        <p:spPr>
          <a:xfrm>
            <a:off x="8737600" y="6356351"/>
            <a:ext cx="28448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vi-VN" sz="16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2" name="Shape 42"/>
        <p:cNvGrpSpPr/>
        <p:nvPr/>
      </p:nvGrpSpPr>
      <p:grpSpPr>
        <a:xfrm>
          <a:off x="0" y="0"/>
          <a:ext cx="0" cy="0"/>
          <a:chOff x="0" y="0"/>
          <a:chExt cx="0" cy="0"/>
        </a:xfrm>
      </p:grpSpPr>
      <p:sp>
        <p:nvSpPr>
          <p:cNvPr id="43" name="Shape 43"/>
          <p:cNvSpPr txBox="1"/>
          <p:nvPr>
            <p:ph type="title"/>
          </p:nvPr>
        </p:nvSpPr>
        <p:spPr>
          <a:xfrm>
            <a:off x="609600" y="169630"/>
            <a:ext cx="8815346" cy="720916"/>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alibri"/>
              <a:buNone/>
              <a:defRPr b="1" i="0" sz="48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4" name="Shape 44"/>
          <p:cNvSpPr txBox="1"/>
          <p:nvPr>
            <p:ph idx="1" type="body"/>
          </p:nvPr>
        </p:nvSpPr>
        <p:spPr>
          <a:xfrm>
            <a:off x="609600" y="1535112"/>
            <a:ext cx="5386917" cy="639762"/>
          </a:xfrm>
          <a:prstGeom prst="rect">
            <a:avLst/>
          </a:prstGeom>
          <a:noFill/>
          <a:ln>
            <a:noFill/>
          </a:ln>
        </p:spPr>
        <p:txBody>
          <a:bodyPr anchorCtr="0" anchor="b" bIns="91425" lIns="91425" rIns="91425" tIns="91425"/>
          <a:lstStyle>
            <a:lvl1pPr indent="0" lvl="0" marL="0" marR="0" rtl="0" algn="l">
              <a:spcBef>
                <a:spcPts val="640"/>
              </a:spcBef>
              <a:buClr>
                <a:schemeClr val="dk1"/>
              </a:buClr>
              <a:buFont typeface="Arial"/>
              <a:buNone/>
              <a:defRPr b="1" i="0" sz="3200" u="none" cap="none" strike="noStrike">
                <a:solidFill>
                  <a:schemeClr val="dk1"/>
                </a:solidFill>
                <a:latin typeface="Calibri"/>
                <a:ea typeface="Calibri"/>
                <a:cs typeface="Calibri"/>
                <a:sym typeface="Calibri"/>
              </a:defRPr>
            </a:lvl1pPr>
            <a:lvl2pPr indent="-12684" lvl="1" marL="609585" marR="0" rtl="0" algn="l">
              <a:spcBef>
                <a:spcPts val="533"/>
              </a:spcBef>
              <a:buClr>
                <a:schemeClr val="dk1"/>
              </a:buClr>
              <a:buFont typeface="Arial"/>
              <a:buNone/>
              <a:defRPr b="1" i="0" sz="2667" u="none" cap="none" strike="noStrike">
                <a:solidFill>
                  <a:schemeClr val="dk1"/>
                </a:solidFill>
                <a:latin typeface="Calibri"/>
                <a:ea typeface="Calibri"/>
                <a:cs typeface="Calibri"/>
                <a:sym typeface="Calibri"/>
              </a:defRPr>
            </a:lvl2pPr>
            <a:lvl3pPr indent="-12669" lvl="2" marL="121917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3pPr>
            <a:lvl4pPr indent="-12654" lvl="3" marL="1828754" marR="0" rtl="0" algn="l">
              <a:spcBef>
                <a:spcPts val="427"/>
              </a:spcBef>
              <a:buClr>
                <a:schemeClr val="dk1"/>
              </a:buClr>
              <a:buFont typeface="Arial"/>
              <a:buNone/>
              <a:defRPr b="1" i="0" sz="2133" u="none" cap="none" strike="noStrike">
                <a:solidFill>
                  <a:schemeClr val="dk1"/>
                </a:solidFill>
                <a:latin typeface="Calibri"/>
                <a:ea typeface="Calibri"/>
                <a:cs typeface="Calibri"/>
                <a:sym typeface="Calibri"/>
              </a:defRPr>
            </a:lvl4pPr>
            <a:lvl5pPr indent="-12638" lvl="4" marL="2438339" marR="0" rtl="0" algn="l">
              <a:spcBef>
                <a:spcPts val="427"/>
              </a:spcBef>
              <a:buClr>
                <a:schemeClr val="dk1"/>
              </a:buClr>
              <a:buFont typeface="Arial"/>
              <a:buNone/>
              <a:defRPr b="1" i="0" sz="2133" u="none" cap="none" strike="noStrike">
                <a:solidFill>
                  <a:schemeClr val="dk1"/>
                </a:solidFill>
                <a:latin typeface="Calibri"/>
                <a:ea typeface="Calibri"/>
                <a:cs typeface="Calibri"/>
                <a:sym typeface="Calibri"/>
              </a:defRPr>
            </a:lvl5pPr>
            <a:lvl6pPr indent="-12624" lvl="5" marL="3047924" marR="0" rtl="0" algn="l">
              <a:spcBef>
                <a:spcPts val="427"/>
              </a:spcBef>
              <a:buClr>
                <a:schemeClr val="dk1"/>
              </a:buClr>
              <a:buFont typeface="Arial"/>
              <a:buNone/>
              <a:defRPr b="1" i="0" sz="2133" u="none" cap="none" strike="noStrike">
                <a:solidFill>
                  <a:schemeClr val="dk1"/>
                </a:solidFill>
                <a:latin typeface="Calibri"/>
                <a:ea typeface="Calibri"/>
                <a:cs typeface="Calibri"/>
                <a:sym typeface="Calibri"/>
              </a:defRPr>
            </a:lvl6pPr>
            <a:lvl7pPr indent="-12608" lvl="6" marL="3657509" marR="0" rtl="0" algn="l">
              <a:spcBef>
                <a:spcPts val="427"/>
              </a:spcBef>
              <a:buClr>
                <a:schemeClr val="dk1"/>
              </a:buClr>
              <a:buFont typeface="Arial"/>
              <a:buNone/>
              <a:defRPr b="1" i="0" sz="2133" u="none" cap="none" strike="noStrike">
                <a:solidFill>
                  <a:schemeClr val="dk1"/>
                </a:solidFill>
                <a:latin typeface="Calibri"/>
                <a:ea typeface="Calibri"/>
                <a:cs typeface="Calibri"/>
                <a:sym typeface="Calibri"/>
              </a:defRPr>
            </a:lvl7pPr>
            <a:lvl8pPr indent="-12593" lvl="7" marL="4267093" marR="0" rtl="0" algn="l">
              <a:spcBef>
                <a:spcPts val="427"/>
              </a:spcBef>
              <a:buClr>
                <a:schemeClr val="dk1"/>
              </a:buClr>
              <a:buFont typeface="Arial"/>
              <a:buNone/>
              <a:defRPr b="1" i="0" sz="2133" u="none" cap="none" strike="noStrike">
                <a:solidFill>
                  <a:schemeClr val="dk1"/>
                </a:solidFill>
                <a:latin typeface="Calibri"/>
                <a:ea typeface="Calibri"/>
                <a:cs typeface="Calibri"/>
                <a:sym typeface="Calibri"/>
              </a:defRPr>
            </a:lvl8pPr>
            <a:lvl9pPr indent="-12577" lvl="8" marL="4876678" marR="0" rtl="0" algn="l">
              <a:spcBef>
                <a:spcPts val="427"/>
              </a:spcBef>
              <a:buClr>
                <a:schemeClr val="dk1"/>
              </a:buClr>
              <a:buFont typeface="Arial"/>
              <a:buNone/>
              <a:defRPr b="1" i="0" sz="2133" u="none" cap="none" strike="noStrike">
                <a:solidFill>
                  <a:schemeClr val="dk1"/>
                </a:solidFill>
                <a:latin typeface="Calibri"/>
                <a:ea typeface="Calibri"/>
                <a:cs typeface="Calibri"/>
                <a:sym typeface="Calibri"/>
              </a:defRPr>
            </a:lvl9pPr>
          </a:lstStyle>
          <a:p/>
        </p:txBody>
      </p:sp>
      <p:sp>
        <p:nvSpPr>
          <p:cNvPr id="45" name="Shape 45"/>
          <p:cNvSpPr txBox="1"/>
          <p:nvPr>
            <p:ph idx="2" type="body"/>
          </p:nvPr>
        </p:nvSpPr>
        <p:spPr>
          <a:xfrm>
            <a:off x="609600" y="2174875"/>
            <a:ext cx="5386917" cy="3951287"/>
          </a:xfrm>
          <a:prstGeom prst="rect">
            <a:avLst/>
          </a:prstGeom>
          <a:noFill/>
          <a:ln>
            <a:noFill/>
          </a:ln>
        </p:spPr>
        <p:txBody>
          <a:bodyPr anchorCtr="0" anchor="t" bIns="91425" lIns="91425" rIns="91425" tIns="91425"/>
          <a:lstStyle>
            <a:lvl1pPr indent="-253989" lvl="0" marL="457189"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224320" lvl="1" marL="990575"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2pPr>
            <a:lvl3pPr indent="-165062" lvl="2" marL="1523962"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82001" lvl="3" marL="2133547" marR="0" rtl="0" algn="l">
              <a:spcBef>
                <a:spcPts val="427"/>
              </a:spcBef>
              <a:buClr>
                <a:schemeClr val="dk1"/>
              </a:buClr>
              <a:buSzPct val="101571"/>
              <a:buFont typeface="Arial"/>
              <a:buChar char="–"/>
              <a:defRPr b="0" i="0" sz="2133" u="none" cap="none" strike="noStrike">
                <a:solidFill>
                  <a:schemeClr val="dk1"/>
                </a:solidFill>
                <a:latin typeface="Calibri"/>
                <a:ea typeface="Calibri"/>
                <a:cs typeface="Calibri"/>
                <a:sym typeface="Calibri"/>
              </a:defRPr>
            </a:lvl4pPr>
            <a:lvl5pPr indent="-181985" lvl="4" marL="2743131" marR="0" rtl="0" algn="l">
              <a:spcBef>
                <a:spcPts val="427"/>
              </a:spcBef>
              <a:buClr>
                <a:schemeClr val="dk1"/>
              </a:buClr>
              <a:buSzPct val="101571"/>
              <a:buFont typeface="Arial"/>
              <a:buChar char="»"/>
              <a:defRPr b="0" i="0" sz="2133" u="none" cap="none" strike="noStrike">
                <a:solidFill>
                  <a:schemeClr val="dk1"/>
                </a:solidFill>
                <a:latin typeface="Calibri"/>
                <a:ea typeface="Calibri"/>
                <a:cs typeface="Calibri"/>
                <a:sym typeface="Calibri"/>
              </a:defRPr>
            </a:lvl5pPr>
            <a:lvl6pPr indent="-181970" lvl="5" marL="3352716" marR="0" rtl="0" algn="l">
              <a:spcBef>
                <a:spcPts val="427"/>
              </a:spcBef>
              <a:buClr>
                <a:schemeClr val="dk1"/>
              </a:buClr>
              <a:buSzPct val="101571"/>
              <a:buFont typeface="Arial"/>
              <a:buChar char="•"/>
              <a:defRPr b="0" i="0" sz="2133" u="none" cap="none" strike="noStrike">
                <a:solidFill>
                  <a:schemeClr val="dk1"/>
                </a:solidFill>
                <a:latin typeface="Calibri"/>
                <a:ea typeface="Calibri"/>
                <a:cs typeface="Calibri"/>
                <a:sym typeface="Calibri"/>
              </a:defRPr>
            </a:lvl6pPr>
            <a:lvl7pPr indent="-181955" lvl="6" marL="3962301" marR="0" rtl="0" algn="l">
              <a:spcBef>
                <a:spcPts val="427"/>
              </a:spcBef>
              <a:buClr>
                <a:schemeClr val="dk1"/>
              </a:buClr>
              <a:buSzPct val="101571"/>
              <a:buFont typeface="Arial"/>
              <a:buChar char="•"/>
              <a:defRPr b="0" i="0" sz="2133" u="none" cap="none" strike="noStrike">
                <a:solidFill>
                  <a:schemeClr val="dk1"/>
                </a:solidFill>
                <a:latin typeface="Calibri"/>
                <a:ea typeface="Calibri"/>
                <a:cs typeface="Calibri"/>
                <a:sym typeface="Calibri"/>
              </a:defRPr>
            </a:lvl7pPr>
            <a:lvl8pPr indent="-181940" lvl="7" marL="4571886" marR="0" rtl="0" algn="l">
              <a:spcBef>
                <a:spcPts val="427"/>
              </a:spcBef>
              <a:buClr>
                <a:schemeClr val="dk1"/>
              </a:buClr>
              <a:buSzPct val="101571"/>
              <a:buFont typeface="Arial"/>
              <a:buChar char="•"/>
              <a:defRPr b="0" i="0" sz="2133" u="none" cap="none" strike="noStrike">
                <a:solidFill>
                  <a:schemeClr val="dk1"/>
                </a:solidFill>
                <a:latin typeface="Calibri"/>
                <a:ea typeface="Calibri"/>
                <a:cs typeface="Calibri"/>
                <a:sym typeface="Calibri"/>
              </a:defRPr>
            </a:lvl8pPr>
            <a:lvl9pPr indent="-181924" lvl="8" marL="5181470" marR="0" rtl="0" algn="l">
              <a:spcBef>
                <a:spcPts val="427"/>
              </a:spcBef>
              <a:buClr>
                <a:schemeClr val="dk1"/>
              </a:buClr>
              <a:buSzPct val="101571"/>
              <a:buFont typeface="Arial"/>
              <a:buChar char="•"/>
              <a:defRPr b="0" i="0" sz="2133" u="none" cap="none" strike="noStrike">
                <a:solidFill>
                  <a:schemeClr val="dk1"/>
                </a:solidFill>
                <a:latin typeface="Calibri"/>
                <a:ea typeface="Calibri"/>
                <a:cs typeface="Calibri"/>
                <a:sym typeface="Calibri"/>
              </a:defRPr>
            </a:lvl9pPr>
          </a:lstStyle>
          <a:p/>
        </p:txBody>
      </p:sp>
      <p:sp>
        <p:nvSpPr>
          <p:cNvPr id="46" name="Shape 46"/>
          <p:cNvSpPr txBox="1"/>
          <p:nvPr>
            <p:ph idx="3" type="body"/>
          </p:nvPr>
        </p:nvSpPr>
        <p:spPr>
          <a:xfrm>
            <a:off x="6193369" y="1535112"/>
            <a:ext cx="5389032" cy="639762"/>
          </a:xfrm>
          <a:prstGeom prst="rect">
            <a:avLst/>
          </a:prstGeom>
          <a:noFill/>
          <a:ln>
            <a:noFill/>
          </a:ln>
        </p:spPr>
        <p:txBody>
          <a:bodyPr anchorCtr="0" anchor="b" bIns="91425" lIns="91425" rIns="91425" tIns="91425"/>
          <a:lstStyle>
            <a:lvl1pPr indent="0" lvl="0" marL="0" marR="0" rtl="0" algn="l">
              <a:spcBef>
                <a:spcPts val="640"/>
              </a:spcBef>
              <a:buClr>
                <a:schemeClr val="dk1"/>
              </a:buClr>
              <a:buFont typeface="Arial"/>
              <a:buNone/>
              <a:defRPr b="1" i="0" sz="3200" u="none" cap="none" strike="noStrike">
                <a:solidFill>
                  <a:schemeClr val="dk1"/>
                </a:solidFill>
                <a:latin typeface="Calibri"/>
                <a:ea typeface="Calibri"/>
                <a:cs typeface="Calibri"/>
                <a:sym typeface="Calibri"/>
              </a:defRPr>
            </a:lvl1pPr>
            <a:lvl2pPr indent="-12684" lvl="1" marL="609585" marR="0" rtl="0" algn="l">
              <a:spcBef>
                <a:spcPts val="533"/>
              </a:spcBef>
              <a:buClr>
                <a:schemeClr val="dk1"/>
              </a:buClr>
              <a:buFont typeface="Arial"/>
              <a:buNone/>
              <a:defRPr b="1" i="0" sz="2667" u="none" cap="none" strike="noStrike">
                <a:solidFill>
                  <a:schemeClr val="dk1"/>
                </a:solidFill>
                <a:latin typeface="Calibri"/>
                <a:ea typeface="Calibri"/>
                <a:cs typeface="Calibri"/>
                <a:sym typeface="Calibri"/>
              </a:defRPr>
            </a:lvl2pPr>
            <a:lvl3pPr indent="-12669" lvl="2" marL="121917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3pPr>
            <a:lvl4pPr indent="-12654" lvl="3" marL="1828754" marR="0" rtl="0" algn="l">
              <a:spcBef>
                <a:spcPts val="427"/>
              </a:spcBef>
              <a:buClr>
                <a:schemeClr val="dk1"/>
              </a:buClr>
              <a:buFont typeface="Arial"/>
              <a:buNone/>
              <a:defRPr b="1" i="0" sz="2133" u="none" cap="none" strike="noStrike">
                <a:solidFill>
                  <a:schemeClr val="dk1"/>
                </a:solidFill>
                <a:latin typeface="Calibri"/>
                <a:ea typeface="Calibri"/>
                <a:cs typeface="Calibri"/>
                <a:sym typeface="Calibri"/>
              </a:defRPr>
            </a:lvl4pPr>
            <a:lvl5pPr indent="-12638" lvl="4" marL="2438339" marR="0" rtl="0" algn="l">
              <a:spcBef>
                <a:spcPts val="427"/>
              </a:spcBef>
              <a:buClr>
                <a:schemeClr val="dk1"/>
              </a:buClr>
              <a:buFont typeface="Arial"/>
              <a:buNone/>
              <a:defRPr b="1" i="0" sz="2133" u="none" cap="none" strike="noStrike">
                <a:solidFill>
                  <a:schemeClr val="dk1"/>
                </a:solidFill>
                <a:latin typeface="Calibri"/>
                <a:ea typeface="Calibri"/>
                <a:cs typeface="Calibri"/>
                <a:sym typeface="Calibri"/>
              </a:defRPr>
            </a:lvl5pPr>
            <a:lvl6pPr indent="-12624" lvl="5" marL="3047924" marR="0" rtl="0" algn="l">
              <a:spcBef>
                <a:spcPts val="427"/>
              </a:spcBef>
              <a:buClr>
                <a:schemeClr val="dk1"/>
              </a:buClr>
              <a:buFont typeface="Arial"/>
              <a:buNone/>
              <a:defRPr b="1" i="0" sz="2133" u="none" cap="none" strike="noStrike">
                <a:solidFill>
                  <a:schemeClr val="dk1"/>
                </a:solidFill>
                <a:latin typeface="Calibri"/>
                <a:ea typeface="Calibri"/>
                <a:cs typeface="Calibri"/>
                <a:sym typeface="Calibri"/>
              </a:defRPr>
            </a:lvl6pPr>
            <a:lvl7pPr indent="-12608" lvl="6" marL="3657509" marR="0" rtl="0" algn="l">
              <a:spcBef>
                <a:spcPts val="427"/>
              </a:spcBef>
              <a:buClr>
                <a:schemeClr val="dk1"/>
              </a:buClr>
              <a:buFont typeface="Arial"/>
              <a:buNone/>
              <a:defRPr b="1" i="0" sz="2133" u="none" cap="none" strike="noStrike">
                <a:solidFill>
                  <a:schemeClr val="dk1"/>
                </a:solidFill>
                <a:latin typeface="Calibri"/>
                <a:ea typeface="Calibri"/>
                <a:cs typeface="Calibri"/>
                <a:sym typeface="Calibri"/>
              </a:defRPr>
            </a:lvl7pPr>
            <a:lvl8pPr indent="-12593" lvl="7" marL="4267093" marR="0" rtl="0" algn="l">
              <a:spcBef>
                <a:spcPts val="427"/>
              </a:spcBef>
              <a:buClr>
                <a:schemeClr val="dk1"/>
              </a:buClr>
              <a:buFont typeface="Arial"/>
              <a:buNone/>
              <a:defRPr b="1" i="0" sz="2133" u="none" cap="none" strike="noStrike">
                <a:solidFill>
                  <a:schemeClr val="dk1"/>
                </a:solidFill>
                <a:latin typeface="Calibri"/>
                <a:ea typeface="Calibri"/>
                <a:cs typeface="Calibri"/>
                <a:sym typeface="Calibri"/>
              </a:defRPr>
            </a:lvl8pPr>
            <a:lvl9pPr indent="-12577" lvl="8" marL="4876678" marR="0" rtl="0" algn="l">
              <a:spcBef>
                <a:spcPts val="427"/>
              </a:spcBef>
              <a:buClr>
                <a:schemeClr val="dk1"/>
              </a:buClr>
              <a:buFont typeface="Arial"/>
              <a:buNone/>
              <a:defRPr b="1" i="0" sz="2133" u="none" cap="none" strike="noStrike">
                <a:solidFill>
                  <a:schemeClr val="dk1"/>
                </a:solidFill>
                <a:latin typeface="Calibri"/>
                <a:ea typeface="Calibri"/>
                <a:cs typeface="Calibri"/>
                <a:sym typeface="Calibri"/>
              </a:defRPr>
            </a:lvl9pPr>
          </a:lstStyle>
          <a:p/>
        </p:txBody>
      </p:sp>
      <p:sp>
        <p:nvSpPr>
          <p:cNvPr id="47" name="Shape 47"/>
          <p:cNvSpPr txBox="1"/>
          <p:nvPr>
            <p:ph idx="4" type="body"/>
          </p:nvPr>
        </p:nvSpPr>
        <p:spPr>
          <a:xfrm>
            <a:off x="6193369" y="2174875"/>
            <a:ext cx="5389032" cy="3951287"/>
          </a:xfrm>
          <a:prstGeom prst="rect">
            <a:avLst/>
          </a:prstGeom>
          <a:noFill/>
          <a:ln>
            <a:noFill/>
          </a:ln>
        </p:spPr>
        <p:txBody>
          <a:bodyPr anchorCtr="0" anchor="t" bIns="91425" lIns="91425" rIns="91425" tIns="91425"/>
          <a:lstStyle>
            <a:lvl1pPr indent="-253989" lvl="0" marL="457189"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224320" lvl="1" marL="990575"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2pPr>
            <a:lvl3pPr indent="-165062" lvl="2" marL="1523962"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82001" lvl="3" marL="2133547" marR="0" rtl="0" algn="l">
              <a:spcBef>
                <a:spcPts val="427"/>
              </a:spcBef>
              <a:buClr>
                <a:schemeClr val="dk1"/>
              </a:buClr>
              <a:buSzPct val="101571"/>
              <a:buFont typeface="Arial"/>
              <a:buChar char="–"/>
              <a:defRPr b="0" i="0" sz="2133" u="none" cap="none" strike="noStrike">
                <a:solidFill>
                  <a:schemeClr val="dk1"/>
                </a:solidFill>
                <a:latin typeface="Calibri"/>
                <a:ea typeface="Calibri"/>
                <a:cs typeface="Calibri"/>
                <a:sym typeface="Calibri"/>
              </a:defRPr>
            </a:lvl4pPr>
            <a:lvl5pPr indent="-181985" lvl="4" marL="2743131" marR="0" rtl="0" algn="l">
              <a:spcBef>
                <a:spcPts val="427"/>
              </a:spcBef>
              <a:buClr>
                <a:schemeClr val="dk1"/>
              </a:buClr>
              <a:buSzPct val="101571"/>
              <a:buFont typeface="Arial"/>
              <a:buChar char="»"/>
              <a:defRPr b="0" i="0" sz="2133" u="none" cap="none" strike="noStrike">
                <a:solidFill>
                  <a:schemeClr val="dk1"/>
                </a:solidFill>
                <a:latin typeface="Calibri"/>
                <a:ea typeface="Calibri"/>
                <a:cs typeface="Calibri"/>
                <a:sym typeface="Calibri"/>
              </a:defRPr>
            </a:lvl5pPr>
            <a:lvl6pPr indent="-181970" lvl="5" marL="3352716" marR="0" rtl="0" algn="l">
              <a:spcBef>
                <a:spcPts val="427"/>
              </a:spcBef>
              <a:buClr>
                <a:schemeClr val="dk1"/>
              </a:buClr>
              <a:buSzPct val="101571"/>
              <a:buFont typeface="Arial"/>
              <a:buChar char="•"/>
              <a:defRPr b="0" i="0" sz="2133" u="none" cap="none" strike="noStrike">
                <a:solidFill>
                  <a:schemeClr val="dk1"/>
                </a:solidFill>
                <a:latin typeface="Calibri"/>
                <a:ea typeface="Calibri"/>
                <a:cs typeface="Calibri"/>
                <a:sym typeface="Calibri"/>
              </a:defRPr>
            </a:lvl6pPr>
            <a:lvl7pPr indent="-181955" lvl="6" marL="3962301" marR="0" rtl="0" algn="l">
              <a:spcBef>
                <a:spcPts val="427"/>
              </a:spcBef>
              <a:buClr>
                <a:schemeClr val="dk1"/>
              </a:buClr>
              <a:buSzPct val="101571"/>
              <a:buFont typeface="Arial"/>
              <a:buChar char="•"/>
              <a:defRPr b="0" i="0" sz="2133" u="none" cap="none" strike="noStrike">
                <a:solidFill>
                  <a:schemeClr val="dk1"/>
                </a:solidFill>
                <a:latin typeface="Calibri"/>
                <a:ea typeface="Calibri"/>
                <a:cs typeface="Calibri"/>
                <a:sym typeface="Calibri"/>
              </a:defRPr>
            </a:lvl7pPr>
            <a:lvl8pPr indent="-181940" lvl="7" marL="4571886" marR="0" rtl="0" algn="l">
              <a:spcBef>
                <a:spcPts val="427"/>
              </a:spcBef>
              <a:buClr>
                <a:schemeClr val="dk1"/>
              </a:buClr>
              <a:buSzPct val="101571"/>
              <a:buFont typeface="Arial"/>
              <a:buChar char="•"/>
              <a:defRPr b="0" i="0" sz="2133" u="none" cap="none" strike="noStrike">
                <a:solidFill>
                  <a:schemeClr val="dk1"/>
                </a:solidFill>
                <a:latin typeface="Calibri"/>
                <a:ea typeface="Calibri"/>
                <a:cs typeface="Calibri"/>
                <a:sym typeface="Calibri"/>
              </a:defRPr>
            </a:lvl8pPr>
            <a:lvl9pPr indent="-181924" lvl="8" marL="5181470" marR="0" rtl="0" algn="l">
              <a:spcBef>
                <a:spcPts val="427"/>
              </a:spcBef>
              <a:buClr>
                <a:schemeClr val="dk1"/>
              </a:buClr>
              <a:buSzPct val="101571"/>
              <a:buFont typeface="Arial"/>
              <a:buChar char="•"/>
              <a:defRPr b="0" i="0" sz="2133" u="none" cap="none" strike="noStrike">
                <a:solidFill>
                  <a:schemeClr val="dk1"/>
                </a:solidFill>
                <a:latin typeface="Calibri"/>
                <a:ea typeface="Calibri"/>
                <a:cs typeface="Calibri"/>
                <a:sym typeface="Calibri"/>
              </a:defRPr>
            </a:lvl9pPr>
          </a:lstStyle>
          <a:p/>
        </p:txBody>
      </p:sp>
      <p:sp>
        <p:nvSpPr>
          <p:cNvPr id="48" name="Shape 48"/>
          <p:cNvSpPr txBox="1"/>
          <p:nvPr>
            <p:ph idx="10" type="dt"/>
          </p:nvPr>
        </p:nvSpPr>
        <p:spPr>
          <a:xfrm>
            <a:off x="609600" y="6356351"/>
            <a:ext cx="1584960" cy="365125"/>
          </a:xfrm>
          <a:prstGeom prst="rect">
            <a:avLst/>
          </a:prstGeom>
          <a:noFill/>
          <a:ln>
            <a:noFill/>
          </a:ln>
        </p:spPr>
        <p:txBody>
          <a:bodyPr anchorCtr="0" anchor="ctr" bIns="91425" lIns="91425" rIns="91425" tIns="91425"/>
          <a:lstStyle>
            <a:lvl1pPr indent="0" lvl="0" marL="0" marR="0" rtl="0" algn="l">
              <a:spcBef>
                <a:spcPts val="0"/>
              </a:spcBef>
              <a:buNone/>
              <a:defRPr b="0" i="0" sz="16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1" type="ftr"/>
          </p:nvPr>
        </p:nvSpPr>
        <p:spPr>
          <a:xfrm>
            <a:off x="3212326" y="6356351"/>
            <a:ext cx="52645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6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2" type="sldNum"/>
          </p:nvPr>
        </p:nvSpPr>
        <p:spPr>
          <a:xfrm>
            <a:off x="8737600" y="6356351"/>
            <a:ext cx="28448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vi-VN" sz="16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1" name="Shape 51"/>
        <p:cNvGrpSpPr/>
        <p:nvPr/>
      </p:nvGrpSpPr>
      <p:grpSpPr>
        <a:xfrm>
          <a:off x="0" y="0"/>
          <a:ext cx="0" cy="0"/>
          <a:chOff x="0" y="0"/>
          <a:chExt cx="0" cy="0"/>
        </a:xfrm>
      </p:grpSpPr>
      <p:sp>
        <p:nvSpPr>
          <p:cNvPr id="52" name="Shape 52"/>
          <p:cNvSpPr txBox="1"/>
          <p:nvPr>
            <p:ph type="title"/>
          </p:nvPr>
        </p:nvSpPr>
        <p:spPr>
          <a:xfrm>
            <a:off x="609600" y="0"/>
            <a:ext cx="8942567" cy="858743"/>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alibri"/>
              <a:buNone/>
              <a:defRPr b="1" i="0" sz="48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3" name="Shape 53"/>
          <p:cNvSpPr txBox="1"/>
          <p:nvPr>
            <p:ph idx="10" type="dt"/>
          </p:nvPr>
        </p:nvSpPr>
        <p:spPr>
          <a:xfrm>
            <a:off x="609600" y="6356351"/>
            <a:ext cx="1584960" cy="365125"/>
          </a:xfrm>
          <a:prstGeom prst="rect">
            <a:avLst/>
          </a:prstGeom>
          <a:noFill/>
          <a:ln>
            <a:noFill/>
          </a:ln>
        </p:spPr>
        <p:txBody>
          <a:bodyPr anchorCtr="0" anchor="ctr" bIns="91425" lIns="91425" rIns="91425" tIns="91425"/>
          <a:lstStyle>
            <a:lvl1pPr indent="0" lvl="0" marL="0" marR="0" rtl="0" algn="l">
              <a:spcBef>
                <a:spcPts val="0"/>
              </a:spcBef>
              <a:buNone/>
              <a:defRPr b="0" i="0" sz="16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212326" y="6356351"/>
            <a:ext cx="52645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6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8737600" y="6356351"/>
            <a:ext cx="28448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vi-VN" sz="16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6" name="Shape 56"/>
        <p:cNvGrpSpPr/>
        <p:nvPr/>
      </p:nvGrpSpPr>
      <p:grpSpPr>
        <a:xfrm>
          <a:off x="0" y="0"/>
          <a:ext cx="0" cy="0"/>
          <a:chOff x="0" y="0"/>
          <a:chExt cx="0" cy="0"/>
        </a:xfrm>
      </p:grpSpPr>
      <p:sp>
        <p:nvSpPr>
          <p:cNvPr id="57" name="Shape 57"/>
          <p:cNvSpPr txBox="1"/>
          <p:nvPr>
            <p:ph idx="10" type="dt"/>
          </p:nvPr>
        </p:nvSpPr>
        <p:spPr>
          <a:xfrm>
            <a:off x="609600" y="6356351"/>
            <a:ext cx="1584960" cy="365125"/>
          </a:xfrm>
          <a:prstGeom prst="rect">
            <a:avLst/>
          </a:prstGeom>
          <a:noFill/>
          <a:ln>
            <a:noFill/>
          </a:ln>
        </p:spPr>
        <p:txBody>
          <a:bodyPr anchorCtr="0" anchor="ctr" bIns="91425" lIns="91425" rIns="91425" tIns="91425"/>
          <a:lstStyle>
            <a:lvl1pPr indent="0" lvl="0" marL="0" marR="0" rtl="0" algn="l">
              <a:spcBef>
                <a:spcPts val="0"/>
              </a:spcBef>
              <a:buNone/>
              <a:defRPr b="0" i="0" sz="16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1" type="ftr"/>
          </p:nvPr>
        </p:nvSpPr>
        <p:spPr>
          <a:xfrm>
            <a:off x="3212326" y="6356351"/>
            <a:ext cx="52645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6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2" type="sldNum"/>
          </p:nvPr>
        </p:nvSpPr>
        <p:spPr>
          <a:xfrm>
            <a:off x="8737600" y="6356351"/>
            <a:ext cx="28448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vi-VN" sz="16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0" name="Shape 60"/>
        <p:cNvGrpSpPr/>
        <p:nvPr/>
      </p:nvGrpSpPr>
      <p:grpSpPr>
        <a:xfrm>
          <a:off x="0" y="0"/>
          <a:ext cx="0" cy="0"/>
          <a:chOff x="0" y="0"/>
          <a:chExt cx="0" cy="0"/>
        </a:xfrm>
      </p:grpSpPr>
      <p:sp>
        <p:nvSpPr>
          <p:cNvPr id="61" name="Shape 61"/>
          <p:cNvSpPr txBox="1"/>
          <p:nvPr>
            <p:ph type="title"/>
          </p:nvPr>
        </p:nvSpPr>
        <p:spPr>
          <a:xfrm>
            <a:off x="609602" y="273048"/>
            <a:ext cx="4011084" cy="1162050"/>
          </a:xfrm>
          <a:prstGeom prst="rect">
            <a:avLst/>
          </a:prstGeom>
          <a:noFill/>
          <a:ln>
            <a:noFill/>
          </a:ln>
        </p:spPr>
        <p:txBody>
          <a:bodyPr anchorCtr="0" anchor="b" bIns="91425" lIns="91425" rIns="91425" tIns="91425"/>
          <a:lstStyle>
            <a:lvl1pPr indent="0" lvl="0" marL="0" marR="0" rtl="0" algn="l">
              <a:spcBef>
                <a:spcPts val="0"/>
              </a:spcBef>
              <a:buClr>
                <a:schemeClr val="lt1"/>
              </a:buClr>
              <a:buFont typeface="Calibri"/>
              <a:buNone/>
              <a:defRPr b="1" i="0" sz="2667"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2" name="Shape 62"/>
          <p:cNvSpPr txBox="1"/>
          <p:nvPr>
            <p:ph idx="1" type="body"/>
          </p:nvPr>
        </p:nvSpPr>
        <p:spPr>
          <a:xfrm>
            <a:off x="4766732" y="1435100"/>
            <a:ext cx="6815666" cy="4691064"/>
          </a:xfrm>
          <a:prstGeom prst="rect">
            <a:avLst/>
          </a:prstGeom>
          <a:noFill/>
          <a:ln>
            <a:noFill/>
          </a:ln>
        </p:spPr>
        <p:txBody>
          <a:bodyPr anchorCtr="0" anchor="t" bIns="91425" lIns="91425" rIns="91425" tIns="91425"/>
          <a:lstStyle>
            <a:lvl1pPr indent="-186234" lvl="0" marL="457189" marR="0" rtl="0" algn="l">
              <a:spcBef>
                <a:spcPts val="853"/>
              </a:spcBef>
              <a:buClr>
                <a:schemeClr val="dk1"/>
              </a:buClr>
              <a:buSzPct val="99232"/>
              <a:buFont typeface="Arial"/>
              <a:buChar char="•"/>
              <a:defRPr b="0" i="0" sz="4267" u="none" cap="none" strike="noStrike">
                <a:solidFill>
                  <a:schemeClr val="dk1"/>
                </a:solidFill>
                <a:latin typeface="Calibri"/>
                <a:ea typeface="Calibri"/>
                <a:cs typeface="Calibri"/>
                <a:sym typeface="Calibri"/>
              </a:defRPr>
            </a:lvl1pPr>
            <a:lvl2pPr indent="-156629" lvl="1" marL="990575" marR="0" rtl="0" algn="l">
              <a:spcBef>
                <a:spcPts val="747"/>
              </a:spcBef>
              <a:buClr>
                <a:schemeClr val="dk1"/>
              </a:buClr>
              <a:buSzPct val="100891"/>
              <a:buFont typeface="Arial"/>
              <a:buChar char="–"/>
              <a:defRPr b="0" i="0" sz="3733" u="none" cap="none" strike="noStrike">
                <a:solidFill>
                  <a:schemeClr val="dk1"/>
                </a:solidFill>
                <a:latin typeface="Calibri"/>
                <a:ea typeface="Calibri"/>
                <a:cs typeface="Calibri"/>
                <a:sym typeface="Calibri"/>
              </a:defRPr>
            </a:lvl2pPr>
            <a:lvl3pPr indent="-114262" lvl="2" marL="1523962"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3pPr>
            <a:lvl4pPr indent="-148092" lvl="3" marL="2133547"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4pPr>
            <a:lvl5pPr indent="-148076" lvl="4" marL="2743131"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5pPr>
            <a:lvl6pPr indent="-148061" lvl="5" marL="3352716"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6pPr>
            <a:lvl7pPr indent="-148046" lvl="6" marL="3962301"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7pPr>
            <a:lvl8pPr indent="-148031" lvl="7" marL="4571886"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8pPr>
            <a:lvl9pPr indent="-148015" lvl="8" marL="5181470"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9pPr>
          </a:lstStyle>
          <a:p/>
        </p:txBody>
      </p:sp>
      <p:sp>
        <p:nvSpPr>
          <p:cNvPr id="63" name="Shape 63"/>
          <p:cNvSpPr txBox="1"/>
          <p:nvPr>
            <p:ph idx="2" type="body"/>
          </p:nvPr>
        </p:nvSpPr>
        <p:spPr>
          <a:xfrm>
            <a:off x="609602" y="1435101"/>
            <a:ext cx="4011084" cy="4691063"/>
          </a:xfrm>
          <a:prstGeom prst="rect">
            <a:avLst/>
          </a:prstGeom>
          <a:noFill/>
          <a:ln>
            <a:noFill/>
          </a:ln>
        </p:spPr>
        <p:txBody>
          <a:bodyPr anchorCtr="0" anchor="t" bIns="91425" lIns="91425" rIns="91425" tIns="91425"/>
          <a:lstStyle>
            <a:lvl1pPr indent="0" lvl="0" marL="0" marR="0" rtl="0" algn="l">
              <a:spcBef>
                <a:spcPts val="373"/>
              </a:spcBef>
              <a:buClr>
                <a:schemeClr val="dk1"/>
              </a:buClr>
              <a:buFont typeface="Arial"/>
              <a:buNone/>
              <a:defRPr b="0" i="0" sz="1867" u="none" cap="none" strike="noStrike">
                <a:solidFill>
                  <a:schemeClr val="dk1"/>
                </a:solidFill>
                <a:latin typeface="Calibri"/>
                <a:ea typeface="Calibri"/>
                <a:cs typeface="Calibri"/>
                <a:sym typeface="Calibri"/>
              </a:defRPr>
            </a:lvl1pPr>
            <a:lvl2pPr indent="-12684" lvl="1" marL="609585"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2pPr>
            <a:lvl3pPr indent="-12669" lvl="2" marL="1219170" marR="0" rtl="0" algn="l">
              <a:spcBef>
                <a:spcPts val="267"/>
              </a:spcBef>
              <a:buClr>
                <a:schemeClr val="dk1"/>
              </a:buClr>
              <a:buFont typeface="Arial"/>
              <a:buNone/>
              <a:defRPr b="0" i="0" sz="1333" u="none" cap="none" strike="noStrike">
                <a:solidFill>
                  <a:schemeClr val="dk1"/>
                </a:solidFill>
                <a:latin typeface="Calibri"/>
                <a:ea typeface="Calibri"/>
                <a:cs typeface="Calibri"/>
                <a:sym typeface="Calibri"/>
              </a:defRPr>
            </a:lvl3pPr>
            <a:lvl4pPr indent="-12654" lvl="3" marL="1828754"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4pPr>
            <a:lvl5pPr indent="-12638" lvl="4" marL="2438339"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5pPr>
            <a:lvl6pPr indent="-12624" lvl="5" marL="3047924"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6pPr>
            <a:lvl7pPr indent="-12608" lvl="6" marL="3657509"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7pPr>
            <a:lvl8pPr indent="-12593" lvl="7" marL="4267093"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8pPr>
            <a:lvl9pPr indent="-12577" lvl="8" marL="4876678"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9pPr>
          </a:lstStyle>
          <a:p/>
        </p:txBody>
      </p:sp>
      <p:sp>
        <p:nvSpPr>
          <p:cNvPr id="64" name="Shape 64"/>
          <p:cNvSpPr txBox="1"/>
          <p:nvPr>
            <p:ph idx="10" type="dt"/>
          </p:nvPr>
        </p:nvSpPr>
        <p:spPr>
          <a:xfrm>
            <a:off x="609600" y="6356351"/>
            <a:ext cx="1584960" cy="365125"/>
          </a:xfrm>
          <a:prstGeom prst="rect">
            <a:avLst/>
          </a:prstGeom>
          <a:noFill/>
          <a:ln>
            <a:noFill/>
          </a:ln>
        </p:spPr>
        <p:txBody>
          <a:bodyPr anchorCtr="0" anchor="ctr" bIns="91425" lIns="91425" rIns="91425" tIns="91425"/>
          <a:lstStyle>
            <a:lvl1pPr indent="0" lvl="0" marL="0" marR="0" rtl="0" algn="l">
              <a:spcBef>
                <a:spcPts val="0"/>
              </a:spcBef>
              <a:buNone/>
              <a:defRPr b="0" i="0" sz="16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5" name="Shape 65"/>
          <p:cNvSpPr txBox="1"/>
          <p:nvPr>
            <p:ph idx="11" type="ftr"/>
          </p:nvPr>
        </p:nvSpPr>
        <p:spPr>
          <a:xfrm>
            <a:off x="3212326" y="6356351"/>
            <a:ext cx="52645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6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2" type="sldNum"/>
          </p:nvPr>
        </p:nvSpPr>
        <p:spPr>
          <a:xfrm>
            <a:off x="8737600" y="6356351"/>
            <a:ext cx="28448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vi-VN" sz="16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7" name="Shape 67"/>
        <p:cNvGrpSpPr/>
        <p:nvPr/>
      </p:nvGrpSpPr>
      <p:grpSpPr>
        <a:xfrm>
          <a:off x="0" y="0"/>
          <a:ext cx="0" cy="0"/>
          <a:chOff x="0" y="0"/>
          <a:chExt cx="0" cy="0"/>
        </a:xfrm>
      </p:grpSpPr>
      <p:sp>
        <p:nvSpPr>
          <p:cNvPr id="68" name="Shape 68"/>
          <p:cNvSpPr txBox="1"/>
          <p:nvPr>
            <p:ph type="title"/>
          </p:nvPr>
        </p:nvSpPr>
        <p:spPr>
          <a:xfrm>
            <a:off x="2389716" y="4800600"/>
            <a:ext cx="7315200" cy="566739"/>
          </a:xfrm>
          <a:prstGeom prst="rect">
            <a:avLst/>
          </a:prstGeom>
          <a:noFill/>
          <a:ln>
            <a:noFill/>
          </a:ln>
        </p:spPr>
        <p:txBody>
          <a:bodyPr anchorCtr="0" anchor="b" bIns="91425" lIns="91425" rIns="91425" tIns="91425"/>
          <a:lstStyle>
            <a:lvl1pPr indent="0" lvl="0" marL="0" marR="0" rtl="0" algn="l">
              <a:spcBef>
                <a:spcPts val="0"/>
              </a:spcBef>
              <a:buClr>
                <a:schemeClr val="lt1"/>
              </a:buClr>
              <a:buFont typeface="Calibri"/>
              <a:buNone/>
              <a:defRPr b="1" i="0" sz="2667"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9" name="Shape 69"/>
          <p:cNvSpPr/>
          <p:nvPr>
            <p:ph idx="2" type="pic"/>
          </p:nvPr>
        </p:nvSpPr>
        <p:spPr>
          <a:xfrm>
            <a:off x="2389716" y="612775"/>
            <a:ext cx="7315200" cy="4114800"/>
          </a:xfrm>
          <a:prstGeom prst="rect">
            <a:avLst/>
          </a:prstGeom>
          <a:noFill/>
          <a:ln>
            <a:noFill/>
          </a:ln>
        </p:spPr>
        <p:txBody>
          <a:bodyPr anchorCtr="0" anchor="t" bIns="91425" lIns="91425" rIns="91425" tIns="91425"/>
          <a:lstStyle>
            <a:lvl1pPr indent="0" lvl="0" marL="0" marR="0" rtl="0" algn="l">
              <a:spcBef>
                <a:spcPts val="853"/>
              </a:spcBef>
              <a:buClr>
                <a:schemeClr val="dk1"/>
              </a:buClr>
              <a:buFont typeface="Arial"/>
              <a:buNone/>
              <a:defRPr b="0" i="0" sz="4267" u="none" cap="none" strike="noStrike">
                <a:solidFill>
                  <a:schemeClr val="dk1"/>
                </a:solidFill>
                <a:latin typeface="Calibri"/>
                <a:ea typeface="Calibri"/>
                <a:cs typeface="Calibri"/>
                <a:sym typeface="Calibri"/>
              </a:defRPr>
            </a:lvl1pPr>
            <a:lvl2pPr indent="-12684" lvl="1" marL="609585" marR="0" rtl="0" algn="l">
              <a:spcBef>
                <a:spcPts val="747"/>
              </a:spcBef>
              <a:buClr>
                <a:schemeClr val="dk1"/>
              </a:buClr>
              <a:buFont typeface="Arial"/>
              <a:buNone/>
              <a:defRPr b="0" i="0" sz="3733" u="none" cap="none" strike="noStrike">
                <a:solidFill>
                  <a:schemeClr val="dk1"/>
                </a:solidFill>
                <a:latin typeface="Calibri"/>
                <a:ea typeface="Calibri"/>
                <a:cs typeface="Calibri"/>
                <a:sym typeface="Calibri"/>
              </a:defRPr>
            </a:lvl2pPr>
            <a:lvl3pPr indent="-12669" lvl="2" marL="121917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3pPr>
            <a:lvl4pPr indent="-12654" lvl="3" marL="1828754" marR="0" rtl="0" algn="l">
              <a:spcBef>
                <a:spcPts val="533"/>
              </a:spcBef>
              <a:buClr>
                <a:schemeClr val="dk1"/>
              </a:buClr>
              <a:buFont typeface="Arial"/>
              <a:buNone/>
              <a:defRPr b="0" i="0" sz="2667" u="none" cap="none" strike="noStrike">
                <a:solidFill>
                  <a:schemeClr val="dk1"/>
                </a:solidFill>
                <a:latin typeface="Calibri"/>
                <a:ea typeface="Calibri"/>
                <a:cs typeface="Calibri"/>
                <a:sym typeface="Calibri"/>
              </a:defRPr>
            </a:lvl4pPr>
            <a:lvl5pPr indent="-12638" lvl="4" marL="2438339" marR="0" rtl="0" algn="l">
              <a:spcBef>
                <a:spcPts val="533"/>
              </a:spcBef>
              <a:buClr>
                <a:schemeClr val="dk1"/>
              </a:buClr>
              <a:buFont typeface="Arial"/>
              <a:buNone/>
              <a:defRPr b="0" i="0" sz="2667" u="none" cap="none" strike="noStrike">
                <a:solidFill>
                  <a:schemeClr val="dk1"/>
                </a:solidFill>
                <a:latin typeface="Calibri"/>
                <a:ea typeface="Calibri"/>
                <a:cs typeface="Calibri"/>
                <a:sym typeface="Calibri"/>
              </a:defRPr>
            </a:lvl5pPr>
            <a:lvl6pPr indent="-12624" lvl="5" marL="3047924" marR="0" rtl="0" algn="l">
              <a:spcBef>
                <a:spcPts val="533"/>
              </a:spcBef>
              <a:buClr>
                <a:schemeClr val="dk1"/>
              </a:buClr>
              <a:buFont typeface="Arial"/>
              <a:buNone/>
              <a:defRPr b="0" i="0" sz="2667" u="none" cap="none" strike="noStrike">
                <a:solidFill>
                  <a:schemeClr val="dk1"/>
                </a:solidFill>
                <a:latin typeface="Calibri"/>
                <a:ea typeface="Calibri"/>
                <a:cs typeface="Calibri"/>
                <a:sym typeface="Calibri"/>
              </a:defRPr>
            </a:lvl6pPr>
            <a:lvl7pPr indent="-12608" lvl="6" marL="3657509" marR="0" rtl="0" algn="l">
              <a:spcBef>
                <a:spcPts val="533"/>
              </a:spcBef>
              <a:buClr>
                <a:schemeClr val="dk1"/>
              </a:buClr>
              <a:buFont typeface="Arial"/>
              <a:buNone/>
              <a:defRPr b="0" i="0" sz="2667" u="none" cap="none" strike="noStrike">
                <a:solidFill>
                  <a:schemeClr val="dk1"/>
                </a:solidFill>
                <a:latin typeface="Calibri"/>
                <a:ea typeface="Calibri"/>
                <a:cs typeface="Calibri"/>
                <a:sym typeface="Calibri"/>
              </a:defRPr>
            </a:lvl7pPr>
            <a:lvl8pPr indent="-12593" lvl="7" marL="4267093" marR="0" rtl="0" algn="l">
              <a:spcBef>
                <a:spcPts val="533"/>
              </a:spcBef>
              <a:buClr>
                <a:schemeClr val="dk1"/>
              </a:buClr>
              <a:buFont typeface="Arial"/>
              <a:buNone/>
              <a:defRPr b="0" i="0" sz="2667" u="none" cap="none" strike="noStrike">
                <a:solidFill>
                  <a:schemeClr val="dk1"/>
                </a:solidFill>
                <a:latin typeface="Calibri"/>
                <a:ea typeface="Calibri"/>
                <a:cs typeface="Calibri"/>
                <a:sym typeface="Calibri"/>
              </a:defRPr>
            </a:lvl8pPr>
            <a:lvl9pPr indent="-12577" lvl="8" marL="4876678" marR="0" rtl="0" algn="l">
              <a:spcBef>
                <a:spcPts val="533"/>
              </a:spcBef>
              <a:buClr>
                <a:schemeClr val="dk1"/>
              </a:buClr>
              <a:buFont typeface="Arial"/>
              <a:buNone/>
              <a:defRPr b="0" i="0" sz="2667" u="none" cap="none" strike="noStrike">
                <a:solidFill>
                  <a:schemeClr val="dk1"/>
                </a:solidFill>
                <a:latin typeface="Calibri"/>
                <a:ea typeface="Calibri"/>
                <a:cs typeface="Calibri"/>
                <a:sym typeface="Calibri"/>
              </a:defRPr>
            </a:lvl9pPr>
          </a:lstStyle>
          <a:p/>
        </p:txBody>
      </p:sp>
      <p:sp>
        <p:nvSpPr>
          <p:cNvPr id="70" name="Shape 70"/>
          <p:cNvSpPr txBox="1"/>
          <p:nvPr>
            <p:ph idx="1" type="body"/>
          </p:nvPr>
        </p:nvSpPr>
        <p:spPr>
          <a:xfrm>
            <a:off x="2389716" y="5367337"/>
            <a:ext cx="7315200" cy="804862"/>
          </a:xfrm>
          <a:prstGeom prst="rect">
            <a:avLst/>
          </a:prstGeom>
          <a:noFill/>
          <a:ln>
            <a:noFill/>
          </a:ln>
        </p:spPr>
        <p:txBody>
          <a:bodyPr anchorCtr="0" anchor="t" bIns="91425" lIns="91425" rIns="91425" tIns="91425"/>
          <a:lstStyle>
            <a:lvl1pPr indent="0" lvl="0" marL="0" marR="0" rtl="0" algn="l">
              <a:spcBef>
                <a:spcPts val="373"/>
              </a:spcBef>
              <a:buClr>
                <a:schemeClr val="dk1"/>
              </a:buClr>
              <a:buFont typeface="Arial"/>
              <a:buNone/>
              <a:defRPr b="0" i="0" sz="1867" u="none" cap="none" strike="noStrike">
                <a:solidFill>
                  <a:schemeClr val="dk1"/>
                </a:solidFill>
                <a:latin typeface="Calibri"/>
                <a:ea typeface="Calibri"/>
                <a:cs typeface="Calibri"/>
                <a:sym typeface="Calibri"/>
              </a:defRPr>
            </a:lvl1pPr>
            <a:lvl2pPr indent="-12684" lvl="1" marL="609585"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2pPr>
            <a:lvl3pPr indent="-12669" lvl="2" marL="1219170" marR="0" rtl="0" algn="l">
              <a:spcBef>
                <a:spcPts val="267"/>
              </a:spcBef>
              <a:buClr>
                <a:schemeClr val="dk1"/>
              </a:buClr>
              <a:buFont typeface="Arial"/>
              <a:buNone/>
              <a:defRPr b="0" i="0" sz="1333" u="none" cap="none" strike="noStrike">
                <a:solidFill>
                  <a:schemeClr val="dk1"/>
                </a:solidFill>
                <a:latin typeface="Calibri"/>
                <a:ea typeface="Calibri"/>
                <a:cs typeface="Calibri"/>
                <a:sym typeface="Calibri"/>
              </a:defRPr>
            </a:lvl3pPr>
            <a:lvl4pPr indent="-12654" lvl="3" marL="1828754"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4pPr>
            <a:lvl5pPr indent="-12638" lvl="4" marL="2438339"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5pPr>
            <a:lvl6pPr indent="-12624" lvl="5" marL="3047924"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6pPr>
            <a:lvl7pPr indent="-12608" lvl="6" marL="3657509"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7pPr>
            <a:lvl8pPr indent="-12593" lvl="7" marL="4267093"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8pPr>
            <a:lvl9pPr indent="-12577" lvl="8" marL="4876678"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609600" y="6356351"/>
            <a:ext cx="1584960" cy="365125"/>
          </a:xfrm>
          <a:prstGeom prst="rect">
            <a:avLst/>
          </a:prstGeom>
          <a:noFill/>
          <a:ln>
            <a:noFill/>
          </a:ln>
        </p:spPr>
        <p:txBody>
          <a:bodyPr anchorCtr="0" anchor="ctr" bIns="91425" lIns="91425" rIns="91425" tIns="91425"/>
          <a:lstStyle>
            <a:lvl1pPr indent="0" lvl="0" marL="0" marR="0" rtl="0" algn="l">
              <a:spcBef>
                <a:spcPts val="0"/>
              </a:spcBef>
              <a:buNone/>
              <a:defRPr b="0" i="0" sz="16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212326" y="6356351"/>
            <a:ext cx="52645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6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737600" y="6356351"/>
            <a:ext cx="28448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vi-VN" sz="16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id="10" name="Shape 10"/>
          <p:cNvPicPr preferRelativeResize="0"/>
          <p:nvPr/>
        </p:nvPicPr>
        <p:blipFill rotWithShape="1">
          <a:blip r:embed="rId1">
            <a:alphaModFix/>
          </a:blip>
          <a:srcRect b="0" l="0" r="0" t="0"/>
          <a:stretch/>
        </p:blipFill>
        <p:spPr>
          <a:xfrm>
            <a:off x="13252" y="0"/>
            <a:ext cx="12165495" cy="6858000"/>
          </a:xfrm>
          <a:prstGeom prst="rect">
            <a:avLst/>
          </a:prstGeom>
          <a:noFill/>
          <a:ln>
            <a:noFill/>
          </a:ln>
        </p:spPr>
      </p:pic>
      <p:sp>
        <p:nvSpPr>
          <p:cNvPr id="11" name="Shape 11"/>
          <p:cNvSpPr txBox="1"/>
          <p:nvPr>
            <p:ph type="title"/>
          </p:nvPr>
        </p:nvSpPr>
        <p:spPr>
          <a:xfrm>
            <a:off x="609600" y="0"/>
            <a:ext cx="8942567" cy="858743"/>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alibri"/>
              <a:buNone/>
              <a:defRPr b="1" i="0" sz="48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 name="Shape 12"/>
          <p:cNvSpPr txBox="1"/>
          <p:nvPr>
            <p:ph idx="1" type="body"/>
          </p:nvPr>
        </p:nvSpPr>
        <p:spPr>
          <a:xfrm>
            <a:off x="609600" y="1600200"/>
            <a:ext cx="10972799" cy="4525963"/>
          </a:xfrm>
          <a:prstGeom prst="rect">
            <a:avLst/>
          </a:prstGeom>
          <a:noFill/>
          <a:ln>
            <a:noFill/>
          </a:ln>
        </p:spPr>
        <p:txBody>
          <a:bodyPr anchorCtr="0" anchor="t" bIns="91425" lIns="91425" rIns="91425" tIns="91425"/>
          <a:lstStyle>
            <a:lvl1pPr indent="-186234" lvl="0" marL="457189" marR="0" rtl="0" algn="l">
              <a:spcBef>
                <a:spcPts val="853"/>
              </a:spcBef>
              <a:buClr>
                <a:schemeClr val="dk1"/>
              </a:buClr>
              <a:buSzPct val="99232"/>
              <a:buFont typeface="Arial"/>
              <a:buChar char="•"/>
              <a:defRPr b="0" i="0" sz="4267" u="none" cap="none" strike="noStrike">
                <a:solidFill>
                  <a:schemeClr val="dk1"/>
                </a:solidFill>
                <a:latin typeface="Calibri"/>
                <a:ea typeface="Calibri"/>
                <a:cs typeface="Calibri"/>
                <a:sym typeface="Calibri"/>
              </a:defRPr>
            </a:lvl1pPr>
            <a:lvl2pPr indent="-156629" lvl="1" marL="990575" marR="0" rtl="0" algn="l">
              <a:spcBef>
                <a:spcPts val="747"/>
              </a:spcBef>
              <a:buClr>
                <a:schemeClr val="dk1"/>
              </a:buClr>
              <a:buSzPct val="100891"/>
              <a:buFont typeface="Arial"/>
              <a:buChar char="–"/>
              <a:defRPr b="0" i="0" sz="3733" u="none" cap="none" strike="noStrike">
                <a:solidFill>
                  <a:schemeClr val="dk1"/>
                </a:solidFill>
                <a:latin typeface="Calibri"/>
                <a:ea typeface="Calibri"/>
                <a:cs typeface="Calibri"/>
                <a:sym typeface="Calibri"/>
              </a:defRPr>
            </a:lvl2pPr>
            <a:lvl3pPr indent="-114262" lvl="2" marL="1523962"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3pPr>
            <a:lvl4pPr indent="-148092" lvl="3" marL="2133547"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4pPr>
            <a:lvl5pPr indent="-148076" lvl="4" marL="2743131"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5pPr>
            <a:lvl6pPr indent="-148061" lvl="5" marL="3352716"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6pPr>
            <a:lvl7pPr indent="-148046" lvl="6" marL="3962301"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7pPr>
            <a:lvl8pPr indent="-148031" lvl="7" marL="4571886"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8pPr>
            <a:lvl9pPr indent="-148015" lvl="8" marL="5181470" marR="0" rtl="0" algn="l">
              <a:spcBef>
                <a:spcPts val="533"/>
              </a:spcBef>
              <a:buClr>
                <a:schemeClr val="dk1"/>
              </a:buClr>
              <a:buSzPct val="98777"/>
              <a:buFont typeface="Arial"/>
              <a:buChar char="•"/>
              <a:defRPr b="0" i="0" sz="2667" u="none" cap="none" strike="noStrike">
                <a:solidFill>
                  <a:schemeClr val="dk1"/>
                </a:solidFill>
                <a:latin typeface="Calibri"/>
                <a:ea typeface="Calibri"/>
                <a:cs typeface="Calibri"/>
                <a:sym typeface="Calibri"/>
              </a:defRPr>
            </a:lvl9pPr>
          </a:lstStyle>
          <a:p/>
        </p:txBody>
      </p:sp>
      <p:sp>
        <p:nvSpPr>
          <p:cNvPr id="13" name="Shape 13"/>
          <p:cNvSpPr txBox="1"/>
          <p:nvPr>
            <p:ph idx="10" type="dt"/>
          </p:nvPr>
        </p:nvSpPr>
        <p:spPr>
          <a:xfrm>
            <a:off x="609600" y="6356351"/>
            <a:ext cx="1584960" cy="365125"/>
          </a:xfrm>
          <a:prstGeom prst="rect">
            <a:avLst/>
          </a:prstGeom>
          <a:noFill/>
          <a:ln>
            <a:noFill/>
          </a:ln>
        </p:spPr>
        <p:txBody>
          <a:bodyPr anchorCtr="0" anchor="ctr" bIns="91425" lIns="91425" rIns="91425" tIns="91425"/>
          <a:lstStyle>
            <a:lvl1pPr indent="0" lvl="0" marL="0" marR="0" rtl="0" algn="l">
              <a:spcBef>
                <a:spcPts val="0"/>
              </a:spcBef>
              <a:buNone/>
              <a:defRPr b="0" i="0" sz="16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1" type="ftr"/>
          </p:nvPr>
        </p:nvSpPr>
        <p:spPr>
          <a:xfrm>
            <a:off x="3212326" y="6356351"/>
            <a:ext cx="52645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6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2" type="sldNum"/>
          </p:nvPr>
        </p:nvSpPr>
        <p:spPr>
          <a:xfrm>
            <a:off x="8737600" y="6356351"/>
            <a:ext cx="28448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vi-VN" sz="16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nodejs.org/" TargetMode="External"/><Relationship Id="rId4" Type="http://schemas.openxmlformats.org/officeDocument/2006/relationships/hyperlink" Target="https://mochajs.org/" TargetMode="External"/><Relationship Id="rId5" Type="http://schemas.openxmlformats.org/officeDocument/2006/relationships/hyperlink" Target="http://nodejs.org/" TargetMode="External"/><Relationship Id="rId6" Type="http://schemas.openxmlformats.org/officeDocument/2006/relationships/hyperlink" Target="http://chaijs.com/" TargetMode="External"/><Relationship Id="rId7" Type="http://schemas.openxmlformats.org/officeDocument/2006/relationships/hyperlink" Target="http://sinonjs.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en.wikipedia.org/wiki/Software_development_process" TargetMode="External"/><Relationship Id="rId4" Type="http://schemas.openxmlformats.org/officeDocument/2006/relationships/hyperlink" Target="https://en.wikipedia.org/wiki/Test_cas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en.wikipedia.org/wiki/Software_engineering" TargetMode="External"/><Relationship Id="rId4" Type="http://schemas.openxmlformats.org/officeDocument/2006/relationships/hyperlink" Target="https://en.wikipedia.org/wiki/Software_development_process" TargetMode="External"/><Relationship Id="rId5" Type="http://schemas.openxmlformats.org/officeDocument/2006/relationships/hyperlink" Target="https://en.wikipedia.org/wiki/Test-driven_development" TargetMode="External"/><Relationship Id="rId6" Type="http://schemas.openxmlformats.org/officeDocument/2006/relationships/hyperlink" Target="https://en.wikipedia.org/wiki/Domain-driven_design" TargetMode="External"/><Relationship Id="rId7" Type="http://schemas.openxmlformats.org/officeDocument/2006/relationships/hyperlink" Target="https://en.wikipedia.org/wiki/Object-oriented_analysis_and_desig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ctrTitle"/>
          </p:nvPr>
        </p:nvSpPr>
        <p:spPr>
          <a:xfrm>
            <a:off x="778933" y="2325052"/>
            <a:ext cx="7112000" cy="904027"/>
          </a:xfrm>
          <a:prstGeom prst="rect">
            <a:avLst/>
          </a:prstGeom>
          <a:noFill/>
          <a:ln>
            <a:noFill/>
          </a:ln>
        </p:spPr>
        <p:txBody>
          <a:bodyPr anchorCtr="0" anchor="ctr" bIns="45700" lIns="91425" rIns="91425" tIns="45700">
            <a:noAutofit/>
          </a:bodyPr>
          <a:lstStyle/>
          <a:p>
            <a:pPr indent="0" lvl="0" marL="0" marR="0" rtl="0" algn="ctr">
              <a:spcBef>
                <a:spcPts val="0"/>
              </a:spcBef>
              <a:buClr>
                <a:srgbClr val="FF6600"/>
              </a:buClr>
              <a:buSzPct val="25000"/>
              <a:buFont typeface="Calibri"/>
              <a:buNone/>
            </a:pPr>
            <a:r>
              <a:rPr b="1" i="0" lang="vi-VN" sz="4800" u="none" cap="none" strike="noStrike">
                <a:solidFill>
                  <a:srgbClr val="FF6600"/>
                </a:solidFill>
                <a:latin typeface="Calibri"/>
                <a:ea typeface="Calibri"/>
                <a:cs typeface="Calibri"/>
                <a:sym typeface="Calibri"/>
              </a:rPr>
              <a:t>Testing in NodeJS</a:t>
            </a:r>
          </a:p>
        </p:txBody>
      </p:sp>
      <p:sp>
        <p:nvSpPr>
          <p:cNvPr id="91" name="Shape 91"/>
          <p:cNvSpPr txBox="1"/>
          <p:nvPr>
            <p:ph idx="1" type="subTitle"/>
          </p:nvPr>
        </p:nvSpPr>
        <p:spPr>
          <a:xfrm>
            <a:off x="778933" y="3429001"/>
            <a:ext cx="7112000" cy="579966"/>
          </a:xfrm>
          <a:prstGeom prst="rect">
            <a:avLst/>
          </a:prstGeom>
          <a:noFill/>
          <a:ln>
            <a:noFill/>
          </a:ln>
        </p:spPr>
        <p:txBody>
          <a:bodyPr anchorCtr="0" anchor="t" bIns="45700" lIns="91425" rIns="91425" tIns="45700">
            <a:noAutofit/>
          </a:bodyPr>
          <a:lstStyle/>
          <a:p>
            <a:pPr indent="0" lvl="0" marL="0" marR="0" rtl="0" algn="ctr">
              <a:spcBef>
                <a:spcPts val="0"/>
              </a:spcBef>
              <a:buClr>
                <a:srgbClr val="99CCFF"/>
              </a:buClr>
              <a:buSzPct val="25000"/>
              <a:buFont typeface="Arial"/>
              <a:buNone/>
            </a:pPr>
            <a:r>
              <a:t/>
            </a:r>
            <a:endParaRPr b="0" i="1" sz="2667" u="none" cap="none" strike="noStrike">
              <a:solidFill>
                <a:srgbClr val="99CC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609600" y="0"/>
            <a:ext cx="8942567" cy="858743"/>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vi-VN" sz="4800" u="none" cap="none" strike="noStrike">
                <a:solidFill>
                  <a:schemeClr val="lt1"/>
                </a:solidFill>
                <a:latin typeface="Calibri"/>
                <a:ea typeface="Calibri"/>
                <a:cs typeface="Calibri"/>
                <a:sym typeface="Calibri"/>
              </a:rPr>
              <a:t>Common modules for testing</a:t>
            </a:r>
          </a:p>
        </p:txBody>
      </p:sp>
      <p:sp>
        <p:nvSpPr>
          <p:cNvPr id="146" name="Shape 146"/>
          <p:cNvSpPr txBox="1"/>
          <p:nvPr>
            <p:ph idx="1" type="body"/>
          </p:nvPr>
        </p:nvSpPr>
        <p:spPr>
          <a:xfrm>
            <a:off x="609600" y="1600200"/>
            <a:ext cx="10972799" cy="4525963"/>
          </a:xfrm>
          <a:prstGeom prst="rect">
            <a:avLst/>
          </a:prstGeom>
          <a:noFill/>
          <a:ln>
            <a:noFill/>
          </a:ln>
        </p:spPr>
        <p:txBody>
          <a:bodyPr anchorCtr="0" anchor="t" bIns="45700" lIns="91425" rIns="91425" tIns="45700">
            <a:noAutofit/>
          </a:bodyPr>
          <a:lstStyle/>
          <a:p>
            <a:pPr indent="-457189" lvl="0" marL="457189" marR="0" rtl="0" algn="l">
              <a:lnSpc>
                <a:spcPct val="80000"/>
              </a:lnSpc>
              <a:spcBef>
                <a:spcPts val="0"/>
              </a:spcBef>
              <a:spcAft>
                <a:spcPts val="0"/>
              </a:spcAft>
              <a:buClr>
                <a:schemeClr val="dk1"/>
              </a:buClr>
              <a:buSzPct val="98740"/>
              <a:buFont typeface="Arial"/>
              <a:buChar char="•"/>
            </a:pPr>
            <a:r>
              <a:rPr b="0" i="0" lang="vi-VN" sz="2666" u="none" cap="none" strike="noStrike">
                <a:solidFill>
                  <a:schemeClr val="dk1"/>
                </a:solidFill>
                <a:latin typeface="Calibri"/>
                <a:ea typeface="Calibri"/>
                <a:cs typeface="Calibri"/>
                <a:sym typeface="Calibri"/>
              </a:rPr>
              <a:t>Mocha is a feature-rich JavaScript test framework running on </a:t>
            </a:r>
            <a:r>
              <a:rPr b="0" i="0" lang="vi-VN" sz="2666" u="sng" cap="none" strike="noStrike">
                <a:solidFill>
                  <a:schemeClr val="hlink"/>
                </a:solidFill>
                <a:latin typeface="Calibri"/>
                <a:ea typeface="Calibri"/>
                <a:cs typeface="Calibri"/>
                <a:sym typeface="Calibri"/>
                <a:hlinkClick r:id="rId3"/>
              </a:rPr>
              <a:t>Node.js</a:t>
            </a:r>
            <a:r>
              <a:rPr b="0" i="0" lang="vi-VN" sz="2666" u="none" cap="none" strike="noStrike">
                <a:solidFill>
                  <a:schemeClr val="dk1"/>
                </a:solidFill>
                <a:latin typeface="Calibri"/>
                <a:ea typeface="Calibri"/>
                <a:cs typeface="Calibri"/>
                <a:sym typeface="Calibri"/>
              </a:rPr>
              <a:t> and in the browser, making asynchronous testing </a:t>
            </a:r>
            <a:r>
              <a:rPr b="0" i="1" lang="vi-VN" sz="2666" u="none" cap="none" strike="noStrike">
                <a:solidFill>
                  <a:schemeClr val="dk1"/>
                </a:solidFill>
                <a:latin typeface="Calibri"/>
                <a:ea typeface="Calibri"/>
                <a:cs typeface="Calibri"/>
                <a:sym typeface="Calibri"/>
              </a:rPr>
              <a:t>simple</a:t>
            </a:r>
            <a:r>
              <a:rPr b="0" i="0" lang="vi-VN" sz="2666" u="none" cap="none" strike="noStrike">
                <a:solidFill>
                  <a:schemeClr val="dk1"/>
                </a:solidFill>
                <a:latin typeface="Calibri"/>
                <a:ea typeface="Calibri"/>
                <a:cs typeface="Calibri"/>
                <a:sym typeface="Calibri"/>
              </a:rPr>
              <a:t> and </a:t>
            </a:r>
            <a:r>
              <a:rPr b="0" i="1" lang="vi-VN" sz="2666" u="none" cap="none" strike="noStrike">
                <a:solidFill>
                  <a:schemeClr val="dk1"/>
                </a:solidFill>
                <a:latin typeface="Calibri"/>
                <a:ea typeface="Calibri"/>
                <a:cs typeface="Calibri"/>
                <a:sym typeface="Calibri"/>
              </a:rPr>
              <a:t>fun</a:t>
            </a:r>
            <a:r>
              <a:rPr b="0" i="0" lang="vi-VN" sz="2666" u="none" cap="none" strike="noStrike">
                <a:solidFill>
                  <a:schemeClr val="dk1"/>
                </a:solidFill>
                <a:latin typeface="Calibri"/>
                <a:ea typeface="Calibri"/>
                <a:cs typeface="Calibri"/>
                <a:sym typeface="Calibri"/>
              </a:rPr>
              <a:t>. Mocha tests run serially, allowing for flexible and accurate reporting, while mapping uncaught exceptions to the correct test cases. </a:t>
            </a:r>
            <a:r>
              <a:rPr b="0" i="0" lang="vi-VN" sz="2666" u="sng" cap="none" strike="noStrike">
                <a:solidFill>
                  <a:schemeClr val="hlink"/>
                </a:solidFill>
                <a:latin typeface="Calibri"/>
                <a:ea typeface="Calibri"/>
                <a:cs typeface="Calibri"/>
                <a:sym typeface="Calibri"/>
                <a:hlinkClick r:id="rId4"/>
              </a:rPr>
              <a:t>https://mochajs.org/</a:t>
            </a:r>
            <a:r>
              <a:rPr b="0" i="0" lang="vi-VN" sz="2666" u="none" cap="none" strike="noStrike">
                <a:solidFill>
                  <a:schemeClr val="dk1"/>
                </a:solidFill>
                <a:latin typeface="Calibri"/>
                <a:ea typeface="Calibri"/>
                <a:cs typeface="Calibri"/>
                <a:sym typeface="Calibri"/>
              </a:rPr>
              <a:t>  </a:t>
            </a:r>
          </a:p>
          <a:p>
            <a:pPr indent="-457189" lvl="0" marL="457189" marR="0" rtl="0" algn="l">
              <a:lnSpc>
                <a:spcPct val="80000"/>
              </a:lnSpc>
              <a:spcBef>
                <a:spcPts val="533"/>
              </a:spcBef>
              <a:spcAft>
                <a:spcPts val="0"/>
              </a:spcAft>
              <a:buClr>
                <a:schemeClr val="dk1"/>
              </a:buClr>
              <a:buSzPct val="98740"/>
              <a:buFont typeface="Arial"/>
              <a:buChar char="•"/>
            </a:pPr>
            <a:r>
              <a:rPr b="0" i="0" lang="vi-VN" sz="2666" u="none" cap="none" strike="noStrike">
                <a:solidFill>
                  <a:schemeClr val="dk1"/>
                </a:solidFill>
                <a:latin typeface="Calibri"/>
                <a:ea typeface="Calibri"/>
                <a:cs typeface="Calibri"/>
                <a:sym typeface="Calibri"/>
              </a:rPr>
              <a:t>Chai is a BDD / TDD assertion library for </a:t>
            </a:r>
            <a:r>
              <a:rPr b="0" i="0" lang="vi-VN" sz="2666" u="sng" cap="none" strike="noStrike">
                <a:solidFill>
                  <a:schemeClr val="hlink"/>
                </a:solidFill>
                <a:latin typeface="Calibri"/>
                <a:ea typeface="Calibri"/>
                <a:cs typeface="Calibri"/>
                <a:sym typeface="Calibri"/>
                <a:hlinkClick r:id="rId5"/>
              </a:rPr>
              <a:t>node</a:t>
            </a:r>
            <a:r>
              <a:rPr b="0" i="0" lang="vi-VN" sz="2666" u="none" cap="none" strike="noStrike">
                <a:solidFill>
                  <a:schemeClr val="dk1"/>
                </a:solidFill>
                <a:latin typeface="Calibri"/>
                <a:ea typeface="Calibri"/>
                <a:cs typeface="Calibri"/>
                <a:sym typeface="Calibri"/>
              </a:rPr>
              <a:t> and the browser that can be delightfully paired with any javascript testing framework. </a:t>
            </a:r>
            <a:r>
              <a:rPr b="0" i="0" lang="vi-VN" sz="2666" u="sng" cap="none" strike="noStrike">
                <a:solidFill>
                  <a:schemeClr val="hlink"/>
                </a:solidFill>
                <a:latin typeface="Calibri"/>
                <a:ea typeface="Calibri"/>
                <a:cs typeface="Calibri"/>
                <a:sym typeface="Calibri"/>
                <a:hlinkClick r:id="rId6"/>
              </a:rPr>
              <a:t>http://chaijs.com/</a:t>
            </a:r>
            <a:r>
              <a:rPr b="0" i="0" lang="vi-VN" sz="2666" u="none" cap="none" strike="noStrike">
                <a:solidFill>
                  <a:schemeClr val="dk1"/>
                </a:solidFill>
                <a:latin typeface="Calibri"/>
                <a:ea typeface="Calibri"/>
                <a:cs typeface="Calibri"/>
                <a:sym typeface="Calibri"/>
              </a:rPr>
              <a:t> </a:t>
            </a:r>
          </a:p>
          <a:p>
            <a:pPr indent="-457189" lvl="0" marL="457189" marR="0" rtl="0" algn="l">
              <a:lnSpc>
                <a:spcPct val="80000"/>
              </a:lnSpc>
              <a:spcBef>
                <a:spcPts val="533"/>
              </a:spcBef>
              <a:spcAft>
                <a:spcPts val="0"/>
              </a:spcAft>
              <a:buClr>
                <a:schemeClr val="dk1"/>
              </a:buClr>
              <a:buSzPct val="98740"/>
              <a:buFont typeface="Arial"/>
              <a:buChar char="•"/>
            </a:pPr>
            <a:r>
              <a:rPr b="0" i="0" lang="vi-VN" sz="2666" u="none" cap="none" strike="noStrike">
                <a:solidFill>
                  <a:schemeClr val="dk1"/>
                </a:solidFill>
                <a:latin typeface="Calibri"/>
                <a:ea typeface="Calibri"/>
                <a:cs typeface="Calibri"/>
                <a:sym typeface="Calibri"/>
              </a:rPr>
              <a:t>Sinon Standalone test spies, stubs and mocks for JavaScript. </a:t>
            </a:r>
            <a:br>
              <a:rPr b="0" i="0" lang="vi-VN" sz="2666" u="none" cap="none" strike="noStrike">
                <a:solidFill>
                  <a:schemeClr val="dk1"/>
                </a:solidFill>
                <a:latin typeface="Calibri"/>
                <a:ea typeface="Calibri"/>
                <a:cs typeface="Calibri"/>
                <a:sym typeface="Calibri"/>
              </a:rPr>
            </a:br>
            <a:r>
              <a:rPr b="0" i="0" lang="vi-VN" sz="2666" u="none" cap="none" strike="noStrike">
                <a:solidFill>
                  <a:schemeClr val="dk1"/>
                </a:solidFill>
                <a:latin typeface="Calibri"/>
                <a:ea typeface="Calibri"/>
                <a:cs typeface="Calibri"/>
                <a:sym typeface="Calibri"/>
              </a:rPr>
              <a:t>Works with any unit testing framework. </a:t>
            </a:r>
            <a:r>
              <a:rPr b="0" i="0" lang="vi-VN" sz="2666" u="sng" cap="none" strike="noStrike">
                <a:solidFill>
                  <a:schemeClr val="hlink"/>
                </a:solidFill>
                <a:latin typeface="Calibri"/>
                <a:ea typeface="Calibri"/>
                <a:cs typeface="Calibri"/>
                <a:sym typeface="Calibri"/>
                <a:hlinkClick r:id="rId7"/>
              </a:rPr>
              <a:t>http://sinonjs.org/</a:t>
            </a:r>
            <a:r>
              <a:rPr b="0" i="0" lang="vi-VN" sz="2666" u="none" cap="none" strike="noStrike">
                <a:solidFill>
                  <a:schemeClr val="dk1"/>
                </a:solidFill>
                <a:latin typeface="Calibri"/>
                <a:ea typeface="Calibri"/>
                <a:cs typeface="Calibri"/>
                <a:sym typeface="Calibri"/>
              </a:rPr>
              <a:t> </a:t>
            </a:r>
          </a:p>
          <a:p>
            <a:pPr indent="-457189" lvl="0" marL="457189" marR="0" rtl="0" algn="l">
              <a:lnSpc>
                <a:spcPct val="80000"/>
              </a:lnSpc>
              <a:spcBef>
                <a:spcPts val="533"/>
              </a:spcBef>
              <a:spcAft>
                <a:spcPts val="0"/>
              </a:spcAft>
              <a:buClr>
                <a:schemeClr val="dk1"/>
              </a:buClr>
              <a:buSzPct val="98740"/>
              <a:buFont typeface="Arial"/>
              <a:buChar char="•"/>
            </a:pPr>
            <a:r>
              <a:rPr b="0" i="0" lang="vi-VN" sz="2666" u="none" cap="none" strike="noStrike">
                <a:solidFill>
                  <a:schemeClr val="dk1"/>
                </a:solidFill>
                <a:latin typeface="Calibri"/>
                <a:ea typeface="Calibri"/>
                <a:cs typeface="Calibri"/>
                <a:sym typeface="Calibri"/>
              </a:rPr>
              <a:t>Nock</a:t>
            </a:r>
          </a:p>
          <a:p>
            <a:pPr indent="-457189" lvl="0" marL="457189" marR="0" rtl="0" algn="l">
              <a:lnSpc>
                <a:spcPct val="80000"/>
              </a:lnSpc>
              <a:spcBef>
                <a:spcPts val="533"/>
              </a:spcBef>
              <a:buClr>
                <a:schemeClr val="dk1"/>
              </a:buClr>
              <a:buSzPct val="98740"/>
              <a:buFont typeface="Arial"/>
              <a:buChar char="•"/>
            </a:pPr>
            <a:r>
              <a:rPr b="0" i="0" lang="vi-VN" sz="2666" u="none" cap="none" strike="noStrike">
                <a:solidFill>
                  <a:schemeClr val="dk1"/>
                </a:solidFill>
                <a:latin typeface="Calibri"/>
                <a:ea typeface="Calibri"/>
                <a:cs typeface="Calibri"/>
                <a:sym typeface="Calibri"/>
              </a:rPr>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609600" y="0"/>
            <a:ext cx="8942700" cy="858600"/>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lang="vi-VN"/>
              <a:t>Objectives</a:t>
            </a:r>
          </a:p>
        </p:txBody>
      </p:sp>
      <p:sp>
        <p:nvSpPr>
          <p:cNvPr id="97" name="Shape 97"/>
          <p:cNvSpPr txBox="1"/>
          <p:nvPr>
            <p:ph idx="1" type="body"/>
          </p:nvPr>
        </p:nvSpPr>
        <p:spPr>
          <a:xfrm>
            <a:off x="609600" y="1600200"/>
            <a:ext cx="10972800" cy="4526100"/>
          </a:xfrm>
          <a:prstGeom prst="rect">
            <a:avLst/>
          </a:prstGeom>
          <a:noFill/>
          <a:ln>
            <a:noFill/>
          </a:ln>
        </p:spPr>
        <p:txBody>
          <a:bodyPr anchorCtr="0" anchor="t" bIns="45700" lIns="91425" rIns="91425" tIns="45700">
            <a:noAutofit/>
          </a:bodyPr>
          <a:lstStyle/>
          <a:p>
            <a:pPr indent="-431788" lvl="0" marL="457188" marR="0" rtl="0" algn="l">
              <a:spcBef>
                <a:spcPts val="800"/>
              </a:spcBef>
              <a:spcAft>
                <a:spcPts val="0"/>
              </a:spcAft>
              <a:buClr>
                <a:schemeClr val="dk1"/>
              </a:buClr>
              <a:buSzPct val="100000"/>
              <a:buFont typeface="Arial"/>
              <a:buChar char="•"/>
            </a:pPr>
            <a:r>
              <a:rPr lang="vi-VN" sz="3600"/>
              <a:t>Get the definition and importance of unit testing</a:t>
            </a:r>
          </a:p>
          <a:p>
            <a:pPr indent="-431788" lvl="0" marL="457188" marR="0" rtl="0" algn="l">
              <a:spcBef>
                <a:spcPts val="800"/>
              </a:spcBef>
              <a:spcAft>
                <a:spcPts val="0"/>
              </a:spcAft>
              <a:buClr>
                <a:schemeClr val="dk1"/>
              </a:buClr>
              <a:buSzPct val="100000"/>
              <a:buFont typeface="Arial"/>
              <a:buChar char="•"/>
            </a:pPr>
            <a:r>
              <a:rPr lang="vi-VN" sz="3600"/>
              <a:t>Understand what TDD and BDD are. Know the difference between them</a:t>
            </a:r>
          </a:p>
          <a:p>
            <a:pPr indent="-431788" lvl="0" marL="457188" marR="0" rtl="0" algn="l">
              <a:spcBef>
                <a:spcPts val="800"/>
              </a:spcBef>
              <a:spcAft>
                <a:spcPts val="0"/>
              </a:spcAft>
              <a:buClr>
                <a:schemeClr val="dk1"/>
              </a:buClr>
              <a:buSzPct val="100000"/>
              <a:buFont typeface="Arial"/>
              <a:buChar char="•"/>
            </a:pPr>
            <a:r>
              <a:rPr lang="vi-VN" sz="3600"/>
              <a:t> Get familiar with common packages used in unit testing</a:t>
            </a:r>
          </a:p>
          <a:p>
            <a:pPr indent="0" lvl="0" marL="0" marR="0" rtl="0" algn="l">
              <a:spcBef>
                <a:spcPts val="853"/>
              </a:spcBef>
              <a:buClr>
                <a:schemeClr val="dk1"/>
              </a:buClr>
              <a:buSzPct val="25000"/>
              <a:buFont typeface="Arial"/>
              <a:buNone/>
            </a:pPr>
            <a:r>
              <a:t/>
            </a:r>
            <a:endParaRPr b="0" i="0" sz="4267"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609600" y="0"/>
            <a:ext cx="8942567" cy="858743"/>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vi-VN" sz="4800" u="none" cap="none" strike="noStrike">
                <a:solidFill>
                  <a:schemeClr val="lt1"/>
                </a:solidFill>
                <a:latin typeface="Calibri"/>
                <a:ea typeface="Calibri"/>
                <a:cs typeface="Calibri"/>
                <a:sym typeface="Calibri"/>
              </a:rPr>
              <a:t>Agenda</a:t>
            </a:r>
          </a:p>
        </p:txBody>
      </p:sp>
      <p:sp>
        <p:nvSpPr>
          <p:cNvPr id="103" name="Shape 103"/>
          <p:cNvSpPr txBox="1"/>
          <p:nvPr>
            <p:ph idx="1" type="body"/>
          </p:nvPr>
        </p:nvSpPr>
        <p:spPr>
          <a:xfrm>
            <a:off x="609600" y="1600200"/>
            <a:ext cx="10972799" cy="4525963"/>
          </a:xfrm>
          <a:prstGeom prst="rect">
            <a:avLst/>
          </a:prstGeom>
          <a:noFill/>
          <a:ln>
            <a:noFill/>
          </a:ln>
        </p:spPr>
        <p:txBody>
          <a:bodyPr anchorCtr="0" anchor="t" bIns="45700" lIns="91425" rIns="91425" tIns="45700">
            <a:noAutofit/>
          </a:bodyPr>
          <a:lstStyle/>
          <a:p>
            <a:pPr indent="-457189" lvl="0" marL="457189" marR="0" rtl="0" algn="l">
              <a:spcBef>
                <a:spcPts val="0"/>
              </a:spcBef>
              <a:spcAft>
                <a:spcPts val="0"/>
              </a:spcAft>
              <a:buClr>
                <a:schemeClr val="dk1"/>
              </a:buClr>
              <a:buSzPct val="100000"/>
              <a:buFont typeface="Arial"/>
              <a:buChar char="•"/>
            </a:pPr>
            <a:r>
              <a:rPr b="0" i="0" lang="vi-VN" sz="4000" u="none" cap="none" strike="noStrike">
                <a:solidFill>
                  <a:schemeClr val="dk1"/>
                </a:solidFill>
                <a:latin typeface="Calibri"/>
                <a:ea typeface="Calibri"/>
                <a:cs typeface="Calibri"/>
                <a:sym typeface="Calibri"/>
              </a:rPr>
              <a:t>Why do we need test?</a:t>
            </a:r>
          </a:p>
          <a:p>
            <a:pPr indent="-457189" lvl="0" marL="457189" marR="0" rtl="0" algn="l">
              <a:spcBef>
                <a:spcPts val="800"/>
              </a:spcBef>
              <a:spcAft>
                <a:spcPts val="0"/>
              </a:spcAft>
              <a:buClr>
                <a:schemeClr val="dk1"/>
              </a:buClr>
              <a:buSzPct val="100000"/>
              <a:buFont typeface="Arial"/>
              <a:buChar char="•"/>
            </a:pPr>
            <a:r>
              <a:rPr b="0" i="0" lang="vi-VN" sz="4000" u="none" cap="none" strike="noStrike">
                <a:solidFill>
                  <a:schemeClr val="dk1"/>
                </a:solidFill>
                <a:latin typeface="Calibri"/>
                <a:ea typeface="Calibri"/>
                <a:cs typeface="Calibri"/>
                <a:sym typeface="Calibri"/>
              </a:rPr>
              <a:t>What is TDD?</a:t>
            </a:r>
          </a:p>
          <a:p>
            <a:pPr indent="-457189" lvl="0" marL="457189" marR="0" rtl="0" algn="l">
              <a:spcBef>
                <a:spcPts val="800"/>
              </a:spcBef>
              <a:spcAft>
                <a:spcPts val="0"/>
              </a:spcAft>
              <a:buClr>
                <a:schemeClr val="dk1"/>
              </a:buClr>
              <a:buSzPct val="100000"/>
              <a:buFont typeface="Arial"/>
              <a:buChar char="•"/>
            </a:pPr>
            <a:r>
              <a:rPr b="0" i="0" lang="vi-VN" sz="4000" u="none" cap="none" strike="noStrike">
                <a:solidFill>
                  <a:schemeClr val="dk1"/>
                </a:solidFill>
                <a:latin typeface="Calibri"/>
                <a:ea typeface="Calibri"/>
                <a:cs typeface="Calibri"/>
                <a:sym typeface="Calibri"/>
              </a:rPr>
              <a:t>What is BDD?</a:t>
            </a:r>
          </a:p>
          <a:p>
            <a:pPr indent="-457189" lvl="0" marL="457189" marR="0" rtl="0" algn="l">
              <a:spcBef>
                <a:spcPts val="800"/>
              </a:spcBef>
              <a:spcAft>
                <a:spcPts val="0"/>
              </a:spcAft>
              <a:buClr>
                <a:schemeClr val="dk1"/>
              </a:buClr>
              <a:buSzPct val="100000"/>
              <a:buFont typeface="Arial"/>
              <a:buChar char="•"/>
            </a:pPr>
            <a:r>
              <a:rPr b="0" i="0" lang="vi-VN" sz="4000" u="none" cap="none" strike="noStrike">
                <a:solidFill>
                  <a:schemeClr val="dk1"/>
                </a:solidFill>
                <a:latin typeface="Calibri"/>
                <a:ea typeface="Calibri"/>
                <a:cs typeface="Calibri"/>
                <a:sym typeface="Calibri"/>
              </a:rPr>
              <a:t>Common package use for testing</a:t>
            </a:r>
          </a:p>
          <a:p>
            <a:pPr indent="0" lvl="0" marL="0" marR="0" rtl="0" algn="l">
              <a:spcBef>
                <a:spcPts val="853"/>
              </a:spcBef>
              <a:buClr>
                <a:schemeClr val="dk1"/>
              </a:buClr>
              <a:buSzPct val="25000"/>
              <a:buFont typeface="Arial"/>
              <a:buNone/>
            </a:pPr>
            <a:r>
              <a:t/>
            </a:r>
            <a:endParaRPr b="0" i="0" sz="4267"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609600" y="0"/>
            <a:ext cx="8942567" cy="858743"/>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vi-VN" sz="4800" u="none" cap="none" strike="noStrike">
                <a:solidFill>
                  <a:schemeClr val="lt1"/>
                </a:solidFill>
                <a:latin typeface="Calibri"/>
                <a:ea typeface="Calibri"/>
                <a:cs typeface="Calibri"/>
                <a:sym typeface="Calibri"/>
              </a:rPr>
              <a:t>Why?</a:t>
            </a:r>
          </a:p>
        </p:txBody>
      </p:sp>
      <p:sp>
        <p:nvSpPr>
          <p:cNvPr id="109" name="Shape 109"/>
          <p:cNvSpPr txBox="1"/>
          <p:nvPr>
            <p:ph idx="1" type="body"/>
          </p:nvPr>
        </p:nvSpPr>
        <p:spPr>
          <a:xfrm>
            <a:off x="609600" y="1600200"/>
            <a:ext cx="10972799" cy="4525963"/>
          </a:xfrm>
          <a:prstGeom prst="rect">
            <a:avLst/>
          </a:prstGeom>
          <a:noFill/>
          <a:ln>
            <a:noFill/>
          </a:ln>
        </p:spPr>
        <p:txBody>
          <a:bodyPr anchorCtr="0" anchor="t" bIns="45700" lIns="91425" rIns="91425" tIns="45700">
            <a:noAutofit/>
          </a:bodyPr>
          <a:lstStyle/>
          <a:p>
            <a:pPr indent="-457189" lvl="0" marL="457189" marR="0" rtl="0" algn="l">
              <a:spcBef>
                <a:spcPts val="0"/>
              </a:spcBef>
              <a:buClr>
                <a:schemeClr val="dk1"/>
              </a:buClr>
              <a:buSzPct val="99232"/>
              <a:buFont typeface="Arial"/>
              <a:buChar char="•"/>
            </a:pPr>
            <a:r>
              <a:rPr b="0" i="0" lang="vi-VN" sz="4267" u="none" cap="none" strike="noStrike">
                <a:solidFill>
                  <a:schemeClr val="dk1"/>
                </a:solidFill>
                <a:latin typeface="Calibri"/>
                <a:ea typeface="Calibri"/>
                <a:cs typeface="Calibri"/>
                <a:sym typeface="Calibri"/>
              </a:rPr>
              <a:t>Unit tests help you verify functionality as you add it. You do it at the level which makes sense, often testing in isolation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609600" y="0"/>
            <a:ext cx="8942567" cy="858743"/>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vi-VN" sz="4800" u="none" cap="none" strike="noStrike">
                <a:solidFill>
                  <a:schemeClr val="lt1"/>
                </a:solidFill>
                <a:latin typeface="Calibri"/>
                <a:ea typeface="Calibri"/>
                <a:cs typeface="Calibri"/>
                <a:sym typeface="Calibri"/>
              </a:rPr>
              <a:t>Why?</a:t>
            </a:r>
          </a:p>
        </p:txBody>
      </p:sp>
      <p:sp>
        <p:nvSpPr>
          <p:cNvPr id="115" name="Shape 115"/>
          <p:cNvSpPr txBox="1"/>
          <p:nvPr>
            <p:ph idx="1" type="body"/>
          </p:nvPr>
        </p:nvSpPr>
        <p:spPr>
          <a:xfrm>
            <a:off x="609600" y="1600200"/>
            <a:ext cx="10972799" cy="4525963"/>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dk1"/>
              </a:buClr>
              <a:buSzPct val="25000"/>
              <a:buFont typeface="Arial"/>
              <a:buNone/>
            </a:pPr>
            <a:r>
              <a:rPr b="0" i="0" lang="vi-VN" sz="2346" u="none" cap="none" strike="noStrike">
                <a:solidFill>
                  <a:schemeClr val="dk1"/>
                </a:solidFill>
                <a:latin typeface="Calibri"/>
                <a:ea typeface="Calibri"/>
                <a:cs typeface="Calibri"/>
                <a:sym typeface="Calibri"/>
              </a:rPr>
              <a:t>Unit tests:</a:t>
            </a:r>
          </a:p>
          <a:p>
            <a:pPr indent="-457189" lvl="0" marL="457189" marR="0" rtl="0" algn="l">
              <a:lnSpc>
                <a:spcPct val="80000"/>
              </a:lnSpc>
              <a:spcBef>
                <a:spcPts val="469"/>
              </a:spcBef>
              <a:spcAft>
                <a:spcPts val="0"/>
              </a:spcAft>
              <a:buClr>
                <a:schemeClr val="dk1"/>
              </a:buClr>
              <a:buSzPct val="102000"/>
              <a:buFont typeface="Arial"/>
              <a:buChar char="•"/>
            </a:pPr>
            <a:r>
              <a:rPr b="0" i="0" lang="vi-VN" sz="2346" u="none" cap="none" strike="noStrike">
                <a:solidFill>
                  <a:schemeClr val="dk1"/>
                </a:solidFill>
                <a:latin typeface="Calibri"/>
                <a:ea typeface="Calibri"/>
                <a:cs typeface="Calibri"/>
                <a:sym typeface="Calibri"/>
              </a:rPr>
              <a:t>Let you validate your component design in isolation, making it easier to debug when there's a problem.</a:t>
            </a:r>
          </a:p>
          <a:p>
            <a:pPr indent="-457189" lvl="0" marL="457189" marR="0" rtl="0" algn="l">
              <a:lnSpc>
                <a:spcPct val="80000"/>
              </a:lnSpc>
              <a:spcBef>
                <a:spcPts val="469"/>
              </a:spcBef>
              <a:spcAft>
                <a:spcPts val="0"/>
              </a:spcAft>
              <a:buClr>
                <a:schemeClr val="dk1"/>
              </a:buClr>
              <a:buSzPct val="102000"/>
              <a:buFont typeface="Arial"/>
              <a:buChar char="•"/>
            </a:pPr>
            <a:r>
              <a:rPr b="0" i="0" lang="vi-VN" sz="2346" u="none" cap="none" strike="noStrike">
                <a:solidFill>
                  <a:schemeClr val="dk1"/>
                </a:solidFill>
                <a:latin typeface="Calibri"/>
                <a:ea typeface="Calibri"/>
                <a:cs typeface="Calibri"/>
                <a:sym typeface="Calibri"/>
              </a:rPr>
              <a:t>Let you test functionality which is either not exposed or not easily accessible from the program's external interfaces, for example error handling and functionality which has no UX yet.</a:t>
            </a:r>
          </a:p>
          <a:p>
            <a:pPr indent="-457189" lvl="0" marL="457189" marR="0" rtl="0" algn="l">
              <a:lnSpc>
                <a:spcPct val="80000"/>
              </a:lnSpc>
              <a:spcBef>
                <a:spcPts val="469"/>
              </a:spcBef>
              <a:spcAft>
                <a:spcPts val="0"/>
              </a:spcAft>
              <a:buClr>
                <a:schemeClr val="dk1"/>
              </a:buClr>
              <a:buSzPct val="102000"/>
              <a:buFont typeface="Arial"/>
              <a:buChar char="•"/>
            </a:pPr>
            <a:r>
              <a:rPr b="0" i="0" lang="vi-VN" sz="2346" u="none" cap="none" strike="noStrike">
                <a:solidFill>
                  <a:schemeClr val="dk1"/>
                </a:solidFill>
                <a:latin typeface="Calibri"/>
                <a:ea typeface="Calibri"/>
                <a:cs typeface="Calibri"/>
                <a:sym typeface="Calibri"/>
              </a:rPr>
              <a:t>Provides a cheap way to ensure you haven't broken any major existing functionality across the system when you make cross-component changes.</a:t>
            </a:r>
          </a:p>
          <a:p>
            <a:pPr indent="-457189" lvl="0" marL="457189" marR="0" rtl="0" algn="l">
              <a:lnSpc>
                <a:spcPct val="80000"/>
              </a:lnSpc>
              <a:spcBef>
                <a:spcPts val="469"/>
              </a:spcBef>
              <a:spcAft>
                <a:spcPts val="0"/>
              </a:spcAft>
              <a:buClr>
                <a:schemeClr val="dk1"/>
              </a:buClr>
              <a:buSzPct val="102000"/>
              <a:buFont typeface="Arial"/>
              <a:buChar char="•"/>
            </a:pPr>
            <a:r>
              <a:rPr b="0" i="0" lang="vi-VN" sz="2346" u="none" cap="none" strike="noStrike">
                <a:solidFill>
                  <a:schemeClr val="dk1"/>
                </a:solidFill>
                <a:latin typeface="Calibri"/>
                <a:ea typeface="Calibri"/>
                <a:cs typeface="Calibri"/>
                <a:sym typeface="Calibri"/>
              </a:rPr>
              <a:t>Provides a way for people unfamiliar with your code to verify they haven't broken it when they are working with it. And, for them to see how it works.</a:t>
            </a:r>
          </a:p>
          <a:p>
            <a:pPr indent="-457189" lvl="0" marL="457189" marR="0" rtl="0" algn="l">
              <a:lnSpc>
                <a:spcPct val="80000"/>
              </a:lnSpc>
              <a:spcBef>
                <a:spcPts val="469"/>
              </a:spcBef>
              <a:spcAft>
                <a:spcPts val="0"/>
              </a:spcAft>
              <a:buClr>
                <a:schemeClr val="dk1"/>
              </a:buClr>
              <a:buSzPct val="102000"/>
              <a:buFont typeface="Arial"/>
              <a:buChar char="•"/>
            </a:pPr>
            <a:r>
              <a:rPr b="0" i="0" lang="vi-VN" sz="2346" u="none" cap="none" strike="noStrike">
                <a:solidFill>
                  <a:schemeClr val="dk1"/>
                </a:solidFill>
                <a:latin typeface="Calibri"/>
                <a:ea typeface="Calibri"/>
                <a:cs typeface="Calibri"/>
                <a:sym typeface="Calibri"/>
              </a:rPr>
              <a:t>Automates what might otherwise be arduous manual testing. It helps keep you from getting lazy and not testing the impact of changes.</a:t>
            </a:r>
          </a:p>
          <a:p>
            <a:pPr indent="-457189" lvl="0" marL="457189" marR="0" rtl="0" algn="l">
              <a:lnSpc>
                <a:spcPct val="80000"/>
              </a:lnSpc>
              <a:spcBef>
                <a:spcPts val="469"/>
              </a:spcBef>
              <a:buClr>
                <a:schemeClr val="dk1"/>
              </a:buClr>
              <a:buSzPct val="102000"/>
              <a:buFont typeface="Arial"/>
              <a:buNone/>
            </a:pPr>
            <a:r>
              <a:t/>
            </a:r>
            <a:endParaRPr b="0" i="0" sz="2346"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609600" y="0"/>
            <a:ext cx="8942567" cy="858743"/>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vi-VN" sz="4800" u="none" cap="none" strike="noStrike">
                <a:solidFill>
                  <a:schemeClr val="lt1"/>
                </a:solidFill>
                <a:latin typeface="Calibri"/>
                <a:ea typeface="Calibri"/>
                <a:cs typeface="Calibri"/>
                <a:sym typeface="Calibri"/>
              </a:rPr>
              <a:t>TDD</a:t>
            </a:r>
          </a:p>
        </p:txBody>
      </p:sp>
      <p:sp>
        <p:nvSpPr>
          <p:cNvPr id="121" name="Shape 121"/>
          <p:cNvSpPr txBox="1"/>
          <p:nvPr>
            <p:ph idx="1" type="body"/>
          </p:nvPr>
        </p:nvSpPr>
        <p:spPr>
          <a:xfrm>
            <a:off x="609600" y="1600200"/>
            <a:ext cx="10972799" cy="4525963"/>
          </a:xfrm>
          <a:prstGeom prst="rect">
            <a:avLst/>
          </a:prstGeom>
          <a:noFill/>
          <a:ln>
            <a:noFill/>
          </a:ln>
        </p:spPr>
        <p:txBody>
          <a:bodyPr anchorCtr="0" anchor="t" bIns="45700" lIns="91425" rIns="91425" tIns="45700">
            <a:noAutofit/>
          </a:bodyPr>
          <a:lstStyle/>
          <a:p>
            <a:pPr indent="-457189" lvl="0" marL="457189" marR="0" rtl="0" algn="l">
              <a:lnSpc>
                <a:spcPct val="90000"/>
              </a:lnSpc>
              <a:spcBef>
                <a:spcPts val="0"/>
              </a:spcBef>
              <a:buClr>
                <a:schemeClr val="dk1"/>
              </a:buClr>
              <a:buSzPct val="101179"/>
              <a:buFont typeface="Arial"/>
              <a:buChar char="•"/>
            </a:pPr>
            <a:r>
              <a:rPr b="1" i="0" lang="vi-VN" sz="3946" u="none" cap="none" strike="noStrike">
                <a:solidFill>
                  <a:schemeClr val="dk1"/>
                </a:solidFill>
                <a:latin typeface="Calibri"/>
                <a:ea typeface="Calibri"/>
                <a:cs typeface="Calibri"/>
                <a:sym typeface="Calibri"/>
              </a:rPr>
              <a:t>Test-driven development</a:t>
            </a:r>
            <a:r>
              <a:rPr b="0" i="0" lang="vi-VN" sz="3946" u="none" cap="none" strike="noStrike">
                <a:solidFill>
                  <a:schemeClr val="dk1"/>
                </a:solidFill>
                <a:latin typeface="Calibri"/>
                <a:ea typeface="Calibri"/>
                <a:cs typeface="Calibri"/>
                <a:sym typeface="Calibri"/>
              </a:rPr>
              <a:t> (</a:t>
            </a:r>
            <a:r>
              <a:rPr b="1" i="0" lang="vi-VN" sz="3946" u="none" cap="none" strike="noStrike">
                <a:solidFill>
                  <a:schemeClr val="dk1"/>
                </a:solidFill>
                <a:latin typeface="Calibri"/>
                <a:ea typeface="Calibri"/>
                <a:cs typeface="Calibri"/>
                <a:sym typeface="Calibri"/>
              </a:rPr>
              <a:t>TDD</a:t>
            </a:r>
            <a:r>
              <a:rPr b="0" i="0" lang="vi-VN" sz="3946" u="none" cap="none" strike="noStrike">
                <a:solidFill>
                  <a:schemeClr val="dk1"/>
                </a:solidFill>
                <a:latin typeface="Calibri"/>
                <a:ea typeface="Calibri"/>
                <a:cs typeface="Calibri"/>
                <a:sym typeface="Calibri"/>
              </a:rPr>
              <a:t>) is a </a:t>
            </a:r>
            <a:r>
              <a:rPr b="0" i="0" lang="vi-VN" sz="3946" u="sng" cap="none" strike="noStrike">
                <a:solidFill>
                  <a:schemeClr val="hlink"/>
                </a:solidFill>
                <a:latin typeface="Calibri"/>
                <a:ea typeface="Calibri"/>
                <a:cs typeface="Calibri"/>
                <a:sym typeface="Calibri"/>
                <a:hlinkClick r:id="rId3"/>
              </a:rPr>
              <a:t>software development process</a:t>
            </a:r>
            <a:r>
              <a:rPr b="0" i="0" lang="vi-VN" sz="3946" u="none" cap="none" strike="noStrike">
                <a:solidFill>
                  <a:schemeClr val="dk1"/>
                </a:solidFill>
                <a:latin typeface="Calibri"/>
                <a:ea typeface="Calibri"/>
                <a:cs typeface="Calibri"/>
                <a:sym typeface="Calibri"/>
              </a:rPr>
              <a:t> that relies on the repetition of a very short development cycle: requirements are turned into very specific </a:t>
            </a:r>
            <a:r>
              <a:rPr b="0" i="0" lang="vi-VN" sz="3946" u="sng" cap="none" strike="noStrike">
                <a:solidFill>
                  <a:schemeClr val="hlink"/>
                </a:solidFill>
                <a:latin typeface="Calibri"/>
                <a:ea typeface="Calibri"/>
                <a:cs typeface="Calibri"/>
                <a:sym typeface="Calibri"/>
                <a:hlinkClick r:id="rId4"/>
              </a:rPr>
              <a:t>test cases</a:t>
            </a:r>
            <a:r>
              <a:rPr b="0" i="0" lang="vi-VN" sz="3946" u="none" cap="none" strike="noStrike">
                <a:solidFill>
                  <a:schemeClr val="dk1"/>
                </a:solidFill>
                <a:latin typeface="Calibri"/>
                <a:ea typeface="Calibri"/>
                <a:cs typeface="Calibri"/>
                <a:sym typeface="Calibri"/>
              </a:rPr>
              <a:t>, then the software is improved to pass the new tests, only. This is opposed to software development that allows software to be added that is not proven to meet requirements.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609600" y="0"/>
            <a:ext cx="8942567" cy="858743"/>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vi-VN" sz="4800" u="none" cap="none" strike="noStrike">
                <a:solidFill>
                  <a:schemeClr val="lt1"/>
                </a:solidFill>
                <a:latin typeface="Calibri"/>
                <a:ea typeface="Calibri"/>
                <a:cs typeface="Calibri"/>
                <a:sym typeface="Calibri"/>
              </a:rPr>
              <a:t>TDD Process</a:t>
            </a:r>
          </a:p>
        </p:txBody>
      </p:sp>
      <p:pic>
        <p:nvPicPr>
          <p:cNvPr id="128" name="Shape 128"/>
          <p:cNvPicPr preferRelativeResize="0"/>
          <p:nvPr>
            <p:ph idx="1" type="body"/>
          </p:nvPr>
        </p:nvPicPr>
        <p:blipFill rotWithShape="1">
          <a:blip r:embed="rId3">
            <a:alphaModFix/>
          </a:blip>
          <a:srcRect b="0" l="0" r="0" t="0"/>
          <a:stretch/>
        </p:blipFill>
        <p:spPr>
          <a:xfrm>
            <a:off x="1599575" y="1069759"/>
            <a:ext cx="8910718" cy="52674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609600" y="0"/>
            <a:ext cx="8942567" cy="858743"/>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vi-VN" sz="4800" u="none" cap="none" strike="noStrike">
                <a:solidFill>
                  <a:schemeClr val="lt1"/>
                </a:solidFill>
                <a:latin typeface="Calibri"/>
                <a:ea typeface="Calibri"/>
                <a:cs typeface="Calibri"/>
                <a:sym typeface="Calibri"/>
              </a:rPr>
              <a:t>BDD</a:t>
            </a:r>
          </a:p>
        </p:txBody>
      </p:sp>
      <p:sp>
        <p:nvSpPr>
          <p:cNvPr id="134" name="Shape 134"/>
          <p:cNvSpPr txBox="1"/>
          <p:nvPr>
            <p:ph idx="1" type="body"/>
          </p:nvPr>
        </p:nvSpPr>
        <p:spPr>
          <a:xfrm>
            <a:off x="609600" y="1600200"/>
            <a:ext cx="10972799" cy="4525963"/>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buClr>
                <a:schemeClr val="dk1"/>
              </a:buClr>
              <a:buSzPct val="25000"/>
              <a:buFont typeface="Arial"/>
              <a:buNone/>
            </a:pPr>
            <a:r>
              <a:rPr b="0" i="0" lang="vi-VN" sz="3626" u="none" cap="none" strike="noStrike">
                <a:solidFill>
                  <a:schemeClr val="dk1"/>
                </a:solidFill>
                <a:latin typeface="Calibri"/>
                <a:ea typeface="Calibri"/>
                <a:cs typeface="Calibri"/>
                <a:sym typeface="Calibri"/>
              </a:rPr>
              <a:t>In </a:t>
            </a:r>
            <a:r>
              <a:rPr b="0" i="0" lang="vi-VN" sz="3626" u="sng" cap="none" strike="noStrike">
                <a:solidFill>
                  <a:schemeClr val="hlink"/>
                </a:solidFill>
                <a:latin typeface="Calibri"/>
                <a:ea typeface="Calibri"/>
                <a:cs typeface="Calibri"/>
                <a:sym typeface="Calibri"/>
                <a:hlinkClick r:id="rId3"/>
              </a:rPr>
              <a:t>software engineering</a:t>
            </a:r>
            <a:r>
              <a:rPr b="0" i="0" lang="vi-VN" sz="3626" u="none" cap="none" strike="noStrike">
                <a:solidFill>
                  <a:schemeClr val="dk1"/>
                </a:solidFill>
                <a:latin typeface="Calibri"/>
                <a:ea typeface="Calibri"/>
                <a:cs typeface="Calibri"/>
                <a:sym typeface="Calibri"/>
              </a:rPr>
              <a:t>, </a:t>
            </a:r>
            <a:r>
              <a:rPr b="1" i="0" lang="vi-VN" sz="3626" u="none" cap="none" strike="noStrike">
                <a:solidFill>
                  <a:schemeClr val="dk1"/>
                </a:solidFill>
                <a:latin typeface="Calibri"/>
                <a:ea typeface="Calibri"/>
                <a:cs typeface="Calibri"/>
                <a:sym typeface="Calibri"/>
              </a:rPr>
              <a:t>behavior-driven development</a:t>
            </a:r>
            <a:r>
              <a:rPr b="0" i="0" lang="vi-VN" sz="3626" u="none" cap="none" strike="noStrike">
                <a:solidFill>
                  <a:schemeClr val="dk1"/>
                </a:solidFill>
                <a:latin typeface="Calibri"/>
                <a:ea typeface="Calibri"/>
                <a:cs typeface="Calibri"/>
                <a:sym typeface="Calibri"/>
              </a:rPr>
              <a:t> (</a:t>
            </a:r>
            <a:r>
              <a:rPr b="1" i="0" lang="vi-VN" sz="3626" u="none" cap="none" strike="noStrike">
                <a:solidFill>
                  <a:schemeClr val="dk1"/>
                </a:solidFill>
                <a:latin typeface="Calibri"/>
                <a:ea typeface="Calibri"/>
                <a:cs typeface="Calibri"/>
                <a:sym typeface="Calibri"/>
              </a:rPr>
              <a:t>BDD</a:t>
            </a:r>
            <a:r>
              <a:rPr b="0" i="0" lang="vi-VN" sz="3626" u="none" cap="none" strike="noStrike">
                <a:solidFill>
                  <a:schemeClr val="dk1"/>
                </a:solidFill>
                <a:latin typeface="Calibri"/>
                <a:ea typeface="Calibri"/>
                <a:cs typeface="Calibri"/>
                <a:sym typeface="Calibri"/>
              </a:rPr>
              <a:t>) is a </a:t>
            </a:r>
            <a:r>
              <a:rPr b="0" i="0" lang="vi-VN" sz="3626" u="sng" cap="none" strike="noStrike">
                <a:solidFill>
                  <a:schemeClr val="hlink"/>
                </a:solidFill>
                <a:latin typeface="Calibri"/>
                <a:ea typeface="Calibri"/>
                <a:cs typeface="Calibri"/>
                <a:sym typeface="Calibri"/>
                <a:hlinkClick r:id="rId4"/>
              </a:rPr>
              <a:t>software development process</a:t>
            </a:r>
            <a:r>
              <a:rPr b="0" i="0" lang="vi-VN" sz="3626" u="none" cap="none" strike="noStrike">
                <a:solidFill>
                  <a:schemeClr val="dk1"/>
                </a:solidFill>
                <a:latin typeface="Calibri"/>
                <a:ea typeface="Calibri"/>
                <a:cs typeface="Calibri"/>
                <a:sym typeface="Calibri"/>
              </a:rPr>
              <a:t> that emerged from </a:t>
            </a:r>
            <a:r>
              <a:rPr b="0" i="0" lang="vi-VN" sz="3626" u="sng" cap="none" strike="noStrike">
                <a:solidFill>
                  <a:schemeClr val="hlink"/>
                </a:solidFill>
                <a:latin typeface="Calibri"/>
                <a:ea typeface="Calibri"/>
                <a:cs typeface="Calibri"/>
                <a:sym typeface="Calibri"/>
                <a:hlinkClick r:id="rId5"/>
              </a:rPr>
              <a:t>test-driven development</a:t>
            </a:r>
            <a:r>
              <a:rPr b="0" i="0" lang="vi-VN" sz="3626" u="none" cap="none" strike="noStrike">
                <a:solidFill>
                  <a:schemeClr val="dk1"/>
                </a:solidFill>
                <a:latin typeface="Calibri"/>
                <a:ea typeface="Calibri"/>
                <a:cs typeface="Calibri"/>
                <a:sym typeface="Calibri"/>
              </a:rPr>
              <a:t> (TDD).Behavior-driven development combines the general techniques and principles of TDD with ideas from </a:t>
            </a:r>
            <a:r>
              <a:rPr b="0" i="0" lang="vi-VN" sz="3626" u="sng" cap="none" strike="noStrike">
                <a:solidFill>
                  <a:schemeClr val="hlink"/>
                </a:solidFill>
                <a:latin typeface="Calibri"/>
                <a:ea typeface="Calibri"/>
                <a:cs typeface="Calibri"/>
                <a:sym typeface="Calibri"/>
                <a:hlinkClick r:id="rId6"/>
              </a:rPr>
              <a:t>domain-driven design</a:t>
            </a:r>
            <a:r>
              <a:rPr b="0" i="0" lang="vi-VN" sz="3626" u="none" cap="none" strike="noStrike">
                <a:solidFill>
                  <a:schemeClr val="dk1"/>
                </a:solidFill>
                <a:latin typeface="Calibri"/>
                <a:ea typeface="Calibri"/>
                <a:cs typeface="Calibri"/>
                <a:sym typeface="Calibri"/>
              </a:rPr>
              <a:t> and </a:t>
            </a:r>
            <a:r>
              <a:rPr b="0" i="0" lang="vi-VN" sz="3626" u="sng" cap="none" strike="noStrike">
                <a:solidFill>
                  <a:schemeClr val="hlink"/>
                </a:solidFill>
                <a:latin typeface="Calibri"/>
                <a:ea typeface="Calibri"/>
                <a:cs typeface="Calibri"/>
                <a:sym typeface="Calibri"/>
                <a:hlinkClick r:id="rId7"/>
              </a:rPr>
              <a:t>object-oriented analysis and design</a:t>
            </a:r>
            <a:r>
              <a:rPr b="0" i="0" lang="vi-VN" sz="3626" u="none" cap="none" strike="noStrike">
                <a:solidFill>
                  <a:schemeClr val="dk1"/>
                </a:solidFill>
                <a:latin typeface="Calibri"/>
                <a:ea typeface="Calibri"/>
                <a:cs typeface="Calibri"/>
                <a:sym typeface="Calibri"/>
              </a:rPr>
              <a:t> to provide software development and management teams with shared tools and a shared process to collaborate on software development.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609600" y="0"/>
            <a:ext cx="8942567" cy="858743"/>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Calibri"/>
              <a:buNone/>
            </a:pPr>
            <a:r>
              <a:rPr b="1" i="0" lang="vi-VN" sz="4800" u="none" cap="none" strike="noStrike">
                <a:solidFill>
                  <a:schemeClr val="lt1"/>
                </a:solidFill>
                <a:latin typeface="Calibri"/>
                <a:ea typeface="Calibri"/>
                <a:cs typeface="Calibri"/>
                <a:sym typeface="Calibri"/>
              </a:rPr>
              <a:t>BDD Process</a:t>
            </a:r>
          </a:p>
        </p:txBody>
      </p:sp>
      <p:pic>
        <p:nvPicPr>
          <p:cNvPr id="140" name="Shape 140"/>
          <p:cNvPicPr preferRelativeResize="0"/>
          <p:nvPr>
            <p:ph idx="1" type="body"/>
          </p:nvPr>
        </p:nvPicPr>
        <p:blipFill rotWithShape="1">
          <a:blip r:embed="rId3">
            <a:alphaModFix/>
          </a:blip>
          <a:srcRect b="0" l="0" r="0" t="0"/>
          <a:stretch/>
        </p:blipFill>
        <p:spPr>
          <a:xfrm>
            <a:off x="2838510" y="1594338"/>
            <a:ext cx="6713657" cy="42592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soft CTC">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