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94" r:id="rId4"/>
    <p:sldMasterId id="2147483695" r:id="rId5"/>
    <p:sldMasterId id="2147483696" r:id="rId6"/>
    <p:sldMasterId id="214748369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EB8572B-098C-4954-90D7-D822C6E026EC}">
  <a:tblStyle styleId="{2EB8572B-098C-4954-90D7-D822C6E026EC}" styleName="Table_0"/>
</a:tblStyleLst>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1.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30" name="Shape 2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05" name="Shape 3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14" name="Shape 3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23" name="Shape 3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33" name="Shape 3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42" name="Shape 3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51" name="Shape 3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61" name="Shape 3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70" name="Shape 3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79" name="Shape 3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Shape 38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88" name="Shape 3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38" name="Shape 23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Shape 39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97" name="Shape 3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06" name="Shape 4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15" name="Shape 4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Shape 42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24" name="Shape 4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Shape 432"/>
          <p:cNvSpPr txBox="1"/>
          <p:nvPr>
            <p:ph idx="1" type="body"/>
          </p:nvPr>
        </p:nvSpPr>
        <p:spPr>
          <a:xfrm>
            <a:off x="685800" y="4343400"/>
            <a:ext cx="5484900" cy="4113300"/>
          </a:xfrm>
          <a:prstGeom prst="rect">
            <a:avLst/>
          </a:prstGeom>
          <a:noFill/>
          <a:ln>
            <a:noFill/>
          </a:ln>
        </p:spPr>
        <p:txBody>
          <a:bodyPr anchorCtr="0" anchor="t" bIns="0" lIns="0" rIns="0" tIns="0">
            <a:noAutofit/>
          </a:bodyPr>
          <a:lstStyle/>
          <a:p>
            <a:pPr indent="0" lvl="0" marL="0" marR="0" rtl="0" algn="l">
              <a:spcBef>
                <a:spcPts val="0"/>
              </a:spcBef>
              <a:buNone/>
            </a:pPr>
            <a:r>
              <a:t/>
            </a:r>
            <a:endParaRPr b="0" i="0" sz="2000" u="none" cap="none" strike="noStrike">
              <a:solidFill>
                <a:srgbClr val="000000"/>
              </a:solidFill>
              <a:latin typeface="Arial"/>
              <a:ea typeface="Arial"/>
              <a:cs typeface="Arial"/>
              <a:sym typeface="Arial"/>
            </a:endParaRPr>
          </a:p>
        </p:txBody>
      </p:sp>
      <p:sp>
        <p:nvSpPr>
          <p:cNvPr id="433" name="Shape 433"/>
          <p:cNvSpPr/>
          <p:nvPr/>
        </p:nvSpPr>
        <p:spPr>
          <a:xfrm>
            <a:off x="3884760" y="8685360"/>
            <a:ext cx="2970300" cy="455700"/>
          </a:xfrm>
          <a:prstGeom prst="rect">
            <a:avLst/>
          </a:prstGeom>
          <a:noFill/>
          <a:ln>
            <a:noFill/>
          </a:ln>
        </p:spPr>
        <p:txBody>
          <a:bodyPr anchorCtr="0" anchor="b" bIns="45000" lIns="90000" rIns="90000" tIns="45000">
            <a:noAutofit/>
          </a:bodyPr>
          <a:lstStyle/>
          <a:p>
            <a:pPr indent="0" lvl="0" marL="0" marR="0" rtl="0" algn="r">
              <a:lnSpc>
                <a:spcPct val="100000"/>
              </a:lnSpc>
              <a:spcBef>
                <a:spcPts val="0"/>
              </a:spcBef>
              <a:buSzPct val="25000"/>
              <a:buNone/>
            </a:pPr>
            <a:fld id="{00000000-1234-1234-1234-123412341234}" type="slidenum">
              <a:rPr b="0" lang="en" sz="1200" strike="noStrike">
                <a:solidFill>
                  <a:srgbClr val="000000"/>
                </a:solidFill>
                <a:latin typeface="Arial"/>
                <a:ea typeface="Arial"/>
                <a:cs typeface="Arial"/>
                <a:sym typeface="Arial"/>
              </a:rPr>
              <a:t>‹#›</a:t>
            </a:fld>
          </a:p>
        </p:txBody>
      </p:sp>
      <p:sp>
        <p:nvSpPr>
          <p:cNvPr id="434" name="Shape 4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46" name="Shape 24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54" name="Shape 2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62" name="Shape 2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70" name="Shape 2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78" name="Shape 2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7" name="Shape 2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96" name="Shape 2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Slide">
    <p:spTree>
      <p:nvGrpSpPr>
        <p:cNvPr id="55" name="Shape 5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Slide">
    <p:spTree>
      <p:nvGrpSpPr>
        <p:cNvPr id="56" name="Shape 56"/>
        <p:cNvGrpSpPr/>
        <p:nvPr/>
      </p:nvGrpSpPr>
      <p:grpSpPr>
        <a:xfrm>
          <a:off x="0" y="0"/>
          <a:ext cx="0" cy="0"/>
          <a:chOff x="0" y="0"/>
          <a:chExt cx="0" cy="0"/>
        </a:xfrm>
      </p:grpSpPr>
      <p:sp>
        <p:nvSpPr>
          <p:cNvPr id="57" name="Shape 57"/>
          <p:cNvSpPr txBox="1"/>
          <p:nvPr>
            <p:ph type="title"/>
          </p:nvPr>
        </p:nvSpPr>
        <p:spPr>
          <a:xfrm>
            <a:off x="457200" y="205200"/>
            <a:ext cx="8229300" cy="8586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58" name="Shape 58"/>
          <p:cNvSpPr txBox="1"/>
          <p:nvPr>
            <p:ph idx="1" type="subTitle"/>
          </p:nvPr>
        </p:nvSpPr>
        <p:spPr>
          <a:xfrm>
            <a:off x="457200" y="1203479"/>
            <a:ext cx="8229300" cy="29829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Content">
    <p:spTree>
      <p:nvGrpSpPr>
        <p:cNvPr id="59" name="Shape 59"/>
        <p:cNvGrpSpPr/>
        <p:nvPr/>
      </p:nvGrpSpPr>
      <p:grpSpPr>
        <a:xfrm>
          <a:off x="0" y="0"/>
          <a:ext cx="0" cy="0"/>
          <a:chOff x="0" y="0"/>
          <a:chExt cx="0" cy="0"/>
        </a:xfrm>
      </p:grpSpPr>
      <p:sp>
        <p:nvSpPr>
          <p:cNvPr id="60" name="Shape 60"/>
          <p:cNvSpPr txBox="1"/>
          <p:nvPr>
            <p:ph type="title"/>
          </p:nvPr>
        </p:nvSpPr>
        <p:spPr>
          <a:xfrm>
            <a:off x="457200" y="205200"/>
            <a:ext cx="8229300" cy="8586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61" name="Shape 61"/>
          <p:cNvSpPr txBox="1"/>
          <p:nvPr>
            <p:ph idx="1" type="body"/>
          </p:nvPr>
        </p:nvSpPr>
        <p:spPr>
          <a:xfrm>
            <a:off x="457200" y="1203479"/>
            <a:ext cx="8229300" cy="29829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itle, 2 Content">
    <p:spTree>
      <p:nvGrpSpPr>
        <p:cNvPr id="62" name="Shape 62"/>
        <p:cNvGrpSpPr/>
        <p:nvPr/>
      </p:nvGrpSpPr>
      <p:grpSpPr>
        <a:xfrm>
          <a:off x="0" y="0"/>
          <a:ext cx="0" cy="0"/>
          <a:chOff x="0" y="0"/>
          <a:chExt cx="0" cy="0"/>
        </a:xfrm>
      </p:grpSpPr>
      <p:sp>
        <p:nvSpPr>
          <p:cNvPr id="63" name="Shape 63"/>
          <p:cNvSpPr txBox="1"/>
          <p:nvPr>
            <p:ph type="title"/>
          </p:nvPr>
        </p:nvSpPr>
        <p:spPr>
          <a:xfrm>
            <a:off x="457200" y="205200"/>
            <a:ext cx="8229300" cy="8586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64" name="Shape 64"/>
          <p:cNvSpPr txBox="1"/>
          <p:nvPr>
            <p:ph idx="1" type="body"/>
          </p:nvPr>
        </p:nvSpPr>
        <p:spPr>
          <a:xfrm>
            <a:off x="457200" y="1203479"/>
            <a:ext cx="4015800" cy="29829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65" name="Shape 65"/>
          <p:cNvSpPr txBox="1"/>
          <p:nvPr>
            <p:ph idx="2" type="body"/>
          </p:nvPr>
        </p:nvSpPr>
        <p:spPr>
          <a:xfrm>
            <a:off x="4674239" y="1203479"/>
            <a:ext cx="4015800" cy="29829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66" name="Shape 66"/>
        <p:cNvGrpSpPr/>
        <p:nvPr/>
      </p:nvGrpSpPr>
      <p:grpSpPr>
        <a:xfrm>
          <a:off x="0" y="0"/>
          <a:ext cx="0" cy="0"/>
          <a:chOff x="0" y="0"/>
          <a:chExt cx="0" cy="0"/>
        </a:xfrm>
      </p:grpSpPr>
      <p:sp>
        <p:nvSpPr>
          <p:cNvPr id="67" name="Shape 67"/>
          <p:cNvSpPr txBox="1"/>
          <p:nvPr>
            <p:ph type="title"/>
          </p:nvPr>
        </p:nvSpPr>
        <p:spPr>
          <a:xfrm>
            <a:off x="457200" y="205200"/>
            <a:ext cx="8229300" cy="8586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nly">
  <p:cSld name="Centered Text">
    <p:spTree>
      <p:nvGrpSpPr>
        <p:cNvPr id="68" name="Shape 68"/>
        <p:cNvGrpSpPr/>
        <p:nvPr/>
      </p:nvGrpSpPr>
      <p:grpSpPr>
        <a:xfrm>
          <a:off x="0" y="0"/>
          <a:ext cx="0" cy="0"/>
          <a:chOff x="0" y="0"/>
          <a:chExt cx="0" cy="0"/>
        </a:xfrm>
      </p:grpSpPr>
      <p:sp>
        <p:nvSpPr>
          <p:cNvPr id="69" name="Shape 69"/>
          <p:cNvSpPr txBox="1"/>
          <p:nvPr>
            <p:ph idx="1" type="subTitle"/>
          </p:nvPr>
        </p:nvSpPr>
        <p:spPr>
          <a:xfrm>
            <a:off x="457200" y="205200"/>
            <a:ext cx="8229300" cy="39813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AndObj">
  <p:cSld name="Title, 2 Content and Content">
    <p:spTree>
      <p:nvGrpSpPr>
        <p:cNvPr id="70" name="Shape 70"/>
        <p:cNvGrpSpPr/>
        <p:nvPr/>
      </p:nvGrpSpPr>
      <p:grpSpPr>
        <a:xfrm>
          <a:off x="0" y="0"/>
          <a:ext cx="0" cy="0"/>
          <a:chOff x="0" y="0"/>
          <a:chExt cx="0" cy="0"/>
        </a:xfrm>
      </p:grpSpPr>
      <p:sp>
        <p:nvSpPr>
          <p:cNvPr id="71" name="Shape 71"/>
          <p:cNvSpPr txBox="1"/>
          <p:nvPr>
            <p:ph type="title"/>
          </p:nvPr>
        </p:nvSpPr>
        <p:spPr>
          <a:xfrm>
            <a:off x="457200" y="205200"/>
            <a:ext cx="8229300" cy="8586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72" name="Shape 72"/>
          <p:cNvSpPr txBox="1"/>
          <p:nvPr>
            <p:ph idx="1" type="body"/>
          </p:nvPr>
        </p:nvSpPr>
        <p:spPr>
          <a:xfrm>
            <a:off x="457200" y="1203479"/>
            <a:ext cx="4015800" cy="14226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3" name="Shape 73"/>
          <p:cNvSpPr txBox="1"/>
          <p:nvPr>
            <p:ph idx="2" type="body"/>
          </p:nvPr>
        </p:nvSpPr>
        <p:spPr>
          <a:xfrm>
            <a:off x="457200" y="2761919"/>
            <a:ext cx="4015800" cy="14226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4" name="Shape 74"/>
          <p:cNvSpPr txBox="1"/>
          <p:nvPr>
            <p:ph idx="3" type="body"/>
          </p:nvPr>
        </p:nvSpPr>
        <p:spPr>
          <a:xfrm>
            <a:off x="4674239" y="1203479"/>
            <a:ext cx="4015800" cy="29829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AndTwoObj">
  <p:cSld name="Title Content and 2 Content">
    <p:spTree>
      <p:nvGrpSpPr>
        <p:cNvPr id="75" name="Shape 75"/>
        <p:cNvGrpSpPr/>
        <p:nvPr/>
      </p:nvGrpSpPr>
      <p:grpSpPr>
        <a:xfrm>
          <a:off x="0" y="0"/>
          <a:ext cx="0" cy="0"/>
          <a:chOff x="0" y="0"/>
          <a:chExt cx="0" cy="0"/>
        </a:xfrm>
      </p:grpSpPr>
      <p:sp>
        <p:nvSpPr>
          <p:cNvPr id="76" name="Shape 76"/>
          <p:cNvSpPr txBox="1"/>
          <p:nvPr>
            <p:ph type="title"/>
          </p:nvPr>
        </p:nvSpPr>
        <p:spPr>
          <a:xfrm>
            <a:off x="457200" y="205200"/>
            <a:ext cx="8229300" cy="8586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77" name="Shape 77"/>
          <p:cNvSpPr txBox="1"/>
          <p:nvPr>
            <p:ph idx="1" type="body"/>
          </p:nvPr>
        </p:nvSpPr>
        <p:spPr>
          <a:xfrm>
            <a:off x="457200" y="1203479"/>
            <a:ext cx="4015800" cy="29829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8" name="Shape 78"/>
          <p:cNvSpPr txBox="1"/>
          <p:nvPr>
            <p:ph idx="2" type="body"/>
          </p:nvPr>
        </p:nvSpPr>
        <p:spPr>
          <a:xfrm>
            <a:off x="4674239" y="1203479"/>
            <a:ext cx="4015800" cy="14226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9" name="Shape 79"/>
          <p:cNvSpPr txBox="1"/>
          <p:nvPr>
            <p:ph idx="3" type="body"/>
          </p:nvPr>
        </p:nvSpPr>
        <p:spPr>
          <a:xfrm>
            <a:off x="4674239" y="2761919"/>
            <a:ext cx="4015800" cy="14226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OverTx">
  <p:cSld name="Title, 2 Content over Content">
    <p:spTree>
      <p:nvGrpSpPr>
        <p:cNvPr id="80" name="Shape 80"/>
        <p:cNvGrpSpPr/>
        <p:nvPr/>
      </p:nvGrpSpPr>
      <p:grpSpPr>
        <a:xfrm>
          <a:off x="0" y="0"/>
          <a:ext cx="0" cy="0"/>
          <a:chOff x="0" y="0"/>
          <a:chExt cx="0" cy="0"/>
        </a:xfrm>
      </p:grpSpPr>
      <p:sp>
        <p:nvSpPr>
          <p:cNvPr id="81" name="Shape 81"/>
          <p:cNvSpPr txBox="1"/>
          <p:nvPr>
            <p:ph type="title"/>
          </p:nvPr>
        </p:nvSpPr>
        <p:spPr>
          <a:xfrm>
            <a:off x="457200" y="205200"/>
            <a:ext cx="8229300" cy="8586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2" name="Shape 82"/>
          <p:cNvSpPr txBox="1"/>
          <p:nvPr>
            <p:ph idx="1" type="body"/>
          </p:nvPr>
        </p:nvSpPr>
        <p:spPr>
          <a:xfrm>
            <a:off x="457200" y="1203479"/>
            <a:ext cx="4015800" cy="14226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3" name="Shape 83"/>
          <p:cNvSpPr txBox="1"/>
          <p:nvPr>
            <p:ph idx="2" type="body"/>
          </p:nvPr>
        </p:nvSpPr>
        <p:spPr>
          <a:xfrm>
            <a:off x="4674239" y="1203479"/>
            <a:ext cx="4015800" cy="14226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4" name="Shape 84"/>
          <p:cNvSpPr txBox="1"/>
          <p:nvPr>
            <p:ph idx="3" type="body"/>
          </p:nvPr>
        </p:nvSpPr>
        <p:spPr>
          <a:xfrm>
            <a:off x="457200" y="2761919"/>
            <a:ext cx="8229300" cy="14226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verTx">
  <p:cSld name="Title, Content over Content">
    <p:spTree>
      <p:nvGrpSpPr>
        <p:cNvPr id="85" name="Shape 85"/>
        <p:cNvGrpSpPr/>
        <p:nvPr/>
      </p:nvGrpSpPr>
      <p:grpSpPr>
        <a:xfrm>
          <a:off x="0" y="0"/>
          <a:ext cx="0" cy="0"/>
          <a:chOff x="0" y="0"/>
          <a:chExt cx="0" cy="0"/>
        </a:xfrm>
      </p:grpSpPr>
      <p:sp>
        <p:nvSpPr>
          <p:cNvPr id="86" name="Shape 86"/>
          <p:cNvSpPr txBox="1"/>
          <p:nvPr>
            <p:ph type="title"/>
          </p:nvPr>
        </p:nvSpPr>
        <p:spPr>
          <a:xfrm>
            <a:off x="457200" y="205200"/>
            <a:ext cx="8229300" cy="8586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7" name="Shape 87"/>
          <p:cNvSpPr txBox="1"/>
          <p:nvPr>
            <p:ph idx="1" type="body"/>
          </p:nvPr>
        </p:nvSpPr>
        <p:spPr>
          <a:xfrm>
            <a:off x="457200" y="1203479"/>
            <a:ext cx="8229300" cy="14226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8" name="Shape 88"/>
          <p:cNvSpPr txBox="1"/>
          <p:nvPr>
            <p:ph idx="2" type="body"/>
          </p:nvPr>
        </p:nvSpPr>
        <p:spPr>
          <a:xfrm>
            <a:off x="457200" y="2761919"/>
            <a:ext cx="8229300" cy="14226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fourObj">
  <p:cSld name="Title, 4 Content">
    <p:spTree>
      <p:nvGrpSpPr>
        <p:cNvPr id="89" name="Shape 89"/>
        <p:cNvGrpSpPr/>
        <p:nvPr/>
      </p:nvGrpSpPr>
      <p:grpSpPr>
        <a:xfrm>
          <a:off x="0" y="0"/>
          <a:ext cx="0" cy="0"/>
          <a:chOff x="0" y="0"/>
          <a:chExt cx="0" cy="0"/>
        </a:xfrm>
      </p:grpSpPr>
      <p:sp>
        <p:nvSpPr>
          <p:cNvPr id="90" name="Shape 90"/>
          <p:cNvSpPr txBox="1"/>
          <p:nvPr>
            <p:ph type="title"/>
          </p:nvPr>
        </p:nvSpPr>
        <p:spPr>
          <a:xfrm>
            <a:off x="457200" y="205200"/>
            <a:ext cx="8229300" cy="8586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1" name="Shape 91"/>
          <p:cNvSpPr txBox="1"/>
          <p:nvPr>
            <p:ph idx="1" type="body"/>
          </p:nvPr>
        </p:nvSpPr>
        <p:spPr>
          <a:xfrm>
            <a:off x="457200" y="1203479"/>
            <a:ext cx="4015800" cy="14226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2" name="Shape 92"/>
          <p:cNvSpPr txBox="1"/>
          <p:nvPr>
            <p:ph idx="2" type="body"/>
          </p:nvPr>
        </p:nvSpPr>
        <p:spPr>
          <a:xfrm>
            <a:off x="4674239" y="1203479"/>
            <a:ext cx="4015800" cy="14226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3" name="Shape 93"/>
          <p:cNvSpPr txBox="1"/>
          <p:nvPr>
            <p:ph idx="3" type="body"/>
          </p:nvPr>
        </p:nvSpPr>
        <p:spPr>
          <a:xfrm>
            <a:off x="4674239" y="2761919"/>
            <a:ext cx="4015800" cy="14226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4" name="Shape 94"/>
          <p:cNvSpPr txBox="1"/>
          <p:nvPr>
            <p:ph idx="4" type="body"/>
          </p:nvPr>
        </p:nvSpPr>
        <p:spPr>
          <a:xfrm>
            <a:off x="457200" y="2761919"/>
            <a:ext cx="4015800" cy="14226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6 Content">
    <p:spTree>
      <p:nvGrpSpPr>
        <p:cNvPr id="95" name="Shape 95"/>
        <p:cNvGrpSpPr/>
        <p:nvPr/>
      </p:nvGrpSpPr>
      <p:grpSpPr>
        <a:xfrm>
          <a:off x="0" y="0"/>
          <a:ext cx="0" cy="0"/>
          <a:chOff x="0" y="0"/>
          <a:chExt cx="0" cy="0"/>
        </a:xfrm>
      </p:grpSpPr>
      <p:sp>
        <p:nvSpPr>
          <p:cNvPr id="96" name="Shape 96"/>
          <p:cNvSpPr txBox="1"/>
          <p:nvPr>
            <p:ph type="title"/>
          </p:nvPr>
        </p:nvSpPr>
        <p:spPr>
          <a:xfrm>
            <a:off x="457200" y="205200"/>
            <a:ext cx="8229300" cy="8586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7" name="Shape 97"/>
          <p:cNvSpPr txBox="1"/>
          <p:nvPr>
            <p:ph idx="1" type="body"/>
          </p:nvPr>
        </p:nvSpPr>
        <p:spPr>
          <a:xfrm>
            <a:off x="457200" y="1203479"/>
            <a:ext cx="8229300" cy="29829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8" name="Shape 98"/>
          <p:cNvSpPr txBox="1"/>
          <p:nvPr>
            <p:ph idx="2" type="body"/>
          </p:nvPr>
        </p:nvSpPr>
        <p:spPr>
          <a:xfrm>
            <a:off x="457200" y="1203479"/>
            <a:ext cx="8229300" cy="29829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pic>
        <p:nvPicPr>
          <p:cNvPr id="99" name="Shape 99"/>
          <p:cNvPicPr preferRelativeResize="0"/>
          <p:nvPr/>
        </p:nvPicPr>
        <p:blipFill rotWithShape="1">
          <a:blip r:embed="rId2">
            <a:alphaModFix/>
          </a:blip>
          <a:srcRect b="0" l="0" r="0" t="0"/>
          <a:stretch/>
        </p:blipFill>
        <p:spPr>
          <a:xfrm>
            <a:off x="2702159" y="1203479"/>
            <a:ext cx="3738600" cy="2982900"/>
          </a:xfrm>
          <a:prstGeom prst="rect">
            <a:avLst/>
          </a:prstGeom>
          <a:noFill/>
          <a:ln>
            <a:noFill/>
          </a:ln>
        </p:spPr>
      </p:pic>
      <p:pic>
        <p:nvPicPr>
          <p:cNvPr id="100" name="Shape 100"/>
          <p:cNvPicPr preferRelativeResize="0"/>
          <p:nvPr/>
        </p:nvPicPr>
        <p:blipFill rotWithShape="1">
          <a:blip r:embed="rId2">
            <a:alphaModFix/>
          </a:blip>
          <a:srcRect b="0" l="0" r="0" t="0"/>
          <a:stretch/>
        </p:blipFill>
        <p:spPr>
          <a:xfrm>
            <a:off x="2702159" y="1203479"/>
            <a:ext cx="3738600" cy="29829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08" name="Shape 108"/>
        <p:cNvGrpSpPr/>
        <p:nvPr/>
      </p:nvGrpSpPr>
      <p:grpSpPr>
        <a:xfrm>
          <a:off x="0" y="0"/>
          <a:ext cx="0" cy="0"/>
          <a:chOff x="0" y="0"/>
          <a:chExt cx="0" cy="0"/>
        </a:xfrm>
      </p:grpSpPr>
      <p:pic>
        <p:nvPicPr>
          <p:cNvPr id="109" name="Shape 109"/>
          <p:cNvPicPr preferRelativeResize="0"/>
          <p:nvPr/>
        </p:nvPicPr>
        <p:blipFill rotWithShape="1">
          <a:blip r:embed="rId2">
            <a:alphaModFix/>
          </a:blip>
          <a:srcRect b="0" l="0" r="0" t="0"/>
          <a:stretch/>
        </p:blipFill>
        <p:spPr>
          <a:xfrm>
            <a:off x="9938" y="0"/>
            <a:ext cx="9124200" cy="5143500"/>
          </a:xfrm>
          <a:prstGeom prst="rect">
            <a:avLst/>
          </a:prstGeom>
          <a:noFill/>
          <a:ln>
            <a:noFill/>
          </a:ln>
        </p:spPr>
      </p:pic>
      <p:sp>
        <p:nvSpPr>
          <p:cNvPr id="110" name="Shape 110"/>
          <p:cNvSpPr txBox="1"/>
          <p:nvPr>
            <p:ph type="ctrTitle"/>
          </p:nvPr>
        </p:nvSpPr>
        <p:spPr>
          <a:xfrm>
            <a:off x="584200" y="1743789"/>
            <a:ext cx="5334000" cy="678000"/>
          </a:xfrm>
          <a:prstGeom prst="rect">
            <a:avLst/>
          </a:prstGeom>
          <a:noFill/>
          <a:ln>
            <a:noFill/>
          </a:ln>
        </p:spPr>
        <p:txBody>
          <a:bodyPr anchorCtr="0" anchor="ctr" bIns="91425" lIns="91425" rIns="91425" tIns="91425"/>
          <a:lstStyle>
            <a:lvl1pPr indent="0" lvl="0" marL="0" marR="0" rtl="0" algn="ctr">
              <a:spcBef>
                <a:spcPts val="0"/>
              </a:spcBef>
              <a:buClr>
                <a:srgbClr val="FF6600"/>
              </a:buClr>
              <a:buFont typeface="Calibri"/>
              <a:buNone/>
              <a:defRPr b="1" i="0" sz="3600" u="none" cap="none" strike="noStrike">
                <a:solidFill>
                  <a:srgbClr val="FF6600"/>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11" name="Shape 111"/>
          <p:cNvSpPr txBox="1"/>
          <p:nvPr>
            <p:ph idx="1" type="subTitle"/>
          </p:nvPr>
        </p:nvSpPr>
        <p:spPr>
          <a:xfrm>
            <a:off x="584200" y="2571750"/>
            <a:ext cx="5334000" cy="435000"/>
          </a:xfrm>
          <a:prstGeom prst="rect">
            <a:avLst/>
          </a:prstGeom>
          <a:noFill/>
          <a:ln>
            <a:noFill/>
          </a:ln>
        </p:spPr>
        <p:txBody>
          <a:bodyPr anchorCtr="0" anchor="t" bIns="91425" lIns="91425" rIns="91425" tIns="91425"/>
          <a:lstStyle>
            <a:lvl1pPr indent="0" lvl="0" marL="0" marR="0" rtl="0" algn="ctr">
              <a:spcBef>
                <a:spcPts val="400"/>
              </a:spcBef>
              <a:buClr>
                <a:srgbClr val="99CCFF"/>
              </a:buClr>
              <a:buFont typeface="Arial"/>
              <a:buNone/>
              <a:defRPr b="0" i="1" sz="2000" u="none" cap="none" strike="noStrike">
                <a:solidFill>
                  <a:srgbClr val="99CCFF"/>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112" name="Shape 112"/>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3" name="Shape 113"/>
          <p:cNvSpPr txBox="1"/>
          <p:nvPr>
            <p:ph idx="11" type="ftr"/>
          </p:nvPr>
        </p:nvSpPr>
        <p:spPr>
          <a:xfrm>
            <a:off x="1868557" y="4767262"/>
            <a:ext cx="44892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4" name="Shape 114"/>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15" name="Shape 115"/>
        <p:cNvGrpSpPr/>
        <p:nvPr/>
      </p:nvGrpSpPr>
      <p:grpSpPr>
        <a:xfrm>
          <a:off x="0" y="0"/>
          <a:ext cx="0" cy="0"/>
          <a:chOff x="0" y="0"/>
          <a:chExt cx="0" cy="0"/>
        </a:xfrm>
      </p:grpSpPr>
      <p:sp>
        <p:nvSpPr>
          <p:cNvPr id="116" name="Shape 116"/>
          <p:cNvSpPr txBox="1"/>
          <p:nvPr>
            <p:ph type="title"/>
          </p:nvPr>
        </p:nvSpPr>
        <p:spPr>
          <a:xfrm>
            <a:off x="457200" y="0"/>
            <a:ext cx="6706800" cy="644100"/>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alibri"/>
              <a:buNone/>
              <a:defRPr b="1" i="0" sz="36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17" name="Shape 117"/>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18" name="Shape 118"/>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9" name="Shape 119"/>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0" name="Shape 120"/>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21" name="Shape 121"/>
        <p:cNvGrpSpPr/>
        <p:nvPr/>
      </p:nvGrpSpPr>
      <p:grpSpPr>
        <a:xfrm>
          <a:off x="0" y="0"/>
          <a:ext cx="0" cy="0"/>
          <a:chOff x="0" y="0"/>
          <a:chExt cx="0" cy="0"/>
        </a:xfrm>
      </p:grpSpPr>
      <p:sp>
        <p:nvSpPr>
          <p:cNvPr id="122" name="Shape 122"/>
          <p:cNvSpPr txBox="1"/>
          <p:nvPr>
            <p:ph type="title"/>
          </p:nvPr>
        </p:nvSpPr>
        <p:spPr>
          <a:xfrm>
            <a:off x="722312" y="3305176"/>
            <a:ext cx="7772400" cy="1021500"/>
          </a:xfrm>
          <a:prstGeom prst="rect">
            <a:avLst/>
          </a:prstGeom>
          <a:noFill/>
          <a:ln>
            <a:noFill/>
          </a:ln>
        </p:spPr>
        <p:txBody>
          <a:bodyPr anchorCtr="0" anchor="t" bIns="91425" lIns="91425" rIns="91425" tIns="91425"/>
          <a:lstStyle>
            <a:lvl1pPr indent="0" lvl="0" marL="0" marR="0" rtl="0" algn="l">
              <a:spcBef>
                <a:spcPts val="0"/>
              </a:spcBef>
              <a:buClr>
                <a:schemeClr val="lt1"/>
              </a:buClr>
              <a:buFont typeface="Calibri"/>
              <a:buNone/>
              <a:defRPr b="1" i="0" sz="40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23" name="Shape 123"/>
          <p:cNvSpPr txBox="1"/>
          <p:nvPr>
            <p:ph idx="1" type="body"/>
          </p:nvPr>
        </p:nvSpPr>
        <p:spPr>
          <a:xfrm>
            <a:off x="722312" y="2180034"/>
            <a:ext cx="7772400" cy="1125000"/>
          </a:xfrm>
          <a:prstGeom prst="rect">
            <a:avLst/>
          </a:prstGeom>
          <a:noFill/>
          <a:ln>
            <a:noFill/>
          </a:ln>
        </p:spPr>
        <p:txBody>
          <a:bodyPr anchorCtr="0"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124" name="Shape 124"/>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5" name="Shape 125"/>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6" name="Shape 126"/>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127" name="Shape 127"/>
        <p:cNvGrpSpPr/>
        <p:nvPr/>
      </p:nvGrpSpPr>
      <p:grpSpPr>
        <a:xfrm>
          <a:off x="0" y="0"/>
          <a:ext cx="0" cy="0"/>
          <a:chOff x="0" y="0"/>
          <a:chExt cx="0" cy="0"/>
        </a:xfrm>
      </p:grpSpPr>
      <p:sp>
        <p:nvSpPr>
          <p:cNvPr id="128" name="Shape 128"/>
          <p:cNvSpPr txBox="1"/>
          <p:nvPr>
            <p:ph type="title"/>
          </p:nvPr>
        </p:nvSpPr>
        <p:spPr>
          <a:xfrm>
            <a:off x="457200" y="0"/>
            <a:ext cx="6706800" cy="644100"/>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alibri"/>
              <a:buNone/>
              <a:defRPr b="1" i="0" sz="36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29" name="Shape 129"/>
          <p:cNvSpPr txBox="1"/>
          <p:nvPr>
            <p:ph idx="1" type="body"/>
          </p:nvPr>
        </p:nvSpPr>
        <p:spPr>
          <a:xfrm>
            <a:off x="457200" y="900112"/>
            <a:ext cx="4038600" cy="2545500"/>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30" name="Shape 130"/>
          <p:cNvSpPr txBox="1"/>
          <p:nvPr>
            <p:ph idx="2" type="body"/>
          </p:nvPr>
        </p:nvSpPr>
        <p:spPr>
          <a:xfrm>
            <a:off x="4648200" y="900112"/>
            <a:ext cx="4038600" cy="2545500"/>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31" name="Shape 131"/>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2" name="Shape 132"/>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3" name="Shape 133"/>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134" name="Shape 134"/>
        <p:cNvGrpSpPr/>
        <p:nvPr/>
      </p:nvGrpSpPr>
      <p:grpSpPr>
        <a:xfrm>
          <a:off x="0" y="0"/>
          <a:ext cx="0" cy="0"/>
          <a:chOff x="0" y="0"/>
          <a:chExt cx="0" cy="0"/>
        </a:xfrm>
      </p:grpSpPr>
      <p:sp>
        <p:nvSpPr>
          <p:cNvPr id="135" name="Shape 135"/>
          <p:cNvSpPr txBox="1"/>
          <p:nvPr>
            <p:ph type="title"/>
          </p:nvPr>
        </p:nvSpPr>
        <p:spPr>
          <a:xfrm>
            <a:off x="457200" y="127221"/>
            <a:ext cx="6611400" cy="540600"/>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alibri"/>
              <a:buNone/>
              <a:defRPr b="1" i="0" sz="36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36" name="Shape 136"/>
          <p:cNvSpPr txBox="1"/>
          <p:nvPr>
            <p:ph idx="1" type="body"/>
          </p:nvPr>
        </p:nvSpPr>
        <p:spPr>
          <a:xfrm>
            <a:off x="457200" y="1151334"/>
            <a:ext cx="4040100" cy="479700"/>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137" name="Shape 137"/>
          <p:cNvSpPr txBox="1"/>
          <p:nvPr>
            <p:ph idx="2" type="body"/>
          </p:nvPr>
        </p:nvSpPr>
        <p:spPr>
          <a:xfrm>
            <a:off x="457200" y="1631155"/>
            <a:ext cx="4040100" cy="2963400"/>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38" name="Shape 138"/>
          <p:cNvSpPr txBox="1"/>
          <p:nvPr>
            <p:ph idx="3" type="body"/>
          </p:nvPr>
        </p:nvSpPr>
        <p:spPr>
          <a:xfrm>
            <a:off x="4645026" y="1151334"/>
            <a:ext cx="4041899" cy="479700"/>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139" name="Shape 139"/>
          <p:cNvSpPr txBox="1"/>
          <p:nvPr>
            <p:ph idx="4" type="body"/>
          </p:nvPr>
        </p:nvSpPr>
        <p:spPr>
          <a:xfrm>
            <a:off x="4645026" y="1631155"/>
            <a:ext cx="4041899" cy="2963400"/>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40" name="Shape 140"/>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1" name="Shape 141"/>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2" name="Shape 142"/>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43" name="Shape 143"/>
        <p:cNvGrpSpPr/>
        <p:nvPr/>
      </p:nvGrpSpPr>
      <p:grpSpPr>
        <a:xfrm>
          <a:off x="0" y="0"/>
          <a:ext cx="0" cy="0"/>
          <a:chOff x="0" y="0"/>
          <a:chExt cx="0" cy="0"/>
        </a:xfrm>
      </p:grpSpPr>
      <p:sp>
        <p:nvSpPr>
          <p:cNvPr id="144" name="Shape 144"/>
          <p:cNvSpPr txBox="1"/>
          <p:nvPr>
            <p:ph type="title"/>
          </p:nvPr>
        </p:nvSpPr>
        <p:spPr>
          <a:xfrm>
            <a:off x="457200" y="0"/>
            <a:ext cx="6706800" cy="644100"/>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alibri"/>
              <a:buNone/>
              <a:defRPr b="1" i="0" sz="36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45" name="Shape 145"/>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6" name="Shape 146"/>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7" name="Shape 147"/>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48" name="Shape 148"/>
        <p:cNvGrpSpPr/>
        <p:nvPr/>
      </p:nvGrpSpPr>
      <p:grpSpPr>
        <a:xfrm>
          <a:off x="0" y="0"/>
          <a:ext cx="0" cy="0"/>
          <a:chOff x="0" y="0"/>
          <a:chExt cx="0" cy="0"/>
        </a:xfrm>
      </p:grpSpPr>
      <p:sp>
        <p:nvSpPr>
          <p:cNvPr id="149" name="Shape 149"/>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0" name="Shape 150"/>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1" name="Shape 151"/>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152" name="Shape 152"/>
        <p:cNvGrpSpPr/>
        <p:nvPr/>
      </p:nvGrpSpPr>
      <p:grpSpPr>
        <a:xfrm>
          <a:off x="0" y="0"/>
          <a:ext cx="0" cy="0"/>
          <a:chOff x="0" y="0"/>
          <a:chExt cx="0" cy="0"/>
        </a:xfrm>
      </p:grpSpPr>
      <p:sp>
        <p:nvSpPr>
          <p:cNvPr id="153" name="Shape 153"/>
          <p:cNvSpPr txBox="1"/>
          <p:nvPr>
            <p:ph type="title"/>
          </p:nvPr>
        </p:nvSpPr>
        <p:spPr>
          <a:xfrm>
            <a:off x="457200" y="204787"/>
            <a:ext cx="3008400" cy="871500"/>
          </a:xfrm>
          <a:prstGeom prst="rect">
            <a:avLst/>
          </a:prstGeom>
          <a:noFill/>
          <a:ln>
            <a:noFill/>
          </a:ln>
        </p:spPr>
        <p:txBody>
          <a:bodyPr anchorCtr="0" anchor="b" bIns="91425" lIns="91425" rIns="91425" tIns="91425"/>
          <a:lstStyle>
            <a:lvl1pPr indent="0" lvl="0" marL="0" marR="0" rtl="0" algn="l">
              <a:spcBef>
                <a:spcPts val="0"/>
              </a:spcBef>
              <a:buClr>
                <a:schemeClr val="lt1"/>
              </a:buClr>
              <a:buFont typeface="Calibri"/>
              <a:buNone/>
              <a:defRPr b="1" i="0" sz="20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54" name="Shape 154"/>
          <p:cNvSpPr txBox="1"/>
          <p:nvPr>
            <p:ph idx="1" type="body"/>
          </p:nvPr>
        </p:nvSpPr>
        <p:spPr>
          <a:xfrm>
            <a:off x="3575050" y="1076325"/>
            <a:ext cx="5111700" cy="35184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55" name="Shape 155"/>
          <p:cNvSpPr txBox="1"/>
          <p:nvPr>
            <p:ph idx="2" type="body"/>
          </p:nvPr>
        </p:nvSpPr>
        <p:spPr>
          <a:xfrm>
            <a:off x="457200" y="1076325"/>
            <a:ext cx="3008400" cy="3518400"/>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156" name="Shape 156"/>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7" name="Shape 157"/>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8" name="Shape 158"/>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59" name="Shape 159"/>
        <p:cNvGrpSpPr/>
        <p:nvPr/>
      </p:nvGrpSpPr>
      <p:grpSpPr>
        <a:xfrm>
          <a:off x="0" y="0"/>
          <a:ext cx="0" cy="0"/>
          <a:chOff x="0" y="0"/>
          <a:chExt cx="0" cy="0"/>
        </a:xfrm>
      </p:grpSpPr>
      <p:sp>
        <p:nvSpPr>
          <p:cNvPr id="160" name="Shape 160"/>
          <p:cNvSpPr txBox="1"/>
          <p:nvPr>
            <p:ph type="title"/>
          </p:nvPr>
        </p:nvSpPr>
        <p:spPr>
          <a:xfrm>
            <a:off x="1792288" y="3600450"/>
            <a:ext cx="5486400" cy="425100"/>
          </a:xfrm>
          <a:prstGeom prst="rect">
            <a:avLst/>
          </a:prstGeom>
          <a:noFill/>
          <a:ln>
            <a:noFill/>
          </a:ln>
        </p:spPr>
        <p:txBody>
          <a:bodyPr anchorCtr="0" anchor="b" bIns="91425" lIns="91425" rIns="91425" tIns="91425"/>
          <a:lstStyle>
            <a:lvl1pPr indent="0" lvl="0" marL="0" marR="0" rtl="0" algn="l">
              <a:spcBef>
                <a:spcPts val="0"/>
              </a:spcBef>
              <a:buClr>
                <a:schemeClr val="lt1"/>
              </a:buClr>
              <a:buFont typeface="Calibri"/>
              <a:buNone/>
              <a:defRPr b="1" i="0" sz="20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61" name="Shape 161"/>
          <p:cNvSpPr/>
          <p:nvPr>
            <p:ph idx="2" type="pic"/>
          </p:nvPr>
        </p:nvSpPr>
        <p:spPr>
          <a:xfrm>
            <a:off x="1792288" y="459581"/>
            <a:ext cx="5486400" cy="30861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162" name="Shape 162"/>
          <p:cNvSpPr txBox="1"/>
          <p:nvPr>
            <p:ph idx="1" type="body"/>
          </p:nvPr>
        </p:nvSpPr>
        <p:spPr>
          <a:xfrm>
            <a:off x="1792288" y="4025503"/>
            <a:ext cx="5486400" cy="603600"/>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163" name="Shape 163"/>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4" name="Shape 164"/>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5" name="Shape 165"/>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66" name="Shape 166"/>
        <p:cNvGrpSpPr/>
        <p:nvPr/>
      </p:nvGrpSpPr>
      <p:grpSpPr>
        <a:xfrm>
          <a:off x="0" y="0"/>
          <a:ext cx="0" cy="0"/>
          <a:chOff x="0" y="0"/>
          <a:chExt cx="0" cy="0"/>
        </a:xfrm>
      </p:grpSpPr>
      <p:sp>
        <p:nvSpPr>
          <p:cNvPr id="167" name="Shape 167"/>
          <p:cNvSpPr txBox="1"/>
          <p:nvPr>
            <p:ph type="title"/>
          </p:nvPr>
        </p:nvSpPr>
        <p:spPr>
          <a:xfrm>
            <a:off x="457200" y="0"/>
            <a:ext cx="6706800" cy="644100"/>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alibri"/>
              <a:buNone/>
              <a:defRPr b="1" i="0" sz="36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68" name="Shape 168"/>
          <p:cNvSpPr txBox="1"/>
          <p:nvPr>
            <p:ph idx="1" type="body"/>
          </p:nvPr>
        </p:nvSpPr>
        <p:spPr>
          <a:xfrm rot="5400000">
            <a:off x="2874750" y="-1217399"/>
            <a:ext cx="3394500" cy="82296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69" name="Shape 169"/>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70" name="Shape 170"/>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71" name="Shape 171"/>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72" name="Shape 172"/>
        <p:cNvGrpSpPr/>
        <p:nvPr/>
      </p:nvGrpSpPr>
      <p:grpSpPr>
        <a:xfrm>
          <a:off x="0" y="0"/>
          <a:ext cx="0" cy="0"/>
          <a:chOff x="0" y="0"/>
          <a:chExt cx="0" cy="0"/>
        </a:xfrm>
      </p:grpSpPr>
      <p:sp>
        <p:nvSpPr>
          <p:cNvPr id="173" name="Shape 173"/>
          <p:cNvSpPr txBox="1"/>
          <p:nvPr>
            <p:ph type="title"/>
          </p:nvPr>
        </p:nvSpPr>
        <p:spPr>
          <a:xfrm rot="5400000">
            <a:off x="6012600" y="771581"/>
            <a:ext cx="3291000" cy="2057400"/>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alibri"/>
              <a:buNone/>
              <a:defRPr b="1" i="0" sz="36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74" name="Shape 174"/>
          <p:cNvSpPr txBox="1"/>
          <p:nvPr>
            <p:ph idx="1" type="body"/>
          </p:nvPr>
        </p:nvSpPr>
        <p:spPr>
          <a:xfrm rot="5400000">
            <a:off x="1821600" y="-1209618"/>
            <a:ext cx="3291000" cy="60198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75" name="Shape 175"/>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76" name="Shape 176"/>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77" name="Shape 177"/>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Slide">
    <p:spTree>
      <p:nvGrpSpPr>
        <p:cNvPr id="182" name="Shape 182"/>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Slide">
    <p:spTree>
      <p:nvGrpSpPr>
        <p:cNvPr id="183" name="Shape 183"/>
        <p:cNvGrpSpPr/>
        <p:nvPr/>
      </p:nvGrpSpPr>
      <p:grpSpPr>
        <a:xfrm>
          <a:off x="0" y="0"/>
          <a:ext cx="0" cy="0"/>
          <a:chOff x="0" y="0"/>
          <a:chExt cx="0" cy="0"/>
        </a:xfrm>
      </p:grpSpPr>
      <p:sp>
        <p:nvSpPr>
          <p:cNvPr id="184" name="Shape 184"/>
          <p:cNvSpPr txBox="1"/>
          <p:nvPr>
            <p:ph type="title"/>
          </p:nvPr>
        </p:nvSpPr>
        <p:spPr>
          <a:xfrm>
            <a:off x="457200" y="205200"/>
            <a:ext cx="8229300" cy="8586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85" name="Shape 185"/>
          <p:cNvSpPr txBox="1"/>
          <p:nvPr>
            <p:ph idx="1" type="subTitle"/>
          </p:nvPr>
        </p:nvSpPr>
        <p:spPr>
          <a:xfrm>
            <a:off x="457200" y="1203479"/>
            <a:ext cx="8229300" cy="29829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Content">
    <p:spTree>
      <p:nvGrpSpPr>
        <p:cNvPr id="186" name="Shape 186"/>
        <p:cNvGrpSpPr/>
        <p:nvPr/>
      </p:nvGrpSpPr>
      <p:grpSpPr>
        <a:xfrm>
          <a:off x="0" y="0"/>
          <a:ext cx="0" cy="0"/>
          <a:chOff x="0" y="0"/>
          <a:chExt cx="0" cy="0"/>
        </a:xfrm>
      </p:grpSpPr>
      <p:sp>
        <p:nvSpPr>
          <p:cNvPr id="187" name="Shape 187"/>
          <p:cNvSpPr txBox="1"/>
          <p:nvPr>
            <p:ph type="title"/>
          </p:nvPr>
        </p:nvSpPr>
        <p:spPr>
          <a:xfrm>
            <a:off x="457200" y="205200"/>
            <a:ext cx="8229300" cy="8586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88" name="Shape 188"/>
          <p:cNvSpPr txBox="1"/>
          <p:nvPr>
            <p:ph idx="1" type="body"/>
          </p:nvPr>
        </p:nvSpPr>
        <p:spPr>
          <a:xfrm>
            <a:off x="457200" y="1203479"/>
            <a:ext cx="8229300" cy="29829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itle, 2 Content">
    <p:spTree>
      <p:nvGrpSpPr>
        <p:cNvPr id="189" name="Shape 189"/>
        <p:cNvGrpSpPr/>
        <p:nvPr/>
      </p:nvGrpSpPr>
      <p:grpSpPr>
        <a:xfrm>
          <a:off x="0" y="0"/>
          <a:ext cx="0" cy="0"/>
          <a:chOff x="0" y="0"/>
          <a:chExt cx="0" cy="0"/>
        </a:xfrm>
      </p:grpSpPr>
      <p:sp>
        <p:nvSpPr>
          <p:cNvPr id="190" name="Shape 190"/>
          <p:cNvSpPr txBox="1"/>
          <p:nvPr>
            <p:ph type="title"/>
          </p:nvPr>
        </p:nvSpPr>
        <p:spPr>
          <a:xfrm>
            <a:off x="457200" y="205200"/>
            <a:ext cx="8229300" cy="8586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91" name="Shape 191"/>
          <p:cNvSpPr txBox="1"/>
          <p:nvPr>
            <p:ph idx="1" type="body"/>
          </p:nvPr>
        </p:nvSpPr>
        <p:spPr>
          <a:xfrm>
            <a:off x="457200" y="1203479"/>
            <a:ext cx="4015800" cy="29829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92" name="Shape 192"/>
          <p:cNvSpPr txBox="1"/>
          <p:nvPr>
            <p:ph idx="2" type="body"/>
          </p:nvPr>
        </p:nvSpPr>
        <p:spPr>
          <a:xfrm>
            <a:off x="4674239" y="1203479"/>
            <a:ext cx="4015800" cy="29829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93" name="Shape 193"/>
        <p:cNvGrpSpPr/>
        <p:nvPr/>
      </p:nvGrpSpPr>
      <p:grpSpPr>
        <a:xfrm>
          <a:off x="0" y="0"/>
          <a:ext cx="0" cy="0"/>
          <a:chOff x="0" y="0"/>
          <a:chExt cx="0" cy="0"/>
        </a:xfrm>
      </p:grpSpPr>
      <p:sp>
        <p:nvSpPr>
          <p:cNvPr id="194" name="Shape 194"/>
          <p:cNvSpPr txBox="1"/>
          <p:nvPr>
            <p:ph type="title"/>
          </p:nvPr>
        </p:nvSpPr>
        <p:spPr>
          <a:xfrm>
            <a:off x="457200" y="205200"/>
            <a:ext cx="8229300" cy="8586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nly">
  <p:cSld name="Centered Text">
    <p:spTree>
      <p:nvGrpSpPr>
        <p:cNvPr id="195" name="Shape 195"/>
        <p:cNvGrpSpPr/>
        <p:nvPr/>
      </p:nvGrpSpPr>
      <p:grpSpPr>
        <a:xfrm>
          <a:off x="0" y="0"/>
          <a:ext cx="0" cy="0"/>
          <a:chOff x="0" y="0"/>
          <a:chExt cx="0" cy="0"/>
        </a:xfrm>
      </p:grpSpPr>
      <p:sp>
        <p:nvSpPr>
          <p:cNvPr id="196" name="Shape 196"/>
          <p:cNvSpPr txBox="1"/>
          <p:nvPr>
            <p:ph idx="1" type="subTitle"/>
          </p:nvPr>
        </p:nvSpPr>
        <p:spPr>
          <a:xfrm>
            <a:off x="457200" y="205200"/>
            <a:ext cx="8229300" cy="39813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AndObj">
  <p:cSld name="Title, 2 Content and Content">
    <p:spTree>
      <p:nvGrpSpPr>
        <p:cNvPr id="197" name="Shape 197"/>
        <p:cNvGrpSpPr/>
        <p:nvPr/>
      </p:nvGrpSpPr>
      <p:grpSpPr>
        <a:xfrm>
          <a:off x="0" y="0"/>
          <a:ext cx="0" cy="0"/>
          <a:chOff x="0" y="0"/>
          <a:chExt cx="0" cy="0"/>
        </a:xfrm>
      </p:grpSpPr>
      <p:sp>
        <p:nvSpPr>
          <p:cNvPr id="198" name="Shape 198"/>
          <p:cNvSpPr txBox="1"/>
          <p:nvPr>
            <p:ph type="title"/>
          </p:nvPr>
        </p:nvSpPr>
        <p:spPr>
          <a:xfrm>
            <a:off x="457200" y="205200"/>
            <a:ext cx="8229300" cy="8586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99" name="Shape 199"/>
          <p:cNvSpPr txBox="1"/>
          <p:nvPr>
            <p:ph idx="1" type="body"/>
          </p:nvPr>
        </p:nvSpPr>
        <p:spPr>
          <a:xfrm>
            <a:off x="457200" y="1203479"/>
            <a:ext cx="4015800" cy="14226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00" name="Shape 200"/>
          <p:cNvSpPr txBox="1"/>
          <p:nvPr>
            <p:ph idx="2" type="body"/>
          </p:nvPr>
        </p:nvSpPr>
        <p:spPr>
          <a:xfrm>
            <a:off x="457200" y="2761919"/>
            <a:ext cx="4015800" cy="14226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01" name="Shape 201"/>
          <p:cNvSpPr txBox="1"/>
          <p:nvPr>
            <p:ph idx="3" type="body"/>
          </p:nvPr>
        </p:nvSpPr>
        <p:spPr>
          <a:xfrm>
            <a:off x="4674239" y="1203479"/>
            <a:ext cx="4015800" cy="29829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AndTwoObj">
  <p:cSld name="Title Content and 2 Content">
    <p:spTree>
      <p:nvGrpSpPr>
        <p:cNvPr id="202" name="Shape 202"/>
        <p:cNvGrpSpPr/>
        <p:nvPr/>
      </p:nvGrpSpPr>
      <p:grpSpPr>
        <a:xfrm>
          <a:off x="0" y="0"/>
          <a:ext cx="0" cy="0"/>
          <a:chOff x="0" y="0"/>
          <a:chExt cx="0" cy="0"/>
        </a:xfrm>
      </p:grpSpPr>
      <p:sp>
        <p:nvSpPr>
          <p:cNvPr id="203" name="Shape 203"/>
          <p:cNvSpPr txBox="1"/>
          <p:nvPr>
            <p:ph type="title"/>
          </p:nvPr>
        </p:nvSpPr>
        <p:spPr>
          <a:xfrm>
            <a:off x="457200" y="205200"/>
            <a:ext cx="8229300" cy="8586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04" name="Shape 204"/>
          <p:cNvSpPr txBox="1"/>
          <p:nvPr>
            <p:ph idx="1" type="body"/>
          </p:nvPr>
        </p:nvSpPr>
        <p:spPr>
          <a:xfrm>
            <a:off x="457200" y="1203479"/>
            <a:ext cx="4015800" cy="29829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05" name="Shape 205"/>
          <p:cNvSpPr txBox="1"/>
          <p:nvPr>
            <p:ph idx="2" type="body"/>
          </p:nvPr>
        </p:nvSpPr>
        <p:spPr>
          <a:xfrm>
            <a:off x="4674239" y="1203479"/>
            <a:ext cx="4015800" cy="14226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06" name="Shape 206"/>
          <p:cNvSpPr txBox="1"/>
          <p:nvPr>
            <p:ph idx="3" type="body"/>
          </p:nvPr>
        </p:nvSpPr>
        <p:spPr>
          <a:xfrm>
            <a:off x="4674239" y="2761919"/>
            <a:ext cx="4015800" cy="14226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OverTx">
  <p:cSld name="Title, 2 Content over Content">
    <p:spTree>
      <p:nvGrpSpPr>
        <p:cNvPr id="207" name="Shape 207"/>
        <p:cNvGrpSpPr/>
        <p:nvPr/>
      </p:nvGrpSpPr>
      <p:grpSpPr>
        <a:xfrm>
          <a:off x="0" y="0"/>
          <a:ext cx="0" cy="0"/>
          <a:chOff x="0" y="0"/>
          <a:chExt cx="0" cy="0"/>
        </a:xfrm>
      </p:grpSpPr>
      <p:sp>
        <p:nvSpPr>
          <p:cNvPr id="208" name="Shape 208"/>
          <p:cNvSpPr txBox="1"/>
          <p:nvPr>
            <p:ph type="title"/>
          </p:nvPr>
        </p:nvSpPr>
        <p:spPr>
          <a:xfrm>
            <a:off x="457200" y="205200"/>
            <a:ext cx="8229300" cy="8586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09" name="Shape 209"/>
          <p:cNvSpPr txBox="1"/>
          <p:nvPr>
            <p:ph idx="1" type="body"/>
          </p:nvPr>
        </p:nvSpPr>
        <p:spPr>
          <a:xfrm>
            <a:off x="457200" y="1203479"/>
            <a:ext cx="4015800" cy="14226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10" name="Shape 210"/>
          <p:cNvSpPr txBox="1"/>
          <p:nvPr>
            <p:ph idx="2" type="body"/>
          </p:nvPr>
        </p:nvSpPr>
        <p:spPr>
          <a:xfrm>
            <a:off x="4674239" y="1203479"/>
            <a:ext cx="4015800" cy="14226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11" name="Shape 211"/>
          <p:cNvSpPr txBox="1"/>
          <p:nvPr>
            <p:ph idx="3" type="body"/>
          </p:nvPr>
        </p:nvSpPr>
        <p:spPr>
          <a:xfrm>
            <a:off x="457200" y="2761919"/>
            <a:ext cx="8229300" cy="14226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verTx">
  <p:cSld name="Title, Content over Content">
    <p:spTree>
      <p:nvGrpSpPr>
        <p:cNvPr id="212" name="Shape 212"/>
        <p:cNvGrpSpPr/>
        <p:nvPr/>
      </p:nvGrpSpPr>
      <p:grpSpPr>
        <a:xfrm>
          <a:off x="0" y="0"/>
          <a:ext cx="0" cy="0"/>
          <a:chOff x="0" y="0"/>
          <a:chExt cx="0" cy="0"/>
        </a:xfrm>
      </p:grpSpPr>
      <p:sp>
        <p:nvSpPr>
          <p:cNvPr id="213" name="Shape 213"/>
          <p:cNvSpPr txBox="1"/>
          <p:nvPr>
            <p:ph type="title"/>
          </p:nvPr>
        </p:nvSpPr>
        <p:spPr>
          <a:xfrm>
            <a:off x="457200" y="205200"/>
            <a:ext cx="8229300" cy="8586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14" name="Shape 214"/>
          <p:cNvSpPr txBox="1"/>
          <p:nvPr>
            <p:ph idx="1" type="body"/>
          </p:nvPr>
        </p:nvSpPr>
        <p:spPr>
          <a:xfrm>
            <a:off x="457200" y="1203479"/>
            <a:ext cx="8229300" cy="14226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15" name="Shape 215"/>
          <p:cNvSpPr txBox="1"/>
          <p:nvPr>
            <p:ph idx="2" type="body"/>
          </p:nvPr>
        </p:nvSpPr>
        <p:spPr>
          <a:xfrm>
            <a:off x="457200" y="2761919"/>
            <a:ext cx="8229300" cy="14226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fourObj">
  <p:cSld name="Title, 4 Content">
    <p:spTree>
      <p:nvGrpSpPr>
        <p:cNvPr id="216" name="Shape 216"/>
        <p:cNvGrpSpPr/>
        <p:nvPr/>
      </p:nvGrpSpPr>
      <p:grpSpPr>
        <a:xfrm>
          <a:off x="0" y="0"/>
          <a:ext cx="0" cy="0"/>
          <a:chOff x="0" y="0"/>
          <a:chExt cx="0" cy="0"/>
        </a:xfrm>
      </p:grpSpPr>
      <p:sp>
        <p:nvSpPr>
          <p:cNvPr id="217" name="Shape 217"/>
          <p:cNvSpPr txBox="1"/>
          <p:nvPr>
            <p:ph type="title"/>
          </p:nvPr>
        </p:nvSpPr>
        <p:spPr>
          <a:xfrm>
            <a:off x="457200" y="205200"/>
            <a:ext cx="8229300" cy="8586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18" name="Shape 218"/>
          <p:cNvSpPr txBox="1"/>
          <p:nvPr>
            <p:ph idx="1" type="body"/>
          </p:nvPr>
        </p:nvSpPr>
        <p:spPr>
          <a:xfrm>
            <a:off x="457200" y="1203479"/>
            <a:ext cx="4015800" cy="14226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19" name="Shape 219"/>
          <p:cNvSpPr txBox="1"/>
          <p:nvPr>
            <p:ph idx="2" type="body"/>
          </p:nvPr>
        </p:nvSpPr>
        <p:spPr>
          <a:xfrm>
            <a:off x="4674239" y="1203479"/>
            <a:ext cx="4015800" cy="14226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20" name="Shape 220"/>
          <p:cNvSpPr txBox="1"/>
          <p:nvPr>
            <p:ph idx="3" type="body"/>
          </p:nvPr>
        </p:nvSpPr>
        <p:spPr>
          <a:xfrm>
            <a:off x="4674239" y="2761919"/>
            <a:ext cx="4015800" cy="14226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21" name="Shape 221"/>
          <p:cNvSpPr txBox="1"/>
          <p:nvPr>
            <p:ph idx="4" type="body"/>
          </p:nvPr>
        </p:nvSpPr>
        <p:spPr>
          <a:xfrm>
            <a:off x="457200" y="2761919"/>
            <a:ext cx="4015800" cy="14226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6 Content">
    <p:spTree>
      <p:nvGrpSpPr>
        <p:cNvPr id="222" name="Shape 222"/>
        <p:cNvGrpSpPr/>
        <p:nvPr/>
      </p:nvGrpSpPr>
      <p:grpSpPr>
        <a:xfrm>
          <a:off x="0" y="0"/>
          <a:ext cx="0" cy="0"/>
          <a:chOff x="0" y="0"/>
          <a:chExt cx="0" cy="0"/>
        </a:xfrm>
      </p:grpSpPr>
      <p:sp>
        <p:nvSpPr>
          <p:cNvPr id="223" name="Shape 223"/>
          <p:cNvSpPr txBox="1"/>
          <p:nvPr>
            <p:ph type="title"/>
          </p:nvPr>
        </p:nvSpPr>
        <p:spPr>
          <a:xfrm>
            <a:off x="457200" y="205200"/>
            <a:ext cx="8229300" cy="8586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24" name="Shape 224"/>
          <p:cNvSpPr txBox="1"/>
          <p:nvPr>
            <p:ph idx="1" type="body"/>
          </p:nvPr>
        </p:nvSpPr>
        <p:spPr>
          <a:xfrm>
            <a:off x="457200" y="1203479"/>
            <a:ext cx="8229300" cy="29829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25" name="Shape 225"/>
          <p:cNvSpPr txBox="1"/>
          <p:nvPr>
            <p:ph idx="2" type="body"/>
          </p:nvPr>
        </p:nvSpPr>
        <p:spPr>
          <a:xfrm>
            <a:off x="457200" y="1203479"/>
            <a:ext cx="8229300" cy="29829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pic>
        <p:nvPicPr>
          <p:cNvPr id="226" name="Shape 226"/>
          <p:cNvPicPr preferRelativeResize="0"/>
          <p:nvPr/>
        </p:nvPicPr>
        <p:blipFill rotWithShape="1">
          <a:blip r:embed="rId2">
            <a:alphaModFix/>
          </a:blip>
          <a:srcRect b="0" l="0" r="0" t="0"/>
          <a:stretch/>
        </p:blipFill>
        <p:spPr>
          <a:xfrm>
            <a:off x="2702159" y="1203479"/>
            <a:ext cx="3738600" cy="2982900"/>
          </a:xfrm>
          <a:prstGeom prst="rect">
            <a:avLst/>
          </a:prstGeom>
          <a:noFill/>
          <a:ln>
            <a:noFill/>
          </a:ln>
        </p:spPr>
      </p:pic>
      <p:pic>
        <p:nvPicPr>
          <p:cNvPr id="227" name="Shape 227"/>
          <p:cNvPicPr preferRelativeResize="0"/>
          <p:nvPr/>
        </p:nvPicPr>
        <p:blipFill rotWithShape="1">
          <a:blip r:embed="rId2">
            <a:alphaModFix/>
          </a:blip>
          <a:srcRect b="0" l="0" r="0" t="0"/>
          <a:stretch/>
        </p:blipFill>
        <p:spPr>
          <a:xfrm>
            <a:off x="2702159" y="1203479"/>
            <a:ext cx="3738600" cy="2982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4.jpg"/><Relationship Id="rId2" Type="http://schemas.openxmlformats.org/officeDocument/2006/relationships/image" Target="../media/image2.jp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theme" Target="../theme/theme3.xml"/><Relationship Id="rId14" Type="http://schemas.openxmlformats.org/officeDocument/2006/relationships/slideLayout" Target="../slideLayouts/slideLayout2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theme" Target="../theme/theme5.xml"/><Relationship Id="rId12" Type="http://schemas.openxmlformats.org/officeDocument/2006/relationships/slideLayout" Target="../slideLayouts/slideLayout34.xml"/><Relationship Id="rId1" Type="http://schemas.openxmlformats.org/officeDocument/2006/relationships/image" Target="../media/image1.jpg"/><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0" Type="http://schemas.openxmlformats.org/officeDocument/2006/relationships/slideLayout" Target="../slideLayouts/slideLayout43.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 Type="http://schemas.openxmlformats.org/officeDocument/2006/relationships/image" Target="../media/image4.jpg"/><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0" name="Shape 50"/>
        <p:cNvGrpSpPr/>
        <p:nvPr/>
      </p:nvGrpSpPr>
      <p:grpSpPr>
        <a:xfrm>
          <a:off x="0" y="0"/>
          <a:ext cx="0" cy="0"/>
          <a:chOff x="0" y="0"/>
          <a:chExt cx="0" cy="0"/>
        </a:xfrm>
      </p:grpSpPr>
      <p:pic>
        <p:nvPicPr>
          <p:cNvPr id="51" name="Shape 51"/>
          <p:cNvPicPr preferRelativeResize="0"/>
          <p:nvPr/>
        </p:nvPicPr>
        <p:blipFill rotWithShape="1">
          <a:blip r:embed="rId1">
            <a:alphaModFix/>
          </a:blip>
          <a:srcRect b="0" l="0" r="0" t="0"/>
          <a:stretch/>
        </p:blipFill>
        <p:spPr>
          <a:xfrm>
            <a:off x="10080" y="0"/>
            <a:ext cx="9122700" cy="5142300"/>
          </a:xfrm>
          <a:prstGeom prst="rect">
            <a:avLst/>
          </a:prstGeom>
          <a:noFill/>
          <a:ln>
            <a:noFill/>
          </a:ln>
        </p:spPr>
      </p:pic>
      <p:pic>
        <p:nvPicPr>
          <p:cNvPr id="52" name="Shape 52"/>
          <p:cNvPicPr preferRelativeResize="0"/>
          <p:nvPr/>
        </p:nvPicPr>
        <p:blipFill rotWithShape="1">
          <a:blip r:embed="rId2">
            <a:alphaModFix/>
          </a:blip>
          <a:srcRect b="0" l="0" r="0" t="0"/>
          <a:stretch/>
        </p:blipFill>
        <p:spPr>
          <a:xfrm>
            <a:off x="10080" y="0"/>
            <a:ext cx="9122700" cy="5142300"/>
          </a:xfrm>
          <a:prstGeom prst="rect">
            <a:avLst/>
          </a:prstGeom>
          <a:noFill/>
          <a:ln>
            <a:noFill/>
          </a:ln>
        </p:spPr>
      </p:pic>
      <p:sp>
        <p:nvSpPr>
          <p:cNvPr id="53" name="Shape 53"/>
          <p:cNvSpPr txBox="1"/>
          <p:nvPr>
            <p:ph type="title"/>
          </p:nvPr>
        </p:nvSpPr>
        <p:spPr>
          <a:xfrm>
            <a:off x="457200" y="205200"/>
            <a:ext cx="8229300" cy="8586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54" name="Shape 54"/>
          <p:cNvSpPr txBox="1"/>
          <p:nvPr>
            <p:ph idx="1" type="body"/>
          </p:nvPr>
        </p:nvSpPr>
        <p:spPr>
          <a:xfrm>
            <a:off x="457200" y="1203479"/>
            <a:ext cx="8229300" cy="29829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1" name="Shape 101"/>
        <p:cNvGrpSpPr/>
        <p:nvPr/>
      </p:nvGrpSpPr>
      <p:grpSpPr>
        <a:xfrm>
          <a:off x="0" y="0"/>
          <a:ext cx="0" cy="0"/>
          <a:chOff x="0" y="0"/>
          <a:chExt cx="0" cy="0"/>
        </a:xfrm>
      </p:grpSpPr>
      <p:pic>
        <p:nvPicPr>
          <p:cNvPr id="102" name="Shape 102"/>
          <p:cNvPicPr preferRelativeResize="0"/>
          <p:nvPr/>
        </p:nvPicPr>
        <p:blipFill rotWithShape="1">
          <a:blip r:embed="rId1">
            <a:alphaModFix/>
          </a:blip>
          <a:srcRect b="0" l="0" r="0" t="0"/>
          <a:stretch/>
        </p:blipFill>
        <p:spPr>
          <a:xfrm>
            <a:off x="9938" y="0"/>
            <a:ext cx="9124200" cy="5143500"/>
          </a:xfrm>
          <a:prstGeom prst="rect">
            <a:avLst/>
          </a:prstGeom>
          <a:noFill/>
          <a:ln>
            <a:noFill/>
          </a:ln>
        </p:spPr>
      </p:pic>
      <p:sp>
        <p:nvSpPr>
          <p:cNvPr id="103" name="Shape 103"/>
          <p:cNvSpPr txBox="1"/>
          <p:nvPr>
            <p:ph type="title"/>
          </p:nvPr>
        </p:nvSpPr>
        <p:spPr>
          <a:xfrm>
            <a:off x="457200" y="0"/>
            <a:ext cx="6706800" cy="644100"/>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alibri"/>
              <a:buNone/>
              <a:defRPr b="1" i="0" sz="36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04" name="Shape 104"/>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05" name="Shape 105"/>
          <p:cNvSpPr txBox="1"/>
          <p:nvPr>
            <p:ph idx="10" type="dt"/>
          </p:nvPr>
        </p:nvSpPr>
        <p:spPr>
          <a:xfrm>
            <a:off x="457200" y="4767262"/>
            <a:ext cx="1188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6" name="Shape 106"/>
          <p:cNvSpPr txBox="1"/>
          <p:nvPr>
            <p:ph idx="11" type="ftr"/>
          </p:nvPr>
        </p:nvSpPr>
        <p:spPr>
          <a:xfrm>
            <a:off x="2409244" y="4767262"/>
            <a:ext cx="39483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7" name="Shape 107"/>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8" name="Shape 178"/>
        <p:cNvGrpSpPr/>
        <p:nvPr/>
      </p:nvGrpSpPr>
      <p:grpSpPr>
        <a:xfrm>
          <a:off x="0" y="0"/>
          <a:ext cx="0" cy="0"/>
          <a:chOff x="0" y="0"/>
          <a:chExt cx="0" cy="0"/>
        </a:xfrm>
      </p:grpSpPr>
      <p:pic>
        <p:nvPicPr>
          <p:cNvPr id="179" name="Shape 179"/>
          <p:cNvPicPr preferRelativeResize="0"/>
          <p:nvPr/>
        </p:nvPicPr>
        <p:blipFill rotWithShape="1">
          <a:blip r:embed="rId1">
            <a:alphaModFix/>
          </a:blip>
          <a:srcRect b="0" l="0" r="0" t="0"/>
          <a:stretch/>
        </p:blipFill>
        <p:spPr>
          <a:xfrm>
            <a:off x="10080" y="0"/>
            <a:ext cx="9122700" cy="5142300"/>
          </a:xfrm>
          <a:prstGeom prst="rect">
            <a:avLst/>
          </a:prstGeom>
          <a:noFill/>
          <a:ln>
            <a:noFill/>
          </a:ln>
        </p:spPr>
      </p:pic>
      <p:sp>
        <p:nvSpPr>
          <p:cNvPr id="180" name="Shape 180"/>
          <p:cNvSpPr txBox="1"/>
          <p:nvPr>
            <p:ph type="title"/>
          </p:nvPr>
        </p:nvSpPr>
        <p:spPr>
          <a:xfrm>
            <a:off x="457200" y="205200"/>
            <a:ext cx="8229300" cy="8586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81" name="Shape 181"/>
          <p:cNvSpPr txBox="1"/>
          <p:nvPr>
            <p:ph idx="1" type="body"/>
          </p:nvPr>
        </p:nvSpPr>
        <p:spPr>
          <a:xfrm>
            <a:off x="457200" y="1203479"/>
            <a:ext cx="8229300" cy="29829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31" name="Shape 231"/>
        <p:cNvGrpSpPr/>
        <p:nvPr/>
      </p:nvGrpSpPr>
      <p:grpSpPr>
        <a:xfrm>
          <a:off x="0" y="0"/>
          <a:ext cx="0" cy="0"/>
          <a:chOff x="0" y="0"/>
          <a:chExt cx="0" cy="0"/>
        </a:xfrm>
      </p:grpSpPr>
      <p:sp>
        <p:nvSpPr>
          <p:cNvPr id="232" name="Shape 232"/>
          <p:cNvSpPr/>
          <p:nvPr/>
        </p:nvSpPr>
        <p:spPr>
          <a:xfrm>
            <a:off x="584279" y="1743840"/>
            <a:ext cx="5332800" cy="6765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3" name="Shape 233"/>
          <p:cNvSpPr/>
          <p:nvPr/>
        </p:nvSpPr>
        <p:spPr>
          <a:xfrm>
            <a:off x="584275" y="2571858"/>
            <a:ext cx="5332800" cy="78689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i="0" lang="en" sz="2000" u="none" cap="none" strike="noStrike">
                <a:solidFill>
                  <a:srgbClr val="000000"/>
                </a:solidFill>
                <a:latin typeface="Arial"/>
                <a:ea typeface="Arial"/>
                <a:cs typeface="Arial"/>
                <a:sym typeface="Arial"/>
              </a:rPr>
              <a:t>Introduction to ES6</a:t>
            </a:r>
          </a:p>
          <a:p>
            <a:pPr indent="-342900" lvl="0" marL="457200" marR="0" rtl="0" algn="l">
              <a:spcBef>
                <a:spcPts val="0"/>
              </a:spcBef>
              <a:buSzPct val="100000"/>
              <a:buChar char="-"/>
            </a:pPr>
            <a:r>
              <a:rPr lang="en" sz="1800"/>
              <a:t>Part 2</a:t>
            </a:r>
          </a:p>
        </p:txBody>
      </p:sp>
      <p:sp>
        <p:nvSpPr>
          <p:cNvPr id="234" name="Shape 234"/>
          <p:cNvSpPr/>
          <p:nvPr/>
        </p:nvSpPr>
        <p:spPr>
          <a:xfrm>
            <a:off x="6553080" y="4767119"/>
            <a:ext cx="2132400" cy="2724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lang="en" sz="1200" strike="noStrike">
                <a:solidFill>
                  <a:srgbClr val="8B8B8B"/>
                </a:solidFill>
                <a:latin typeface="Calibri"/>
                <a:ea typeface="Calibri"/>
                <a:cs typeface="Calibri"/>
                <a:sym typeface="Calibri"/>
              </a:rPr>
              <a:t>‹#›</a:t>
            </a:fld>
          </a:p>
        </p:txBody>
      </p:sp>
      <p:sp>
        <p:nvSpPr>
          <p:cNvPr id="235" name="Shape 235"/>
          <p:cNvSpPr/>
          <p:nvPr/>
        </p:nvSpPr>
        <p:spPr>
          <a:xfrm>
            <a:off x="1868400" y="4767119"/>
            <a:ext cx="4487700" cy="272400"/>
          </a:xfrm>
          <a:prstGeom prst="rect">
            <a:avLst/>
          </a:prstGeom>
          <a:noFill/>
          <a:ln>
            <a:noFill/>
          </a:ln>
        </p:spPr>
        <p:txBody>
          <a:bodyPr anchorCtr="0" anchor="ctr" bIns="45000" lIns="90000" rIns="90000" tIns="45000">
            <a:noAutofit/>
          </a:bodyPr>
          <a:lstStyle/>
          <a:p>
            <a:pPr indent="0" lvl="0" marL="0" marR="0" rtl="0" algn="ctr">
              <a:lnSpc>
                <a:spcPct val="100000"/>
              </a:lnSpc>
              <a:spcBef>
                <a:spcPts val="0"/>
              </a:spcBef>
              <a:buSzPct val="25000"/>
              <a:buNone/>
            </a:pPr>
            <a:r>
              <a:rPr b="0" lang="en" sz="1200" strike="noStrike">
                <a:solidFill>
                  <a:srgbClr val="8B8B8B"/>
                </a:solidFill>
                <a:latin typeface="Calibri"/>
                <a:ea typeface="Calibri"/>
                <a:cs typeface="Calibri"/>
                <a:sym typeface="Calibri"/>
              </a:rPr>
              <a:t>©FPT SOFTWARE - Corporate Training Center - Internal Use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306" name="Shape 306"/>
        <p:cNvGrpSpPr/>
        <p:nvPr/>
      </p:nvGrpSpPr>
      <p:grpSpPr>
        <a:xfrm>
          <a:off x="0" y="0"/>
          <a:ext cx="0" cy="0"/>
          <a:chOff x="0" y="0"/>
          <a:chExt cx="0" cy="0"/>
        </a:xfrm>
      </p:grpSpPr>
      <p:sp>
        <p:nvSpPr>
          <p:cNvPr id="307" name="Shape 307"/>
          <p:cNvSpPr/>
          <p:nvPr/>
        </p:nvSpPr>
        <p:spPr>
          <a:xfrm>
            <a:off x="457200" y="0"/>
            <a:ext cx="6705300" cy="6426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b="1" lang="en" sz="2800" strike="noStrike">
                <a:solidFill>
                  <a:srgbClr val="FFFFFF"/>
                </a:solidFill>
                <a:latin typeface="Calibri"/>
                <a:ea typeface="Calibri"/>
                <a:cs typeface="Calibri"/>
                <a:sym typeface="Calibri"/>
              </a:rPr>
              <a:t>Part 2: Default + rest + spread</a:t>
            </a:r>
          </a:p>
        </p:txBody>
      </p:sp>
      <p:sp>
        <p:nvSpPr>
          <p:cNvPr id="308" name="Shape 308"/>
          <p:cNvSpPr/>
          <p:nvPr/>
        </p:nvSpPr>
        <p:spPr>
          <a:xfrm>
            <a:off x="457200" y="914400"/>
            <a:ext cx="8228100" cy="3678900"/>
          </a:xfrm>
          <a:prstGeom prst="rect">
            <a:avLst/>
          </a:prstGeom>
          <a:noFill/>
          <a:ln>
            <a:noFill/>
          </a:ln>
        </p:spPr>
        <p:txBody>
          <a:bodyPr anchorCtr="0" anchor="t" bIns="45000" lIns="90000" rIns="90000" tIns="45000">
            <a:noAutofit/>
          </a:bodyPr>
          <a:lstStyle/>
          <a:p>
            <a:pPr indent="-330399" lvl="0" marL="431999" marR="0" rtl="0" algn="l">
              <a:lnSpc>
                <a:spcPct val="100000"/>
              </a:lnSpc>
              <a:spcBef>
                <a:spcPts val="0"/>
              </a:spcBef>
              <a:buClr>
                <a:srgbClr val="000000"/>
              </a:buClr>
              <a:buSzPct val="100000"/>
              <a:buFont typeface="Noto Sans Symbols"/>
              <a:buChar char="∙"/>
            </a:pPr>
            <a:r>
              <a:rPr b="1" lang="en" sz="2200" strike="noStrike">
                <a:solidFill>
                  <a:srgbClr val="000000"/>
                </a:solidFill>
                <a:latin typeface="Arial"/>
                <a:ea typeface="Arial"/>
                <a:cs typeface="Arial"/>
                <a:sym typeface="Arial"/>
              </a:rPr>
              <a:t>Spread</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function f(x, y, z) {</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return x + y + z;</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 Pass each element of array as argument</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f(...[1,2,3]) == 6</a:t>
            </a: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p:txBody>
      </p:sp>
      <p:sp>
        <p:nvSpPr>
          <p:cNvPr id="309" name="Shape 309"/>
          <p:cNvSpPr/>
          <p:nvPr/>
        </p:nvSpPr>
        <p:spPr>
          <a:xfrm>
            <a:off x="2409119" y="4767119"/>
            <a:ext cx="3947100" cy="272400"/>
          </a:xfrm>
          <a:prstGeom prst="rect">
            <a:avLst/>
          </a:prstGeom>
          <a:noFill/>
          <a:ln>
            <a:noFill/>
          </a:ln>
        </p:spPr>
        <p:txBody>
          <a:bodyPr anchorCtr="0" anchor="ctr" bIns="45000" lIns="90000" rIns="90000" tIns="45000">
            <a:noAutofit/>
          </a:bodyPr>
          <a:lstStyle/>
          <a:p>
            <a:pPr indent="0" lvl="0" marL="0" marR="0" rtl="0" algn="ctr">
              <a:lnSpc>
                <a:spcPct val="100000"/>
              </a:lnSpc>
              <a:spcBef>
                <a:spcPts val="0"/>
              </a:spcBef>
              <a:buSzPct val="25000"/>
              <a:buNone/>
            </a:pPr>
            <a:r>
              <a:rPr b="0" lang="en" sz="1200" strike="noStrike">
                <a:solidFill>
                  <a:srgbClr val="8B8B8B"/>
                </a:solidFill>
                <a:latin typeface="Calibri"/>
                <a:ea typeface="Calibri"/>
                <a:cs typeface="Calibri"/>
                <a:sym typeface="Calibri"/>
              </a:rPr>
              <a:t>©FPT SOFTWARE - Corporate Training Center - Internal Use</a:t>
            </a:r>
          </a:p>
        </p:txBody>
      </p:sp>
      <p:sp>
        <p:nvSpPr>
          <p:cNvPr id="310" name="Shape 310"/>
          <p:cNvSpPr/>
          <p:nvPr/>
        </p:nvSpPr>
        <p:spPr>
          <a:xfrm>
            <a:off x="6553080" y="4767119"/>
            <a:ext cx="2132400" cy="2724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lang="en" sz="1200" strike="noStrike">
                <a:solidFill>
                  <a:srgbClr val="8B8B8B"/>
                </a:solidFill>
                <a:latin typeface="Calibri"/>
                <a:ea typeface="Calibri"/>
                <a:cs typeface="Calibri"/>
                <a:sym typeface="Calibri"/>
              </a:rPr>
              <a:t>‹#›</a:t>
            </a:fld>
          </a:p>
        </p:txBody>
      </p:sp>
      <p:sp>
        <p:nvSpPr>
          <p:cNvPr id="311" name="Shape 311"/>
          <p:cNvSpPr txBox="1"/>
          <p:nvPr/>
        </p:nvSpPr>
        <p:spPr>
          <a:xfrm>
            <a:off x="307800" y="1257120"/>
            <a:ext cx="180600" cy="38640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315" name="Shape 315"/>
        <p:cNvGrpSpPr/>
        <p:nvPr/>
      </p:nvGrpSpPr>
      <p:grpSpPr>
        <a:xfrm>
          <a:off x="0" y="0"/>
          <a:ext cx="0" cy="0"/>
          <a:chOff x="0" y="0"/>
          <a:chExt cx="0" cy="0"/>
        </a:xfrm>
      </p:grpSpPr>
      <p:sp>
        <p:nvSpPr>
          <p:cNvPr id="316" name="Shape 316"/>
          <p:cNvSpPr/>
          <p:nvPr/>
        </p:nvSpPr>
        <p:spPr>
          <a:xfrm>
            <a:off x="457200" y="0"/>
            <a:ext cx="6705300" cy="6426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b="1" lang="en" sz="2800" strike="noStrike">
                <a:solidFill>
                  <a:srgbClr val="FFFFFF"/>
                </a:solidFill>
                <a:latin typeface="Calibri"/>
                <a:ea typeface="Calibri"/>
                <a:cs typeface="Calibri"/>
                <a:sym typeface="Calibri"/>
              </a:rPr>
              <a:t>Part 2: Let + const</a:t>
            </a:r>
          </a:p>
        </p:txBody>
      </p:sp>
      <p:sp>
        <p:nvSpPr>
          <p:cNvPr id="317" name="Shape 317"/>
          <p:cNvSpPr/>
          <p:nvPr/>
        </p:nvSpPr>
        <p:spPr>
          <a:xfrm>
            <a:off x="457200" y="914400"/>
            <a:ext cx="8228100" cy="3678900"/>
          </a:xfrm>
          <a:prstGeom prst="rect">
            <a:avLst/>
          </a:prstGeom>
          <a:noFill/>
          <a:ln>
            <a:noFill/>
          </a:ln>
        </p:spPr>
        <p:txBody>
          <a:bodyPr anchorCtr="0" anchor="t" bIns="45000" lIns="90000" rIns="90000" tIns="45000">
            <a:noAutofit/>
          </a:bodyPr>
          <a:lstStyle/>
          <a:p>
            <a:pPr indent="-330399" lvl="0" marL="431999" marR="0" rtl="0" algn="l">
              <a:lnSpc>
                <a:spcPct val="100000"/>
              </a:lnSpc>
              <a:spcBef>
                <a:spcPts val="0"/>
              </a:spcBef>
              <a:buClr>
                <a:srgbClr val="000000"/>
              </a:buClr>
              <a:buSzPct val="100000"/>
              <a:buFont typeface="Noto Sans Symbols"/>
              <a:buChar char="∙"/>
            </a:pPr>
            <a:r>
              <a:rPr b="1" lang="en" sz="2200" strike="noStrike">
                <a:solidFill>
                  <a:srgbClr val="000000"/>
                </a:solidFill>
                <a:latin typeface="Arial"/>
                <a:ea typeface="Arial"/>
                <a:cs typeface="Arial"/>
                <a:sym typeface="Arial"/>
              </a:rPr>
              <a:t>let</a:t>
            </a:r>
          </a:p>
          <a:p>
            <a:pPr indent="0" lvl="0" marL="0" marR="0" rtl="0" algn="l">
              <a:lnSpc>
                <a:spcPct val="150000"/>
              </a:lnSpc>
              <a:spcBef>
                <a:spcPts val="0"/>
              </a:spcBef>
              <a:buSzPct val="25000"/>
              <a:buNone/>
            </a:pPr>
            <a:r>
              <a:rPr b="1" lang="en" sz="1600" strike="noStrike">
                <a:solidFill>
                  <a:srgbClr val="000000"/>
                </a:solidFill>
                <a:latin typeface="Calibri"/>
                <a:ea typeface="Calibri"/>
                <a:cs typeface="Calibri"/>
                <a:sym typeface="Calibri"/>
              </a:rPr>
              <a:t>let</a:t>
            </a:r>
            <a:r>
              <a:rPr b="0" lang="en" sz="1600" strike="noStrike">
                <a:solidFill>
                  <a:srgbClr val="000000"/>
                </a:solidFill>
                <a:latin typeface="Calibri"/>
                <a:ea typeface="Calibri"/>
                <a:cs typeface="Calibri"/>
                <a:sym typeface="Calibri"/>
              </a:rPr>
              <a:t> allows you to declare variables that are limited in scope to the block, statement, or expression on which it is used. </a:t>
            </a:r>
          </a:p>
          <a:p>
            <a:pPr indent="0" lvl="0" marL="0" marR="0" rtl="0" algn="l">
              <a:lnSpc>
                <a:spcPct val="15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50000"/>
              </a:lnSpc>
              <a:spcBef>
                <a:spcPts val="0"/>
              </a:spcBef>
              <a:buSzPct val="25000"/>
              <a:buNone/>
            </a:pPr>
            <a:r>
              <a:rPr b="0" lang="en" sz="1600" strike="noStrike">
                <a:solidFill>
                  <a:srgbClr val="000000"/>
                </a:solidFill>
                <a:latin typeface="Calibri"/>
                <a:ea typeface="Calibri"/>
                <a:cs typeface="Calibri"/>
                <a:sym typeface="Calibri"/>
              </a:rPr>
              <a:t>This is unlike the </a:t>
            </a:r>
            <a:r>
              <a:rPr b="1" lang="en" sz="1600" strike="noStrike">
                <a:solidFill>
                  <a:srgbClr val="000000"/>
                </a:solidFill>
                <a:latin typeface="Calibri"/>
                <a:ea typeface="Calibri"/>
                <a:cs typeface="Calibri"/>
                <a:sym typeface="Calibri"/>
              </a:rPr>
              <a:t>var</a:t>
            </a:r>
            <a:r>
              <a:rPr b="0" lang="en" sz="1600" strike="noStrike">
                <a:solidFill>
                  <a:srgbClr val="000000"/>
                </a:solidFill>
                <a:latin typeface="Calibri"/>
                <a:ea typeface="Calibri"/>
                <a:cs typeface="Calibri"/>
                <a:sym typeface="Calibri"/>
              </a:rPr>
              <a:t> keyword, which defines a variable globally, or locally to an entire function regardless of block scope</a:t>
            </a: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p:txBody>
      </p:sp>
      <p:sp>
        <p:nvSpPr>
          <p:cNvPr id="318" name="Shape 318"/>
          <p:cNvSpPr/>
          <p:nvPr/>
        </p:nvSpPr>
        <p:spPr>
          <a:xfrm>
            <a:off x="2409119" y="4767119"/>
            <a:ext cx="3947100" cy="272400"/>
          </a:xfrm>
          <a:prstGeom prst="rect">
            <a:avLst/>
          </a:prstGeom>
          <a:noFill/>
          <a:ln>
            <a:noFill/>
          </a:ln>
        </p:spPr>
        <p:txBody>
          <a:bodyPr anchorCtr="0" anchor="ctr" bIns="45000" lIns="90000" rIns="90000" tIns="45000">
            <a:noAutofit/>
          </a:bodyPr>
          <a:lstStyle/>
          <a:p>
            <a:pPr indent="0" lvl="0" marL="0" marR="0" rtl="0" algn="ctr">
              <a:lnSpc>
                <a:spcPct val="100000"/>
              </a:lnSpc>
              <a:spcBef>
                <a:spcPts val="0"/>
              </a:spcBef>
              <a:buSzPct val="25000"/>
              <a:buNone/>
            </a:pPr>
            <a:r>
              <a:rPr b="0" lang="en" sz="1200" strike="noStrike">
                <a:solidFill>
                  <a:srgbClr val="8B8B8B"/>
                </a:solidFill>
                <a:latin typeface="Calibri"/>
                <a:ea typeface="Calibri"/>
                <a:cs typeface="Calibri"/>
                <a:sym typeface="Calibri"/>
              </a:rPr>
              <a:t>©FPT SOFTWARE - Corporate Training Center - Internal Use</a:t>
            </a:r>
          </a:p>
        </p:txBody>
      </p:sp>
      <p:sp>
        <p:nvSpPr>
          <p:cNvPr id="319" name="Shape 319"/>
          <p:cNvSpPr/>
          <p:nvPr/>
        </p:nvSpPr>
        <p:spPr>
          <a:xfrm>
            <a:off x="6553080" y="4767119"/>
            <a:ext cx="2132400" cy="2724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lang="en" sz="1200" strike="noStrike">
                <a:solidFill>
                  <a:srgbClr val="8B8B8B"/>
                </a:solidFill>
                <a:latin typeface="Calibri"/>
                <a:ea typeface="Calibri"/>
                <a:cs typeface="Calibri"/>
                <a:sym typeface="Calibri"/>
              </a:rPr>
              <a:t>‹#›</a:t>
            </a:fld>
          </a:p>
        </p:txBody>
      </p:sp>
      <p:sp>
        <p:nvSpPr>
          <p:cNvPr id="320" name="Shape 320"/>
          <p:cNvSpPr txBox="1"/>
          <p:nvPr/>
        </p:nvSpPr>
        <p:spPr>
          <a:xfrm>
            <a:off x="307800" y="1257120"/>
            <a:ext cx="180600" cy="38640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324" name="Shape 324"/>
        <p:cNvGrpSpPr/>
        <p:nvPr/>
      </p:nvGrpSpPr>
      <p:grpSpPr>
        <a:xfrm>
          <a:off x="0" y="0"/>
          <a:ext cx="0" cy="0"/>
          <a:chOff x="0" y="0"/>
          <a:chExt cx="0" cy="0"/>
        </a:xfrm>
      </p:grpSpPr>
      <p:sp>
        <p:nvSpPr>
          <p:cNvPr id="325" name="Shape 325"/>
          <p:cNvSpPr/>
          <p:nvPr/>
        </p:nvSpPr>
        <p:spPr>
          <a:xfrm>
            <a:off x="457200" y="0"/>
            <a:ext cx="6705300" cy="6426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b="1" lang="en" sz="2800" strike="noStrike">
                <a:solidFill>
                  <a:srgbClr val="FFFFFF"/>
                </a:solidFill>
                <a:latin typeface="Calibri"/>
                <a:ea typeface="Calibri"/>
                <a:cs typeface="Calibri"/>
                <a:sym typeface="Calibri"/>
              </a:rPr>
              <a:t>Part 2: Let + const</a:t>
            </a:r>
          </a:p>
        </p:txBody>
      </p:sp>
      <p:sp>
        <p:nvSpPr>
          <p:cNvPr id="326" name="Shape 326"/>
          <p:cNvSpPr/>
          <p:nvPr/>
        </p:nvSpPr>
        <p:spPr>
          <a:xfrm>
            <a:off x="457200" y="914400"/>
            <a:ext cx="8228100" cy="3678900"/>
          </a:xfrm>
          <a:prstGeom prst="rect">
            <a:avLst/>
          </a:prstGeom>
          <a:noFill/>
          <a:ln>
            <a:noFill/>
          </a:ln>
        </p:spPr>
        <p:txBody>
          <a:bodyPr anchorCtr="0" anchor="t" bIns="45000" lIns="90000" rIns="90000" tIns="45000">
            <a:noAutofit/>
          </a:bodyPr>
          <a:lstStyle/>
          <a:p>
            <a:pPr indent="-330399" lvl="0" marL="431999" marR="0" rtl="0" algn="l">
              <a:lnSpc>
                <a:spcPct val="100000"/>
              </a:lnSpc>
              <a:spcBef>
                <a:spcPts val="0"/>
              </a:spcBef>
              <a:buClr>
                <a:srgbClr val="000000"/>
              </a:buClr>
              <a:buSzPct val="100000"/>
              <a:buFont typeface="Noto Sans Symbols"/>
              <a:buChar char="∙"/>
            </a:pPr>
            <a:r>
              <a:rPr b="1" lang="en" sz="2200" strike="noStrike">
                <a:solidFill>
                  <a:srgbClr val="000000"/>
                </a:solidFill>
                <a:latin typeface="Arial"/>
                <a:ea typeface="Arial"/>
                <a:cs typeface="Arial"/>
                <a:sym typeface="Arial"/>
              </a:rPr>
              <a:t>let</a:t>
            </a:r>
          </a:p>
          <a:p>
            <a:pPr lv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function varTest() {</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var x = 1;</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if (true) {</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var x = 2;  // same variable!</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console.log(x);  // 2</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console.log(x);  // 2</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a:t>
            </a: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p:txBody>
      </p:sp>
      <p:sp>
        <p:nvSpPr>
          <p:cNvPr id="327" name="Shape 327"/>
          <p:cNvSpPr/>
          <p:nvPr/>
        </p:nvSpPr>
        <p:spPr>
          <a:xfrm>
            <a:off x="2409119" y="4767119"/>
            <a:ext cx="3947100" cy="272400"/>
          </a:xfrm>
          <a:prstGeom prst="rect">
            <a:avLst/>
          </a:prstGeom>
          <a:noFill/>
          <a:ln>
            <a:noFill/>
          </a:ln>
        </p:spPr>
        <p:txBody>
          <a:bodyPr anchorCtr="0" anchor="ctr" bIns="45000" lIns="90000" rIns="90000" tIns="45000">
            <a:noAutofit/>
          </a:bodyPr>
          <a:lstStyle/>
          <a:p>
            <a:pPr indent="0" lvl="0" marL="0" marR="0" rtl="0" algn="ctr">
              <a:lnSpc>
                <a:spcPct val="100000"/>
              </a:lnSpc>
              <a:spcBef>
                <a:spcPts val="0"/>
              </a:spcBef>
              <a:buSzPct val="25000"/>
              <a:buNone/>
            </a:pPr>
            <a:r>
              <a:rPr b="0" lang="en" sz="1200" strike="noStrike">
                <a:solidFill>
                  <a:srgbClr val="8B8B8B"/>
                </a:solidFill>
                <a:latin typeface="Calibri"/>
                <a:ea typeface="Calibri"/>
                <a:cs typeface="Calibri"/>
                <a:sym typeface="Calibri"/>
              </a:rPr>
              <a:t>©FPT SOFTWARE - Corporate Training Center - Internal Use</a:t>
            </a:r>
          </a:p>
        </p:txBody>
      </p:sp>
      <p:sp>
        <p:nvSpPr>
          <p:cNvPr id="328" name="Shape 328"/>
          <p:cNvSpPr/>
          <p:nvPr/>
        </p:nvSpPr>
        <p:spPr>
          <a:xfrm>
            <a:off x="6553080" y="4767119"/>
            <a:ext cx="2132400" cy="2724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lang="en" sz="1200" strike="noStrike">
                <a:solidFill>
                  <a:srgbClr val="8B8B8B"/>
                </a:solidFill>
                <a:latin typeface="Calibri"/>
                <a:ea typeface="Calibri"/>
                <a:cs typeface="Calibri"/>
                <a:sym typeface="Calibri"/>
              </a:rPr>
              <a:t>‹#›</a:t>
            </a:fld>
          </a:p>
        </p:txBody>
      </p:sp>
      <p:sp>
        <p:nvSpPr>
          <p:cNvPr id="329" name="Shape 329"/>
          <p:cNvSpPr txBox="1"/>
          <p:nvPr/>
        </p:nvSpPr>
        <p:spPr>
          <a:xfrm>
            <a:off x="307800" y="1257120"/>
            <a:ext cx="180600" cy="3864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30" name="Shape 330"/>
          <p:cNvSpPr txBox="1"/>
          <p:nvPr/>
        </p:nvSpPr>
        <p:spPr>
          <a:xfrm>
            <a:off x="4937760" y="1603079"/>
            <a:ext cx="3931800" cy="209280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function letTest() {</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let x = 1;</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if (true) {</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let x = 2;  // different variable</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console.log(x);  // 2</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console.log(x);  // 1</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334" name="Shape 334"/>
        <p:cNvGrpSpPr/>
        <p:nvPr/>
      </p:nvGrpSpPr>
      <p:grpSpPr>
        <a:xfrm>
          <a:off x="0" y="0"/>
          <a:ext cx="0" cy="0"/>
          <a:chOff x="0" y="0"/>
          <a:chExt cx="0" cy="0"/>
        </a:xfrm>
      </p:grpSpPr>
      <p:sp>
        <p:nvSpPr>
          <p:cNvPr id="335" name="Shape 335"/>
          <p:cNvSpPr/>
          <p:nvPr/>
        </p:nvSpPr>
        <p:spPr>
          <a:xfrm>
            <a:off x="457200" y="0"/>
            <a:ext cx="6705300" cy="6426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b="1" lang="en" sz="2800" strike="noStrike">
                <a:solidFill>
                  <a:srgbClr val="FFFFFF"/>
                </a:solidFill>
                <a:latin typeface="Calibri"/>
                <a:ea typeface="Calibri"/>
                <a:cs typeface="Calibri"/>
                <a:sym typeface="Calibri"/>
              </a:rPr>
              <a:t>Part 2: Let + const</a:t>
            </a:r>
          </a:p>
        </p:txBody>
      </p:sp>
      <p:sp>
        <p:nvSpPr>
          <p:cNvPr id="336" name="Shape 336"/>
          <p:cNvSpPr/>
          <p:nvPr/>
        </p:nvSpPr>
        <p:spPr>
          <a:xfrm>
            <a:off x="457200" y="914400"/>
            <a:ext cx="8228100" cy="3678900"/>
          </a:xfrm>
          <a:prstGeom prst="rect">
            <a:avLst/>
          </a:prstGeom>
          <a:noFill/>
          <a:ln>
            <a:noFill/>
          </a:ln>
        </p:spPr>
        <p:txBody>
          <a:bodyPr anchorCtr="0" anchor="t" bIns="45000" lIns="90000" rIns="90000" tIns="45000">
            <a:noAutofit/>
          </a:bodyPr>
          <a:lstStyle/>
          <a:p>
            <a:pPr indent="-330399" lvl="0" marL="431999" marR="0" rtl="0" algn="l">
              <a:lnSpc>
                <a:spcPct val="100000"/>
              </a:lnSpc>
              <a:spcBef>
                <a:spcPts val="0"/>
              </a:spcBef>
              <a:buClr>
                <a:srgbClr val="000000"/>
              </a:buClr>
              <a:buSzPct val="100000"/>
              <a:buFont typeface="Noto Sans Symbols"/>
              <a:buChar char="∙"/>
            </a:pPr>
            <a:r>
              <a:rPr b="1" lang="en" sz="2200" strike="noStrike">
                <a:solidFill>
                  <a:srgbClr val="000000"/>
                </a:solidFill>
                <a:latin typeface="Arial"/>
                <a:ea typeface="Arial"/>
                <a:cs typeface="Arial"/>
                <a:sym typeface="Arial"/>
              </a:rPr>
              <a:t>const</a:t>
            </a:r>
          </a:p>
          <a:p>
            <a:pPr indent="0" lvl="0" marL="0" marR="0" rtl="0" algn="l">
              <a:lnSpc>
                <a:spcPct val="150000"/>
              </a:lnSpc>
              <a:spcBef>
                <a:spcPts val="0"/>
              </a:spcBef>
              <a:buSzPct val="25000"/>
              <a:buNone/>
            </a:pPr>
            <a:r>
              <a:rPr b="0" lang="en" sz="1600" strike="noStrike">
                <a:solidFill>
                  <a:srgbClr val="000000"/>
                </a:solidFill>
                <a:latin typeface="Calibri"/>
                <a:ea typeface="Calibri"/>
                <a:cs typeface="Calibri"/>
                <a:sym typeface="Calibri"/>
              </a:rPr>
              <a:t>Constants are </a:t>
            </a:r>
            <a:r>
              <a:rPr b="1" lang="en" sz="1600" strike="noStrike">
                <a:solidFill>
                  <a:srgbClr val="000000"/>
                </a:solidFill>
                <a:latin typeface="Calibri"/>
                <a:ea typeface="Calibri"/>
                <a:cs typeface="Calibri"/>
                <a:sym typeface="Calibri"/>
              </a:rPr>
              <a:t>block-scoped</a:t>
            </a:r>
            <a:r>
              <a:rPr b="0" lang="en" sz="1600" strike="noStrike">
                <a:solidFill>
                  <a:srgbClr val="000000"/>
                </a:solidFill>
                <a:latin typeface="Calibri"/>
                <a:ea typeface="Calibri"/>
                <a:cs typeface="Calibri"/>
                <a:sym typeface="Calibri"/>
              </a:rPr>
              <a:t>, much like variables defined using the </a:t>
            </a:r>
            <a:r>
              <a:rPr b="1" lang="en" sz="1600" strike="noStrike">
                <a:solidFill>
                  <a:srgbClr val="000000"/>
                </a:solidFill>
                <a:latin typeface="Calibri"/>
                <a:ea typeface="Calibri"/>
                <a:cs typeface="Calibri"/>
                <a:sym typeface="Calibri"/>
              </a:rPr>
              <a:t>let</a:t>
            </a:r>
            <a:r>
              <a:rPr b="0" lang="en" sz="1600" strike="noStrike">
                <a:solidFill>
                  <a:srgbClr val="000000"/>
                </a:solidFill>
                <a:latin typeface="Calibri"/>
                <a:ea typeface="Calibri"/>
                <a:cs typeface="Calibri"/>
                <a:sym typeface="Calibri"/>
              </a:rPr>
              <a:t> statement. The value of a constant cannot change through re-assignment, and it can't be redeclared.</a:t>
            </a:r>
          </a:p>
          <a:p>
            <a:pPr indent="0" lvl="0" marL="0" marR="0" rtl="0" algn="l">
              <a:lnSpc>
                <a:spcPct val="150000"/>
              </a:lnSpc>
              <a:spcBef>
                <a:spcPts val="0"/>
              </a:spcBef>
              <a:buSzPct val="25000"/>
              <a:buNone/>
            </a:pPr>
            <a:r>
              <a:rPr b="0" lang="en" sz="1600" strike="noStrike">
                <a:solidFill>
                  <a:srgbClr val="000000"/>
                </a:solidFill>
                <a:latin typeface="Calibri"/>
                <a:ea typeface="Calibri"/>
                <a:cs typeface="Calibri"/>
                <a:sym typeface="Calibri"/>
              </a:rPr>
              <a:t> </a:t>
            </a:r>
          </a:p>
          <a:p>
            <a:pPr indent="0" lvl="0" marL="0" marR="0" rtl="0" algn="l">
              <a:lnSpc>
                <a:spcPct val="150000"/>
              </a:lnSpc>
              <a:spcBef>
                <a:spcPts val="0"/>
              </a:spcBef>
              <a:buSzPct val="25000"/>
              <a:buNone/>
            </a:pPr>
            <a:r>
              <a:rPr b="0" lang="en" sz="1600" strike="noStrike">
                <a:solidFill>
                  <a:srgbClr val="000000"/>
                </a:solidFill>
                <a:latin typeface="Calibri"/>
                <a:ea typeface="Calibri"/>
                <a:cs typeface="Calibri"/>
                <a:sym typeface="Calibri"/>
              </a:rPr>
              <a:t>The </a:t>
            </a:r>
            <a:r>
              <a:rPr b="1" lang="en" sz="1600" strike="noStrike">
                <a:solidFill>
                  <a:srgbClr val="000000"/>
                </a:solidFill>
                <a:latin typeface="Calibri"/>
                <a:ea typeface="Calibri"/>
                <a:cs typeface="Calibri"/>
                <a:sym typeface="Calibri"/>
              </a:rPr>
              <a:t>const</a:t>
            </a:r>
            <a:r>
              <a:rPr b="0" lang="en" sz="1600" strike="noStrike">
                <a:solidFill>
                  <a:srgbClr val="000000"/>
                </a:solidFill>
                <a:latin typeface="Calibri"/>
                <a:ea typeface="Calibri"/>
                <a:cs typeface="Calibri"/>
                <a:sym typeface="Calibri"/>
              </a:rPr>
              <a:t> declaration creates a </a:t>
            </a:r>
            <a:r>
              <a:rPr b="1" lang="en" sz="1600" strike="noStrike">
                <a:solidFill>
                  <a:srgbClr val="000000"/>
                </a:solidFill>
                <a:latin typeface="Calibri"/>
                <a:ea typeface="Calibri"/>
                <a:cs typeface="Calibri"/>
                <a:sym typeface="Calibri"/>
              </a:rPr>
              <a:t>read-only</a:t>
            </a:r>
            <a:r>
              <a:rPr b="0" lang="en" sz="1600" strike="noStrike">
                <a:solidFill>
                  <a:srgbClr val="000000"/>
                </a:solidFill>
                <a:latin typeface="Calibri"/>
                <a:ea typeface="Calibri"/>
                <a:cs typeface="Calibri"/>
                <a:sym typeface="Calibri"/>
              </a:rPr>
              <a:t> reference to a value. It does not mean the value it holds is immutable, just that the variable identifier cannot be reassigned. For instance, in the case where the content is an object, this means the object's contents (e.g. its parameters) can be altered.</a:t>
            </a:r>
          </a:p>
          <a:p>
            <a:pPr indent="0" lvl="0" marL="0" marR="0" rtl="0" algn="l">
              <a:lnSpc>
                <a:spcPct val="15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p:txBody>
      </p:sp>
      <p:sp>
        <p:nvSpPr>
          <p:cNvPr id="337" name="Shape 337"/>
          <p:cNvSpPr/>
          <p:nvPr/>
        </p:nvSpPr>
        <p:spPr>
          <a:xfrm>
            <a:off x="2409119" y="4767119"/>
            <a:ext cx="3947100" cy="272400"/>
          </a:xfrm>
          <a:prstGeom prst="rect">
            <a:avLst/>
          </a:prstGeom>
          <a:noFill/>
          <a:ln>
            <a:noFill/>
          </a:ln>
        </p:spPr>
        <p:txBody>
          <a:bodyPr anchorCtr="0" anchor="ctr" bIns="45000" lIns="90000" rIns="90000" tIns="45000">
            <a:noAutofit/>
          </a:bodyPr>
          <a:lstStyle/>
          <a:p>
            <a:pPr indent="0" lvl="0" marL="0" marR="0" rtl="0" algn="ctr">
              <a:lnSpc>
                <a:spcPct val="100000"/>
              </a:lnSpc>
              <a:spcBef>
                <a:spcPts val="0"/>
              </a:spcBef>
              <a:buSzPct val="25000"/>
              <a:buNone/>
            </a:pPr>
            <a:r>
              <a:rPr b="0" lang="en" sz="1200" strike="noStrike">
                <a:solidFill>
                  <a:srgbClr val="8B8B8B"/>
                </a:solidFill>
                <a:latin typeface="Calibri"/>
                <a:ea typeface="Calibri"/>
                <a:cs typeface="Calibri"/>
                <a:sym typeface="Calibri"/>
              </a:rPr>
              <a:t>©FPT SOFTWARE - Corporate Training Center - Internal Use</a:t>
            </a:r>
          </a:p>
        </p:txBody>
      </p:sp>
      <p:sp>
        <p:nvSpPr>
          <p:cNvPr id="338" name="Shape 338"/>
          <p:cNvSpPr/>
          <p:nvPr/>
        </p:nvSpPr>
        <p:spPr>
          <a:xfrm>
            <a:off x="6553080" y="4767119"/>
            <a:ext cx="2132400" cy="2724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lang="en" sz="1200" strike="noStrike">
                <a:solidFill>
                  <a:srgbClr val="8B8B8B"/>
                </a:solidFill>
                <a:latin typeface="Calibri"/>
                <a:ea typeface="Calibri"/>
                <a:cs typeface="Calibri"/>
                <a:sym typeface="Calibri"/>
              </a:rPr>
              <a:t>‹#›</a:t>
            </a:fld>
          </a:p>
        </p:txBody>
      </p:sp>
      <p:sp>
        <p:nvSpPr>
          <p:cNvPr id="339" name="Shape 339"/>
          <p:cNvSpPr txBox="1"/>
          <p:nvPr/>
        </p:nvSpPr>
        <p:spPr>
          <a:xfrm>
            <a:off x="307800" y="1257120"/>
            <a:ext cx="180600" cy="38640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343" name="Shape 343"/>
        <p:cNvGrpSpPr/>
        <p:nvPr/>
      </p:nvGrpSpPr>
      <p:grpSpPr>
        <a:xfrm>
          <a:off x="0" y="0"/>
          <a:ext cx="0" cy="0"/>
          <a:chOff x="0" y="0"/>
          <a:chExt cx="0" cy="0"/>
        </a:xfrm>
      </p:grpSpPr>
      <p:sp>
        <p:nvSpPr>
          <p:cNvPr id="344" name="Shape 344"/>
          <p:cNvSpPr/>
          <p:nvPr/>
        </p:nvSpPr>
        <p:spPr>
          <a:xfrm>
            <a:off x="457200" y="0"/>
            <a:ext cx="6705300" cy="6426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b="1" lang="en" sz="2800" strike="noStrike">
                <a:solidFill>
                  <a:srgbClr val="FFFFFF"/>
                </a:solidFill>
                <a:latin typeface="Calibri"/>
                <a:ea typeface="Calibri"/>
                <a:cs typeface="Calibri"/>
                <a:sym typeface="Calibri"/>
              </a:rPr>
              <a:t>Part 2: Iterators + for .. of</a:t>
            </a:r>
          </a:p>
        </p:txBody>
      </p:sp>
      <p:sp>
        <p:nvSpPr>
          <p:cNvPr id="345" name="Shape 345"/>
          <p:cNvSpPr/>
          <p:nvPr/>
        </p:nvSpPr>
        <p:spPr>
          <a:xfrm>
            <a:off x="457200" y="914400"/>
            <a:ext cx="8228100" cy="3678900"/>
          </a:xfrm>
          <a:prstGeom prst="rect">
            <a:avLst/>
          </a:prstGeom>
          <a:noFill/>
          <a:ln>
            <a:noFill/>
          </a:ln>
        </p:spPr>
        <p:txBody>
          <a:bodyPr anchorCtr="0" anchor="t" bIns="45000" lIns="90000" rIns="90000" tIns="45000">
            <a:noAutofit/>
          </a:bodyPr>
          <a:lstStyle/>
          <a:p>
            <a:pPr indent="-330399" lvl="0" marL="431999" marR="0" rtl="0" algn="l">
              <a:lnSpc>
                <a:spcPct val="100000"/>
              </a:lnSpc>
              <a:spcBef>
                <a:spcPts val="0"/>
              </a:spcBef>
              <a:buClr>
                <a:srgbClr val="000000"/>
              </a:buClr>
              <a:buSzPct val="100000"/>
              <a:buFont typeface="Noto Sans Symbols"/>
              <a:buChar char="∙"/>
            </a:pPr>
            <a:r>
              <a:rPr b="1" lang="en" sz="2200" strike="noStrike">
                <a:solidFill>
                  <a:srgbClr val="000000"/>
                </a:solidFill>
                <a:latin typeface="Arial"/>
                <a:ea typeface="Arial"/>
                <a:cs typeface="Arial"/>
                <a:sym typeface="Arial"/>
              </a:rPr>
              <a:t>Iterators</a:t>
            </a:r>
          </a:p>
          <a:p>
            <a:pPr indent="0" lvl="0" marL="0" marR="0" rtl="0" algn="l">
              <a:lnSpc>
                <a:spcPct val="150000"/>
              </a:lnSpc>
              <a:spcBef>
                <a:spcPts val="0"/>
              </a:spcBef>
              <a:buSzPct val="25000"/>
              <a:buNone/>
            </a:pPr>
            <a:r>
              <a:rPr b="0" lang="en" sz="1600" strike="noStrike">
                <a:solidFill>
                  <a:srgbClr val="000000"/>
                </a:solidFill>
                <a:latin typeface="Calibri"/>
                <a:ea typeface="Calibri"/>
                <a:cs typeface="Calibri"/>
                <a:sym typeface="Calibri"/>
              </a:rPr>
              <a:t>An object is an </a:t>
            </a:r>
            <a:r>
              <a:rPr b="1" lang="en" sz="1600" strike="noStrike">
                <a:solidFill>
                  <a:srgbClr val="000000"/>
                </a:solidFill>
                <a:latin typeface="Calibri"/>
                <a:ea typeface="Calibri"/>
                <a:cs typeface="Calibri"/>
                <a:sym typeface="Calibri"/>
              </a:rPr>
              <a:t>iterator</a:t>
            </a:r>
            <a:r>
              <a:rPr b="0" lang="en" sz="1600" strike="noStrike">
                <a:solidFill>
                  <a:srgbClr val="000000"/>
                </a:solidFill>
                <a:latin typeface="Calibri"/>
                <a:ea typeface="Calibri"/>
                <a:cs typeface="Calibri"/>
                <a:sym typeface="Calibri"/>
              </a:rPr>
              <a:t> when it knows how to access items from a collection one at a time, while keeping track of its current position within that sequence.</a:t>
            </a:r>
          </a:p>
          <a:p>
            <a:pPr indent="0" lvl="0" marL="0" marR="0" rtl="0" algn="l">
              <a:lnSpc>
                <a:spcPct val="150000"/>
              </a:lnSpc>
              <a:spcBef>
                <a:spcPts val="0"/>
              </a:spcBef>
              <a:buSzPct val="25000"/>
              <a:buNone/>
            </a:pPr>
            <a:r>
              <a:rPr b="0" lang="en" sz="1600" strike="noStrike">
                <a:solidFill>
                  <a:srgbClr val="000000"/>
                </a:solidFill>
                <a:latin typeface="Calibri"/>
                <a:ea typeface="Calibri"/>
                <a:cs typeface="Calibri"/>
                <a:sym typeface="Calibri"/>
              </a:rPr>
              <a:t> </a:t>
            </a:r>
          </a:p>
          <a:p>
            <a:pPr indent="0" lvl="0" marL="0" marR="0" rtl="0" algn="l">
              <a:lnSpc>
                <a:spcPct val="150000"/>
              </a:lnSpc>
              <a:spcBef>
                <a:spcPts val="0"/>
              </a:spcBef>
              <a:buSzPct val="25000"/>
              <a:buNone/>
            </a:pPr>
            <a:r>
              <a:rPr b="0" lang="en" sz="1600" strike="noStrike">
                <a:solidFill>
                  <a:srgbClr val="000000"/>
                </a:solidFill>
                <a:latin typeface="Calibri"/>
                <a:ea typeface="Calibri"/>
                <a:cs typeface="Calibri"/>
                <a:sym typeface="Calibri"/>
              </a:rPr>
              <a:t>In JavaScript an </a:t>
            </a:r>
            <a:r>
              <a:rPr b="1" lang="en" sz="1600" strike="noStrike">
                <a:solidFill>
                  <a:srgbClr val="000000"/>
                </a:solidFill>
                <a:latin typeface="Calibri"/>
                <a:ea typeface="Calibri"/>
                <a:cs typeface="Calibri"/>
                <a:sym typeface="Calibri"/>
              </a:rPr>
              <a:t>iterator</a:t>
            </a:r>
            <a:r>
              <a:rPr b="0" lang="en" sz="1600" strike="noStrike">
                <a:solidFill>
                  <a:srgbClr val="000000"/>
                </a:solidFill>
                <a:latin typeface="Calibri"/>
                <a:ea typeface="Calibri"/>
                <a:cs typeface="Calibri"/>
                <a:sym typeface="Calibri"/>
              </a:rPr>
              <a:t> is an object that provides a </a:t>
            </a:r>
            <a:r>
              <a:rPr b="0" lang="en" sz="1600" strike="noStrike">
                <a:solidFill>
                  <a:srgbClr val="CC0000"/>
                </a:solidFill>
                <a:latin typeface="Calibri"/>
                <a:ea typeface="Calibri"/>
                <a:cs typeface="Calibri"/>
                <a:sym typeface="Calibri"/>
              </a:rPr>
              <a:t>next()</a:t>
            </a:r>
            <a:r>
              <a:rPr b="0" lang="en" sz="1600" strike="noStrike">
                <a:solidFill>
                  <a:srgbClr val="000000"/>
                </a:solidFill>
                <a:latin typeface="Calibri"/>
                <a:ea typeface="Calibri"/>
                <a:cs typeface="Calibri"/>
                <a:sym typeface="Calibri"/>
              </a:rPr>
              <a:t> method which returns the next item in the sequence. This method returns an object with two properties: </a:t>
            </a:r>
            <a:r>
              <a:rPr b="0" lang="en" sz="1600" strike="noStrike">
                <a:solidFill>
                  <a:srgbClr val="0066CC"/>
                </a:solidFill>
                <a:latin typeface="Calibri"/>
                <a:ea typeface="Calibri"/>
                <a:cs typeface="Calibri"/>
                <a:sym typeface="Calibri"/>
              </a:rPr>
              <a:t>done</a:t>
            </a:r>
            <a:r>
              <a:rPr b="0" lang="en" sz="1600" strike="noStrike">
                <a:solidFill>
                  <a:srgbClr val="000000"/>
                </a:solidFill>
                <a:latin typeface="Calibri"/>
                <a:ea typeface="Calibri"/>
                <a:cs typeface="Calibri"/>
                <a:sym typeface="Calibri"/>
              </a:rPr>
              <a:t> and </a:t>
            </a:r>
            <a:r>
              <a:rPr b="0" lang="en" sz="1600" strike="noStrike">
                <a:solidFill>
                  <a:srgbClr val="0066CC"/>
                </a:solidFill>
                <a:latin typeface="Calibri"/>
                <a:ea typeface="Calibri"/>
                <a:cs typeface="Calibri"/>
                <a:sym typeface="Calibri"/>
              </a:rPr>
              <a:t>value</a:t>
            </a:r>
            <a:r>
              <a:rPr b="0" lang="en" sz="1600" strike="noStrike">
                <a:solidFill>
                  <a:srgbClr val="000000"/>
                </a:solidFill>
                <a:latin typeface="Calibri"/>
                <a:ea typeface="Calibri"/>
                <a:cs typeface="Calibri"/>
                <a:sym typeface="Calibri"/>
              </a:rPr>
              <a:t>.</a:t>
            </a:r>
          </a:p>
          <a:p>
            <a:pPr indent="0" lvl="0" marL="0" marR="0" rtl="0" algn="l">
              <a:lnSpc>
                <a:spcPct val="15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5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p:txBody>
      </p:sp>
      <p:sp>
        <p:nvSpPr>
          <p:cNvPr id="346" name="Shape 346"/>
          <p:cNvSpPr/>
          <p:nvPr/>
        </p:nvSpPr>
        <p:spPr>
          <a:xfrm>
            <a:off x="2409119" y="4767119"/>
            <a:ext cx="3947100" cy="272400"/>
          </a:xfrm>
          <a:prstGeom prst="rect">
            <a:avLst/>
          </a:prstGeom>
          <a:noFill/>
          <a:ln>
            <a:noFill/>
          </a:ln>
        </p:spPr>
        <p:txBody>
          <a:bodyPr anchorCtr="0" anchor="ctr" bIns="45000" lIns="90000" rIns="90000" tIns="45000">
            <a:noAutofit/>
          </a:bodyPr>
          <a:lstStyle/>
          <a:p>
            <a:pPr indent="0" lvl="0" marL="0" marR="0" rtl="0" algn="ctr">
              <a:lnSpc>
                <a:spcPct val="100000"/>
              </a:lnSpc>
              <a:spcBef>
                <a:spcPts val="0"/>
              </a:spcBef>
              <a:buSzPct val="25000"/>
              <a:buNone/>
            </a:pPr>
            <a:r>
              <a:rPr b="0" lang="en" sz="1200" strike="noStrike">
                <a:solidFill>
                  <a:srgbClr val="8B8B8B"/>
                </a:solidFill>
                <a:latin typeface="Calibri"/>
                <a:ea typeface="Calibri"/>
                <a:cs typeface="Calibri"/>
                <a:sym typeface="Calibri"/>
              </a:rPr>
              <a:t>©FPT SOFTWARE - Corporate Training Center - Internal Use</a:t>
            </a:r>
          </a:p>
        </p:txBody>
      </p:sp>
      <p:sp>
        <p:nvSpPr>
          <p:cNvPr id="347" name="Shape 347"/>
          <p:cNvSpPr/>
          <p:nvPr/>
        </p:nvSpPr>
        <p:spPr>
          <a:xfrm>
            <a:off x="6553080" y="4767119"/>
            <a:ext cx="2132400" cy="2724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lang="en" sz="1200" strike="noStrike">
                <a:solidFill>
                  <a:srgbClr val="8B8B8B"/>
                </a:solidFill>
                <a:latin typeface="Calibri"/>
                <a:ea typeface="Calibri"/>
                <a:cs typeface="Calibri"/>
                <a:sym typeface="Calibri"/>
              </a:rPr>
              <a:t>‹#›</a:t>
            </a:fld>
          </a:p>
        </p:txBody>
      </p:sp>
      <p:sp>
        <p:nvSpPr>
          <p:cNvPr id="348" name="Shape 348"/>
          <p:cNvSpPr txBox="1"/>
          <p:nvPr/>
        </p:nvSpPr>
        <p:spPr>
          <a:xfrm>
            <a:off x="307800" y="1257120"/>
            <a:ext cx="180600" cy="38640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352" name="Shape 352"/>
        <p:cNvGrpSpPr/>
        <p:nvPr/>
      </p:nvGrpSpPr>
      <p:grpSpPr>
        <a:xfrm>
          <a:off x="0" y="0"/>
          <a:ext cx="0" cy="0"/>
          <a:chOff x="0" y="0"/>
          <a:chExt cx="0" cy="0"/>
        </a:xfrm>
      </p:grpSpPr>
      <p:sp>
        <p:nvSpPr>
          <p:cNvPr id="353" name="Shape 353"/>
          <p:cNvSpPr/>
          <p:nvPr/>
        </p:nvSpPr>
        <p:spPr>
          <a:xfrm>
            <a:off x="457200" y="0"/>
            <a:ext cx="6705300" cy="6426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b="1" lang="en" sz="2800" strike="noStrike">
                <a:solidFill>
                  <a:srgbClr val="FFFFFF"/>
                </a:solidFill>
                <a:latin typeface="Calibri"/>
                <a:ea typeface="Calibri"/>
                <a:cs typeface="Calibri"/>
                <a:sym typeface="Calibri"/>
              </a:rPr>
              <a:t>Part 2: Iterators + for .. of</a:t>
            </a:r>
          </a:p>
        </p:txBody>
      </p:sp>
      <p:sp>
        <p:nvSpPr>
          <p:cNvPr id="354" name="Shape 354"/>
          <p:cNvSpPr/>
          <p:nvPr/>
        </p:nvSpPr>
        <p:spPr>
          <a:xfrm>
            <a:off x="457200" y="914400"/>
            <a:ext cx="8228100" cy="3678900"/>
          </a:xfrm>
          <a:prstGeom prst="rect">
            <a:avLst/>
          </a:prstGeom>
          <a:noFill/>
          <a:ln>
            <a:noFill/>
          </a:ln>
        </p:spPr>
        <p:txBody>
          <a:bodyPr anchorCtr="0" anchor="t" bIns="45000" lIns="90000" rIns="90000" tIns="45000">
            <a:noAutofit/>
          </a:bodyPr>
          <a:lstStyle/>
          <a:p>
            <a:pPr indent="-330399" lvl="0" marL="431999" marR="0" rtl="0" algn="l">
              <a:lnSpc>
                <a:spcPct val="100000"/>
              </a:lnSpc>
              <a:spcBef>
                <a:spcPts val="0"/>
              </a:spcBef>
              <a:buClr>
                <a:srgbClr val="000000"/>
              </a:buClr>
              <a:buSzPct val="100000"/>
              <a:buFont typeface="Noto Sans Symbols"/>
              <a:buChar char="∙"/>
            </a:pPr>
            <a:r>
              <a:rPr b="1" lang="en" sz="2200" strike="noStrike">
                <a:solidFill>
                  <a:srgbClr val="000000"/>
                </a:solidFill>
                <a:latin typeface="Arial"/>
                <a:ea typeface="Arial"/>
                <a:cs typeface="Arial"/>
                <a:sym typeface="Arial"/>
              </a:rPr>
              <a:t>Iterators</a:t>
            </a:r>
          </a:p>
          <a:p>
            <a:pPr indent="0" lvl="0" marL="0" marR="0" rtl="0" algn="l">
              <a:lnSpc>
                <a:spcPct val="15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5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5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p:txBody>
      </p:sp>
      <p:sp>
        <p:nvSpPr>
          <p:cNvPr id="355" name="Shape 355"/>
          <p:cNvSpPr/>
          <p:nvPr/>
        </p:nvSpPr>
        <p:spPr>
          <a:xfrm>
            <a:off x="2409119" y="4767119"/>
            <a:ext cx="3947100" cy="272400"/>
          </a:xfrm>
          <a:prstGeom prst="rect">
            <a:avLst/>
          </a:prstGeom>
          <a:noFill/>
          <a:ln>
            <a:noFill/>
          </a:ln>
        </p:spPr>
        <p:txBody>
          <a:bodyPr anchorCtr="0" anchor="ctr" bIns="45000" lIns="90000" rIns="90000" tIns="45000">
            <a:noAutofit/>
          </a:bodyPr>
          <a:lstStyle/>
          <a:p>
            <a:pPr indent="0" lvl="0" marL="0" marR="0" rtl="0" algn="ctr">
              <a:lnSpc>
                <a:spcPct val="100000"/>
              </a:lnSpc>
              <a:spcBef>
                <a:spcPts val="0"/>
              </a:spcBef>
              <a:buSzPct val="25000"/>
              <a:buNone/>
            </a:pPr>
            <a:r>
              <a:rPr b="0" lang="en" sz="1200" strike="noStrike">
                <a:solidFill>
                  <a:srgbClr val="8B8B8B"/>
                </a:solidFill>
                <a:latin typeface="Calibri"/>
                <a:ea typeface="Calibri"/>
                <a:cs typeface="Calibri"/>
                <a:sym typeface="Calibri"/>
              </a:rPr>
              <a:t>©FPT SOFTWARE - Corporate Training Center - Internal Use</a:t>
            </a:r>
          </a:p>
        </p:txBody>
      </p:sp>
      <p:sp>
        <p:nvSpPr>
          <p:cNvPr id="356" name="Shape 356"/>
          <p:cNvSpPr/>
          <p:nvPr/>
        </p:nvSpPr>
        <p:spPr>
          <a:xfrm>
            <a:off x="6553080" y="4767119"/>
            <a:ext cx="2132400" cy="2724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lang="en" sz="1200" strike="noStrike">
                <a:solidFill>
                  <a:srgbClr val="8B8B8B"/>
                </a:solidFill>
                <a:latin typeface="Calibri"/>
                <a:ea typeface="Calibri"/>
                <a:cs typeface="Calibri"/>
                <a:sym typeface="Calibri"/>
              </a:rPr>
              <a:t>‹#›</a:t>
            </a:fld>
          </a:p>
        </p:txBody>
      </p:sp>
      <p:sp>
        <p:nvSpPr>
          <p:cNvPr id="357" name="Shape 357"/>
          <p:cNvSpPr txBox="1"/>
          <p:nvPr/>
        </p:nvSpPr>
        <p:spPr>
          <a:xfrm>
            <a:off x="307800" y="1257120"/>
            <a:ext cx="180600" cy="386400"/>
          </a:xfrm>
          <a:prstGeom prst="rect">
            <a:avLst/>
          </a:prstGeom>
          <a:noFill/>
          <a:ln>
            <a:noFill/>
          </a:ln>
        </p:spPr>
        <p:txBody>
          <a:bodyPr anchorCtr="0" anchor="ctr" bIns="91425" lIns="91425" rIns="91425" tIns="91425">
            <a:noAutofit/>
          </a:bodyPr>
          <a:lstStyle/>
          <a:p>
            <a:pPr lvl="0">
              <a:spcBef>
                <a:spcPts val="0"/>
              </a:spcBef>
              <a:buNone/>
            </a:pPr>
            <a:r>
              <a:t/>
            </a:r>
            <a:endParaRPr/>
          </a:p>
        </p:txBody>
      </p:sp>
      <p:graphicFrame>
        <p:nvGraphicFramePr>
          <p:cNvPr id="358" name="Shape 358"/>
          <p:cNvGraphicFramePr/>
          <p:nvPr/>
        </p:nvGraphicFramePr>
        <p:xfrm>
          <a:off x="903600" y="1419120"/>
          <a:ext cx="3000000" cy="3000000"/>
        </p:xfrm>
        <a:graphic>
          <a:graphicData uri="http://schemas.openxmlformats.org/drawingml/2006/table">
            <a:tbl>
              <a:tblPr>
                <a:noFill/>
                <a:tableStyleId>{2EB8572B-098C-4954-90D7-D822C6E026EC}</a:tableStyleId>
              </a:tblPr>
              <a:tblGrid>
                <a:gridCol w="1044000"/>
                <a:gridCol w="6276250"/>
              </a:tblGrid>
              <a:tr h="386275">
                <a:tc>
                  <a:txBody>
                    <a:bodyPr>
                      <a:noAutofit/>
                    </a:bodyPr>
                    <a:lstStyle/>
                    <a:p>
                      <a:pPr indent="0" lvl="0" marL="0" marR="0" rtl="0" algn="l">
                        <a:spcBef>
                          <a:spcPts val="0"/>
                        </a:spcBef>
                        <a:buSzPct val="25000"/>
                        <a:buNone/>
                      </a:pPr>
                      <a:r>
                        <a:rPr b="1" lang="en" sz="1500" u="none" cap="none" strike="noStrike">
                          <a:solidFill>
                            <a:srgbClr val="000000"/>
                          </a:solidFill>
                          <a:latin typeface="Arial"/>
                          <a:ea typeface="Arial"/>
                          <a:cs typeface="Arial"/>
                          <a:sym typeface="Arial"/>
                        </a:rPr>
                        <a:t>Property</a:t>
                      </a:r>
                    </a:p>
                  </a:txBody>
                  <a:tcPr marT="45725" marB="45725" marR="90000" marL="90000">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9999CC"/>
                    </a:solidFill>
                  </a:tcPr>
                </a:tc>
                <a:tc>
                  <a:txBody>
                    <a:bodyPr>
                      <a:noAutofit/>
                    </a:bodyPr>
                    <a:lstStyle/>
                    <a:p>
                      <a:pPr indent="0" lvl="0" marL="0" marR="0" rtl="0" algn="l">
                        <a:spcBef>
                          <a:spcPts val="0"/>
                        </a:spcBef>
                        <a:buSzPct val="25000"/>
                        <a:buNone/>
                      </a:pPr>
                      <a:r>
                        <a:rPr b="1" lang="en" sz="1500" strike="noStrike">
                          <a:solidFill>
                            <a:srgbClr val="000000"/>
                          </a:solidFill>
                          <a:latin typeface="Arial"/>
                          <a:ea typeface="Arial"/>
                          <a:cs typeface="Arial"/>
                          <a:sym typeface="Arial"/>
                        </a:rPr>
                        <a:t>Value</a:t>
                      </a:r>
                    </a:p>
                  </a:txBody>
                  <a:tcPr marT="45725" marB="45725" marR="90000" marL="90000">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9999CC"/>
                    </a:solidFill>
                  </a:tcPr>
                </a:tc>
              </a:tr>
              <a:tr h="2781000">
                <a:tc>
                  <a:txBody>
                    <a:bodyPr>
                      <a:noAutofit/>
                    </a:bodyPr>
                    <a:lstStyle/>
                    <a:p>
                      <a:pPr indent="0" lvl="0" marL="0" marR="0" rtl="0" algn="l">
                        <a:spcBef>
                          <a:spcPts val="0"/>
                        </a:spcBef>
                        <a:buSzPct val="25000"/>
                        <a:buNone/>
                      </a:pPr>
                      <a:r>
                        <a:rPr b="1" lang="en" sz="1500" strike="noStrike">
                          <a:solidFill>
                            <a:srgbClr val="000000"/>
                          </a:solidFill>
                          <a:latin typeface="Arial"/>
                          <a:ea typeface="Arial"/>
                          <a:cs typeface="Arial"/>
                          <a:sym typeface="Arial"/>
                        </a:rPr>
                        <a:t>next</a:t>
                      </a:r>
                    </a:p>
                  </a:txBody>
                  <a:tcPr marT="45725" marB="45725" marR="90000" marL="90000">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E6E6FF"/>
                    </a:solidFill>
                  </a:tcPr>
                </a:tc>
                <a:tc>
                  <a:txBody>
                    <a:bodyPr>
                      <a:noAutofit/>
                    </a:bodyPr>
                    <a:lstStyle/>
                    <a:p>
                      <a:pPr indent="0" lvl="0" marL="0" marR="0" rtl="0" algn="l">
                        <a:lnSpc>
                          <a:spcPct val="100000"/>
                        </a:lnSpc>
                        <a:spcBef>
                          <a:spcPts val="0"/>
                        </a:spcBef>
                        <a:buSzPct val="25000"/>
                        <a:buNone/>
                      </a:pPr>
                      <a:r>
                        <a:rPr b="0" lang="en" sz="1300" strike="noStrike">
                          <a:solidFill>
                            <a:srgbClr val="000000"/>
                          </a:solidFill>
                          <a:latin typeface="Arial"/>
                          <a:ea typeface="Arial"/>
                          <a:cs typeface="Arial"/>
                          <a:sym typeface="Arial"/>
                        </a:rPr>
                        <a:t>A </a:t>
                      </a:r>
                      <a:r>
                        <a:rPr b="0" i="1" lang="en" sz="1300" strike="noStrike">
                          <a:solidFill>
                            <a:srgbClr val="000000"/>
                          </a:solidFill>
                          <a:latin typeface="Arial"/>
                          <a:ea typeface="Arial"/>
                          <a:cs typeface="Arial"/>
                          <a:sym typeface="Arial"/>
                        </a:rPr>
                        <a:t>zero</a:t>
                      </a:r>
                      <a:r>
                        <a:rPr b="0" lang="en" sz="1300" strike="noStrike">
                          <a:solidFill>
                            <a:srgbClr val="000000"/>
                          </a:solidFill>
                          <a:latin typeface="Arial"/>
                          <a:ea typeface="Arial"/>
                          <a:cs typeface="Arial"/>
                          <a:sym typeface="Arial"/>
                        </a:rPr>
                        <a:t> arguments function that returns an object with two properties:</a:t>
                      </a:r>
                    </a:p>
                    <a:p>
                      <a:pPr indent="0" lvl="0" marL="0" marR="0" rtl="0" algn="l">
                        <a:lnSpc>
                          <a:spcPct val="100000"/>
                        </a:lnSpc>
                        <a:spcBef>
                          <a:spcPts val="0"/>
                        </a:spcBef>
                        <a:buSzPct val="25000"/>
                        <a:buNone/>
                      </a:pPr>
                      <a:r>
                        <a:rPr b="0" lang="en" sz="1300" strike="noStrike">
                          <a:solidFill>
                            <a:srgbClr val="000000"/>
                          </a:solidFill>
                          <a:latin typeface="Arial"/>
                          <a:ea typeface="Arial"/>
                          <a:cs typeface="Arial"/>
                          <a:sym typeface="Arial"/>
                        </a:rPr>
                        <a:t> </a:t>
                      </a:r>
                    </a:p>
                    <a:p>
                      <a:pPr indent="-216000" lvl="0" marL="216000" marR="0" rtl="0" algn="l">
                        <a:lnSpc>
                          <a:spcPct val="100000"/>
                        </a:lnSpc>
                        <a:spcBef>
                          <a:spcPts val="0"/>
                        </a:spcBef>
                        <a:buClr>
                          <a:srgbClr val="000000"/>
                        </a:buClr>
                        <a:buSzPct val="45000"/>
                        <a:buFont typeface="Noto Sans Symbols"/>
                        <a:buChar char="●"/>
                      </a:pPr>
                      <a:r>
                        <a:rPr b="1" lang="en" sz="1300" strike="noStrike">
                          <a:solidFill>
                            <a:srgbClr val="000000"/>
                          </a:solidFill>
                          <a:latin typeface="Arial"/>
                          <a:ea typeface="Arial"/>
                          <a:cs typeface="Arial"/>
                          <a:sym typeface="Arial"/>
                        </a:rPr>
                        <a:t>done</a:t>
                      </a:r>
                      <a:r>
                        <a:rPr b="0" lang="en" sz="1300" strike="noStrike">
                          <a:solidFill>
                            <a:srgbClr val="000000"/>
                          </a:solidFill>
                          <a:latin typeface="Arial"/>
                          <a:ea typeface="Arial"/>
                          <a:cs typeface="Arial"/>
                          <a:sym typeface="Arial"/>
                        </a:rPr>
                        <a:t> (boolean)</a:t>
                      </a:r>
                    </a:p>
                    <a:p>
                      <a:pPr indent="-216000" lvl="0" marL="216000" marR="0" rtl="0" algn="l">
                        <a:lnSpc>
                          <a:spcPct val="100000"/>
                        </a:lnSpc>
                        <a:spcBef>
                          <a:spcPts val="0"/>
                        </a:spcBef>
                        <a:buClr>
                          <a:srgbClr val="000000"/>
                        </a:buClr>
                        <a:buSzPct val="45000"/>
                        <a:buFont typeface="Noto Sans Symbols"/>
                        <a:buChar char="●"/>
                      </a:pPr>
                      <a:r>
                        <a:rPr b="0" lang="en" sz="1300" strike="noStrike">
                          <a:solidFill>
                            <a:srgbClr val="000000"/>
                          </a:solidFill>
                          <a:latin typeface="Arial"/>
                          <a:ea typeface="Arial"/>
                          <a:cs typeface="Arial"/>
                          <a:sym typeface="Arial"/>
                        </a:rPr>
                        <a:t>- Has the value true if the iterator is past the end of the iterated sequence. In this case value optionally specifies the return value of the iterator. The return values are explained here.</a:t>
                      </a:r>
                    </a:p>
                    <a:p>
                      <a:pPr indent="-216000" lvl="0" marL="216000" marR="0" rtl="0" algn="l">
                        <a:lnSpc>
                          <a:spcPct val="100000"/>
                        </a:lnSpc>
                        <a:spcBef>
                          <a:spcPts val="0"/>
                        </a:spcBef>
                        <a:buClr>
                          <a:srgbClr val="000000"/>
                        </a:buClr>
                        <a:buSzPct val="45000"/>
                        <a:buFont typeface="Noto Sans Symbols"/>
                        <a:buChar char="●"/>
                      </a:pPr>
                      <a:r>
                        <a:rPr b="0" lang="en" sz="1300" strike="noStrike">
                          <a:solidFill>
                            <a:srgbClr val="000000"/>
                          </a:solidFill>
                          <a:latin typeface="Arial"/>
                          <a:ea typeface="Arial"/>
                          <a:cs typeface="Arial"/>
                          <a:sym typeface="Arial"/>
                        </a:rPr>
                        <a:t>- Has the value false if the iterator was able to produce the next value in the sequence. This is equivalent of not specifying the done property altogether.</a:t>
                      </a:r>
                    </a:p>
                    <a:p>
                      <a:pPr indent="-216000" lvl="0" marL="216000" marR="0" rtl="0" algn="l">
                        <a:lnSpc>
                          <a:spcPct val="100000"/>
                        </a:lnSpc>
                        <a:spcBef>
                          <a:spcPts val="0"/>
                        </a:spcBef>
                        <a:buClr>
                          <a:srgbClr val="000000"/>
                        </a:buClr>
                        <a:buSzPct val="45000"/>
                        <a:buFont typeface="Noto Sans Symbols"/>
                        <a:buChar char="●"/>
                      </a:pPr>
                      <a:r>
                        <a:rPr b="1" lang="en" sz="1300" strike="noStrike">
                          <a:solidFill>
                            <a:srgbClr val="000000"/>
                          </a:solidFill>
                          <a:latin typeface="Arial"/>
                          <a:ea typeface="Arial"/>
                          <a:cs typeface="Arial"/>
                          <a:sym typeface="Arial"/>
                        </a:rPr>
                        <a:t>value</a:t>
                      </a:r>
                      <a:r>
                        <a:rPr b="0" lang="en" sz="1300" strike="noStrike">
                          <a:solidFill>
                            <a:srgbClr val="000000"/>
                          </a:solidFill>
                          <a:latin typeface="Arial"/>
                          <a:ea typeface="Arial"/>
                          <a:cs typeface="Arial"/>
                          <a:sym typeface="Arial"/>
                        </a:rPr>
                        <a:t> - any JavaScript value returned by the iterator. Can be omitted when done is true.</a:t>
                      </a:r>
                    </a:p>
                    <a:p>
                      <a:pPr indent="0" lvl="0" marL="0" marR="0" rtl="0" algn="l">
                        <a:lnSpc>
                          <a:spcPct val="100000"/>
                        </a:lnSpc>
                        <a:spcBef>
                          <a:spcPts val="0"/>
                        </a:spcBef>
                        <a:buSzPct val="25000"/>
                        <a:buNone/>
                      </a:pPr>
                      <a:r>
                        <a:rPr b="0" lang="en" sz="1300" strike="noStrike">
                          <a:solidFill>
                            <a:srgbClr val="000000"/>
                          </a:solidFill>
                          <a:latin typeface="Arial"/>
                          <a:ea typeface="Arial"/>
                          <a:cs typeface="Arial"/>
                          <a:sym typeface="Arial"/>
                        </a:rPr>
                        <a:t> </a:t>
                      </a:r>
                    </a:p>
                    <a:p>
                      <a:pPr indent="0" lvl="0" marL="0" marR="0" rtl="0" algn="l">
                        <a:lnSpc>
                          <a:spcPct val="100000"/>
                        </a:lnSpc>
                        <a:spcBef>
                          <a:spcPts val="0"/>
                        </a:spcBef>
                        <a:buSzPct val="25000"/>
                        <a:buNone/>
                      </a:pPr>
                      <a:r>
                        <a:rPr b="0" lang="en" sz="1300" strike="noStrike">
                          <a:solidFill>
                            <a:srgbClr val="000000"/>
                          </a:solidFill>
                          <a:latin typeface="Arial"/>
                          <a:ea typeface="Arial"/>
                          <a:cs typeface="Arial"/>
                          <a:sym typeface="Arial"/>
                        </a:rPr>
                        <a:t>The </a:t>
                      </a:r>
                      <a:r>
                        <a:rPr b="1" lang="en" sz="1300" strike="noStrike">
                          <a:solidFill>
                            <a:srgbClr val="000000"/>
                          </a:solidFill>
                          <a:latin typeface="Arial"/>
                          <a:ea typeface="Arial"/>
                          <a:cs typeface="Arial"/>
                          <a:sym typeface="Arial"/>
                        </a:rPr>
                        <a:t>next</a:t>
                      </a:r>
                      <a:r>
                        <a:rPr b="0" lang="en" sz="1300" strike="noStrike">
                          <a:solidFill>
                            <a:srgbClr val="000000"/>
                          </a:solidFill>
                          <a:latin typeface="Arial"/>
                          <a:ea typeface="Arial"/>
                          <a:cs typeface="Arial"/>
                          <a:sym typeface="Arial"/>
                        </a:rPr>
                        <a:t> method always has to return an object with appropriate properties including done and value. If a non-object value gets returned (such as false or undefined), a </a:t>
                      </a:r>
                      <a:r>
                        <a:rPr b="0" lang="en" sz="1300" strike="noStrike">
                          <a:solidFill>
                            <a:srgbClr val="CC0000"/>
                          </a:solidFill>
                          <a:latin typeface="Arial"/>
                          <a:ea typeface="Arial"/>
                          <a:cs typeface="Arial"/>
                          <a:sym typeface="Arial"/>
                        </a:rPr>
                        <a:t>TypeError</a:t>
                      </a:r>
                      <a:r>
                        <a:rPr b="0" lang="en" sz="1300" strike="noStrike">
                          <a:solidFill>
                            <a:srgbClr val="000000"/>
                          </a:solidFill>
                          <a:latin typeface="Arial"/>
                          <a:ea typeface="Arial"/>
                          <a:cs typeface="Arial"/>
                          <a:sym typeface="Arial"/>
                        </a:rPr>
                        <a:t> ("iterator.next() returned a non-object value") will be thrown</a:t>
                      </a:r>
                    </a:p>
                  </a:txBody>
                  <a:tcPr marT="45725" marB="45725" marR="90000" marL="90000">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E6E6F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362" name="Shape 362"/>
        <p:cNvGrpSpPr/>
        <p:nvPr/>
      </p:nvGrpSpPr>
      <p:grpSpPr>
        <a:xfrm>
          <a:off x="0" y="0"/>
          <a:ext cx="0" cy="0"/>
          <a:chOff x="0" y="0"/>
          <a:chExt cx="0" cy="0"/>
        </a:xfrm>
      </p:grpSpPr>
      <p:sp>
        <p:nvSpPr>
          <p:cNvPr id="363" name="Shape 363"/>
          <p:cNvSpPr/>
          <p:nvPr/>
        </p:nvSpPr>
        <p:spPr>
          <a:xfrm>
            <a:off x="457200" y="0"/>
            <a:ext cx="6705300" cy="6426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b="1" lang="en" sz="2800" strike="noStrike">
                <a:solidFill>
                  <a:srgbClr val="FFFFFF"/>
                </a:solidFill>
                <a:latin typeface="Calibri"/>
                <a:ea typeface="Calibri"/>
                <a:cs typeface="Calibri"/>
                <a:sym typeface="Calibri"/>
              </a:rPr>
              <a:t>Part 2: Iterators + for .. of</a:t>
            </a:r>
          </a:p>
        </p:txBody>
      </p:sp>
      <p:sp>
        <p:nvSpPr>
          <p:cNvPr id="364" name="Shape 364"/>
          <p:cNvSpPr/>
          <p:nvPr/>
        </p:nvSpPr>
        <p:spPr>
          <a:xfrm>
            <a:off x="457200" y="914400"/>
            <a:ext cx="8228100" cy="3678900"/>
          </a:xfrm>
          <a:prstGeom prst="rect">
            <a:avLst/>
          </a:prstGeom>
          <a:noFill/>
          <a:ln>
            <a:noFill/>
          </a:ln>
        </p:spPr>
        <p:txBody>
          <a:bodyPr anchorCtr="0" anchor="t" bIns="45000" lIns="90000" rIns="90000" tIns="45000">
            <a:noAutofit/>
          </a:bodyPr>
          <a:lstStyle/>
          <a:p>
            <a:pPr indent="-330399" lvl="0" marL="431999" marR="0" rtl="0" algn="l">
              <a:lnSpc>
                <a:spcPct val="100000"/>
              </a:lnSpc>
              <a:spcBef>
                <a:spcPts val="0"/>
              </a:spcBef>
              <a:buClr>
                <a:srgbClr val="000000"/>
              </a:buClr>
              <a:buSzPct val="100000"/>
              <a:buFont typeface="Noto Sans Symbols"/>
              <a:buChar char="∙"/>
            </a:pPr>
            <a:r>
              <a:rPr b="1" lang="en" sz="2200" strike="noStrike">
                <a:solidFill>
                  <a:srgbClr val="000000"/>
                </a:solidFill>
                <a:latin typeface="Arial"/>
                <a:ea typeface="Arial"/>
                <a:cs typeface="Arial"/>
                <a:sym typeface="Arial"/>
              </a:rPr>
              <a:t>Iterators</a:t>
            </a:r>
          </a:p>
          <a:p>
            <a:pPr indent="0" lvl="0" marL="0" marR="0" rtl="0" algn="l">
              <a:lnSpc>
                <a:spcPct val="150000"/>
              </a:lnSpc>
              <a:spcBef>
                <a:spcPts val="0"/>
              </a:spcBef>
              <a:buSzPct val="25000"/>
              <a:buNone/>
            </a:pPr>
            <a:r>
              <a:rPr b="0" i="1" lang="en" sz="1600" u="sng" strike="noStrike">
                <a:solidFill>
                  <a:srgbClr val="000000"/>
                </a:solidFill>
                <a:latin typeface="Calibri"/>
                <a:ea typeface="Calibri"/>
                <a:cs typeface="Calibri"/>
                <a:sym typeface="Calibri"/>
              </a:rPr>
              <a:t>	</a:t>
            </a:r>
            <a:r>
              <a:rPr b="0" i="1" lang="en" sz="1600" u="sng" strike="noStrike">
                <a:solidFill>
                  <a:srgbClr val="0066CC"/>
                </a:solidFill>
                <a:latin typeface="Calibri"/>
                <a:ea typeface="Calibri"/>
                <a:cs typeface="Calibri"/>
                <a:sym typeface="Calibri"/>
              </a:rPr>
              <a:t>Example:</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const sequence = () =&gt; {</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let cur = 0;</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return {</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next: () =&gt; {</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return {</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done: false, value: cur++,</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a:t>
            </a:r>
          </a:p>
          <a:p>
            <a:pPr indent="0" lvl="0" marL="0" marR="0" rtl="0" algn="l">
              <a:lnSpc>
                <a:spcPct val="15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5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p:txBody>
      </p:sp>
      <p:sp>
        <p:nvSpPr>
          <p:cNvPr id="365" name="Shape 365"/>
          <p:cNvSpPr/>
          <p:nvPr/>
        </p:nvSpPr>
        <p:spPr>
          <a:xfrm>
            <a:off x="2409119" y="4767119"/>
            <a:ext cx="3947100" cy="272400"/>
          </a:xfrm>
          <a:prstGeom prst="rect">
            <a:avLst/>
          </a:prstGeom>
          <a:noFill/>
          <a:ln>
            <a:noFill/>
          </a:ln>
        </p:spPr>
        <p:txBody>
          <a:bodyPr anchorCtr="0" anchor="ctr" bIns="45000" lIns="90000" rIns="90000" tIns="45000">
            <a:noAutofit/>
          </a:bodyPr>
          <a:lstStyle/>
          <a:p>
            <a:pPr indent="0" lvl="0" marL="0" marR="0" rtl="0" algn="ctr">
              <a:lnSpc>
                <a:spcPct val="100000"/>
              </a:lnSpc>
              <a:spcBef>
                <a:spcPts val="0"/>
              </a:spcBef>
              <a:buSzPct val="25000"/>
              <a:buNone/>
            </a:pPr>
            <a:r>
              <a:rPr b="0" lang="en" sz="1200" strike="noStrike">
                <a:solidFill>
                  <a:srgbClr val="8B8B8B"/>
                </a:solidFill>
                <a:latin typeface="Calibri"/>
                <a:ea typeface="Calibri"/>
                <a:cs typeface="Calibri"/>
                <a:sym typeface="Calibri"/>
              </a:rPr>
              <a:t>©FPT SOFTWARE - Corporate Training Center - Internal Use</a:t>
            </a:r>
          </a:p>
        </p:txBody>
      </p:sp>
      <p:sp>
        <p:nvSpPr>
          <p:cNvPr id="366" name="Shape 366"/>
          <p:cNvSpPr/>
          <p:nvPr/>
        </p:nvSpPr>
        <p:spPr>
          <a:xfrm>
            <a:off x="6553080" y="4767119"/>
            <a:ext cx="2132400" cy="2724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lang="en" sz="1200" strike="noStrike">
                <a:solidFill>
                  <a:srgbClr val="8B8B8B"/>
                </a:solidFill>
                <a:latin typeface="Calibri"/>
                <a:ea typeface="Calibri"/>
                <a:cs typeface="Calibri"/>
                <a:sym typeface="Calibri"/>
              </a:rPr>
              <a:t>‹#›</a:t>
            </a:fld>
          </a:p>
        </p:txBody>
      </p:sp>
      <p:sp>
        <p:nvSpPr>
          <p:cNvPr id="367" name="Shape 367"/>
          <p:cNvSpPr txBox="1"/>
          <p:nvPr/>
        </p:nvSpPr>
        <p:spPr>
          <a:xfrm>
            <a:off x="307800" y="1257120"/>
            <a:ext cx="180600" cy="38640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371" name="Shape 371"/>
        <p:cNvGrpSpPr/>
        <p:nvPr/>
      </p:nvGrpSpPr>
      <p:grpSpPr>
        <a:xfrm>
          <a:off x="0" y="0"/>
          <a:ext cx="0" cy="0"/>
          <a:chOff x="0" y="0"/>
          <a:chExt cx="0" cy="0"/>
        </a:xfrm>
      </p:grpSpPr>
      <p:sp>
        <p:nvSpPr>
          <p:cNvPr id="372" name="Shape 372"/>
          <p:cNvSpPr/>
          <p:nvPr/>
        </p:nvSpPr>
        <p:spPr>
          <a:xfrm>
            <a:off x="457200" y="0"/>
            <a:ext cx="6705300" cy="6426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b="1" lang="en" sz="2800" strike="noStrike">
                <a:solidFill>
                  <a:srgbClr val="FFFFFF"/>
                </a:solidFill>
                <a:latin typeface="Calibri"/>
                <a:ea typeface="Calibri"/>
                <a:cs typeface="Calibri"/>
                <a:sym typeface="Calibri"/>
              </a:rPr>
              <a:t>Part 2: Iterators + for .. of</a:t>
            </a:r>
          </a:p>
        </p:txBody>
      </p:sp>
      <p:sp>
        <p:nvSpPr>
          <p:cNvPr id="373" name="Shape 373"/>
          <p:cNvSpPr/>
          <p:nvPr/>
        </p:nvSpPr>
        <p:spPr>
          <a:xfrm>
            <a:off x="457200" y="914400"/>
            <a:ext cx="8228100" cy="3678900"/>
          </a:xfrm>
          <a:prstGeom prst="rect">
            <a:avLst/>
          </a:prstGeom>
          <a:noFill/>
          <a:ln>
            <a:noFill/>
          </a:ln>
        </p:spPr>
        <p:txBody>
          <a:bodyPr anchorCtr="0" anchor="t" bIns="45000" lIns="90000" rIns="90000" tIns="45000">
            <a:noAutofit/>
          </a:bodyPr>
          <a:lstStyle/>
          <a:p>
            <a:pPr indent="-330399" lvl="0" marL="431999" marR="0" rtl="0" algn="l">
              <a:lnSpc>
                <a:spcPct val="100000"/>
              </a:lnSpc>
              <a:spcBef>
                <a:spcPts val="0"/>
              </a:spcBef>
              <a:buClr>
                <a:srgbClr val="000000"/>
              </a:buClr>
              <a:buSzPct val="100000"/>
              <a:buFont typeface="Noto Sans Symbols"/>
              <a:buChar char="∙"/>
            </a:pPr>
            <a:r>
              <a:rPr b="1" lang="en" sz="2200" strike="noStrike">
                <a:solidFill>
                  <a:srgbClr val="000000"/>
                </a:solidFill>
                <a:latin typeface="Arial"/>
                <a:ea typeface="Arial"/>
                <a:cs typeface="Arial"/>
                <a:sym typeface="Arial"/>
              </a:rPr>
              <a:t>for .. of </a:t>
            </a:r>
          </a:p>
          <a:p>
            <a:pPr indent="0" lvl="0" marL="0" marR="0" rtl="0" algn="l">
              <a:lnSpc>
                <a:spcPct val="150000"/>
              </a:lnSpc>
              <a:spcBef>
                <a:spcPts val="0"/>
              </a:spcBef>
              <a:buSzPct val="25000"/>
              <a:buNone/>
            </a:pPr>
            <a:r>
              <a:rPr b="0" lang="en" sz="1600" strike="noStrike">
                <a:solidFill>
                  <a:srgbClr val="000000"/>
                </a:solidFill>
                <a:latin typeface="Calibri"/>
                <a:ea typeface="Calibri"/>
                <a:cs typeface="Calibri"/>
                <a:sym typeface="Calibri"/>
              </a:rPr>
              <a:t>The </a:t>
            </a:r>
            <a:r>
              <a:rPr b="1" lang="en" sz="1600" strike="noStrike">
                <a:solidFill>
                  <a:srgbClr val="000000"/>
                </a:solidFill>
                <a:latin typeface="Calibri"/>
                <a:ea typeface="Calibri"/>
                <a:cs typeface="Calibri"/>
                <a:sym typeface="Calibri"/>
              </a:rPr>
              <a:t>for .. of</a:t>
            </a:r>
            <a:r>
              <a:rPr b="0" lang="en" sz="1600" strike="noStrike">
                <a:solidFill>
                  <a:srgbClr val="000000"/>
                </a:solidFill>
                <a:latin typeface="Calibri"/>
                <a:ea typeface="Calibri"/>
                <a:cs typeface="Calibri"/>
                <a:sym typeface="Calibri"/>
              </a:rPr>
              <a:t> statement creates a loop iterating over </a:t>
            </a:r>
            <a:r>
              <a:rPr b="0" lang="en" sz="1600" strike="noStrike">
                <a:solidFill>
                  <a:srgbClr val="CC0000"/>
                </a:solidFill>
                <a:latin typeface="Calibri"/>
                <a:ea typeface="Calibri"/>
                <a:cs typeface="Calibri"/>
                <a:sym typeface="Calibri"/>
              </a:rPr>
              <a:t>iterable</a:t>
            </a:r>
            <a:r>
              <a:rPr b="0" lang="en" sz="1600" strike="noStrike">
                <a:solidFill>
                  <a:srgbClr val="000000"/>
                </a:solidFill>
                <a:latin typeface="Calibri"/>
                <a:ea typeface="Calibri"/>
                <a:cs typeface="Calibri"/>
                <a:sym typeface="Calibri"/>
              </a:rPr>
              <a:t> objects (including </a:t>
            </a:r>
            <a:r>
              <a:rPr b="0" lang="en" sz="1600" strike="noStrike">
                <a:solidFill>
                  <a:srgbClr val="0066CC"/>
                </a:solidFill>
                <a:latin typeface="Calibri"/>
                <a:ea typeface="Calibri"/>
                <a:cs typeface="Calibri"/>
                <a:sym typeface="Calibri"/>
              </a:rPr>
              <a:t>Array</a:t>
            </a:r>
            <a:r>
              <a:rPr b="0" lang="en" sz="1600" strike="noStrike">
                <a:solidFill>
                  <a:srgbClr val="000000"/>
                </a:solidFill>
                <a:latin typeface="Calibri"/>
                <a:ea typeface="Calibri"/>
                <a:cs typeface="Calibri"/>
                <a:sym typeface="Calibri"/>
              </a:rPr>
              <a:t>, </a:t>
            </a:r>
            <a:r>
              <a:rPr b="0" lang="en" sz="1600" strike="noStrike">
                <a:solidFill>
                  <a:srgbClr val="0066CC"/>
                </a:solidFill>
                <a:latin typeface="Calibri"/>
                <a:ea typeface="Calibri"/>
                <a:cs typeface="Calibri"/>
                <a:sym typeface="Calibri"/>
              </a:rPr>
              <a:t>Map</a:t>
            </a:r>
            <a:r>
              <a:rPr b="0" lang="en" sz="1600" strike="noStrike">
                <a:solidFill>
                  <a:srgbClr val="000000"/>
                </a:solidFill>
                <a:latin typeface="Calibri"/>
                <a:ea typeface="Calibri"/>
                <a:cs typeface="Calibri"/>
                <a:sym typeface="Calibri"/>
              </a:rPr>
              <a:t>, </a:t>
            </a:r>
            <a:r>
              <a:rPr b="0" lang="en" sz="1600" strike="noStrike">
                <a:solidFill>
                  <a:srgbClr val="0066CC"/>
                </a:solidFill>
                <a:latin typeface="Calibri"/>
                <a:ea typeface="Calibri"/>
                <a:cs typeface="Calibri"/>
                <a:sym typeface="Calibri"/>
              </a:rPr>
              <a:t>Set</a:t>
            </a:r>
            <a:r>
              <a:rPr b="0" lang="en" sz="1600" strike="noStrike">
                <a:solidFill>
                  <a:srgbClr val="000000"/>
                </a:solidFill>
                <a:latin typeface="Calibri"/>
                <a:ea typeface="Calibri"/>
                <a:cs typeface="Calibri"/>
                <a:sym typeface="Calibri"/>
              </a:rPr>
              <a:t>, </a:t>
            </a:r>
            <a:r>
              <a:rPr b="0" lang="en" sz="1600" strike="noStrike">
                <a:solidFill>
                  <a:srgbClr val="0066CC"/>
                </a:solidFill>
                <a:latin typeface="Calibri"/>
                <a:ea typeface="Calibri"/>
                <a:cs typeface="Calibri"/>
                <a:sym typeface="Calibri"/>
              </a:rPr>
              <a:t>String</a:t>
            </a:r>
            <a:r>
              <a:rPr b="0" lang="en" sz="1600" strike="noStrike">
                <a:solidFill>
                  <a:srgbClr val="000000"/>
                </a:solidFill>
                <a:latin typeface="Calibri"/>
                <a:ea typeface="Calibri"/>
                <a:cs typeface="Calibri"/>
                <a:sym typeface="Calibri"/>
              </a:rPr>
              <a:t>, </a:t>
            </a:r>
            <a:r>
              <a:rPr b="0" lang="en" sz="1600" strike="noStrike">
                <a:solidFill>
                  <a:srgbClr val="0066CC"/>
                </a:solidFill>
                <a:latin typeface="Calibri"/>
                <a:ea typeface="Calibri"/>
                <a:cs typeface="Calibri"/>
                <a:sym typeface="Calibri"/>
              </a:rPr>
              <a:t>TypedArray</a:t>
            </a:r>
            <a:r>
              <a:rPr b="0" lang="en" sz="1600" strike="noStrike">
                <a:solidFill>
                  <a:srgbClr val="000000"/>
                </a:solidFill>
                <a:latin typeface="Calibri"/>
                <a:ea typeface="Calibri"/>
                <a:cs typeface="Calibri"/>
                <a:sym typeface="Calibri"/>
              </a:rPr>
              <a:t>, </a:t>
            </a:r>
            <a:r>
              <a:rPr b="0" lang="en" sz="1600" strike="noStrike">
                <a:solidFill>
                  <a:srgbClr val="0066CC"/>
                </a:solidFill>
                <a:latin typeface="Calibri"/>
                <a:ea typeface="Calibri"/>
                <a:cs typeface="Calibri"/>
                <a:sym typeface="Calibri"/>
              </a:rPr>
              <a:t>arguments object</a:t>
            </a:r>
            <a:r>
              <a:rPr b="0" lang="en" sz="1600" strike="noStrike">
                <a:solidFill>
                  <a:srgbClr val="000000"/>
                </a:solidFill>
                <a:latin typeface="Calibri"/>
                <a:ea typeface="Calibri"/>
                <a:cs typeface="Calibri"/>
                <a:sym typeface="Calibri"/>
              </a:rPr>
              <a:t> and so on), invoking a custom iteration hook with statements to be executed for the value of each distinct property</a:t>
            </a:r>
          </a:p>
          <a:p>
            <a:pPr indent="0" lvl="0" marL="0" marR="0" rtl="0" algn="l">
              <a:lnSpc>
                <a:spcPct val="15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5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p:txBody>
      </p:sp>
      <p:sp>
        <p:nvSpPr>
          <p:cNvPr id="374" name="Shape 374"/>
          <p:cNvSpPr/>
          <p:nvPr/>
        </p:nvSpPr>
        <p:spPr>
          <a:xfrm>
            <a:off x="2409119" y="4767119"/>
            <a:ext cx="3947100" cy="272400"/>
          </a:xfrm>
          <a:prstGeom prst="rect">
            <a:avLst/>
          </a:prstGeom>
          <a:noFill/>
          <a:ln>
            <a:noFill/>
          </a:ln>
        </p:spPr>
        <p:txBody>
          <a:bodyPr anchorCtr="0" anchor="ctr" bIns="45000" lIns="90000" rIns="90000" tIns="45000">
            <a:noAutofit/>
          </a:bodyPr>
          <a:lstStyle/>
          <a:p>
            <a:pPr indent="0" lvl="0" marL="0" marR="0" rtl="0" algn="ctr">
              <a:lnSpc>
                <a:spcPct val="100000"/>
              </a:lnSpc>
              <a:spcBef>
                <a:spcPts val="0"/>
              </a:spcBef>
              <a:buSzPct val="25000"/>
              <a:buNone/>
            </a:pPr>
            <a:r>
              <a:rPr b="0" lang="en" sz="1200" strike="noStrike">
                <a:solidFill>
                  <a:srgbClr val="8B8B8B"/>
                </a:solidFill>
                <a:latin typeface="Calibri"/>
                <a:ea typeface="Calibri"/>
                <a:cs typeface="Calibri"/>
                <a:sym typeface="Calibri"/>
              </a:rPr>
              <a:t>©FPT SOFTWARE - Corporate Training Center - Internal Use</a:t>
            </a:r>
          </a:p>
        </p:txBody>
      </p:sp>
      <p:sp>
        <p:nvSpPr>
          <p:cNvPr id="375" name="Shape 375"/>
          <p:cNvSpPr/>
          <p:nvPr/>
        </p:nvSpPr>
        <p:spPr>
          <a:xfrm>
            <a:off x="6553080" y="4767119"/>
            <a:ext cx="2132400" cy="2724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lang="en" sz="1200" strike="noStrike">
                <a:solidFill>
                  <a:srgbClr val="8B8B8B"/>
                </a:solidFill>
                <a:latin typeface="Calibri"/>
                <a:ea typeface="Calibri"/>
                <a:cs typeface="Calibri"/>
                <a:sym typeface="Calibri"/>
              </a:rPr>
              <a:t>‹#›</a:t>
            </a:fld>
          </a:p>
        </p:txBody>
      </p:sp>
      <p:sp>
        <p:nvSpPr>
          <p:cNvPr id="376" name="Shape 376"/>
          <p:cNvSpPr txBox="1"/>
          <p:nvPr/>
        </p:nvSpPr>
        <p:spPr>
          <a:xfrm>
            <a:off x="307800" y="1257120"/>
            <a:ext cx="180600" cy="38640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380" name="Shape 380"/>
        <p:cNvGrpSpPr/>
        <p:nvPr/>
      </p:nvGrpSpPr>
      <p:grpSpPr>
        <a:xfrm>
          <a:off x="0" y="0"/>
          <a:ext cx="0" cy="0"/>
          <a:chOff x="0" y="0"/>
          <a:chExt cx="0" cy="0"/>
        </a:xfrm>
      </p:grpSpPr>
      <p:sp>
        <p:nvSpPr>
          <p:cNvPr id="381" name="Shape 381"/>
          <p:cNvSpPr/>
          <p:nvPr/>
        </p:nvSpPr>
        <p:spPr>
          <a:xfrm>
            <a:off x="457200" y="0"/>
            <a:ext cx="6705300" cy="6426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b="1" lang="en" sz="2800" strike="noStrike">
                <a:solidFill>
                  <a:srgbClr val="FFFFFF"/>
                </a:solidFill>
                <a:latin typeface="Calibri"/>
                <a:ea typeface="Calibri"/>
                <a:cs typeface="Calibri"/>
                <a:sym typeface="Calibri"/>
              </a:rPr>
              <a:t>Part 2: Iterators + for .. of</a:t>
            </a:r>
          </a:p>
        </p:txBody>
      </p:sp>
      <p:sp>
        <p:nvSpPr>
          <p:cNvPr id="382" name="Shape 382"/>
          <p:cNvSpPr/>
          <p:nvPr/>
        </p:nvSpPr>
        <p:spPr>
          <a:xfrm>
            <a:off x="457200" y="914400"/>
            <a:ext cx="8228100" cy="3678900"/>
          </a:xfrm>
          <a:prstGeom prst="rect">
            <a:avLst/>
          </a:prstGeom>
          <a:noFill/>
          <a:ln>
            <a:noFill/>
          </a:ln>
        </p:spPr>
        <p:txBody>
          <a:bodyPr anchorCtr="0" anchor="t" bIns="45000" lIns="90000" rIns="90000" tIns="45000">
            <a:noAutofit/>
          </a:bodyPr>
          <a:lstStyle/>
          <a:p>
            <a:pPr indent="-330399" lvl="0" marL="431999" marR="0" rtl="0" algn="l">
              <a:lnSpc>
                <a:spcPct val="100000"/>
              </a:lnSpc>
              <a:spcBef>
                <a:spcPts val="0"/>
              </a:spcBef>
              <a:buClr>
                <a:srgbClr val="000000"/>
              </a:buClr>
              <a:buSzPct val="100000"/>
              <a:buFont typeface="Noto Sans Symbols"/>
              <a:buChar char="∙"/>
            </a:pPr>
            <a:r>
              <a:rPr b="1" lang="en" sz="2200" strike="noStrike">
                <a:solidFill>
                  <a:srgbClr val="000000"/>
                </a:solidFill>
                <a:latin typeface="Arial"/>
                <a:ea typeface="Arial"/>
                <a:cs typeface="Arial"/>
                <a:sym typeface="Arial"/>
              </a:rPr>
              <a:t>Iterable protocol </a:t>
            </a:r>
          </a:p>
          <a:p>
            <a:pPr indent="0" lvl="0" marL="0" marR="0" rtl="0" algn="l">
              <a:lnSpc>
                <a:spcPct val="150000"/>
              </a:lnSpc>
              <a:spcBef>
                <a:spcPts val="0"/>
              </a:spcBef>
              <a:buSzPct val="25000"/>
              <a:buNone/>
            </a:pPr>
            <a:r>
              <a:rPr b="0" lang="en" sz="1600" strike="noStrike">
                <a:solidFill>
                  <a:srgbClr val="000000"/>
                </a:solidFill>
                <a:latin typeface="Calibri"/>
                <a:ea typeface="Calibri"/>
                <a:cs typeface="Calibri"/>
                <a:sym typeface="Calibri"/>
              </a:rPr>
              <a:t>The </a:t>
            </a:r>
            <a:r>
              <a:rPr b="1" lang="en" sz="1600" strike="noStrike">
                <a:solidFill>
                  <a:srgbClr val="000000"/>
                </a:solidFill>
                <a:latin typeface="Calibri"/>
                <a:ea typeface="Calibri"/>
                <a:cs typeface="Calibri"/>
                <a:sym typeface="Calibri"/>
              </a:rPr>
              <a:t>iterable</a:t>
            </a:r>
            <a:r>
              <a:rPr b="0" lang="en" sz="1600" strike="noStrike">
                <a:solidFill>
                  <a:srgbClr val="000000"/>
                </a:solidFill>
                <a:latin typeface="Calibri"/>
                <a:ea typeface="Calibri"/>
                <a:cs typeface="Calibri"/>
                <a:sym typeface="Calibri"/>
              </a:rPr>
              <a:t> protocol allows JavaScript objects to define or customize their iteration behavior, such as what values are looped over in a for..of construct. Some built-in types are built-in iterables with a default iteration behavior, such as </a:t>
            </a:r>
            <a:r>
              <a:rPr b="0" lang="en" sz="1600" strike="noStrike">
                <a:solidFill>
                  <a:srgbClr val="0066CC"/>
                </a:solidFill>
                <a:latin typeface="Calibri"/>
                <a:ea typeface="Calibri"/>
                <a:cs typeface="Calibri"/>
                <a:sym typeface="Calibri"/>
              </a:rPr>
              <a:t>Array</a:t>
            </a:r>
            <a:r>
              <a:rPr b="0" lang="en" sz="1600" strike="noStrike">
                <a:solidFill>
                  <a:srgbClr val="000000"/>
                </a:solidFill>
                <a:latin typeface="Calibri"/>
                <a:ea typeface="Calibri"/>
                <a:cs typeface="Calibri"/>
                <a:sym typeface="Calibri"/>
              </a:rPr>
              <a:t> or </a:t>
            </a:r>
            <a:r>
              <a:rPr b="0" lang="en" sz="1600" strike="noStrike">
                <a:solidFill>
                  <a:srgbClr val="0066CC"/>
                </a:solidFill>
                <a:latin typeface="Calibri"/>
                <a:ea typeface="Calibri"/>
                <a:cs typeface="Calibri"/>
                <a:sym typeface="Calibri"/>
              </a:rPr>
              <a:t>Map</a:t>
            </a:r>
            <a:r>
              <a:rPr b="0" lang="en" sz="1600" strike="noStrike">
                <a:solidFill>
                  <a:srgbClr val="000000"/>
                </a:solidFill>
                <a:latin typeface="Calibri"/>
                <a:ea typeface="Calibri"/>
                <a:cs typeface="Calibri"/>
                <a:sym typeface="Calibri"/>
              </a:rPr>
              <a:t>, while other types (such as Object) are not.</a:t>
            </a:r>
          </a:p>
          <a:p>
            <a:pPr indent="0" lvl="0" marL="0" marR="0" rtl="0" algn="l">
              <a:lnSpc>
                <a:spcPct val="150000"/>
              </a:lnSpc>
              <a:spcBef>
                <a:spcPts val="0"/>
              </a:spcBef>
              <a:buSzPct val="25000"/>
              <a:buNone/>
            </a:pPr>
            <a:r>
              <a:rPr b="0" lang="en" sz="1600" strike="noStrike">
                <a:solidFill>
                  <a:srgbClr val="000000"/>
                </a:solidFill>
                <a:latin typeface="Calibri"/>
                <a:ea typeface="Calibri"/>
                <a:cs typeface="Calibri"/>
                <a:sym typeface="Calibri"/>
              </a:rPr>
              <a:t> </a:t>
            </a:r>
          </a:p>
          <a:p>
            <a:pPr indent="0" lvl="0" marL="0" marR="0" rtl="0" algn="l">
              <a:lnSpc>
                <a:spcPct val="150000"/>
              </a:lnSpc>
              <a:spcBef>
                <a:spcPts val="0"/>
              </a:spcBef>
              <a:buSzPct val="25000"/>
              <a:buNone/>
            </a:pPr>
            <a:r>
              <a:rPr b="0" lang="en" sz="1600" strike="noStrike">
                <a:solidFill>
                  <a:srgbClr val="000000"/>
                </a:solidFill>
                <a:latin typeface="Calibri"/>
                <a:ea typeface="Calibri"/>
                <a:cs typeface="Calibri"/>
                <a:sym typeface="Calibri"/>
              </a:rPr>
              <a:t>In order to be </a:t>
            </a:r>
            <a:r>
              <a:rPr b="1" lang="en" sz="1600" strike="noStrike">
                <a:solidFill>
                  <a:srgbClr val="000000"/>
                </a:solidFill>
                <a:latin typeface="Calibri"/>
                <a:ea typeface="Calibri"/>
                <a:cs typeface="Calibri"/>
                <a:sym typeface="Calibri"/>
              </a:rPr>
              <a:t>iterable</a:t>
            </a:r>
            <a:r>
              <a:rPr b="0" lang="en" sz="1600" strike="noStrike">
                <a:solidFill>
                  <a:srgbClr val="000000"/>
                </a:solidFill>
                <a:latin typeface="Calibri"/>
                <a:ea typeface="Calibri"/>
                <a:cs typeface="Calibri"/>
                <a:sym typeface="Calibri"/>
              </a:rPr>
              <a:t>, an object must implement the @@</a:t>
            </a:r>
            <a:r>
              <a:rPr b="1" lang="en" sz="1600" strike="noStrike">
                <a:solidFill>
                  <a:srgbClr val="000000"/>
                </a:solidFill>
                <a:latin typeface="Calibri"/>
                <a:ea typeface="Calibri"/>
                <a:cs typeface="Calibri"/>
                <a:sym typeface="Calibri"/>
              </a:rPr>
              <a:t>iterator method</a:t>
            </a:r>
            <a:r>
              <a:rPr b="0" lang="en" sz="1600" strike="noStrike">
                <a:solidFill>
                  <a:srgbClr val="000000"/>
                </a:solidFill>
                <a:latin typeface="Calibri"/>
                <a:ea typeface="Calibri"/>
                <a:cs typeface="Calibri"/>
                <a:sym typeface="Calibri"/>
              </a:rPr>
              <a:t>, meaning that the object (or one of the objects up its prototype chain) must have a property with a @@</a:t>
            </a:r>
            <a:r>
              <a:rPr b="1" lang="en" sz="1600" strike="noStrike">
                <a:solidFill>
                  <a:srgbClr val="000000"/>
                </a:solidFill>
                <a:latin typeface="Calibri"/>
                <a:ea typeface="Calibri"/>
                <a:cs typeface="Calibri"/>
                <a:sym typeface="Calibri"/>
              </a:rPr>
              <a:t>iterator key</a:t>
            </a:r>
            <a:r>
              <a:rPr b="0" lang="en" sz="1600" strike="noStrike">
                <a:solidFill>
                  <a:srgbClr val="000000"/>
                </a:solidFill>
                <a:latin typeface="Calibri"/>
                <a:ea typeface="Calibri"/>
                <a:cs typeface="Calibri"/>
                <a:sym typeface="Calibri"/>
              </a:rPr>
              <a:t> which is available via constant </a:t>
            </a:r>
            <a:r>
              <a:rPr b="0" i="1" lang="en" sz="1600" strike="noStrike">
                <a:solidFill>
                  <a:srgbClr val="000000"/>
                </a:solidFill>
                <a:latin typeface="Calibri"/>
                <a:ea typeface="Calibri"/>
                <a:cs typeface="Calibri"/>
                <a:sym typeface="Calibri"/>
              </a:rPr>
              <a:t>Symbol.iterator</a:t>
            </a:r>
            <a:r>
              <a:rPr b="0" lang="en" sz="1600" strike="noStrike">
                <a:solidFill>
                  <a:srgbClr val="000000"/>
                </a:solidFill>
                <a:latin typeface="Calibri"/>
                <a:ea typeface="Calibri"/>
                <a:cs typeface="Calibri"/>
                <a:sym typeface="Calibri"/>
              </a:rPr>
              <a:t>.</a:t>
            </a:r>
          </a:p>
          <a:p>
            <a:pPr indent="0" lvl="0" marL="0" marR="0" rtl="0" algn="l">
              <a:lnSpc>
                <a:spcPct val="15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5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p:txBody>
      </p:sp>
      <p:sp>
        <p:nvSpPr>
          <p:cNvPr id="383" name="Shape 383"/>
          <p:cNvSpPr/>
          <p:nvPr/>
        </p:nvSpPr>
        <p:spPr>
          <a:xfrm>
            <a:off x="2409119" y="4767119"/>
            <a:ext cx="3947100" cy="272400"/>
          </a:xfrm>
          <a:prstGeom prst="rect">
            <a:avLst/>
          </a:prstGeom>
          <a:noFill/>
          <a:ln>
            <a:noFill/>
          </a:ln>
        </p:spPr>
        <p:txBody>
          <a:bodyPr anchorCtr="0" anchor="ctr" bIns="45000" lIns="90000" rIns="90000" tIns="45000">
            <a:noAutofit/>
          </a:bodyPr>
          <a:lstStyle/>
          <a:p>
            <a:pPr indent="0" lvl="0" marL="0" marR="0" rtl="0" algn="ctr">
              <a:lnSpc>
                <a:spcPct val="100000"/>
              </a:lnSpc>
              <a:spcBef>
                <a:spcPts val="0"/>
              </a:spcBef>
              <a:buSzPct val="25000"/>
              <a:buNone/>
            </a:pPr>
            <a:r>
              <a:rPr b="0" lang="en" sz="1200" strike="noStrike">
                <a:solidFill>
                  <a:srgbClr val="8B8B8B"/>
                </a:solidFill>
                <a:latin typeface="Calibri"/>
                <a:ea typeface="Calibri"/>
                <a:cs typeface="Calibri"/>
                <a:sym typeface="Calibri"/>
              </a:rPr>
              <a:t>©FPT SOFTWARE - Corporate Training Center - Internal Use</a:t>
            </a:r>
          </a:p>
        </p:txBody>
      </p:sp>
      <p:sp>
        <p:nvSpPr>
          <p:cNvPr id="384" name="Shape 384"/>
          <p:cNvSpPr/>
          <p:nvPr/>
        </p:nvSpPr>
        <p:spPr>
          <a:xfrm>
            <a:off x="6553080" y="4767119"/>
            <a:ext cx="2132400" cy="2724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lang="en" sz="1200" strike="noStrike">
                <a:solidFill>
                  <a:srgbClr val="8B8B8B"/>
                </a:solidFill>
                <a:latin typeface="Calibri"/>
                <a:ea typeface="Calibri"/>
                <a:cs typeface="Calibri"/>
                <a:sym typeface="Calibri"/>
              </a:rPr>
              <a:t>‹#›</a:t>
            </a:fld>
          </a:p>
        </p:txBody>
      </p:sp>
      <p:sp>
        <p:nvSpPr>
          <p:cNvPr id="385" name="Shape 385"/>
          <p:cNvSpPr txBox="1"/>
          <p:nvPr/>
        </p:nvSpPr>
        <p:spPr>
          <a:xfrm>
            <a:off x="307800" y="1257120"/>
            <a:ext cx="180600" cy="38640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389" name="Shape 389"/>
        <p:cNvGrpSpPr/>
        <p:nvPr/>
      </p:nvGrpSpPr>
      <p:grpSpPr>
        <a:xfrm>
          <a:off x="0" y="0"/>
          <a:ext cx="0" cy="0"/>
          <a:chOff x="0" y="0"/>
          <a:chExt cx="0" cy="0"/>
        </a:xfrm>
      </p:grpSpPr>
      <p:sp>
        <p:nvSpPr>
          <p:cNvPr id="390" name="Shape 390"/>
          <p:cNvSpPr/>
          <p:nvPr/>
        </p:nvSpPr>
        <p:spPr>
          <a:xfrm>
            <a:off x="457200" y="0"/>
            <a:ext cx="6705300" cy="6426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b="1" lang="en" sz="2800" strike="noStrike">
                <a:solidFill>
                  <a:srgbClr val="FFFFFF"/>
                </a:solidFill>
                <a:latin typeface="Calibri"/>
                <a:ea typeface="Calibri"/>
                <a:cs typeface="Calibri"/>
                <a:sym typeface="Calibri"/>
              </a:rPr>
              <a:t>Part 2: Iterators + for .. of</a:t>
            </a:r>
          </a:p>
        </p:txBody>
      </p:sp>
      <p:sp>
        <p:nvSpPr>
          <p:cNvPr id="391" name="Shape 391"/>
          <p:cNvSpPr/>
          <p:nvPr/>
        </p:nvSpPr>
        <p:spPr>
          <a:xfrm>
            <a:off x="457200" y="914400"/>
            <a:ext cx="8228100" cy="3678900"/>
          </a:xfrm>
          <a:prstGeom prst="rect">
            <a:avLst/>
          </a:prstGeom>
          <a:noFill/>
          <a:ln>
            <a:noFill/>
          </a:ln>
        </p:spPr>
        <p:txBody>
          <a:bodyPr anchorCtr="0" anchor="t" bIns="45000" lIns="90000" rIns="90000" tIns="45000">
            <a:noAutofit/>
          </a:bodyPr>
          <a:lstStyle/>
          <a:p>
            <a:pPr indent="-330399" lvl="0" marL="431999" marR="0" rtl="0" algn="l">
              <a:lnSpc>
                <a:spcPct val="100000"/>
              </a:lnSpc>
              <a:spcBef>
                <a:spcPts val="0"/>
              </a:spcBef>
              <a:buClr>
                <a:srgbClr val="000000"/>
              </a:buClr>
              <a:buSzPct val="100000"/>
              <a:buFont typeface="Noto Sans Symbols"/>
              <a:buChar char="∙"/>
            </a:pPr>
            <a:r>
              <a:rPr b="1" lang="en" sz="2200" strike="noStrike">
                <a:solidFill>
                  <a:srgbClr val="000000"/>
                </a:solidFill>
                <a:latin typeface="Arial"/>
                <a:ea typeface="Arial"/>
                <a:cs typeface="Arial"/>
                <a:sym typeface="Arial"/>
              </a:rPr>
              <a:t>Iterable &amp; for .. of</a:t>
            </a:r>
          </a:p>
          <a:p>
            <a:pPr indent="0" lvl="0" marL="0" marR="0" rtl="0" algn="l">
              <a:lnSpc>
                <a:spcPct val="150000"/>
              </a:lnSpc>
              <a:spcBef>
                <a:spcPts val="0"/>
              </a:spcBef>
              <a:buSzPct val="25000"/>
              <a:buNone/>
            </a:pPr>
            <a:r>
              <a:rPr b="0" i="1" lang="en" sz="1600" u="sng" strike="noStrike">
                <a:solidFill>
                  <a:srgbClr val="000000"/>
                </a:solidFill>
                <a:latin typeface="Calibri"/>
                <a:ea typeface="Calibri"/>
                <a:cs typeface="Calibri"/>
                <a:sym typeface="Calibri"/>
              </a:rPr>
              <a:t>	</a:t>
            </a:r>
            <a:r>
              <a:rPr b="0" i="1" lang="en" sz="1400" u="sng" strike="noStrike">
                <a:solidFill>
                  <a:srgbClr val="0066CC"/>
                </a:solidFill>
                <a:latin typeface="Calibri"/>
                <a:ea typeface="Calibri"/>
                <a:cs typeface="Calibri"/>
                <a:sym typeface="Calibri"/>
              </a:rPr>
              <a:t>Example:</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a:t>
            </a:r>
            <a:r>
              <a:rPr b="0" lang="en" sz="1300" strike="noStrike">
                <a:solidFill>
                  <a:srgbClr val="000000"/>
                </a:solidFill>
                <a:latin typeface="Courier"/>
                <a:ea typeface="Courier"/>
                <a:cs typeface="Courier"/>
                <a:sym typeface="Courier"/>
              </a:rPr>
              <a:t>const sequence = {</a:t>
            </a:r>
          </a:p>
          <a:p>
            <a:pPr indent="0" lvl="0" marL="0" marR="0" rtl="0" algn="l">
              <a:lnSpc>
                <a:spcPct val="100000"/>
              </a:lnSpc>
              <a:spcBef>
                <a:spcPts val="0"/>
              </a:spcBef>
              <a:buSzPct val="25000"/>
              <a:buNone/>
            </a:pPr>
            <a:r>
              <a:rPr b="0" lang="en" sz="1300" strike="noStrike">
                <a:solidFill>
                  <a:srgbClr val="000000"/>
                </a:solidFill>
                <a:latin typeface="Courier"/>
                <a:ea typeface="Courier"/>
                <a:cs typeface="Courier"/>
                <a:sym typeface="Courier"/>
              </a:rPr>
              <a:t>  	  [Symbol.iterator]() {</a:t>
            </a:r>
          </a:p>
          <a:p>
            <a:pPr indent="0" lvl="0" marL="0" marR="0" rtl="0" algn="l">
              <a:lnSpc>
                <a:spcPct val="100000"/>
              </a:lnSpc>
              <a:spcBef>
                <a:spcPts val="0"/>
              </a:spcBef>
              <a:buSzPct val="25000"/>
              <a:buNone/>
            </a:pPr>
            <a:r>
              <a:rPr b="0" lang="en" sz="1300" strike="noStrike">
                <a:solidFill>
                  <a:srgbClr val="000000"/>
                </a:solidFill>
                <a:latin typeface="Courier"/>
                <a:ea typeface="Courier"/>
                <a:cs typeface="Courier"/>
                <a:sym typeface="Courier"/>
              </a:rPr>
              <a:t>    		let cur = 0;</a:t>
            </a:r>
          </a:p>
          <a:p>
            <a:pPr indent="0" lvl="0" marL="0" marR="0" rtl="0" algn="l">
              <a:lnSpc>
                <a:spcPct val="100000"/>
              </a:lnSpc>
              <a:spcBef>
                <a:spcPts val="0"/>
              </a:spcBef>
              <a:buSzPct val="25000"/>
              <a:buNone/>
            </a:pPr>
            <a:r>
              <a:rPr b="0" lang="en" sz="1300" strike="noStrike">
                <a:solidFill>
                  <a:srgbClr val="000000"/>
                </a:solidFill>
                <a:latin typeface="Courier"/>
                <a:ea typeface="Courier"/>
                <a:cs typeface="Courier"/>
                <a:sym typeface="Courier"/>
              </a:rPr>
              <a:t>    		return {</a:t>
            </a:r>
          </a:p>
          <a:p>
            <a:pPr indent="0" lvl="0" marL="0" marR="0" rtl="0" algn="l">
              <a:lnSpc>
                <a:spcPct val="100000"/>
              </a:lnSpc>
              <a:spcBef>
                <a:spcPts val="0"/>
              </a:spcBef>
              <a:buSzPct val="25000"/>
              <a:buNone/>
            </a:pPr>
            <a:r>
              <a:rPr b="0" lang="en" sz="1300" strike="noStrike">
                <a:solidFill>
                  <a:srgbClr val="000000"/>
                </a:solidFill>
                <a:latin typeface="Courier"/>
                <a:ea typeface="Courier"/>
                <a:cs typeface="Courier"/>
                <a:sym typeface="Courier"/>
              </a:rPr>
              <a:t>      	  next() {</a:t>
            </a:r>
          </a:p>
          <a:p>
            <a:pPr indent="0" lvl="0" marL="0" marR="0" rtl="0" algn="l">
              <a:lnSpc>
                <a:spcPct val="100000"/>
              </a:lnSpc>
              <a:spcBef>
                <a:spcPts val="0"/>
              </a:spcBef>
              <a:buSzPct val="25000"/>
              <a:buNone/>
            </a:pPr>
            <a:r>
              <a:rPr b="0" lang="en" sz="1300" strike="noStrike">
                <a:solidFill>
                  <a:srgbClr val="000000"/>
                </a:solidFill>
                <a:latin typeface="Courier"/>
                <a:ea typeface="Courier"/>
                <a:cs typeface="Courier"/>
                <a:sym typeface="Courier"/>
              </a:rPr>
              <a:t>        		return { done: false, value: cur++ };</a:t>
            </a:r>
          </a:p>
          <a:p>
            <a:pPr indent="0" lvl="0" marL="0" marR="0" rtl="0" algn="l">
              <a:lnSpc>
                <a:spcPct val="100000"/>
              </a:lnSpc>
              <a:spcBef>
                <a:spcPts val="0"/>
              </a:spcBef>
              <a:buSzPct val="25000"/>
              <a:buNone/>
            </a:pPr>
            <a:r>
              <a:rPr b="0" lang="en" sz="1300" strike="noStrike">
                <a:solidFill>
                  <a:srgbClr val="000000"/>
                </a:solidFill>
                <a:latin typeface="Courier"/>
                <a:ea typeface="Courier"/>
                <a:cs typeface="Courier"/>
                <a:sym typeface="Courier"/>
              </a:rPr>
              <a:t>      	  },</a:t>
            </a:r>
          </a:p>
          <a:p>
            <a:pPr indent="0" lvl="0" marL="0" marR="0" rtl="0" algn="l">
              <a:lnSpc>
                <a:spcPct val="100000"/>
              </a:lnSpc>
              <a:spcBef>
                <a:spcPts val="0"/>
              </a:spcBef>
              <a:buSzPct val="25000"/>
              <a:buNone/>
            </a:pPr>
            <a:r>
              <a:rPr b="0" lang="en" sz="1300" strike="noStrike">
                <a:solidFill>
                  <a:srgbClr val="000000"/>
                </a:solidFill>
                <a:latin typeface="Courier"/>
                <a:ea typeface="Courier"/>
                <a:cs typeface="Courier"/>
                <a:sym typeface="Courier"/>
              </a:rPr>
              <a:t>    		};</a:t>
            </a:r>
          </a:p>
          <a:p>
            <a:pPr indent="0" lvl="0" marL="0" marR="0" rtl="0" algn="l">
              <a:lnSpc>
                <a:spcPct val="100000"/>
              </a:lnSpc>
              <a:spcBef>
                <a:spcPts val="0"/>
              </a:spcBef>
              <a:buSzPct val="25000"/>
              <a:buNone/>
            </a:pPr>
            <a:r>
              <a:rPr b="0" lang="en" sz="1300" strike="noStrike">
                <a:solidFill>
                  <a:srgbClr val="000000"/>
                </a:solidFill>
                <a:latin typeface="Courier"/>
                <a:ea typeface="Courier"/>
                <a:cs typeface="Courier"/>
                <a:sym typeface="Courier"/>
              </a:rPr>
              <a:t>  	  },</a:t>
            </a:r>
          </a:p>
          <a:p>
            <a:pPr indent="0" lvl="0" marL="0" marR="0" rtl="0" algn="l">
              <a:lnSpc>
                <a:spcPct val="100000"/>
              </a:lnSpc>
              <a:spcBef>
                <a:spcPts val="0"/>
              </a:spcBef>
              <a:buSzPct val="25000"/>
              <a:buNone/>
            </a:pPr>
            <a:r>
              <a:rPr b="0" lang="en" sz="1300" strike="noStrike">
                <a:solidFill>
                  <a:srgbClr val="000000"/>
                </a:solidFill>
                <a:latin typeface="Courier"/>
                <a:ea typeface="Courier"/>
                <a:cs typeface="Courier"/>
                <a:sym typeface="Courier"/>
              </a:rPr>
              <a:t>	};</a:t>
            </a: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SzPct val="25000"/>
              <a:buNone/>
            </a:pPr>
            <a:r>
              <a:rPr b="0" lang="en" sz="1300" strike="noStrike">
                <a:solidFill>
                  <a:srgbClr val="000000"/>
                </a:solidFill>
                <a:latin typeface="Courier"/>
                <a:ea typeface="Courier"/>
                <a:cs typeface="Courier"/>
                <a:sym typeface="Courier"/>
              </a:rPr>
              <a:t>	for (const n of sequence) {</a:t>
            </a:r>
          </a:p>
          <a:p>
            <a:pPr indent="0" lvl="0" marL="0" marR="0" rtl="0" algn="l">
              <a:lnSpc>
                <a:spcPct val="100000"/>
              </a:lnSpc>
              <a:spcBef>
                <a:spcPts val="0"/>
              </a:spcBef>
              <a:buSzPct val="25000"/>
              <a:buNone/>
            </a:pPr>
            <a:r>
              <a:rPr b="0" lang="en" sz="1300" strike="noStrike">
                <a:solidFill>
                  <a:srgbClr val="000000"/>
                </a:solidFill>
                <a:latin typeface="Courier"/>
                <a:ea typeface="Courier"/>
                <a:cs typeface="Courier"/>
                <a:sym typeface="Courier"/>
              </a:rPr>
              <a:t>  	  if (n &gt; 20)</a:t>
            </a:r>
          </a:p>
          <a:p>
            <a:pPr indent="0" lvl="0" marL="0" marR="0" rtl="0" algn="l">
              <a:lnSpc>
                <a:spcPct val="100000"/>
              </a:lnSpc>
              <a:spcBef>
                <a:spcPts val="0"/>
              </a:spcBef>
              <a:buSzPct val="25000"/>
              <a:buNone/>
            </a:pPr>
            <a:r>
              <a:rPr b="0" lang="en" sz="1300" strike="noStrike">
                <a:solidFill>
                  <a:srgbClr val="000000"/>
                </a:solidFill>
                <a:latin typeface="Courier"/>
                <a:ea typeface="Courier"/>
                <a:cs typeface="Courier"/>
                <a:sym typeface="Courier"/>
              </a:rPr>
              <a:t>    		break;</a:t>
            </a:r>
          </a:p>
          <a:p>
            <a:pPr indent="0" lvl="0" marL="0" marR="0" rtl="0" algn="l">
              <a:lnSpc>
                <a:spcPct val="100000"/>
              </a:lnSpc>
              <a:spcBef>
                <a:spcPts val="0"/>
              </a:spcBef>
              <a:buSzPct val="25000"/>
              <a:buNone/>
            </a:pPr>
            <a:r>
              <a:rPr b="0" lang="en" sz="1300" strike="noStrike">
                <a:solidFill>
                  <a:srgbClr val="000000"/>
                </a:solidFill>
                <a:latin typeface="Courier"/>
                <a:ea typeface="Courier"/>
                <a:cs typeface="Courier"/>
                <a:sym typeface="Courier"/>
              </a:rPr>
              <a:t>  	  console.log(n);</a:t>
            </a:r>
          </a:p>
          <a:p>
            <a:pPr indent="0" lvl="0" marL="0" marR="0" rtl="0" algn="l">
              <a:lnSpc>
                <a:spcPct val="100000"/>
              </a:lnSpc>
              <a:spcBef>
                <a:spcPts val="0"/>
              </a:spcBef>
              <a:buSzPct val="25000"/>
              <a:buNone/>
            </a:pPr>
            <a:r>
              <a:rPr b="0" lang="en" sz="1300" strike="noStrike">
                <a:solidFill>
                  <a:srgbClr val="000000"/>
                </a:solidFill>
                <a:latin typeface="Courier"/>
                <a:ea typeface="Courier"/>
                <a:cs typeface="Courier"/>
                <a:sym typeface="Courier"/>
              </a:rPr>
              <a:t>	}</a:t>
            </a: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5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5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p:txBody>
      </p:sp>
      <p:sp>
        <p:nvSpPr>
          <p:cNvPr id="392" name="Shape 392"/>
          <p:cNvSpPr/>
          <p:nvPr/>
        </p:nvSpPr>
        <p:spPr>
          <a:xfrm>
            <a:off x="2409119" y="4767119"/>
            <a:ext cx="3947100" cy="272400"/>
          </a:xfrm>
          <a:prstGeom prst="rect">
            <a:avLst/>
          </a:prstGeom>
          <a:noFill/>
          <a:ln>
            <a:noFill/>
          </a:ln>
        </p:spPr>
        <p:txBody>
          <a:bodyPr anchorCtr="0" anchor="ctr" bIns="45000" lIns="90000" rIns="90000" tIns="45000">
            <a:noAutofit/>
          </a:bodyPr>
          <a:lstStyle/>
          <a:p>
            <a:pPr indent="0" lvl="0" marL="0" marR="0" rtl="0" algn="ctr">
              <a:lnSpc>
                <a:spcPct val="100000"/>
              </a:lnSpc>
              <a:spcBef>
                <a:spcPts val="0"/>
              </a:spcBef>
              <a:buSzPct val="25000"/>
              <a:buNone/>
            </a:pPr>
            <a:r>
              <a:rPr b="0" lang="en" sz="1200" strike="noStrike">
                <a:solidFill>
                  <a:srgbClr val="8B8B8B"/>
                </a:solidFill>
                <a:latin typeface="Calibri"/>
                <a:ea typeface="Calibri"/>
                <a:cs typeface="Calibri"/>
                <a:sym typeface="Calibri"/>
              </a:rPr>
              <a:t>©FPT SOFTWARE - Corporate Training Center - Internal Use</a:t>
            </a:r>
          </a:p>
        </p:txBody>
      </p:sp>
      <p:sp>
        <p:nvSpPr>
          <p:cNvPr id="393" name="Shape 393"/>
          <p:cNvSpPr/>
          <p:nvPr/>
        </p:nvSpPr>
        <p:spPr>
          <a:xfrm>
            <a:off x="6553080" y="4767119"/>
            <a:ext cx="2132400" cy="2724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lang="en" sz="1200" strike="noStrike">
                <a:solidFill>
                  <a:srgbClr val="8B8B8B"/>
                </a:solidFill>
                <a:latin typeface="Calibri"/>
                <a:ea typeface="Calibri"/>
                <a:cs typeface="Calibri"/>
                <a:sym typeface="Calibri"/>
              </a:rPr>
              <a:t>‹#›</a:t>
            </a:fld>
          </a:p>
        </p:txBody>
      </p:sp>
      <p:sp>
        <p:nvSpPr>
          <p:cNvPr id="394" name="Shape 394"/>
          <p:cNvSpPr txBox="1"/>
          <p:nvPr/>
        </p:nvSpPr>
        <p:spPr>
          <a:xfrm>
            <a:off x="307800" y="1257120"/>
            <a:ext cx="180600" cy="38640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0"/>
            <a:ext cx="6706800" cy="644100"/>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en" sz="3600" u="none" cap="none" strike="noStrike">
                <a:solidFill>
                  <a:schemeClr val="lt1"/>
                </a:solidFill>
                <a:latin typeface="Calibri"/>
                <a:ea typeface="Calibri"/>
                <a:cs typeface="Calibri"/>
                <a:sym typeface="Calibri"/>
              </a:rPr>
              <a:t>Objective</a:t>
            </a:r>
          </a:p>
        </p:txBody>
      </p:sp>
      <p:sp>
        <p:nvSpPr>
          <p:cNvPr id="241" name="Shape 241"/>
          <p:cNvSpPr txBox="1"/>
          <p:nvPr>
            <p:ph idx="1" type="body"/>
          </p:nvPr>
        </p:nvSpPr>
        <p:spPr>
          <a:xfrm>
            <a:off x="457200" y="1200150"/>
            <a:ext cx="8229600" cy="3394500"/>
          </a:xfrm>
          <a:prstGeom prst="rect">
            <a:avLst/>
          </a:prstGeom>
          <a:noFill/>
          <a:ln>
            <a:noFill/>
          </a:ln>
        </p:spPr>
        <p:txBody>
          <a:bodyPr anchorCtr="0" anchor="t" bIns="45700" lIns="91425" rIns="91425" tIns="45700">
            <a:noAutofit/>
          </a:bodyPr>
          <a:lstStyle/>
          <a:p>
            <a:pPr indent="-406400" lvl="0" marL="457200" marR="0" rtl="0" algn="l">
              <a:spcBef>
                <a:spcPts val="0"/>
              </a:spcBef>
              <a:buSzPct val="100000"/>
            </a:pPr>
            <a:r>
              <a:rPr lang="en" sz="2800"/>
              <a:t>Have a basic understanding of the major features of ES6</a:t>
            </a:r>
          </a:p>
          <a:p>
            <a:pPr indent="-406400" lvl="0" marL="457200" marR="0" rtl="0" algn="l">
              <a:spcBef>
                <a:spcPts val="0"/>
              </a:spcBef>
              <a:buSzPct val="100000"/>
            </a:pPr>
            <a:r>
              <a:rPr lang="en" sz="2800"/>
              <a:t>Understand how to use default, rest, spread.</a:t>
            </a:r>
          </a:p>
          <a:p>
            <a:pPr indent="-406400" lvl="0" marL="457200" marR="0" rtl="0" algn="l">
              <a:spcBef>
                <a:spcPts val="0"/>
              </a:spcBef>
              <a:buSzPct val="100000"/>
            </a:pPr>
            <a:r>
              <a:rPr lang="en" sz="2800"/>
              <a:t>Learn the difference between let, const vs var.</a:t>
            </a:r>
          </a:p>
          <a:p>
            <a:pPr indent="-406400" lvl="0" marL="457200" marR="0" rtl="0" algn="l">
              <a:spcBef>
                <a:spcPts val="0"/>
              </a:spcBef>
              <a:buSzPct val="100000"/>
            </a:pPr>
            <a:r>
              <a:rPr lang="en" sz="2800"/>
              <a:t>Get started with iterators, generators and for .. of loop.</a:t>
            </a:r>
          </a:p>
        </p:txBody>
      </p:sp>
      <p:sp>
        <p:nvSpPr>
          <p:cNvPr id="242" name="Shape 242"/>
          <p:cNvSpPr txBox="1"/>
          <p:nvPr>
            <p:ph idx="11" type="ftr"/>
          </p:nvPr>
        </p:nvSpPr>
        <p:spPr>
          <a:xfrm>
            <a:off x="2409244" y="4767262"/>
            <a:ext cx="39483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243" name="Shape 243"/>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398" name="Shape 398"/>
        <p:cNvGrpSpPr/>
        <p:nvPr/>
      </p:nvGrpSpPr>
      <p:grpSpPr>
        <a:xfrm>
          <a:off x="0" y="0"/>
          <a:ext cx="0" cy="0"/>
          <a:chOff x="0" y="0"/>
          <a:chExt cx="0" cy="0"/>
        </a:xfrm>
      </p:grpSpPr>
      <p:sp>
        <p:nvSpPr>
          <p:cNvPr id="399" name="Shape 399"/>
          <p:cNvSpPr/>
          <p:nvPr/>
        </p:nvSpPr>
        <p:spPr>
          <a:xfrm>
            <a:off x="457200" y="0"/>
            <a:ext cx="6705300" cy="6426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b="1" lang="en" sz="2800" strike="noStrike">
                <a:solidFill>
                  <a:srgbClr val="FFFFFF"/>
                </a:solidFill>
                <a:latin typeface="Calibri"/>
                <a:ea typeface="Calibri"/>
                <a:cs typeface="Calibri"/>
                <a:sym typeface="Calibri"/>
              </a:rPr>
              <a:t>Part 2: Generators</a:t>
            </a:r>
          </a:p>
        </p:txBody>
      </p:sp>
      <p:sp>
        <p:nvSpPr>
          <p:cNvPr id="400" name="Shape 400"/>
          <p:cNvSpPr/>
          <p:nvPr/>
        </p:nvSpPr>
        <p:spPr>
          <a:xfrm>
            <a:off x="457200" y="914400"/>
            <a:ext cx="8228100" cy="3678900"/>
          </a:xfrm>
          <a:prstGeom prst="rect">
            <a:avLst/>
          </a:prstGeom>
          <a:noFill/>
          <a:ln>
            <a:noFill/>
          </a:ln>
        </p:spPr>
        <p:txBody>
          <a:bodyPr anchorCtr="0" anchor="t" bIns="45000" lIns="90000" rIns="90000" tIns="45000">
            <a:noAutofit/>
          </a:bodyPr>
          <a:lstStyle/>
          <a:p>
            <a:pPr indent="-330399" lvl="0" marL="431999" marR="0" rtl="0" algn="l">
              <a:lnSpc>
                <a:spcPct val="100000"/>
              </a:lnSpc>
              <a:spcBef>
                <a:spcPts val="0"/>
              </a:spcBef>
              <a:buClr>
                <a:srgbClr val="000000"/>
              </a:buClr>
              <a:buSzPct val="100000"/>
              <a:buFont typeface="Noto Sans Symbols"/>
              <a:buChar char="∙"/>
            </a:pPr>
            <a:r>
              <a:rPr b="1" lang="en" sz="2200" strike="noStrike">
                <a:solidFill>
                  <a:srgbClr val="000000"/>
                </a:solidFill>
                <a:latin typeface="Arial"/>
                <a:ea typeface="Arial"/>
                <a:cs typeface="Arial"/>
                <a:sym typeface="Arial"/>
              </a:rPr>
              <a:t>Definitions </a:t>
            </a:r>
          </a:p>
          <a:p>
            <a:pPr indent="0" lvl="0" marL="0" marR="0" rtl="0" algn="l">
              <a:lnSpc>
                <a:spcPct val="150000"/>
              </a:lnSpc>
              <a:spcBef>
                <a:spcPts val="0"/>
              </a:spcBef>
              <a:buSzPct val="25000"/>
              <a:buNone/>
            </a:pPr>
            <a:r>
              <a:rPr b="1" lang="en" sz="1600" strike="noStrike">
                <a:solidFill>
                  <a:srgbClr val="000000"/>
                </a:solidFill>
                <a:latin typeface="Calibri"/>
                <a:ea typeface="Calibri"/>
                <a:cs typeface="Calibri"/>
                <a:sym typeface="Calibri"/>
              </a:rPr>
              <a:t>Generators</a:t>
            </a:r>
            <a:r>
              <a:rPr b="0" lang="en" sz="1600" strike="noStrike">
                <a:solidFill>
                  <a:srgbClr val="000000"/>
                </a:solidFill>
                <a:latin typeface="Calibri"/>
                <a:ea typeface="Calibri"/>
                <a:cs typeface="Calibri"/>
                <a:sym typeface="Calibri"/>
              </a:rPr>
              <a:t> are functions which can be exited and later re-entered. Their context (variable bindings) will be saved across re-entrances.</a:t>
            </a:r>
          </a:p>
          <a:p>
            <a:pPr indent="0" lvl="0" marL="0" marR="0" rtl="0" algn="l">
              <a:lnSpc>
                <a:spcPct val="150000"/>
              </a:lnSpc>
              <a:spcBef>
                <a:spcPts val="0"/>
              </a:spcBef>
              <a:buSzPct val="25000"/>
              <a:buNone/>
            </a:pPr>
            <a:r>
              <a:rPr b="0" lang="en" sz="1600" strike="noStrike">
                <a:solidFill>
                  <a:srgbClr val="000000"/>
                </a:solidFill>
                <a:latin typeface="Calibri"/>
                <a:ea typeface="Calibri"/>
                <a:cs typeface="Calibri"/>
                <a:sym typeface="Calibri"/>
              </a:rPr>
              <a:t> </a:t>
            </a:r>
          </a:p>
          <a:p>
            <a:pPr indent="0" lvl="0" marL="0" marR="0" rtl="0" algn="l">
              <a:lnSpc>
                <a:spcPct val="150000"/>
              </a:lnSpc>
              <a:spcBef>
                <a:spcPts val="0"/>
              </a:spcBef>
              <a:buSzPct val="25000"/>
              <a:buNone/>
            </a:pPr>
            <a:r>
              <a:rPr b="0" lang="en" sz="1600" strike="noStrike">
                <a:solidFill>
                  <a:srgbClr val="000000"/>
                </a:solidFill>
                <a:latin typeface="Calibri"/>
                <a:ea typeface="Calibri"/>
                <a:cs typeface="Calibri"/>
                <a:sym typeface="Calibri"/>
              </a:rPr>
              <a:t>Calling a generator function does not </a:t>
            </a:r>
            <a:r>
              <a:rPr b="1" lang="en" sz="1600" strike="noStrike">
                <a:solidFill>
                  <a:srgbClr val="000000"/>
                </a:solidFill>
                <a:latin typeface="Calibri"/>
                <a:ea typeface="Calibri"/>
                <a:cs typeface="Calibri"/>
                <a:sym typeface="Calibri"/>
              </a:rPr>
              <a:t>execute its body immediately</a:t>
            </a:r>
            <a:r>
              <a:rPr b="0" lang="en" sz="1600" strike="noStrike">
                <a:solidFill>
                  <a:srgbClr val="000000"/>
                </a:solidFill>
                <a:latin typeface="Calibri"/>
                <a:ea typeface="Calibri"/>
                <a:cs typeface="Calibri"/>
                <a:sym typeface="Calibri"/>
              </a:rPr>
              <a:t>; an </a:t>
            </a:r>
            <a:r>
              <a:rPr b="0" lang="en" sz="1600" strike="noStrike">
                <a:solidFill>
                  <a:srgbClr val="0066CC"/>
                </a:solidFill>
                <a:latin typeface="Calibri"/>
                <a:ea typeface="Calibri"/>
                <a:cs typeface="Calibri"/>
                <a:sym typeface="Calibri"/>
              </a:rPr>
              <a:t>iterator</a:t>
            </a:r>
            <a:r>
              <a:rPr b="0" lang="en" sz="1600" strike="noStrike">
                <a:solidFill>
                  <a:srgbClr val="000000"/>
                </a:solidFill>
                <a:latin typeface="Calibri"/>
                <a:ea typeface="Calibri"/>
                <a:cs typeface="Calibri"/>
                <a:sym typeface="Calibri"/>
              </a:rPr>
              <a:t> object for the function is returned instead. When the </a:t>
            </a:r>
            <a:r>
              <a:rPr b="0" lang="en" sz="1600" strike="noStrike">
                <a:solidFill>
                  <a:srgbClr val="0066CC"/>
                </a:solidFill>
                <a:latin typeface="Calibri"/>
                <a:ea typeface="Calibri"/>
                <a:cs typeface="Calibri"/>
                <a:sym typeface="Calibri"/>
              </a:rPr>
              <a:t>iterator</a:t>
            </a:r>
            <a:r>
              <a:rPr b="0" lang="en" sz="1600" strike="noStrike">
                <a:solidFill>
                  <a:srgbClr val="000000"/>
                </a:solidFill>
                <a:latin typeface="Calibri"/>
                <a:ea typeface="Calibri"/>
                <a:cs typeface="Calibri"/>
                <a:sym typeface="Calibri"/>
              </a:rPr>
              <a:t>'s </a:t>
            </a:r>
            <a:r>
              <a:rPr b="1" lang="en" sz="1600" strike="noStrike">
                <a:solidFill>
                  <a:srgbClr val="000000"/>
                </a:solidFill>
                <a:latin typeface="Calibri"/>
                <a:ea typeface="Calibri"/>
                <a:cs typeface="Calibri"/>
                <a:sym typeface="Calibri"/>
              </a:rPr>
              <a:t>next()</a:t>
            </a:r>
            <a:r>
              <a:rPr b="0" lang="en" sz="1600" strike="noStrike">
                <a:solidFill>
                  <a:srgbClr val="000000"/>
                </a:solidFill>
                <a:latin typeface="Calibri"/>
                <a:ea typeface="Calibri"/>
                <a:cs typeface="Calibri"/>
                <a:sym typeface="Calibri"/>
              </a:rPr>
              <a:t> method is called, the generator function's body is executed until the first </a:t>
            </a:r>
            <a:r>
              <a:rPr b="1" lang="en" sz="1600" strike="noStrike">
                <a:solidFill>
                  <a:srgbClr val="000000"/>
                </a:solidFill>
                <a:latin typeface="Calibri"/>
                <a:ea typeface="Calibri"/>
                <a:cs typeface="Calibri"/>
                <a:sym typeface="Calibri"/>
              </a:rPr>
              <a:t>yield</a:t>
            </a:r>
            <a:r>
              <a:rPr b="0" lang="en" sz="1600" strike="noStrike">
                <a:solidFill>
                  <a:srgbClr val="000000"/>
                </a:solidFill>
                <a:latin typeface="Calibri"/>
                <a:ea typeface="Calibri"/>
                <a:cs typeface="Calibri"/>
                <a:sym typeface="Calibri"/>
              </a:rPr>
              <a:t> expression.</a:t>
            </a:r>
          </a:p>
          <a:p>
            <a:pPr indent="0" lvl="0" marL="0" marR="0" rtl="0" algn="l">
              <a:lnSpc>
                <a:spcPct val="15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5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5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p:txBody>
      </p:sp>
      <p:sp>
        <p:nvSpPr>
          <p:cNvPr id="401" name="Shape 401"/>
          <p:cNvSpPr/>
          <p:nvPr/>
        </p:nvSpPr>
        <p:spPr>
          <a:xfrm>
            <a:off x="2409119" y="4767119"/>
            <a:ext cx="3947100" cy="272400"/>
          </a:xfrm>
          <a:prstGeom prst="rect">
            <a:avLst/>
          </a:prstGeom>
          <a:noFill/>
          <a:ln>
            <a:noFill/>
          </a:ln>
        </p:spPr>
        <p:txBody>
          <a:bodyPr anchorCtr="0" anchor="ctr" bIns="45000" lIns="90000" rIns="90000" tIns="45000">
            <a:noAutofit/>
          </a:bodyPr>
          <a:lstStyle/>
          <a:p>
            <a:pPr indent="0" lvl="0" marL="0" marR="0" rtl="0" algn="ctr">
              <a:lnSpc>
                <a:spcPct val="100000"/>
              </a:lnSpc>
              <a:spcBef>
                <a:spcPts val="0"/>
              </a:spcBef>
              <a:buSzPct val="25000"/>
              <a:buNone/>
            </a:pPr>
            <a:r>
              <a:rPr b="0" lang="en" sz="1200" strike="noStrike">
                <a:solidFill>
                  <a:srgbClr val="8B8B8B"/>
                </a:solidFill>
                <a:latin typeface="Calibri"/>
                <a:ea typeface="Calibri"/>
                <a:cs typeface="Calibri"/>
                <a:sym typeface="Calibri"/>
              </a:rPr>
              <a:t>©FPT SOFTWARE - Corporate Training Center - Internal Use</a:t>
            </a:r>
          </a:p>
        </p:txBody>
      </p:sp>
      <p:sp>
        <p:nvSpPr>
          <p:cNvPr id="402" name="Shape 402"/>
          <p:cNvSpPr/>
          <p:nvPr/>
        </p:nvSpPr>
        <p:spPr>
          <a:xfrm>
            <a:off x="6553080" y="4767119"/>
            <a:ext cx="2132400" cy="2724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lang="en" sz="1200" strike="noStrike">
                <a:solidFill>
                  <a:srgbClr val="8B8B8B"/>
                </a:solidFill>
                <a:latin typeface="Calibri"/>
                <a:ea typeface="Calibri"/>
                <a:cs typeface="Calibri"/>
                <a:sym typeface="Calibri"/>
              </a:rPr>
              <a:t>‹#›</a:t>
            </a:fld>
          </a:p>
        </p:txBody>
      </p:sp>
      <p:sp>
        <p:nvSpPr>
          <p:cNvPr id="403" name="Shape 403"/>
          <p:cNvSpPr txBox="1"/>
          <p:nvPr/>
        </p:nvSpPr>
        <p:spPr>
          <a:xfrm>
            <a:off x="307800" y="1257120"/>
            <a:ext cx="180600" cy="38640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407" name="Shape 407"/>
        <p:cNvGrpSpPr/>
        <p:nvPr/>
      </p:nvGrpSpPr>
      <p:grpSpPr>
        <a:xfrm>
          <a:off x="0" y="0"/>
          <a:ext cx="0" cy="0"/>
          <a:chOff x="0" y="0"/>
          <a:chExt cx="0" cy="0"/>
        </a:xfrm>
      </p:grpSpPr>
      <p:sp>
        <p:nvSpPr>
          <p:cNvPr id="408" name="Shape 408"/>
          <p:cNvSpPr/>
          <p:nvPr/>
        </p:nvSpPr>
        <p:spPr>
          <a:xfrm>
            <a:off x="457200" y="0"/>
            <a:ext cx="6705300" cy="6426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b="1" lang="en" sz="2800" strike="noStrike">
                <a:solidFill>
                  <a:srgbClr val="FFFFFF"/>
                </a:solidFill>
                <a:latin typeface="Calibri"/>
                <a:ea typeface="Calibri"/>
                <a:cs typeface="Calibri"/>
                <a:sym typeface="Calibri"/>
              </a:rPr>
              <a:t>Part 2: Generators</a:t>
            </a:r>
          </a:p>
        </p:txBody>
      </p:sp>
      <p:sp>
        <p:nvSpPr>
          <p:cNvPr id="409" name="Shape 409"/>
          <p:cNvSpPr/>
          <p:nvPr/>
        </p:nvSpPr>
        <p:spPr>
          <a:xfrm>
            <a:off x="457200" y="914400"/>
            <a:ext cx="8228100" cy="3678900"/>
          </a:xfrm>
          <a:prstGeom prst="rect">
            <a:avLst/>
          </a:prstGeom>
          <a:noFill/>
          <a:ln>
            <a:noFill/>
          </a:ln>
        </p:spPr>
        <p:txBody>
          <a:bodyPr anchorCtr="0" anchor="t" bIns="45000" lIns="90000" rIns="90000" tIns="45000">
            <a:noAutofit/>
          </a:bodyPr>
          <a:lstStyle/>
          <a:p>
            <a:pPr indent="-330399" lvl="0" marL="431999" marR="0" rtl="0" algn="l">
              <a:lnSpc>
                <a:spcPct val="100000"/>
              </a:lnSpc>
              <a:spcBef>
                <a:spcPts val="0"/>
              </a:spcBef>
              <a:buClr>
                <a:srgbClr val="000000"/>
              </a:buClr>
              <a:buSzPct val="100000"/>
              <a:buFont typeface="Noto Sans Symbols"/>
              <a:buChar char="∙"/>
            </a:pPr>
            <a:r>
              <a:rPr b="1" lang="en" sz="2200" strike="noStrike">
                <a:solidFill>
                  <a:srgbClr val="000000"/>
                </a:solidFill>
                <a:latin typeface="Arial"/>
                <a:ea typeface="Arial"/>
                <a:cs typeface="Arial"/>
                <a:sym typeface="Arial"/>
              </a:rPr>
              <a:t>Syntax </a:t>
            </a:r>
          </a:p>
          <a:p>
            <a:pPr indent="0" lvl="0" marL="0" marR="0" rtl="0" algn="l">
              <a:lnSpc>
                <a:spcPct val="150000"/>
              </a:lnSpc>
              <a:spcBef>
                <a:spcPts val="0"/>
              </a:spcBef>
              <a:buSzPct val="25000"/>
              <a:buNone/>
            </a:pPr>
            <a:r>
              <a:rPr b="0" lang="en" sz="1500" strike="noStrike">
                <a:solidFill>
                  <a:srgbClr val="000000"/>
                </a:solidFill>
                <a:latin typeface="Courier"/>
                <a:ea typeface="Courier"/>
                <a:cs typeface="Courier"/>
                <a:sym typeface="Courier"/>
              </a:rPr>
              <a:t>	function* gen() { </a:t>
            </a:r>
          </a:p>
          <a:p>
            <a:pPr indent="0" lvl="0" marL="0" marR="0" rtl="0" algn="l">
              <a:lnSpc>
                <a:spcPct val="150000"/>
              </a:lnSpc>
              <a:spcBef>
                <a:spcPts val="0"/>
              </a:spcBef>
              <a:buSzPct val="25000"/>
              <a:buNone/>
            </a:pPr>
            <a:r>
              <a:rPr b="0" lang="en" sz="1500" strike="noStrike">
                <a:solidFill>
                  <a:srgbClr val="000000"/>
                </a:solidFill>
                <a:latin typeface="Courier"/>
                <a:ea typeface="Courier"/>
                <a:cs typeface="Courier"/>
                <a:sym typeface="Courier"/>
              </a:rPr>
              <a:t>  	  yield 1;</a:t>
            </a:r>
          </a:p>
          <a:p>
            <a:pPr indent="0" lvl="0" marL="0" marR="0" rtl="0" algn="l">
              <a:lnSpc>
                <a:spcPct val="150000"/>
              </a:lnSpc>
              <a:spcBef>
                <a:spcPts val="0"/>
              </a:spcBef>
              <a:buSzPct val="25000"/>
              <a:buNone/>
            </a:pPr>
            <a:r>
              <a:rPr b="0" lang="en" sz="1500" strike="noStrike">
                <a:solidFill>
                  <a:srgbClr val="000000"/>
                </a:solidFill>
                <a:latin typeface="Courier"/>
                <a:ea typeface="Courier"/>
                <a:cs typeface="Courier"/>
                <a:sym typeface="Courier"/>
              </a:rPr>
              <a:t>  	  yield 2;</a:t>
            </a:r>
          </a:p>
          <a:p>
            <a:pPr indent="0" lvl="0" marL="0" marR="0" rtl="0" algn="l">
              <a:lnSpc>
                <a:spcPct val="150000"/>
              </a:lnSpc>
              <a:spcBef>
                <a:spcPts val="0"/>
              </a:spcBef>
              <a:buSzPct val="25000"/>
              <a:buNone/>
            </a:pPr>
            <a:r>
              <a:rPr b="0" lang="en" sz="1500" strike="noStrike">
                <a:solidFill>
                  <a:srgbClr val="000000"/>
                </a:solidFill>
                <a:latin typeface="Courier"/>
                <a:ea typeface="Courier"/>
                <a:cs typeface="Courier"/>
                <a:sym typeface="Courier"/>
              </a:rPr>
              <a:t>  	  yield 3;</a:t>
            </a:r>
          </a:p>
          <a:p>
            <a:pPr indent="0" lvl="0" marL="0" marR="0" rtl="0" algn="l">
              <a:lnSpc>
                <a:spcPct val="150000"/>
              </a:lnSpc>
              <a:spcBef>
                <a:spcPts val="0"/>
              </a:spcBef>
              <a:buSzPct val="25000"/>
              <a:buNone/>
            </a:pPr>
            <a:r>
              <a:rPr b="0" lang="en" sz="1500" strike="noStrike">
                <a:solidFill>
                  <a:srgbClr val="000000"/>
                </a:solidFill>
                <a:latin typeface="Courier"/>
                <a:ea typeface="Courier"/>
                <a:cs typeface="Courier"/>
                <a:sym typeface="Courier"/>
              </a:rPr>
              <a:t>	}</a:t>
            </a:r>
          </a:p>
          <a:p>
            <a:pPr indent="0" lvl="0" marL="0" marR="0" rtl="0" algn="l">
              <a:lnSpc>
                <a:spcPct val="150000"/>
              </a:lnSpc>
              <a:spcBef>
                <a:spcPts val="0"/>
              </a:spcBef>
              <a:buSzPct val="25000"/>
              <a:buNone/>
            </a:pPr>
            <a:r>
              <a:rPr b="0" lang="en" sz="1500" strike="noStrike">
                <a:solidFill>
                  <a:srgbClr val="000000"/>
                </a:solidFill>
                <a:latin typeface="Courier"/>
                <a:ea typeface="Courier"/>
                <a:cs typeface="Courier"/>
                <a:sym typeface="Courier"/>
              </a:rPr>
              <a:t> 	</a:t>
            </a:r>
          </a:p>
          <a:p>
            <a:pPr indent="0" lvl="0" marL="0" marR="0" rtl="0" algn="l">
              <a:lnSpc>
                <a:spcPct val="150000"/>
              </a:lnSpc>
              <a:spcBef>
                <a:spcPts val="0"/>
              </a:spcBef>
              <a:buSzPct val="25000"/>
              <a:buNone/>
            </a:pPr>
            <a:r>
              <a:rPr b="0" lang="en" sz="1500" strike="noStrike">
                <a:solidFill>
                  <a:srgbClr val="000000"/>
                </a:solidFill>
                <a:latin typeface="Courier"/>
                <a:ea typeface="Courier"/>
                <a:cs typeface="Courier"/>
                <a:sym typeface="Courier"/>
              </a:rPr>
              <a:t>	const g = gen(); // "Generator { }"</a:t>
            </a:r>
          </a:p>
          <a:p>
            <a:pPr indent="0" lvl="0" marL="0" marR="0" rtl="0" algn="l">
              <a:lnSpc>
                <a:spcPct val="15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5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5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5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p:txBody>
      </p:sp>
      <p:sp>
        <p:nvSpPr>
          <p:cNvPr id="410" name="Shape 410"/>
          <p:cNvSpPr/>
          <p:nvPr/>
        </p:nvSpPr>
        <p:spPr>
          <a:xfrm>
            <a:off x="2409119" y="4767119"/>
            <a:ext cx="3947100" cy="272400"/>
          </a:xfrm>
          <a:prstGeom prst="rect">
            <a:avLst/>
          </a:prstGeom>
          <a:noFill/>
          <a:ln>
            <a:noFill/>
          </a:ln>
        </p:spPr>
        <p:txBody>
          <a:bodyPr anchorCtr="0" anchor="ctr" bIns="45000" lIns="90000" rIns="90000" tIns="45000">
            <a:noAutofit/>
          </a:bodyPr>
          <a:lstStyle/>
          <a:p>
            <a:pPr indent="0" lvl="0" marL="0" marR="0" rtl="0" algn="ctr">
              <a:lnSpc>
                <a:spcPct val="100000"/>
              </a:lnSpc>
              <a:spcBef>
                <a:spcPts val="0"/>
              </a:spcBef>
              <a:buSzPct val="25000"/>
              <a:buNone/>
            </a:pPr>
            <a:r>
              <a:rPr b="0" lang="en" sz="1200" strike="noStrike">
                <a:solidFill>
                  <a:srgbClr val="8B8B8B"/>
                </a:solidFill>
                <a:latin typeface="Calibri"/>
                <a:ea typeface="Calibri"/>
                <a:cs typeface="Calibri"/>
                <a:sym typeface="Calibri"/>
              </a:rPr>
              <a:t>©FPT SOFTWARE - Corporate Training Center - Internal Use</a:t>
            </a:r>
          </a:p>
        </p:txBody>
      </p:sp>
      <p:sp>
        <p:nvSpPr>
          <p:cNvPr id="411" name="Shape 411"/>
          <p:cNvSpPr/>
          <p:nvPr/>
        </p:nvSpPr>
        <p:spPr>
          <a:xfrm>
            <a:off x="6553080" y="4767119"/>
            <a:ext cx="2132400" cy="2724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lang="en" sz="1200" strike="noStrike">
                <a:solidFill>
                  <a:srgbClr val="8B8B8B"/>
                </a:solidFill>
                <a:latin typeface="Calibri"/>
                <a:ea typeface="Calibri"/>
                <a:cs typeface="Calibri"/>
                <a:sym typeface="Calibri"/>
              </a:rPr>
              <a:t>‹#›</a:t>
            </a:fld>
          </a:p>
        </p:txBody>
      </p:sp>
      <p:sp>
        <p:nvSpPr>
          <p:cNvPr id="412" name="Shape 412"/>
          <p:cNvSpPr txBox="1"/>
          <p:nvPr/>
        </p:nvSpPr>
        <p:spPr>
          <a:xfrm>
            <a:off x="307800" y="1257120"/>
            <a:ext cx="180600" cy="38640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416" name="Shape 416"/>
        <p:cNvGrpSpPr/>
        <p:nvPr/>
      </p:nvGrpSpPr>
      <p:grpSpPr>
        <a:xfrm>
          <a:off x="0" y="0"/>
          <a:ext cx="0" cy="0"/>
          <a:chOff x="0" y="0"/>
          <a:chExt cx="0" cy="0"/>
        </a:xfrm>
      </p:grpSpPr>
      <p:sp>
        <p:nvSpPr>
          <p:cNvPr id="417" name="Shape 417"/>
          <p:cNvSpPr/>
          <p:nvPr/>
        </p:nvSpPr>
        <p:spPr>
          <a:xfrm>
            <a:off x="457200" y="0"/>
            <a:ext cx="6705300" cy="6426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b="1" lang="en" sz="2800" strike="noStrike">
                <a:solidFill>
                  <a:srgbClr val="FFFFFF"/>
                </a:solidFill>
                <a:latin typeface="Calibri"/>
                <a:ea typeface="Calibri"/>
                <a:cs typeface="Calibri"/>
                <a:sym typeface="Calibri"/>
              </a:rPr>
              <a:t>Part 2: Generators</a:t>
            </a:r>
          </a:p>
        </p:txBody>
      </p:sp>
      <p:sp>
        <p:nvSpPr>
          <p:cNvPr id="418" name="Shape 418"/>
          <p:cNvSpPr/>
          <p:nvPr/>
        </p:nvSpPr>
        <p:spPr>
          <a:xfrm>
            <a:off x="457200" y="914400"/>
            <a:ext cx="8228100" cy="3678900"/>
          </a:xfrm>
          <a:prstGeom prst="rect">
            <a:avLst/>
          </a:prstGeom>
          <a:noFill/>
          <a:ln>
            <a:noFill/>
          </a:ln>
        </p:spPr>
        <p:txBody>
          <a:bodyPr anchorCtr="0" anchor="t" bIns="45000" lIns="90000" rIns="90000" tIns="45000">
            <a:noAutofit/>
          </a:bodyPr>
          <a:lstStyle/>
          <a:p>
            <a:pPr indent="-330399" lvl="0" marL="431999" marR="0" rtl="0" algn="l">
              <a:lnSpc>
                <a:spcPct val="100000"/>
              </a:lnSpc>
              <a:spcBef>
                <a:spcPts val="0"/>
              </a:spcBef>
              <a:buClr>
                <a:srgbClr val="000000"/>
              </a:buClr>
              <a:buSzPct val="100000"/>
              <a:buFont typeface="Noto Sans Symbols"/>
              <a:buChar char="∙"/>
            </a:pPr>
            <a:r>
              <a:rPr b="1" lang="en" sz="2200" strike="noStrike">
                <a:solidFill>
                  <a:srgbClr val="000000"/>
                </a:solidFill>
                <a:latin typeface="Arial"/>
                <a:ea typeface="Arial"/>
                <a:cs typeface="Arial"/>
                <a:sym typeface="Arial"/>
              </a:rPr>
              <a:t>Simple example </a:t>
            </a:r>
          </a:p>
          <a:p>
            <a:pPr indent="0" lvl="0" marL="0" marR="0" rtl="0" algn="l">
              <a:lnSpc>
                <a:spcPct val="150000"/>
              </a:lnSpc>
              <a:spcBef>
                <a:spcPts val="0"/>
              </a:spcBef>
              <a:buSzPct val="25000"/>
              <a:buNone/>
            </a:pPr>
            <a:r>
              <a:rPr b="0" lang="en" sz="1500" strike="noStrike">
                <a:solidFill>
                  <a:srgbClr val="000000"/>
                </a:solidFill>
                <a:latin typeface="Courier"/>
                <a:ea typeface="Courier"/>
                <a:cs typeface="Courier"/>
                <a:sym typeface="Courier"/>
              </a:rPr>
              <a:t>	function* foo() {</a:t>
            </a:r>
          </a:p>
          <a:p>
            <a:pPr indent="0" lvl="0" marL="0" marR="0" rtl="0" algn="l">
              <a:lnSpc>
                <a:spcPct val="150000"/>
              </a:lnSpc>
              <a:spcBef>
                <a:spcPts val="0"/>
              </a:spcBef>
              <a:buSzPct val="25000"/>
              <a:buNone/>
            </a:pPr>
            <a:r>
              <a:rPr b="0" lang="en" sz="1500" strike="noStrike">
                <a:solidFill>
                  <a:srgbClr val="000000"/>
                </a:solidFill>
                <a:latin typeface="Courier"/>
                <a:ea typeface="Courier"/>
                <a:cs typeface="Courier"/>
                <a:sym typeface="Courier"/>
              </a:rPr>
              <a:t>      yield 1;</a:t>
            </a:r>
          </a:p>
          <a:p>
            <a:pPr indent="0" lvl="0" marL="0" marR="0" rtl="0" algn="l">
              <a:lnSpc>
                <a:spcPct val="150000"/>
              </a:lnSpc>
              <a:spcBef>
                <a:spcPts val="0"/>
              </a:spcBef>
              <a:buSzPct val="25000"/>
              <a:buNone/>
            </a:pPr>
            <a:r>
              <a:rPr b="0" lang="en" sz="1500" strike="noStrike">
                <a:solidFill>
                  <a:srgbClr val="000000"/>
                </a:solidFill>
                <a:latin typeface="Courier"/>
                <a:ea typeface="Courier"/>
                <a:cs typeface="Courier"/>
                <a:sym typeface="Courier"/>
              </a:rPr>
              <a:t>      yield 2;</a:t>
            </a:r>
          </a:p>
          <a:p>
            <a:pPr indent="0" lvl="0" marL="0" marR="0" rtl="0" algn="l">
              <a:lnSpc>
                <a:spcPct val="150000"/>
              </a:lnSpc>
              <a:spcBef>
                <a:spcPts val="0"/>
              </a:spcBef>
              <a:buSzPct val="25000"/>
              <a:buNone/>
            </a:pPr>
            <a:r>
              <a:rPr b="0" lang="en" sz="1500" strike="noStrike">
                <a:solidFill>
                  <a:srgbClr val="000000"/>
                </a:solidFill>
                <a:latin typeface="Courier"/>
                <a:ea typeface="Courier"/>
                <a:cs typeface="Courier"/>
                <a:sym typeface="Courier"/>
              </a:rPr>
              <a:t>      yield 3;</a:t>
            </a:r>
          </a:p>
          <a:p>
            <a:pPr indent="0" lvl="0" marL="0" marR="0" rtl="0" algn="l">
              <a:lnSpc>
                <a:spcPct val="150000"/>
              </a:lnSpc>
              <a:spcBef>
                <a:spcPts val="0"/>
              </a:spcBef>
              <a:buSzPct val="25000"/>
              <a:buNone/>
            </a:pPr>
            <a:r>
              <a:rPr b="0" lang="en" sz="1500" strike="noStrike">
                <a:solidFill>
                  <a:srgbClr val="000000"/>
                </a:solidFill>
                <a:latin typeface="Courier"/>
                <a:ea typeface="Courier"/>
                <a:cs typeface="Courier"/>
                <a:sym typeface="Courier"/>
              </a:rPr>
              <a:t>      yield 4;</a:t>
            </a:r>
          </a:p>
          <a:p>
            <a:pPr indent="0" lvl="0" marL="0" marR="0" rtl="0" algn="l">
              <a:lnSpc>
                <a:spcPct val="150000"/>
              </a:lnSpc>
              <a:spcBef>
                <a:spcPts val="0"/>
              </a:spcBef>
              <a:buSzPct val="25000"/>
              <a:buNone/>
            </a:pPr>
            <a:r>
              <a:rPr b="0" lang="en" sz="1500" strike="noStrike">
                <a:solidFill>
                  <a:srgbClr val="000000"/>
                </a:solidFill>
                <a:latin typeface="Courier"/>
                <a:ea typeface="Courier"/>
                <a:cs typeface="Courier"/>
                <a:sym typeface="Courier"/>
              </a:rPr>
              <a:t>      yield 5;</a:t>
            </a:r>
          </a:p>
          <a:p>
            <a:pPr indent="0" lvl="0" marL="0" marR="0" rtl="0" algn="l">
              <a:lnSpc>
                <a:spcPct val="150000"/>
              </a:lnSpc>
              <a:spcBef>
                <a:spcPts val="0"/>
              </a:spcBef>
              <a:buSzPct val="25000"/>
              <a:buNone/>
            </a:pPr>
            <a:r>
              <a:rPr b="0" lang="en" sz="1500" strike="noStrike">
                <a:solidFill>
                  <a:srgbClr val="000000"/>
                </a:solidFill>
                <a:latin typeface="Courier"/>
                <a:ea typeface="Courier"/>
                <a:cs typeface="Courier"/>
                <a:sym typeface="Courier"/>
              </a:rPr>
              <a:t>	}</a:t>
            </a:r>
          </a:p>
          <a:p>
            <a:pPr indent="0" lvl="0" marL="0" marR="0" rtl="0" algn="l">
              <a:lnSpc>
                <a:spcPct val="150000"/>
              </a:lnSpc>
              <a:spcBef>
                <a:spcPts val="0"/>
              </a:spcBef>
              <a:buSzPct val="25000"/>
              <a:buNone/>
            </a:pPr>
            <a:r>
              <a:rPr b="0" lang="en" sz="1500" strike="noStrike">
                <a:solidFill>
                  <a:srgbClr val="000000"/>
                </a:solidFill>
                <a:latin typeface="Courier"/>
                <a:ea typeface="Courier"/>
                <a:cs typeface="Courier"/>
                <a:sym typeface="Courier"/>
              </a:rPr>
              <a:t> </a:t>
            </a:r>
          </a:p>
          <a:p>
            <a:pPr indent="0" lvl="0" marL="0" marR="0" rtl="0" algn="l">
              <a:lnSpc>
                <a:spcPct val="150000"/>
              </a:lnSpc>
              <a:spcBef>
                <a:spcPts val="0"/>
              </a:spcBef>
              <a:buSzPct val="25000"/>
              <a:buNone/>
            </a:pPr>
            <a:r>
              <a:rPr b="0" lang="en" sz="1500" strike="noStrike">
                <a:solidFill>
                  <a:srgbClr val="000000"/>
                </a:solidFill>
                <a:latin typeface="Courier"/>
                <a:ea typeface="Courier"/>
                <a:cs typeface="Courier"/>
                <a:sym typeface="Courier"/>
              </a:rPr>
              <a:t>	var it = foo();</a:t>
            </a:r>
          </a:p>
          <a:p>
            <a:pPr indent="0" lvl="0" marL="0" marR="0" rtl="0" algn="l">
              <a:lnSpc>
                <a:spcPct val="150000"/>
              </a:lnSpc>
              <a:spcBef>
                <a:spcPts val="0"/>
              </a:spcBef>
              <a:buSzPct val="25000"/>
              <a:buNone/>
            </a:pPr>
            <a:r>
              <a:rPr b="0" lang="en" sz="1500" strike="noStrike">
                <a:solidFill>
                  <a:srgbClr val="000000"/>
                </a:solidFill>
                <a:latin typeface="Courier"/>
                <a:ea typeface="Courier"/>
                <a:cs typeface="Courier"/>
                <a:sym typeface="Courier"/>
              </a:rPr>
              <a:t> 	...</a:t>
            </a:r>
          </a:p>
          <a:p>
            <a:pPr indent="0" lvl="0" marL="0" marR="0" rtl="0" algn="l">
              <a:lnSpc>
                <a:spcPct val="15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5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5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5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p:txBody>
      </p:sp>
      <p:sp>
        <p:nvSpPr>
          <p:cNvPr id="419" name="Shape 419"/>
          <p:cNvSpPr/>
          <p:nvPr/>
        </p:nvSpPr>
        <p:spPr>
          <a:xfrm>
            <a:off x="2409119" y="4767119"/>
            <a:ext cx="3947100" cy="272400"/>
          </a:xfrm>
          <a:prstGeom prst="rect">
            <a:avLst/>
          </a:prstGeom>
          <a:noFill/>
          <a:ln>
            <a:noFill/>
          </a:ln>
        </p:spPr>
        <p:txBody>
          <a:bodyPr anchorCtr="0" anchor="ctr" bIns="45000" lIns="90000" rIns="90000" tIns="45000">
            <a:noAutofit/>
          </a:bodyPr>
          <a:lstStyle/>
          <a:p>
            <a:pPr indent="0" lvl="0" marL="0" marR="0" rtl="0" algn="ctr">
              <a:lnSpc>
                <a:spcPct val="100000"/>
              </a:lnSpc>
              <a:spcBef>
                <a:spcPts val="0"/>
              </a:spcBef>
              <a:buSzPct val="25000"/>
              <a:buNone/>
            </a:pPr>
            <a:r>
              <a:rPr b="0" lang="en" sz="1200" strike="noStrike">
                <a:solidFill>
                  <a:srgbClr val="8B8B8B"/>
                </a:solidFill>
                <a:latin typeface="Calibri"/>
                <a:ea typeface="Calibri"/>
                <a:cs typeface="Calibri"/>
                <a:sym typeface="Calibri"/>
              </a:rPr>
              <a:t>©FPT SOFTWARE - Corporate Training Center - Internal Use</a:t>
            </a:r>
          </a:p>
        </p:txBody>
      </p:sp>
      <p:sp>
        <p:nvSpPr>
          <p:cNvPr id="420" name="Shape 420"/>
          <p:cNvSpPr/>
          <p:nvPr/>
        </p:nvSpPr>
        <p:spPr>
          <a:xfrm>
            <a:off x="6553080" y="4767119"/>
            <a:ext cx="2132400" cy="2724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lang="en" sz="1200" strike="noStrike">
                <a:solidFill>
                  <a:srgbClr val="8B8B8B"/>
                </a:solidFill>
                <a:latin typeface="Calibri"/>
                <a:ea typeface="Calibri"/>
                <a:cs typeface="Calibri"/>
                <a:sym typeface="Calibri"/>
              </a:rPr>
              <a:t>‹#›</a:t>
            </a:fld>
          </a:p>
        </p:txBody>
      </p:sp>
      <p:sp>
        <p:nvSpPr>
          <p:cNvPr id="421" name="Shape 421"/>
          <p:cNvSpPr txBox="1"/>
          <p:nvPr/>
        </p:nvSpPr>
        <p:spPr>
          <a:xfrm>
            <a:off x="307800" y="1257120"/>
            <a:ext cx="180600" cy="38640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425" name="Shape 425"/>
        <p:cNvGrpSpPr/>
        <p:nvPr/>
      </p:nvGrpSpPr>
      <p:grpSpPr>
        <a:xfrm>
          <a:off x="0" y="0"/>
          <a:ext cx="0" cy="0"/>
          <a:chOff x="0" y="0"/>
          <a:chExt cx="0" cy="0"/>
        </a:xfrm>
      </p:grpSpPr>
      <p:sp>
        <p:nvSpPr>
          <p:cNvPr id="426" name="Shape 426"/>
          <p:cNvSpPr/>
          <p:nvPr/>
        </p:nvSpPr>
        <p:spPr>
          <a:xfrm>
            <a:off x="457200" y="0"/>
            <a:ext cx="6705300" cy="6426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b="1" lang="en" sz="2800" strike="noStrike">
                <a:solidFill>
                  <a:srgbClr val="FFFFFF"/>
                </a:solidFill>
                <a:latin typeface="Calibri"/>
                <a:ea typeface="Calibri"/>
                <a:cs typeface="Calibri"/>
                <a:sym typeface="Calibri"/>
              </a:rPr>
              <a:t>Part 2: Generators</a:t>
            </a:r>
          </a:p>
        </p:txBody>
      </p:sp>
      <p:sp>
        <p:nvSpPr>
          <p:cNvPr id="427" name="Shape 427"/>
          <p:cNvSpPr/>
          <p:nvPr/>
        </p:nvSpPr>
        <p:spPr>
          <a:xfrm>
            <a:off x="457200" y="914400"/>
            <a:ext cx="8228100" cy="3678900"/>
          </a:xfrm>
          <a:prstGeom prst="rect">
            <a:avLst/>
          </a:prstGeom>
          <a:noFill/>
          <a:ln>
            <a:noFill/>
          </a:ln>
        </p:spPr>
        <p:txBody>
          <a:bodyPr anchorCtr="0" anchor="t" bIns="45000" lIns="90000" rIns="90000" tIns="45000">
            <a:noAutofit/>
          </a:bodyPr>
          <a:lstStyle/>
          <a:p>
            <a:pPr indent="-330399" lvl="0" marL="431999" marR="0" rtl="0" algn="l">
              <a:lnSpc>
                <a:spcPct val="100000"/>
              </a:lnSpc>
              <a:spcBef>
                <a:spcPts val="0"/>
              </a:spcBef>
              <a:buClr>
                <a:srgbClr val="000000"/>
              </a:buClr>
              <a:buSzPct val="100000"/>
              <a:buFont typeface="Noto Sans Symbols"/>
              <a:buChar char="∙"/>
            </a:pPr>
            <a:r>
              <a:rPr b="1" lang="en" sz="2200" strike="noStrike">
                <a:solidFill>
                  <a:srgbClr val="000000"/>
                </a:solidFill>
                <a:latin typeface="Arial"/>
                <a:ea typeface="Arial"/>
                <a:cs typeface="Arial"/>
                <a:sym typeface="Arial"/>
              </a:rPr>
              <a:t>Simple example </a:t>
            </a:r>
          </a:p>
          <a:p>
            <a:pPr indent="0" lvl="0" marL="0" marR="0" rtl="0" algn="l">
              <a:lnSpc>
                <a:spcPct val="150000"/>
              </a:lnSpc>
              <a:spcBef>
                <a:spcPts val="0"/>
              </a:spcBef>
              <a:buSzPct val="25000"/>
              <a:buNone/>
            </a:pPr>
            <a:r>
              <a:rPr b="0" lang="en" sz="1500" strike="noStrike">
                <a:solidFill>
                  <a:srgbClr val="000000"/>
                </a:solidFill>
                <a:latin typeface="Courier"/>
                <a:ea typeface="Courier"/>
                <a:cs typeface="Courier"/>
                <a:sym typeface="Courier"/>
              </a:rPr>
              <a:t>	...</a:t>
            </a:r>
          </a:p>
          <a:p>
            <a:pPr indent="0" lvl="0" marL="0" marR="0" rtl="0" algn="l">
              <a:lnSpc>
                <a:spcPct val="150000"/>
              </a:lnSpc>
              <a:spcBef>
                <a:spcPts val="0"/>
              </a:spcBef>
              <a:buSzPct val="25000"/>
              <a:buNone/>
            </a:pPr>
            <a:r>
              <a:rPr b="0" lang="en" sz="1500" strike="noStrike">
                <a:solidFill>
                  <a:srgbClr val="000000"/>
                </a:solidFill>
                <a:latin typeface="Courier"/>
                <a:ea typeface="Courier"/>
                <a:cs typeface="Courier"/>
                <a:sym typeface="Courier"/>
              </a:rPr>
              <a:t>	console.log( it.next() ); // { value:1, done:false }</a:t>
            </a:r>
          </a:p>
          <a:p>
            <a:pPr indent="0" lvl="0" marL="0" marR="0" rtl="0" algn="l">
              <a:lnSpc>
                <a:spcPct val="150000"/>
              </a:lnSpc>
              <a:spcBef>
                <a:spcPts val="0"/>
              </a:spcBef>
              <a:buSzPct val="25000"/>
              <a:buNone/>
            </a:pPr>
            <a:r>
              <a:rPr b="0" lang="en" sz="1500" strike="noStrike">
                <a:solidFill>
                  <a:srgbClr val="000000"/>
                </a:solidFill>
                <a:latin typeface="Courier"/>
                <a:ea typeface="Courier"/>
                <a:cs typeface="Courier"/>
                <a:sym typeface="Courier"/>
              </a:rPr>
              <a:t>	console.log( it.next() ); // { value:2, done:false }</a:t>
            </a:r>
          </a:p>
          <a:p>
            <a:pPr indent="0" lvl="0" marL="0" marR="0" rtl="0" algn="l">
              <a:lnSpc>
                <a:spcPct val="150000"/>
              </a:lnSpc>
              <a:spcBef>
                <a:spcPts val="0"/>
              </a:spcBef>
              <a:buSzPct val="25000"/>
              <a:buNone/>
            </a:pPr>
            <a:r>
              <a:rPr b="0" lang="en" sz="1500" strike="noStrike">
                <a:solidFill>
                  <a:srgbClr val="000000"/>
                </a:solidFill>
                <a:latin typeface="Courier"/>
                <a:ea typeface="Courier"/>
                <a:cs typeface="Courier"/>
                <a:sym typeface="Courier"/>
              </a:rPr>
              <a:t>	console.log( it.next() ); // { value:3, done:false }</a:t>
            </a:r>
          </a:p>
          <a:p>
            <a:pPr indent="0" lvl="0" marL="0" marR="0" rtl="0" algn="l">
              <a:lnSpc>
                <a:spcPct val="150000"/>
              </a:lnSpc>
              <a:spcBef>
                <a:spcPts val="0"/>
              </a:spcBef>
              <a:buSzPct val="25000"/>
              <a:buNone/>
            </a:pPr>
            <a:r>
              <a:rPr b="0" lang="en" sz="1500" strike="noStrike">
                <a:solidFill>
                  <a:srgbClr val="000000"/>
                </a:solidFill>
                <a:latin typeface="Courier"/>
                <a:ea typeface="Courier"/>
                <a:cs typeface="Courier"/>
                <a:sym typeface="Courier"/>
              </a:rPr>
              <a:t>	console.log( it.next() ); // { value:4, done:false }</a:t>
            </a:r>
          </a:p>
          <a:p>
            <a:pPr indent="0" lvl="0" marL="0" marR="0" rtl="0" algn="l">
              <a:lnSpc>
                <a:spcPct val="150000"/>
              </a:lnSpc>
              <a:spcBef>
                <a:spcPts val="0"/>
              </a:spcBef>
              <a:buSzPct val="25000"/>
              <a:buNone/>
            </a:pPr>
            <a:r>
              <a:rPr b="0" lang="en" sz="1500" strike="noStrike">
                <a:solidFill>
                  <a:srgbClr val="000000"/>
                </a:solidFill>
                <a:latin typeface="Courier"/>
                <a:ea typeface="Courier"/>
                <a:cs typeface="Courier"/>
                <a:sym typeface="Courier"/>
              </a:rPr>
              <a:t>	console.log( it.next() ); // { value:5, done:false }</a:t>
            </a:r>
          </a:p>
          <a:p>
            <a:pPr indent="0" lvl="0" marL="0" marR="0" rtl="0" algn="l">
              <a:lnSpc>
                <a:spcPct val="150000"/>
              </a:lnSpc>
              <a:spcBef>
                <a:spcPts val="0"/>
              </a:spcBef>
              <a:buSzPct val="25000"/>
              <a:buNone/>
            </a:pPr>
            <a:r>
              <a:rPr b="0" lang="en" sz="1500" strike="noStrike">
                <a:solidFill>
                  <a:srgbClr val="000000"/>
                </a:solidFill>
                <a:latin typeface="Courier"/>
                <a:ea typeface="Courier"/>
                <a:cs typeface="Courier"/>
                <a:sym typeface="Courier"/>
              </a:rPr>
              <a:t>	console.log( it.next() ); // { value:undefined, done:true }</a:t>
            </a:r>
          </a:p>
          <a:p>
            <a:pPr indent="0" lvl="0" marL="0" marR="0" rtl="0" algn="l">
              <a:lnSpc>
                <a:spcPct val="15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5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5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5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p:txBody>
      </p:sp>
      <p:sp>
        <p:nvSpPr>
          <p:cNvPr id="428" name="Shape 428"/>
          <p:cNvSpPr/>
          <p:nvPr/>
        </p:nvSpPr>
        <p:spPr>
          <a:xfrm>
            <a:off x="2409119" y="4767119"/>
            <a:ext cx="3947100" cy="272400"/>
          </a:xfrm>
          <a:prstGeom prst="rect">
            <a:avLst/>
          </a:prstGeom>
          <a:noFill/>
          <a:ln>
            <a:noFill/>
          </a:ln>
        </p:spPr>
        <p:txBody>
          <a:bodyPr anchorCtr="0" anchor="ctr" bIns="45000" lIns="90000" rIns="90000" tIns="45000">
            <a:noAutofit/>
          </a:bodyPr>
          <a:lstStyle/>
          <a:p>
            <a:pPr indent="0" lvl="0" marL="0" marR="0" rtl="0" algn="ctr">
              <a:lnSpc>
                <a:spcPct val="100000"/>
              </a:lnSpc>
              <a:spcBef>
                <a:spcPts val="0"/>
              </a:spcBef>
              <a:buSzPct val="25000"/>
              <a:buNone/>
            </a:pPr>
            <a:r>
              <a:rPr b="0" lang="en" sz="1200" strike="noStrike">
                <a:solidFill>
                  <a:srgbClr val="8B8B8B"/>
                </a:solidFill>
                <a:latin typeface="Calibri"/>
                <a:ea typeface="Calibri"/>
                <a:cs typeface="Calibri"/>
                <a:sym typeface="Calibri"/>
              </a:rPr>
              <a:t>©FPT SOFTWARE - Corporate Training Center - Internal Use</a:t>
            </a:r>
          </a:p>
        </p:txBody>
      </p:sp>
      <p:sp>
        <p:nvSpPr>
          <p:cNvPr id="429" name="Shape 429"/>
          <p:cNvSpPr/>
          <p:nvPr/>
        </p:nvSpPr>
        <p:spPr>
          <a:xfrm>
            <a:off x="6553080" y="4767119"/>
            <a:ext cx="2132400" cy="2724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lang="en" sz="1200" strike="noStrike">
                <a:solidFill>
                  <a:srgbClr val="8B8B8B"/>
                </a:solidFill>
                <a:latin typeface="Calibri"/>
                <a:ea typeface="Calibri"/>
                <a:cs typeface="Calibri"/>
                <a:sym typeface="Calibri"/>
              </a:rPr>
              <a:t>‹#›</a:t>
            </a:fld>
          </a:p>
        </p:txBody>
      </p:sp>
      <p:sp>
        <p:nvSpPr>
          <p:cNvPr id="430" name="Shape 430"/>
          <p:cNvSpPr txBox="1"/>
          <p:nvPr/>
        </p:nvSpPr>
        <p:spPr>
          <a:xfrm>
            <a:off x="307800" y="1257120"/>
            <a:ext cx="180600" cy="38640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435" name="Shape 435"/>
        <p:cNvGrpSpPr/>
        <p:nvPr/>
      </p:nvGrpSpPr>
      <p:grpSpPr>
        <a:xfrm>
          <a:off x="0" y="0"/>
          <a:ext cx="0" cy="0"/>
          <a:chOff x="0" y="0"/>
          <a:chExt cx="0" cy="0"/>
        </a:xfrm>
      </p:grpSpPr>
      <p:sp>
        <p:nvSpPr>
          <p:cNvPr id="436" name="Shape 436"/>
          <p:cNvSpPr/>
          <p:nvPr/>
        </p:nvSpPr>
        <p:spPr>
          <a:xfrm>
            <a:off x="442079" y="2082959"/>
            <a:ext cx="5114100" cy="676500"/>
          </a:xfrm>
          <a:prstGeom prst="rect">
            <a:avLst/>
          </a:prstGeom>
          <a:noFill/>
          <a:ln>
            <a:noFill/>
          </a:ln>
        </p:spPr>
        <p:txBody>
          <a:bodyPr anchorCtr="0" anchor="ctr" bIns="45000" lIns="90000" rIns="90000" tIns="45000">
            <a:noAutofit/>
          </a:bodyPr>
          <a:lstStyle/>
          <a:p>
            <a:pPr indent="0" lvl="0" marL="0" marR="0" rtl="0" algn="ctr">
              <a:lnSpc>
                <a:spcPct val="100000"/>
              </a:lnSpc>
              <a:spcBef>
                <a:spcPts val="0"/>
              </a:spcBef>
              <a:buSzPct val="25000"/>
              <a:buNone/>
            </a:pPr>
            <a:r>
              <a:rPr b="1" lang="en" sz="6600" strike="noStrike">
                <a:solidFill>
                  <a:srgbClr val="E46C0A"/>
                </a:solidFill>
                <a:latin typeface="Calibri"/>
                <a:ea typeface="Calibri"/>
                <a:cs typeface="Calibri"/>
                <a:sym typeface="Calibri"/>
              </a:rPr>
              <a:t>Thank you</a:t>
            </a:r>
          </a:p>
        </p:txBody>
      </p:sp>
      <p:sp>
        <p:nvSpPr>
          <p:cNvPr id="437" name="Shape 437"/>
          <p:cNvSpPr/>
          <p:nvPr/>
        </p:nvSpPr>
        <p:spPr>
          <a:xfrm>
            <a:off x="1868400" y="4767119"/>
            <a:ext cx="4487700" cy="272400"/>
          </a:xfrm>
          <a:prstGeom prst="rect">
            <a:avLst/>
          </a:prstGeom>
          <a:noFill/>
          <a:ln>
            <a:noFill/>
          </a:ln>
        </p:spPr>
        <p:txBody>
          <a:bodyPr anchorCtr="0" anchor="ctr" bIns="45000" lIns="90000" rIns="90000" tIns="45000">
            <a:noAutofit/>
          </a:bodyPr>
          <a:lstStyle/>
          <a:p>
            <a:pPr indent="0" lvl="0" marL="0" marR="0" rtl="0" algn="ctr">
              <a:lnSpc>
                <a:spcPct val="100000"/>
              </a:lnSpc>
              <a:spcBef>
                <a:spcPts val="0"/>
              </a:spcBef>
              <a:buSzPct val="25000"/>
              <a:buNone/>
            </a:pPr>
            <a:r>
              <a:rPr b="0" lang="en" sz="1200" strike="noStrike">
                <a:solidFill>
                  <a:srgbClr val="8B8B8B"/>
                </a:solidFill>
                <a:latin typeface="Calibri"/>
                <a:ea typeface="Calibri"/>
                <a:cs typeface="Calibri"/>
                <a:sym typeface="Calibri"/>
              </a:rPr>
              <a:t>©FPT SOFTWARE - Corporate Training Center - Internal Use</a:t>
            </a:r>
          </a:p>
        </p:txBody>
      </p:sp>
      <p:sp>
        <p:nvSpPr>
          <p:cNvPr id="438" name="Shape 438"/>
          <p:cNvSpPr/>
          <p:nvPr/>
        </p:nvSpPr>
        <p:spPr>
          <a:xfrm>
            <a:off x="6553080" y="4767119"/>
            <a:ext cx="2132400" cy="2724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lang="en" sz="1200" strike="noStrike">
                <a:solidFill>
                  <a:srgbClr val="8B8B8B"/>
                </a:solidFill>
                <a:latin typeface="Calibri"/>
                <a:ea typeface="Calibri"/>
                <a:cs typeface="Calibri"/>
                <a:sym typeface="Calibri"/>
              </a:rPr>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457200" y="0"/>
            <a:ext cx="6706800" cy="644100"/>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lang="en"/>
              <a:t>Content</a:t>
            </a:r>
          </a:p>
        </p:txBody>
      </p:sp>
      <p:sp>
        <p:nvSpPr>
          <p:cNvPr id="249" name="Shape 249"/>
          <p:cNvSpPr txBox="1"/>
          <p:nvPr>
            <p:ph idx="1" type="body"/>
          </p:nvPr>
        </p:nvSpPr>
        <p:spPr>
          <a:xfrm>
            <a:off x="457200" y="1200150"/>
            <a:ext cx="8229600" cy="3394500"/>
          </a:xfrm>
          <a:prstGeom prst="rect">
            <a:avLst/>
          </a:prstGeom>
          <a:noFill/>
          <a:ln>
            <a:noFill/>
          </a:ln>
        </p:spPr>
        <p:txBody>
          <a:bodyPr anchorCtr="0" anchor="t" bIns="45700" lIns="91425" rIns="91425" tIns="45700">
            <a:noAutofit/>
          </a:bodyPr>
          <a:lstStyle/>
          <a:p>
            <a:pPr indent="-381000" lvl="0" marL="457200" rtl="0">
              <a:spcBef>
                <a:spcPts val="0"/>
              </a:spcBef>
              <a:buSzPct val="100000"/>
            </a:pPr>
            <a:r>
              <a:rPr lang="en" sz="2400"/>
              <a:t>ES features</a:t>
            </a:r>
          </a:p>
          <a:p>
            <a:pPr indent="-381000" lvl="0" marL="457200" rtl="0">
              <a:spcBef>
                <a:spcPts val="0"/>
              </a:spcBef>
              <a:buSzPct val="100000"/>
            </a:pPr>
            <a:r>
              <a:rPr lang="en" sz="2400"/>
              <a:t>Part 2:</a:t>
            </a:r>
          </a:p>
          <a:p>
            <a:pPr indent="-381000" lvl="1" marL="914400" rtl="0">
              <a:spcBef>
                <a:spcPts val="0"/>
              </a:spcBef>
              <a:buSzPct val="100000"/>
              <a:buFont typeface="Noto Sans Symbols"/>
            </a:pPr>
            <a:r>
              <a:rPr lang="en" sz="2400"/>
              <a:t>Default + rest + spread</a:t>
            </a:r>
          </a:p>
          <a:p>
            <a:pPr indent="-381000" lvl="1" marL="914400" rtl="0">
              <a:spcBef>
                <a:spcPts val="0"/>
              </a:spcBef>
              <a:buSzPct val="100000"/>
              <a:buFont typeface="Noto Sans Symbols"/>
            </a:pPr>
            <a:r>
              <a:rPr lang="en" sz="2400"/>
              <a:t>Let + const</a:t>
            </a:r>
          </a:p>
          <a:p>
            <a:pPr indent="-381000" lvl="1" marL="914400" rtl="0">
              <a:spcBef>
                <a:spcPts val="0"/>
              </a:spcBef>
              <a:buSzPct val="100000"/>
              <a:buFont typeface="Noto Sans Symbols"/>
            </a:pPr>
            <a:r>
              <a:rPr lang="en" sz="2400"/>
              <a:t>Iterators + for .. of</a:t>
            </a:r>
          </a:p>
          <a:p>
            <a:pPr indent="-381000" lvl="1" marL="914400" rtl="0">
              <a:spcBef>
                <a:spcPts val="0"/>
              </a:spcBef>
              <a:buSzPct val="100000"/>
              <a:buFont typeface="Noto Sans Symbols"/>
            </a:pPr>
            <a:r>
              <a:rPr lang="en" sz="2400"/>
              <a:t>Generators</a:t>
            </a:r>
          </a:p>
        </p:txBody>
      </p:sp>
      <p:sp>
        <p:nvSpPr>
          <p:cNvPr id="250" name="Shape 250"/>
          <p:cNvSpPr txBox="1"/>
          <p:nvPr>
            <p:ph idx="11" type="ftr"/>
          </p:nvPr>
        </p:nvSpPr>
        <p:spPr>
          <a:xfrm>
            <a:off x="2409244" y="4767262"/>
            <a:ext cx="3948300" cy="273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Calibri"/>
              <a:buNone/>
            </a:pPr>
            <a:r>
              <a:rPr b="0" i="0" lang="en" sz="1200" u="none" cap="none" strike="noStrike">
                <a:solidFill>
                  <a:srgbClr val="888888"/>
                </a:solidFill>
                <a:latin typeface="Calibri"/>
                <a:ea typeface="Calibri"/>
                <a:cs typeface="Calibri"/>
                <a:sym typeface="Calibri"/>
              </a:rPr>
              <a:t>©FPT SOFTWARE - Corporate Training Center - Internal Use</a:t>
            </a:r>
          </a:p>
        </p:txBody>
      </p:sp>
      <p:sp>
        <p:nvSpPr>
          <p:cNvPr id="251" name="Shape 251"/>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55" name="Shape 255"/>
        <p:cNvGrpSpPr/>
        <p:nvPr/>
      </p:nvGrpSpPr>
      <p:grpSpPr>
        <a:xfrm>
          <a:off x="0" y="0"/>
          <a:ext cx="0" cy="0"/>
          <a:chOff x="0" y="0"/>
          <a:chExt cx="0" cy="0"/>
        </a:xfrm>
      </p:grpSpPr>
      <p:sp>
        <p:nvSpPr>
          <p:cNvPr id="256" name="Shape 256"/>
          <p:cNvSpPr/>
          <p:nvPr/>
        </p:nvSpPr>
        <p:spPr>
          <a:xfrm>
            <a:off x="457200" y="0"/>
            <a:ext cx="6705300" cy="6426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b="1" lang="en" sz="3600" strike="noStrike">
                <a:solidFill>
                  <a:srgbClr val="FFFFFF"/>
                </a:solidFill>
                <a:latin typeface="Calibri"/>
                <a:ea typeface="Calibri"/>
                <a:cs typeface="Calibri"/>
                <a:sym typeface="Calibri"/>
              </a:rPr>
              <a:t>ES6 features</a:t>
            </a:r>
          </a:p>
        </p:txBody>
      </p:sp>
      <p:sp>
        <p:nvSpPr>
          <p:cNvPr id="257" name="Shape 257"/>
          <p:cNvSpPr/>
          <p:nvPr/>
        </p:nvSpPr>
        <p:spPr>
          <a:xfrm>
            <a:off x="457200" y="1200240"/>
            <a:ext cx="8228100" cy="3393000"/>
          </a:xfrm>
          <a:prstGeom prst="rect">
            <a:avLst/>
          </a:prstGeom>
          <a:noFill/>
          <a:ln>
            <a:noFill/>
          </a:ln>
        </p:spPr>
        <p:txBody>
          <a:bodyPr anchorCtr="0" anchor="t" bIns="45000" lIns="90000" rIns="90000" tIns="45000">
            <a:noAutofit/>
          </a:bodyPr>
          <a:lstStyle/>
          <a:p>
            <a:pPr indent="-330399" lvl="0" marL="431999" marR="0" rtl="0" algn="l">
              <a:lnSpc>
                <a:spcPct val="100000"/>
              </a:lnSpc>
              <a:spcBef>
                <a:spcPts val="0"/>
              </a:spcBef>
              <a:buClr>
                <a:srgbClr val="000000"/>
              </a:buClr>
              <a:buSzPct val="45000"/>
              <a:buFont typeface="Noto Sans Symbols"/>
              <a:buChar char="●"/>
            </a:pPr>
            <a:r>
              <a:rPr b="0" lang="en" sz="2400" strike="noStrike">
                <a:solidFill>
                  <a:srgbClr val="000000"/>
                </a:solidFill>
                <a:latin typeface="Calibri"/>
                <a:ea typeface="Calibri"/>
                <a:cs typeface="Calibri"/>
                <a:sym typeface="Calibri"/>
              </a:rPr>
              <a:t>Part 1:</a:t>
            </a:r>
          </a:p>
          <a:p>
            <a:pPr indent="-330600" lvl="1" marL="864000" marR="0" rtl="0" algn="l">
              <a:lnSpc>
                <a:spcPct val="100000"/>
              </a:lnSpc>
              <a:spcBef>
                <a:spcPts val="0"/>
              </a:spcBef>
              <a:buClr>
                <a:srgbClr val="000000"/>
              </a:buClr>
              <a:buSzPct val="75000"/>
              <a:buFont typeface="Noto Sans Symbols"/>
              <a:buChar char="−"/>
            </a:pPr>
            <a:r>
              <a:rPr b="0" i="0" lang="en" sz="2400" u="none" cap="none" strike="noStrike">
                <a:solidFill>
                  <a:srgbClr val="000000"/>
                </a:solidFill>
                <a:latin typeface="Calibri"/>
                <a:ea typeface="Calibri"/>
                <a:cs typeface="Calibri"/>
                <a:sym typeface="Calibri"/>
              </a:rPr>
              <a:t>Arrows</a:t>
            </a:r>
          </a:p>
          <a:p>
            <a:pPr indent="-330600" lvl="1" marL="864000" marR="0" rtl="0" algn="l">
              <a:lnSpc>
                <a:spcPct val="100000"/>
              </a:lnSpc>
              <a:spcBef>
                <a:spcPts val="0"/>
              </a:spcBef>
              <a:buClr>
                <a:srgbClr val="000000"/>
              </a:buClr>
              <a:buSzPct val="75000"/>
              <a:buFont typeface="Noto Sans Symbols"/>
              <a:buChar char="−"/>
            </a:pPr>
            <a:r>
              <a:rPr b="0" i="0" lang="en" sz="2400" u="none" cap="none" strike="noStrike">
                <a:solidFill>
                  <a:srgbClr val="000000"/>
                </a:solidFill>
                <a:latin typeface="Calibri"/>
                <a:ea typeface="Calibri"/>
                <a:cs typeface="Calibri"/>
                <a:sym typeface="Calibri"/>
              </a:rPr>
              <a:t>Classes</a:t>
            </a:r>
          </a:p>
          <a:p>
            <a:pPr indent="-330600" lvl="1" marL="864000" marR="0" rtl="0" algn="l">
              <a:lnSpc>
                <a:spcPct val="100000"/>
              </a:lnSpc>
              <a:spcBef>
                <a:spcPts val="0"/>
              </a:spcBef>
              <a:buClr>
                <a:srgbClr val="000000"/>
              </a:buClr>
              <a:buSzPct val="75000"/>
              <a:buFont typeface="Noto Sans Symbols"/>
              <a:buChar char="−"/>
            </a:pPr>
            <a:r>
              <a:rPr b="0" i="0" lang="en" sz="2400" u="none" cap="none" strike="noStrike">
                <a:solidFill>
                  <a:srgbClr val="000000"/>
                </a:solidFill>
                <a:latin typeface="Calibri"/>
                <a:ea typeface="Calibri"/>
                <a:cs typeface="Calibri"/>
                <a:sym typeface="Calibri"/>
              </a:rPr>
              <a:t>Enhanced object literals</a:t>
            </a:r>
          </a:p>
          <a:p>
            <a:pPr indent="-330600" lvl="1" marL="864000" marR="0" rtl="0" algn="l">
              <a:lnSpc>
                <a:spcPct val="100000"/>
              </a:lnSpc>
              <a:spcBef>
                <a:spcPts val="0"/>
              </a:spcBef>
              <a:buClr>
                <a:srgbClr val="000000"/>
              </a:buClr>
              <a:buSzPct val="75000"/>
              <a:buFont typeface="Noto Sans Symbols"/>
              <a:buChar char="−"/>
            </a:pPr>
            <a:r>
              <a:rPr b="0" i="0" lang="en" sz="2400" u="none" cap="none" strike="noStrike">
                <a:solidFill>
                  <a:srgbClr val="000000"/>
                </a:solidFill>
                <a:latin typeface="Calibri"/>
                <a:ea typeface="Calibri"/>
                <a:cs typeface="Calibri"/>
                <a:sym typeface="Calibri"/>
              </a:rPr>
              <a:t>Template strings</a:t>
            </a:r>
          </a:p>
          <a:p>
            <a:pPr indent="-330600" lvl="1" marL="864000" marR="0" rtl="0" algn="l">
              <a:lnSpc>
                <a:spcPct val="100000"/>
              </a:lnSpc>
              <a:spcBef>
                <a:spcPts val="0"/>
              </a:spcBef>
              <a:buClr>
                <a:srgbClr val="000000"/>
              </a:buClr>
              <a:buSzPct val="75000"/>
              <a:buFont typeface="Noto Sans Symbols"/>
              <a:buChar char="−"/>
            </a:pPr>
            <a:r>
              <a:rPr b="0" i="0" lang="en" sz="2400" u="none" cap="none" strike="noStrike">
                <a:solidFill>
                  <a:srgbClr val="000000"/>
                </a:solidFill>
                <a:latin typeface="Calibri"/>
                <a:ea typeface="Calibri"/>
                <a:cs typeface="Calibri"/>
                <a:sym typeface="Calibri"/>
              </a:rPr>
              <a:t>Destructuring</a:t>
            </a:r>
          </a:p>
        </p:txBody>
      </p:sp>
      <p:sp>
        <p:nvSpPr>
          <p:cNvPr id="258" name="Shape 258"/>
          <p:cNvSpPr/>
          <p:nvPr/>
        </p:nvSpPr>
        <p:spPr>
          <a:xfrm>
            <a:off x="2409119" y="4767119"/>
            <a:ext cx="3947100" cy="272400"/>
          </a:xfrm>
          <a:prstGeom prst="rect">
            <a:avLst/>
          </a:prstGeom>
          <a:noFill/>
          <a:ln>
            <a:noFill/>
          </a:ln>
        </p:spPr>
        <p:txBody>
          <a:bodyPr anchorCtr="0" anchor="ctr" bIns="45000" lIns="90000" rIns="90000" tIns="45000">
            <a:noAutofit/>
          </a:bodyPr>
          <a:lstStyle/>
          <a:p>
            <a:pPr indent="0" lvl="0" marL="0" marR="0" rtl="0" algn="ctr">
              <a:lnSpc>
                <a:spcPct val="100000"/>
              </a:lnSpc>
              <a:spcBef>
                <a:spcPts val="0"/>
              </a:spcBef>
              <a:buSzPct val="25000"/>
              <a:buNone/>
            </a:pPr>
            <a:r>
              <a:rPr b="0" lang="en" sz="1200" strike="noStrike">
                <a:solidFill>
                  <a:srgbClr val="8B8B8B"/>
                </a:solidFill>
                <a:latin typeface="Calibri"/>
                <a:ea typeface="Calibri"/>
                <a:cs typeface="Calibri"/>
                <a:sym typeface="Calibri"/>
              </a:rPr>
              <a:t>©FPT SOFTWARE - Corporate Training Center - Internal Use</a:t>
            </a:r>
          </a:p>
        </p:txBody>
      </p:sp>
      <p:sp>
        <p:nvSpPr>
          <p:cNvPr id="259" name="Shape 259"/>
          <p:cNvSpPr/>
          <p:nvPr/>
        </p:nvSpPr>
        <p:spPr>
          <a:xfrm>
            <a:off x="6553080" y="4767119"/>
            <a:ext cx="2132400" cy="2724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lang="en" sz="1200" strike="noStrike">
                <a:solidFill>
                  <a:srgbClr val="8B8B8B"/>
                </a:solidFill>
                <a:latin typeface="Calibri"/>
                <a:ea typeface="Calibri"/>
                <a:cs typeface="Calibri"/>
                <a:sym typeface="Calibri"/>
              </a:rPr>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63" name="Shape 263"/>
        <p:cNvGrpSpPr/>
        <p:nvPr/>
      </p:nvGrpSpPr>
      <p:grpSpPr>
        <a:xfrm>
          <a:off x="0" y="0"/>
          <a:ext cx="0" cy="0"/>
          <a:chOff x="0" y="0"/>
          <a:chExt cx="0" cy="0"/>
        </a:xfrm>
      </p:grpSpPr>
      <p:sp>
        <p:nvSpPr>
          <p:cNvPr id="264" name="Shape 264"/>
          <p:cNvSpPr/>
          <p:nvPr/>
        </p:nvSpPr>
        <p:spPr>
          <a:xfrm>
            <a:off x="457200" y="0"/>
            <a:ext cx="6705300" cy="6426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b="1" lang="en" sz="3600" strike="noStrike">
                <a:solidFill>
                  <a:srgbClr val="FFFFFF"/>
                </a:solidFill>
                <a:latin typeface="Calibri"/>
                <a:ea typeface="Calibri"/>
                <a:cs typeface="Calibri"/>
                <a:sym typeface="Calibri"/>
              </a:rPr>
              <a:t>ES6 features</a:t>
            </a:r>
          </a:p>
        </p:txBody>
      </p:sp>
      <p:sp>
        <p:nvSpPr>
          <p:cNvPr id="265" name="Shape 265"/>
          <p:cNvSpPr/>
          <p:nvPr/>
        </p:nvSpPr>
        <p:spPr>
          <a:xfrm>
            <a:off x="457200" y="1200240"/>
            <a:ext cx="8228100" cy="3393000"/>
          </a:xfrm>
          <a:prstGeom prst="rect">
            <a:avLst/>
          </a:prstGeom>
          <a:noFill/>
          <a:ln>
            <a:noFill/>
          </a:ln>
        </p:spPr>
        <p:txBody>
          <a:bodyPr anchorCtr="0" anchor="t" bIns="45000" lIns="90000" rIns="90000" tIns="45000">
            <a:noAutofit/>
          </a:bodyPr>
          <a:lstStyle/>
          <a:p>
            <a:pPr indent="-330399" lvl="0" marL="431999" marR="0" rtl="0" algn="l">
              <a:lnSpc>
                <a:spcPct val="100000"/>
              </a:lnSpc>
              <a:spcBef>
                <a:spcPts val="0"/>
              </a:spcBef>
              <a:buClr>
                <a:srgbClr val="000000"/>
              </a:buClr>
              <a:buSzPct val="45000"/>
              <a:buFont typeface="Noto Sans Symbols"/>
              <a:buChar char="●"/>
            </a:pPr>
            <a:r>
              <a:rPr b="0" lang="en" sz="2400" strike="noStrike">
                <a:solidFill>
                  <a:srgbClr val="000000"/>
                </a:solidFill>
                <a:latin typeface="Calibri"/>
                <a:ea typeface="Calibri"/>
                <a:cs typeface="Calibri"/>
                <a:sym typeface="Calibri"/>
              </a:rPr>
              <a:t>Part 2:</a:t>
            </a:r>
          </a:p>
          <a:p>
            <a:pPr indent="-330600" lvl="1" marL="864000" marR="0" rtl="0" algn="l">
              <a:lnSpc>
                <a:spcPct val="100000"/>
              </a:lnSpc>
              <a:spcBef>
                <a:spcPts val="0"/>
              </a:spcBef>
              <a:buClr>
                <a:srgbClr val="000000"/>
              </a:buClr>
              <a:buSzPct val="75000"/>
              <a:buFont typeface="Noto Sans Symbols"/>
              <a:buChar char="−"/>
            </a:pPr>
            <a:r>
              <a:rPr b="0" i="0" lang="en" sz="2400" u="none" cap="none" strike="noStrike">
                <a:solidFill>
                  <a:srgbClr val="000000"/>
                </a:solidFill>
                <a:latin typeface="Calibri"/>
                <a:ea typeface="Calibri"/>
                <a:cs typeface="Calibri"/>
                <a:sym typeface="Calibri"/>
              </a:rPr>
              <a:t>Default + rest + spread</a:t>
            </a:r>
          </a:p>
          <a:p>
            <a:pPr indent="-330600" lvl="1" marL="864000" marR="0" rtl="0" algn="l">
              <a:lnSpc>
                <a:spcPct val="100000"/>
              </a:lnSpc>
              <a:spcBef>
                <a:spcPts val="0"/>
              </a:spcBef>
              <a:buClr>
                <a:srgbClr val="000000"/>
              </a:buClr>
              <a:buSzPct val="75000"/>
              <a:buFont typeface="Noto Sans Symbols"/>
              <a:buChar char="−"/>
            </a:pPr>
            <a:r>
              <a:rPr b="0" i="0" lang="en" sz="2400" u="none" cap="none" strike="noStrike">
                <a:solidFill>
                  <a:srgbClr val="000000"/>
                </a:solidFill>
                <a:latin typeface="Calibri"/>
                <a:ea typeface="Calibri"/>
                <a:cs typeface="Calibri"/>
                <a:sym typeface="Calibri"/>
              </a:rPr>
              <a:t>Let + const</a:t>
            </a:r>
          </a:p>
          <a:p>
            <a:pPr indent="-330600" lvl="1" marL="864000" marR="0" rtl="0" algn="l">
              <a:lnSpc>
                <a:spcPct val="100000"/>
              </a:lnSpc>
              <a:spcBef>
                <a:spcPts val="0"/>
              </a:spcBef>
              <a:buClr>
                <a:srgbClr val="000000"/>
              </a:buClr>
              <a:buSzPct val="75000"/>
              <a:buFont typeface="Noto Sans Symbols"/>
              <a:buChar char="−"/>
            </a:pPr>
            <a:r>
              <a:rPr b="0" i="0" lang="en" sz="2400" u="none" cap="none" strike="noStrike">
                <a:solidFill>
                  <a:srgbClr val="000000"/>
                </a:solidFill>
                <a:latin typeface="Calibri"/>
                <a:ea typeface="Calibri"/>
                <a:cs typeface="Calibri"/>
                <a:sym typeface="Calibri"/>
              </a:rPr>
              <a:t>Iterators + for .. of</a:t>
            </a:r>
          </a:p>
          <a:p>
            <a:pPr indent="-330600" lvl="1" marL="864000" marR="0" rtl="0" algn="l">
              <a:lnSpc>
                <a:spcPct val="100000"/>
              </a:lnSpc>
              <a:spcBef>
                <a:spcPts val="0"/>
              </a:spcBef>
              <a:buClr>
                <a:srgbClr val="000000"/>
              </a:buClr>
              <a:buSzPct val="75000"/>
              <a:buFont typeface="Noto Sans Symbols"/>
              <a:buChar char="−"/>
            </a:pPr>
            <a:r>
              <a:rPr b="0" i="0" lang="en" sz="2400" u="none" cap="none" strike="noStrike">
                <a:solidFill>
                  <a:srgbClr val="000000"/>
                </a:solidFill>
                <a:latin typeface="Calibri"/>
                <a:ea typeface="Calibri"/>
                <a:cs typeface="Calibri"/>
                <a:sym typeface="Calibri"/>
              </a:rPr>
              <a:t>Generators</a:t>
            </a:r>
          </a:p>
        </p:txBody>
      </p:sp>
      <p:sp>
        <p:nvSpPr>
          <p:cNvPr id="266" name="Shape 266"/>
          <p:cNvSpPr/>
          <p:nvPr/>
        </p:nvSpPr>
        <p:spPr>
          <a:xfrm>
            <a:off x="2409119" y="4767119"/>
            <a:ext cx="3947100" cy="272400"/>
          </a:xfrm>
          <a:prstGeom prst="rect">
            <a:avLst/>
          </a:prstGeom>
          <a:noFill/>
          <a:ln>
            <a:noFill/>
          </a:ln>
        </p:spPr>
        <p:txBody>
          <a:bodyPr anchorCtr="0" anchor="ctr" bIns="45000" lIns="90000" rIns="90000" tIns="45000">
            <a:noAutofit/>
          </a:bodyPr>
          <a:lstStyle/>
          <a:p>
            <a:pPr indent="0" lvl="0" marL="0" marR="0" rtl="0" algn="ctr">
              <a:lnSpc>
                <a:spcPct val="100000"/>
              </a:lnSpc>
              <a:spcBef>
                <a:spcPts val="0"/>
              </a:spcBef>
              <a:buSzPct val="25000"/>
              <a:buNone/>
            </a:pPr>
            <a:r>
              <a:rPr b="0" lang="en" sz="1200" strike="noStrike">
                <a:solidFill>
                  <a:srgbClr val="8B8B8B"/>
                </a:solidFill>
                <a:latin typeface="Calibri"/>
                <a:ea typeface="Calibri"/>
                <a:cs typeface="Calibri"/>
                <a:sym typeface="Calibri"/>
              </a:rPr>
              <a:t>©FPT SOFTWARE - Corporate Training Center - Internal Use</a:t>
            </a:r>
          </a:p>
        </p:txBody>
      </p:sp>
      <p:sp>
        <p:nvSpPr>
          <p:cNvPr id="267" name="Shape 267"/>
          <p:cNvSpPr/>
          <p:nvPr/>
        </p:nvSpPr>
        <p:spPr>
          <a:xfrm>
            <a:off x="6553080" y="4767119"/>
            <a:ext cx="2132400" cy="2724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lang="en" sz="1200" strike="noStrike">
                <a:solidFill>
                  <a:srgbClr val="8B8B8B"/>
                </a:solidFill>
                <a:latin typeface="Calibri"/>
                <a:ea typeface="Calibri"/>
                <a:cs typeface="Calibri"/>
                <a:sym typeface="Calibri"/>
              </a:rPr>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71" name="Shape 271"/>
        <p:cNvGrpSpPr/>
        <p:nvPr/>
      </p:nvGrpSpPr>
      <p:grpSpPr>
        <a:xfrm>
          <a:off x="0" y="0"/>
          <a:ext cx="0" cy="0"/>
          <a:chOff x="0" y="0"/>
          <a:chExt cx="0" cy="0"/>
        </a:xfrm>
      </p:grpSpPr>
      <p:sp>
        <p:nvSpPr>
          <p:cNvPr id="272" name="Shape 272"/>
          <p:cNvSpPr/>
          <p:nvPr/>
        </p:nvSpPr>
        <p:spPr>
          <a:xfrm>
            <a:off x="457200" y="0"/>
            <a:ext cx="6705300" cy="6426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b="1" lang="en" sz="3600" strike="noStrike">
                <a:solidFill>
                  <a:srgbClr val="FFFFFF"/>
                </a:solidFill>
                <a:latin typeface="Calibri"/>
                <a:ea typeface="Calibri"/>
                <a:cs typeface="Calibri"/>
                <a:sym typeface="Calibri"/>
              </a:rPr>
              <a:t>ES6 features</a:t>
            </a:r>
          </a:p>
        </p:txBody>
      </p:sp>
      <p:sp>
        <p:nvSpPr>
          <p:cNvPr id="273" name="Shape 273"/>
          <p:cNvSpPr/>
          <p:nvPr/>
        </p:nvSpPr>
        <p:spPr>
          <a:xfrm>
            <a:off x="457200" y="1200240"/>
            <a:ext cx="8228100" cy="3393000"/>
          </a:xfrm>
          <a:prstGeom prst="rect">
            <a:avLst/>
          </a:prstGeom>
          <a:noFill/>
          <a:ln>
            <a:noFill/>
          </a:ln>
        </p:spPr>
        <p:txBody>
          <a:bodyPr anchorCtr="0" anchor="t" bIns="45000" lIns="90000" rIns="90000" tIns="45000">
            <a:noAutofit/>
          </a:bodyPr>
          <a:lstStyle/>
          <a:p>
            <a:pPr indent="-330399" lvl="0" marL="431999" marR="0" rtl="0" algn="l">
              <a:lnSpc>
                <a:spcPct val="100000"/>
              </a:lnSpc>
              <a:spcBef>
                <a:spcPts val="0"/>
              </a:spcBef>
              <a:buClr>
                <a:srgbClr val="000000"/>
              </a:buClr>
              <a:buSzPct val="45000"/>
              <a:buFont typeface="Noto Sans Symbols"/>
              <a:buChar char="●"/>
            </a:pPr>
            <a:r>
              <a:rPr b="0" lang="en" sz="2400" strike="noStrike">
                <a:solidFill>
                  <a:srgbClr val="000000"/>
                </a:solidFill>
                <a:latin typeface="Calibri"/>
                <a:ea typeface="Calibri"/>
                <a:cs typeface="Calibri"/>
                <a:sym typeface="Calibri"/>
              </a:rPr>
              <a:t>Part 3:</a:t>
            </a:r>
          </a:p>
          <a:p>
            <a:pPr indent="-330600" lvl="1" marL="864000" marR="0" rtl="0" algn="l">
              <a:lnSpc>
                <a:spcPct val="100000"/>
              </a:lnSpc>
              <a:spcBef>
                <a:spcPts val="0"/>
              </a:spcBef>
              <a:buClr>
                <a:srgbClr val="000000"/>
              </a:buClr>
              <a:buSzPct val="75000"/>
              <a:buFont typeface="Noto Sans Symbols"/>
              <a:buChar char="−"/>
            </a:pPr>
            <a:r>
              <a:rPr b="0" i="0" lang="en" sz="2400" u="none" cap="none" strike="noStrike">
                <a:solidFill>
                  <a:srgbClr val="000000"/>
                </a:solidFill>
                <a:latin typeface="Calibri"/>
                <a:ea typeface="Calibri"/>
                <a:cs typeface="Calibri"/>
                <a:sym typeface="Calibri"/>
              </a:rPr>
              <a:t>Modules (NodeJS)</a:t>
            </a:r>
          </a:p>
          <a:p>
            <a:pPr indent="-330600" lvl="1" marL="864000" marR="0" rtl="0" algn="l">
              <a:lnSpc>
                <a:spcPct val="100000"/>
              </a:lnSpc>
              <a:spcBef>
                <a:spcPts val="0"/>
              </a:spcBef>
              <a:buClr>
                <a:srgbClr val="000000"/>
              </a:buClr>
              <a:buSzPct val="75000"/>
              <a:buFont typeface="Noto Sans Symbols"/>
              <a:buChar char="−"/>
            </a:pPr>
            <a:r>
              <a:rPr b="0" i="0" lang="en" sz="2400" u="none" cap="none" strike="noStrike">
                <a:solidFill>
                  <a:srgbClr val="000000"/>
                </a:solidFill>
                <a:latin typeface="Calibri"/>
                <a:ea typeface="Calibri"/>
                <a:cs typeface="Calibri"/>
                <a:sym typeface="Calibri"/>
              </a:rPr>
              <a:t>Map + Set + WeakMap + WeakSet</a:t>
            </a:r>
          </a:p>
          <a:p>
            <a:pPr indent="-330600" lvl="1" marL="864000" marR="0" rtl="0" algn="l">
              <a:lnSpc>
                <a:spcPct val="100000"/>
              </a:lnSpc>
              <a:spcBef>
                <a:spcPts val="0"/>
              </a:spcBef>
              <a:buClr>
                <a:srgbClr val="000000"/>
              </a:buClr>
              <a:buSzPct val="75000"/>
              <a:buFont typeface="Noto Sans Symbols"/>
              <a:buChar char="−"/>
            </a:pPr>
            <a:r>
              <a:rPr b="0" i="0" lang="en" sz="2400" u="none" cap="none" strike="noStrike">
                <a:solidFill>
                  <a:srgbClr val="000000"/>
                </a:solidFill>
                <a:latin typeface="Calibri"/>
                <a:ea typeface="Calibri"/>
                <a:cs typeface="Calibri"/>
                <a:sym typeface="Calibri"/>
              </a:rPr>
              <a:t>Promises</a:t>
            </a:r>
          </a:p>
          <a:p>
            <a:pPr indent="-330600" lvl="1" marL="864000" marR="0" rtl="0" algn="l">
              <a:lnSpc>
                <a:spcPct val="100000"/>
              </a:lnSpc>
              <a:spcBef>
                <a:spcPts val="0"/>
              </a:spcBef>
              <a:buClr>
                <a:srgbClr val="000000"/>
              </a:buClr>
              <a:buSzPct val="75000"/>
              <a:buFont typeface="Noto Sans Symbols"/>
              <a:buChar char="−"/>
            </a:pPr>
            <a:r>
              <a:rPr b="0" i="0" lang="en" sz="2400" u="none" cap="none" strike="noStrike">
                <a:solidFill>
                  <a:srgbClr val="000000"/>
                </a:solidFill>
                <a:latin typeface="Calibri"/>
                <a:ea typeface="Calibri"/>
                <a:cs typeface="Calibri"/>
                <a:sym typeface="Calibri"/>
              </a:rPr>
              <a:t>Math + Number + String + Array + Object APIs</a:t>
            </a:r>
          </a:p>
        </p:txBody>
      </p:sp>
      <p:sp>
        <p:nvSpPr>
          <p:cNvPr id="274" name="Shape 274"/>
          <p:cNvSpPr/>
          <p:nvPr/>
        </p:nvSpPr>
        <p:spPr>
          <a:xfrm>
            <a:off x="2409119" y="4767119"/>
            <a:ext cx="3947100" cy="272400"/>
          </a:xfrm>
          <a:prstGeom prst="rect">
            <a:avLst/>
          </a:prstGeom>
          <a:noFill/>
          <a:ln>
            <a:noFill/>
          </a:ln>
        </p:spPr>
        <p:txBody>
          <a:bodyPr anchorCtr="0" anchor="ctr" bIns="45000" lIns="90000" rIns="90000" tIns="45000">
            <a:noAutofit/>
          </a:bodyPr>
          <a:lstStyle/>
          <a:p>
            <a:pPr indent="0" lvl="0" marL="0" marR="0" rtl="0" algn="ctr">
              <a:lnSpc>
                <a:spcPct val="100000"/>
              </a:lnSpc>
              <a:spcBef>
                <a:spcPts val="0"/>
              </a:spcBef>
              <a:buSzPct val="25000"/>
              <a:buNone/>
            </a:pPr>
            <a:r>
              <a:rPr b="0" lang="en" sz="1200" strike="noStrike">
                <a:solidFill>
                  <a:srgbClr val="8B8B8B"/>
                </a:solidFill>
                <a:latin typeface="Calibri"/>
                <a:ea typeface="Calibri"/>
                <a:cs typeface="Calibri"/>
                <a:sym typeface="Calibri"/>
              </a:rPr>
              <a:t>©FPT SOFTWARE - Corporate Training Center - Internal Use</a:t>
            </a:r>
          </a:p>
        </p:txBody>
      </p:sp>
      <p:sp>
        <p:nvSpPr>
          <p:cNvPr id="275" name="Shape 275"/>
          <p:cNvSpPr/>
          <p:nvPr/>
        </p:nvSpPr>
        <p:spPr>
          <a:xfrm>
            <a:off x="6553080" y="4767119"/>
            <a:ext cx="2132400" cy="2724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lang="en" sz="1200" strike="noStrike">
                <a:solidFill>
                  <a:srgbClr val="8B8B8B"/>
                </a:solidFill>
                <a:latin typeface="Calibri"/>
                <a:ea typeface="Calibri"/>
                <a:cs typeface="Calibri"/>
                <a:sym typeface="Calibri"/>
              </a:rPr>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p:nvPr/>
        </p:nvSpPr>
        <p:spPr>
          <a:xfrm>
            <a:off x="457200" y="0"/>
            <a:ext cx="6705300" cy="6426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1" name="Shape 281"/>
          <p:cNvSpPr/>
          <p:nvPr/>
        </p:nvSpPr>
        <p:spPr>
          <a:xfrm>
            <a:off x="457200" y="1200240"/>
            <a:ext cx="8228100" cy="33930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2" name="Shape 282"/>
          <p:cNvSpPr/>
          <p:nvPr/>
        </p:nvSpPr>
        <p:spPr>
          <a:xfrm>
            <a:off x="2409119" y="4767119"/>
            <a:ext cx="3947100" cy="272400"/>
          </a:xfrm>
          <a:prstGeom prst="rect">
            <a:avLst/>
          </a:prstGeom>
          <a:noFill/>
          <a:ln>
            <a:noFill/>
          </a:ln>
        </p:spPr>
        <p:txBody>
          <a:bodyPr anchorCtr="0" anchor="ctr" bIns="45000" lIns="90000" rIns="90000" tIns="45000">
            <a:noAutofit/>
          </a:bodyPr>
          <a:lstStyle/>
          <a:p>
            <a:pPr indent="0" lvl="0" marL="0" marR="0" rtl="0" algn="ctr">
              <a:lnSpc>
                <a:spcPct val="100000"/>
              </a:lnSpc>
              <a:spcBef>
                <a:spcPts val="0"/>
              </a:spcBef>
              <a:buSzPct val="25000"/>
              <a:buNone/>
            </a:pPr>
            <a:r>
              <a:rPr b="0" lang="en" sz="1200" strike="noStrike">
                <a:solidFill>
                  <a:srgbClr val="8B8B8B"/>
                </a:solidFill>
                <a:latin typeface="Calibri"/>
                <a:ea typeface="Calibri"/>
                <a:cs typeface="Calibri"/>
                <a:sym typeface="Calibri"/>
              </a:rPr>
              <a:t>©FPT SOFTWARE - Corporate Training Center - Internal Use</a:t>
            </a:r>
          </a:p>
        </p:txBody>
      </p:sp>
      <p:sp>
        <p:nvSpPr>
          <p:cNvPr id="283" name="Shape 283"/>
          <p:cNvSpPr/>
          <p:nvPr/>
        </p:nvSpPr>
        <p:spPr>
          <a:xfrm>
            <a:off x="6553080" y="4767119"/>
            <a:ext cx="2132400" cy="2724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lang="en" sz="1200" strike="noStrike">
                <a:solidFill>
                  <a:srgbClr val="8B8B8B"/>
                </a:solidFill>
                <a:latin typeface="Calibri"/>
                <a:ea typeface="Calibri"/>
                <a:cs typeface="Calibri"/>
                <a:sym typeface="Calibri"/>
              </a:rPr>
              <a:t>‹#›</a:t>
            </a:fld>
          </a:p>
        </p:txBody>
      </p:sp>
      <p:sp>
        <p:nvSpPr>
          <p:cNvPr id="284" name="Shape 284"/>
          <p:cNvSpPr txBox="1"/>
          <p:nvPr/>
        </p:nvSpPr>
        <p:spPr>
          <a:xfrm>
            <a:off x="457200" y="1203479"/>
            <a:ext cx="8229300" cy="2982900"/>
          </a:xfrm>
          <a:prstGeom prst="rect">
            <a:avLst/>
          </a:prstGeom>
          <a:noFill/>
          <a:ln>
            <a:noFill/>
          </a:ln>
        </p:spPr>
        <p:txBody>
          <a:bodyPr anchorCtr="0" anchor="ctr" bIns="0" lIns="0" rIns="0" tIns="0">
            <a:noAutofit/>
          </a:bodyPr>
          <a:lstStyle/>
          <a:p>
            <a:pPr indent="0" lvl="0" marL="0" marR="0" rtl="0" algn="ctr">
              <a:spcBef>
                <a:spcPts val="0"/>
              </a:spcBef>
              <a:buSzPct val="25000"/>
              <a:buNone/>
            </a:pPr>
            <a:r>
              <a:rPr b="0" lang="en" sz="4000" strike="noStrike">
                <a:solidFill>
                  <a:srgbClr val="000000"/>
                </a:solidFill>
                <a:latin typeface="Arial"/>
                <a:ea typeface="Arial"/>
                <a:cs typeface="Arial"/>
                <a:sym typeface="Arial"/>
              </a:rPr>
              <a:t>Part 2</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88" name="Shape 288"/>
        <p:cNvGrpSpPr/>
        <p:nvPr/>
      </p:nvGrpSpPr>
      <p:grpSpPr>
        <a:xfrm>
          <a:off x="0" y="0"/>
          <a:ext cx="0" cy="0"/>
          <a:chOff x="0" y="0"/>
          <a:chExt cx="0" cy="0"/>
        </a:xfrm>
      </p:grpSpPr>
      <p:sp>
        <p:nvSpPr>
          <p:cNvPr id="289" name="Shape 289"/>
          <p:cNvSpPr/>
          <p:nvPr/>
        </p:nvSpPr>
        <p:spPr>
          <a:xfrm>
            <a:off x="457200" y="0"/>
            <a:ext cx="6705300" cy="6426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b="1" lang="en" sz="2800" strike="noStrike">
                <a:solidFill>
                  <a:srgbClr val="FFFFFF"/>
                </a:solidFill>
                <a:latin typeface="Calibri"/>
                <a:ea typeface="Calibri"/>
                <a:cs typeface="Calibri"/>
                <a:sym typeface="Calibri"/>
              </a:rPr>
              <a:t>Part 2: Default + rest + spread</a:t>
            </a:r>
          </a:p>
        </p:txBody>
      </p:sp>
      <p:sp>
        <p:nvSpPr>
          <p:cNvPr id="290" name="Shape 290"/>
          <p:cNvSpPr/>
          <p:nvPr/>
        </p:nvSpPr>
        <p:spPr>
          <a:xfrm>
            <a:off x="457200" y="914400"/>
            <a:ext cx="8228100" cy="3678900"/>
          </a:xfrm>
          <a:prstGeom prst="rect">
            <a:avLst/>
          </a:prstGeom>
          <a:noFill/>
          <a:ln>
            <a:noFill/>
          </a:ln>
        </p:spPr>
        <p:txBody>
          <a:bodyPr anchorCtr="0" anchor="t" bIns="45000" lIns="90000" rIns="90000" tIns="45000">
            <a:noAutofit/>
          </a:bodyPr>
          <a:lstStyle/>
          <a:p>
            <a:pPr indent="-330399" lvl="0" marL="431999" marR="0" rtl="0" algn="l">
              <a:lnSpc>
                <a:spcPct val="100000"/>
              </a:lnSpc>
              <a:spcBef>
                <a:spcPts val="0"/>
              </a:spcBef>
              <a:buClr>
                <a:srgbClr val="000000"/>
              </a:buClr>
              <a:buSzPct val="100000"/>
              <a:buFont typeface="Noto Sans Symbols"/>
              <a:buChar char="∙"/>
            </a:pPr>
            <a:r>
              <a:rPr b="1" lang="en" sz="2200" strike="noStrike">
                <a:solidFill>
                  <a:srgbClr val="000000"/>
                </a:solidFill>
                <a:latin typeface="Arial"/>
                <a:ea typeface="Arial"/>
                <a:cs typeface="Arial"/>
                <a:sym typeface="Arial"/>
              </a:rPr>
              <a:t>Default</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function f(x, y=12) {</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 y is 12 if not passed (or passed as undefined)</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return x + y;</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a:t>
            </a: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f(3) == 15</a:t>
            </a: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p:txBody>
      </p:sp>
      <p:sp>
        <p:nvSpPr>
          <p:cNvPr id="291" name="Shape 291"/>
          <p:cNvSpPr/>
          <p:nvPr/>
        </p:nvSpPr>
        <p:spPr>
          <a:xfrm>
            <a:off x="2409119" y="4767119"/>
            <a:ext cx="3947100" cy="272400"/>
          </a:xfrm>
          <a:prstGeom prst="rect">
            <a:avLst/>
          </a:prstGeom>
          <a:noFill/>
          <a:ln>
            <a:noFill/>
          </a:ln>
        </p:spPr>
        <p:txBody>
          <a:bodyPr anchorCtr="0" anchor="ctr" bIns="45000" lIns="90000" rIns="90000" tIns="45000">
            <a:noAutofit/>
          </a:bodyPr>
          <a:lstStyle/>
          <a:p>
            <a:pPr indent="0" lvl="0" marL="0" marR="0" rtl="0" algn="ctr">
              <a:lnSpc>
                <a:spcPct val="100000"/>
              </a:lnSpc>
              <a:spcBef>
                <a:spcPts val="0"/>
              </a:spcBef>
              <a:buSzPct val="25000"/>
              <a:buNone/>
            </a:pPr>
            <a:r>
              <a:rPr b="0" lang="en" sz="1200" strike="noStrike">
                <a:solidFill>
                  <a:srgbClr val="8B8B8B"/>
                </a:solidFill>
                <a:latin typeface="Calibri"/>
                <a:ea typeface="Calibri"/>
                <a:cs typeface="Calibri"/>
                <a:sym typeface="Calibri"/>
              </a:rPr>
              <a:t>©FPT SOFTWARE - Corporate Training Center - Internal Use</a:t>
            </a:r>
          </a:p>
        </p:txBody>
      </p:sp>
      <p:sp>
        <p:nvSpPr>
          <p:cNvPr id="292" name="Shape 292"/>
          <p:cNvSpPr/>
          <p:nvPr/>
        </p:nvSpPr>
        <p:spPr>
          <a:xfrm>
            <a:off x="6553080" y="4767119"/>
            <a:ext cx="2132400" cy="2724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lang="en" sz="1200" strike="noStrike">
                <a:solidFill>
                  <a:srgbClr val="8B8B8B"/>
                </a:solidFill>
                <a:latin typeface="Calibri"/>
                <a:ea typeface="Calibri"/>
                <a:cs typeface="Calibri"/>
                <a:sym typeface="Calibri"/>
              </a:rPr>
              <a:t>‹#›</a:t>
            </a:fld>
          </a:p>
        </p:txBody>
      </p:sp>
      <p:sp>
        <p:nvSpPr>
          <p:cNvPr id="293" name="Shape 293"/>
          <p:cNvSpPr txBox="1"/>
          <p:nvPr/>
        </p:nvSpPr>
        <p:spPr>
          <a:xfrm>
            <a:off x="307800" y="1257120"/>
            <a:ext cx="180600" cy="38640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97" name="Shape 297"/>
        <p:cNvGrpSpPr/>
        <p:nvPr/>
      </p:nvGrpSpPr>
      <p:grpSpPr>
        <a:xfrm>
          <a:off x="0" y="0"/>
          <a:ext cx="0" cy="0"/>
          <a:chOff x="0" y="0"/>
          <a:chExt cx="0" cy="0"/>
        </a:xfrm>
      </p:grpSpPr>
      <p:sp>
        <p:nvSpPr>
          <p:cNvPr id="298" name="Shape 298"/>
          <p:cNvSpPr/>
          <p:nvPr/>
        </p:nvSpPr>
        <p:spPr>
          <a:xfrm>
            <a:off x="457200" y="0"/>
            <a:ext cx="6705300" cy="6426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b="1" lang="en" sz="2800" strike="noStrike">
                <a:solidFill>
                  <a:srgbClr val="FFFFFF"/>
                </a:solidFill>
                <a:latin typeface="Calibri"/>
                <a:ea typeface="Calibri"/>
                <a:cs typeface="Calibri"/>
                <a:sym typeface="Calibri"/>
              </a:rPr>
              <a:t>Part 2: Default + rest + spread</a:t>
            </a:r>
          </a:p>
        </p:txBody>
      </p:sp>
      <p:sp>
        <p:nvSpPr>
          <p:cNvPr id="299" name="Shape 299"/>
          <p:cNvSpPr/>
          <p:nvPr/>
        </p:nvSpPr>
        <p:spPr>
          <a:xfrm>
            <a:off x="457200" y="914400"/>
            <a:ext cx="8228100" cy="3678900"/>
          </a:xfrm>
          <a:prstGeom prst="rect">
            <a:avLst/>
          </a:prstGeom>
          <a:noFill/>
          <a:ln>
            <a:noFill/>
          </a:ln>
        </p:spPr>
        <p:txBody>
          <a:bodyPr anchorCtr="0" anchor="t" bIns="45000" lIns="90000" rIns="90000" tIns="45000">
            <a:noAutofit/>
          </a:bodyPr>
          <a:lstStyle/>
          <a:p>
            <a:pPr indent="-330399" lvl="0" marL="431999" marR="0" rtl="0" algn="l">
              <a:lnSpc>
                <a:spcPct val="100000"/>
              </a:lnSpc>
              <a:spcBef>
                <a:spcPts val="0"/>
              </a:spcBef>
              <a:buClr>
                <a:srgbClr val="000000"/>
              </a:buClr>
              <a:buSzPct val="100000"/>
              <a:buFont typeface="Noto Sans Symbols"/>
              <a:buChar char="∙"/>
            </a:pPr>
            <a:r>
              <a:rPr b="1" lang="en" sz="2200" strike="noStrike">
                <a:solidFill>
                  <a:srgbClr val="000000"/>
                </a:solidFill>
                <a:latin typeface="Arial"/>
                <a:ea typeface="Arial"/>
                <a:cs typeface="Arial"/>
                <a:sym typeface="Arial"/>
              </a:rPr>
              <a:t>Rest</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function f(x, ...y) {</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 y is an Array</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return x * y.length;</a:t>
            </a: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a:t>
            </a: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SzPct val="25000"/>
              <a:buNone/>
            </a:pPr>
            <a:r>
              <a:rPr b="0" lang="en" sz="1500" strike="noStrike">
                <a:solidFill>
                  <a:srgbClr val="000000"/>
                </a:solidFill>
                <a:latin typeface="Courier"/>
                <a:ea typeface="Courier"/>
                <a:cs typeface="Courier"/>
                <a:sym typeface="Courier"/>
              </a:rPr>
              <a:t>	f(3, "hello", true) == 6</a:t>
            </a: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p:txBody>
      </p:sp>
      <p:sp>
        <p:nvSpPr>
          <p:cNvPr id="300" name="Shape 300"/>
          <p:cNvSpPr/>
          <p:nvPr/>
        </p:nvSpPr>
        <p:spPr>
          <a:xfrm>
            <a:off x="2409119" y="4767119"/>
            <a:ext cx="3947100" cy="272400"/>
          </a:xfrm>
          <a:prstGeom prst="rect">
            <a:avLst/>
          </a:prstGeom>
          <a:noFill/>
          <a:ln>
            <a:noFill/>
          </a:ln>
        </p:spPr>
        <p:txBody>
          <a:bodyPr anchorCtr="0" anchor="ctr" bIns="45000" lIns="90000" rIns="90000" tIns="45000">
            <a:noAutofit/>
          </a:bodyPr>
          <a:lstStyle/>
          <a:p>
            <a:pPr indent="0" lvl="0" marL="0" marR="0" rtl="0" algn="ctr">
              <a:lnSpc>
                <a:spcPct val="100000"/>
              </a:lnSpc>
              <a:spcBef>
                <a:spcPts val="0"/>
              </a:spcBef>
              <a:buSzPct val="25000"/>
              <a:buNone/>
            </a:pPr>
            <a:r>
              <a:rPr b="0" lang="en" sz="1200" strike="noStrike">
                <a:solidFill>
                  <a:srgbClr val="8B8B8B"/>
                </a:solidFill>
                <a:latin typeface="Calibri"/>
                <a:ea typeface="Calibri"/>
                <a:cs typeface="Calibri"/>
                <a:sym typeface="Calibri"/>
              </a:rPr>
              <a:t>©FPT SOFTWARE - Corporate Training Center - Internal Use</a:t>
            </a:r>
          </a:p>
        </p:txBody>
      </p:sp>
      <p:sp>
        <p:nvSpPr>
          <p:cNvPr id="301" name="Shape 301"/>
          <p:cNvSpPr/>
          <p:nvPr/>
        </p:nvSpPr>
        <p:spPr>
          <a:xfrm>
            <a:off x="6553080" y="4767119"/>
            <a:ext cx="2132400" cy="2724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lang="en" sz="1200" strike="noStrike">
                <a:solidFill>
                  <a:srgbClr val="8B8B8B"/>
                </a:solidFill>
                <a:latin typeface="Calibri"/>
                <a:ea typeface="Calibri"/>
                <a:cs typeface="Calibri"/>
                <a:sym typeface="Calibri"/>
              </a:rPr>
              <a:t>‹#›</a:t>
            </a:fld>
          </a:p>
        </p:txBody>
      </p:sp>
      <p:sp>
        <p:nvSpPr>
          <p:cNvPr id="302" name="Shape 302"/>
          <p:cNvSpPr txBox="1"/>
          <p:nvPr/>
        </p:nvSpPr>
        <p:spPr>
          <a:xfrm>
            <a:off x="307800" y="1257120"/>
            <a:ext cx="180600" cy="38640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emplate_Internal_Cours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