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init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provide all the required information about your module. You can take help from the above-mentioned package.json file to understand the meanings of various information demanded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node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x =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var y =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x +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console.log("Hello World")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Workd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underscore </a:t>
            </a: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(_)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 get the last result 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8" y="0"/>
            <a:ext cx="9124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type="ctrTitle"/>
          </p:nvPr>
        </p:nvSpPr>
        <p:spPr>
          <a:xfrm>
            <a:off x="584200" y="1743789"/>
            <a:ext cx="53340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6600"/>
              </a:buClr>
              <a:buFont typeface="Calibri"/>
              <a:buNone/>
              <a:defRPr b="1" i="0" sz="3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84200" y="2571750"/>
            <a:ext cx="5334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rgbClr val="99CCFF"/>
              </a:buClr>
              <a:buFont typeface="Arial"/>
              <a:buNone/>
              <a:defRPr b="0" i="1" sz="2000" u="none" cap="none" strike="noStrike">
                <a:solidFill>
                  <a:srgbClr val="99CC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868557" y="4767262"/>
            <a:ext cx="44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900112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648200" y="900112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27221"/>
            <a:ext cx="6611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45026" y="1151334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4" type="body"/>
          </p:nvPr>
        </p:nvSpPr>
        <p:spPr>
          <a:xfrm>
            <a:off x="4645026" y="1631155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575050" y="1076325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1821600" y="-1209618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8" y="0"/>
            <a:ext cx="9124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earch.nodejs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352300" y="1458849"/>
            <a:ext cx="53340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9850" lvl="0" marL="0" marR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NPM &amp; NodeJS Modules</a:t>
            </a:r>
          </a:p>
          <a:p>
            <a:pPr indent="-69850" lvl="0" marL="0" marR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buClr>
                <a:srgbClr val="FF6600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584200" y="2571750"/>
            <a:ext cx="5334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99CCFF"/>
              </a:buClr>
              <a:buSzPct val="25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99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1868557" y="4767262"/>
            <a:ext cx="44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Your Own Modules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create your own modules, and easily include them in your applications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1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module that returns the current date and time: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exports.myDateTime = function () {</a:t>
            </a:r>
            <a:br>
              <a:rPr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return Date();</a:t>
            </a:r>
            <a:br>
              <a:rPr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lang="en"/>
              <a:t>Create Your Own Modules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b="0" i="0" lang="en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 </a:t>
            </a:r>
            <a:r>
              <a:rPr b="0" i="1" lang="en" sz="224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exports</a:t>
            </a:r>
            <a:r>
              <a:rPr b="0" i="0" lang="en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keyword to make properties and methods available outside the module file.</a:t>
            </a: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 http = require('http');</a:t>
            </a:r>
            <a:b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 dt = require('./myfirstmodule');</a:t>
            </a:r>
            <a:br>
              <a:rPr b="1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http.createServer(function (req, res) {</a:t>
            </a:r>
            <a:b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res.writeHead(200, {'Content-Type': 'text/html'});</a:t>
            </a:r>
            <a:b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res.write("The date and time are currently: " + </a:t>
            </a:r>
            <a:r>
              <a:rPr b="1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dt.myDateTime()</a:t>
            </a:r>
            <a: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res.end();</a:t>
            </a:r>
            <a:b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}).listen(8080);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Package Manager 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Package Manager (NPM) provides two main functionalities</a:t>
            </a:r>
          </a:p>
          <a:p>
            <a:pPr indent="-3200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repositories for node.js packages/modules which are searchable on </a:t>
            </a:r>
            <a:r>
              <a:rPr b="0" i="0" lang="en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search.nodejs.org</a:t>
            </a:r>
          </a:p>
          <a:p>
            <a:pPr indent="-3200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line utility to install Node.js packages, do version management and dependency management of Node.js packages.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Installing Modules using NPM</a:t>
            </a:r>
          </a:p>
          <a:p>
            <a:pPr indent="-273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npm install &lt;Module Name&gt;</a:t>
            </a: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2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you can use this module in your js file as following </a:t>
            </a:r>
          </a:p>
          <a:p>
            <a:pPr indent="-273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express = require('express');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vs Local Installation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b="0" i="0" lang="en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NPM installs any dependency in the local mode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b="0" i="0" lang="en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global: </a:t>
            </a:r>
            <a:r>
              <a:rPr b="0" i="1" lang="en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install express –g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b="0" i="0" lang="en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of Package.json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name of the package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version of the package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description of the package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homepage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homepage of the package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author of the package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contributors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name of the contributors to the package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list of dependencies. NPM automatically installs all the dependencies mentioned here in the node_module folder of the package.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repository type and URL of the package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entry point of the package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b="1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b="0" i="0" lang="en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keywords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52"/>
              </a:spcBef>
              <a:buClr>
                <a:schemeClr val="dk1"/>
              </a:buClr>
              <a:buSzPct val="97777"/>
              <a:buFont typeface="Arial"/>
              <a:buNone/>
            </a:pPr>
            <a:r>
              <a:t/>
            </a:r>
            <a:endParaRPr b="0" i="1" sz="17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lang="en"/>
              <a:t>Global vs Local Installation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962025"/>
            <a:ext cx="8229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provide all the required information about your module. You can take help from the above-mentioned package.json file to understand the meanings of various information demanded</a:t>
            </a:r>
          </a:p>
          <a:p>
            <a:pPr indent="-273685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adduser</a:t>
            </a: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time now to publish your module </a:t>
            </a:r>
          </a:p>
          <a:p>
            <a:pPr indent="45720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</a:t>
            </a: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npm publish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ctrTitle"/>
          </p:nvPr>
        </p:nvSpPr>
        <p:spPr>
          <a:xfrm>
            <a:off x="441960" y="2082799"/>
            <a:ext cx="5115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36C09"/>
              </a:buClr>
              <a:buSzPct val="25000"/>
              <a:buFont typeface="Calibri"/>
              <a:buNone/>
            </a:pPr>
            <a:r>
              <a:rPr b="1" i="0" lang="en" sz="6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259" name="Shape 259"/>
          <p:cNvSpPr txBox="1"/>
          <p:nvPr>
            <p:ph idx="11" type="ftr"/>
          </p:nvPr>
        </p:nvSpPr>
        <p:spPr>
          <a:xfrm>
            <a:off x="1868557" y="4767262"/>
            <a:ext cx="44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" sz="2400"/>
              <a:t>Know how to create your own modules in NodeJS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</a:pPr>
            <a:r>
              <a:rPr lang="en" sz="2400"/>
              <a:t>Know how to install and use others modules via NPM.</a:t>
            </a:r>
          </a:p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 Terminal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Package Manager </a:t>
            </a:r>
          </a:p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 Terminal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985962"/>
            <a:ext cx="82296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73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 stands for Read Eval Print Loop and it represents a computer environment</a:t>
            </a:r>
          </a:p>
          <a:p>
            <a:pPr lvl="1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1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Reads user's input, parses the input into JavaScript data-structure, and stores in memory.</a:t>
            </a:r>
          </a:p>
          <a:p>
            <a:pPr lvl="1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1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Takes and evaluates the data structure.</a:t>
            </a:r>
          </a:p>
          <a:p>
            <a:pPr lvl="1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1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Prints the result.</a:t>
            </a:r>
          </a:p>
          <a:p>
            <a:pPr lvl="1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1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− Loops the above command until the user presses </a:t>
            </a:r>
            <a:r>
              <a:rPr b="1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ctrl-c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twice.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Expression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node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1 + 3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1 + ( 2 * 3 ) - 4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 </a:t>
            </a:r>
            <a:r>
              <a:rPr b="1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keyword is not used, then the value is stored in the variable and printed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Whereas if </a:t>
            </a:r>
            <a:r>
              <a:rPr b="1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keyword is used, then the value is stored but not printed. You can print variables using </a:t>
            </a:r>
            <a:r>
              <a:rPr b="1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console.log()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Multiline Expression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49"/>
            <a:ext cx="8229600" cy="350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node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var x = 0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do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 x++;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 console.log("x: " + x);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 } while ( x &lt; 5 );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x: 1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x: 2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x: 3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x: 4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x: 5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Underscore Variable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49"/>
            <a:ext cx="8229600" cy="356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node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var x = 10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var y = 20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x + y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var sum = _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console.log(sum)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functions you want to include in your application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has a set of built-in modules which you can use without any further installation.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