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3C980DC-12B9-4A1A-8B7D-4D4F2711A09C}">
  <a:tblStyle styleId="{33C980DC-12B9-4A1A-8B7D-4D4F2711A09C}" styleName="Table_0"/>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29" name="Shape 12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03" name="Shape 20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11" name="Shape 21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19" name="Shape 21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27" name="Shape 22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35" name="Shape 23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43" name="Shape 24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51" name="Shape 251"/>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
        <p:nvSpPr>
          <p:cNvPr id="252" name="Shape 252"/>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37" name="Shape 13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45" name="Shape 14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53" name="Shape 15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1" name="Shape 161"/>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
        <p:nvSpPr>
          <p:cNvPr id="162" name="Shape 162"/>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70" name="Shape 17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78" name="Shape 17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6" name="Shape 186"/>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
        <p:nvSpPr>
          <p:cNvPr id="187" name="Shape 187"/>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95" name="Shape 19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57" name="Shape 57"/>
        <p:cNvGrpSpPr/>
        <p:nvPr/>
      </p:nvGrpSpPr>
      <p:grpSpPr>
        <a:xfrm>
          <a:off x="0" y="0"/>
          <a:ext cx="0" cy="0"/>
          <a:chOff x="0" y="0"/>
          <a:chExt cx="0" cy="0"/>
        </a:xfrm>
      </p:grpSpPr>
      <p:pic>
        <p:nvPicPr>
          <p:cNvPr id="58" name="Shape 58"/>
          <p:cNvPicPr preferRelativeResize="0"/>
          <p:nvPr/>
        </p:nvPicPr>
        <p:blipFill rotWithShape="1">
          <a:blip r:embed="rId2">
            <a:alphaModFix/>
          </a:blip>
          <a:srcRect b="0" l="0" r="0" t="0"/>
          <a:stretch/>
        </p:blipFill>
        <p:spPr>
          <a:xfrm>
            <a:off x="9938" y="0"/>
            <a:ext cx="9124200" cy="5143500"/>
          </a:xfrm>
          <a:prstGeom prst="rect">
            <a:avLst/>
          </a:prstGeom>
          <a:noFill/>
          <a:ln>
            <a:noFill/>
          </a:ln>
        </p:spPr>
      </p:pic>
      <p:sp>
        <p:nvSpPr>
          <p:cNvPr id="59" name="Shape 59"/>
          <p:cNvSpPr txBox="1"/>
          <p:nvPr>
            <p:ph type="ctrTitle"/>
          </p:nvPr>
        </p:nvSpPr>
        <p:spPr>
          <a:xfrm>
            <a:off x="584200" y="1743789"/>
            <a:ext cx="5334000" cy="678000"/>
          </a:xfrm>
          <a:prstGeom prst="rect">
            <a:avLst/>
          </a:prstGeom>
          <a:noFill/>
          <a:ln>
            <a:noFill/>
          </a:ln>
        </p:spPr>
        <p:txBody>
          <a:bodyPr anchorCtr="0" anchor="ctr" bIns="91425" lIns="91425" rIns="91425" tIns="91425"/>
          <a:lstStyle>
            <a:lvl1pPr indent="0" lvl="0" marL="0" marR="0" rtl="0" algn="ctr">
              <a:spcBef>
                <a:spcPts val="0"/>
              </a:spcBef>
              <a:buClr>
                <a:srgbClr val="FF6600"/>
              </a:buClr>
              <a:buFont typeface="Calibri"/>
              <a:buNone/>
              <a:defRPr b="1" i="0" sz="3600" u="none" cap="none" strike="noStrike">
                <a:solidFill>
                  <a:srgbClr val="FF6600"/>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60" name="Shape 60"/>
          <p:cNvSpPr txBox="1"/>
          <p:nvPr>
            <p:ph idx="1" type="subTitle"/>
          </p:nvPr>
        </p:nvSpPr>
        <p:spPr>
          <a:xfrm>
            <a:off x="584200" y="2571750"/>
            <a:ext cx="5334000" cy="435000"/>
          </a:xfrm>
          <a:prstGeom prst="rect">
            <a:avLst/>
          </a:prstGeom>
          <a:noFill/>
          <a:ln>
            <a:noFill/>
          </a:ln>
        </p:spPr>
        <p:txBody>
          <a:bodyPr anchorCtr="0" anchor="t" bIns="91425" lIns="91425" rIns="91425" tIns="91425"/>
          <a:lstStyle>
            <a:lvl1pPr indent="0" lvl="0" marL="0" marR="0" rtl="0" algn="ctr">
              <a:spcBef>
                <a:spcPts val="400"/>
              </a:spcBef>
              <a:buClr>
                <a:srgbClr val="99CCFF"/>
              </a:buClr>
              <a:buFont typeface="Arial"/>
              <a:buNone/>
              <a:defRPr b="0" i="1" sz="2000" u="none" cap="none" strike="noStrike">
                <a:solidFill>
                  <a:srgbClr val="99CCFF"/>
                </a:solidFill>
                <a:latin typeface="Calibri"/>
                <a:ea typeface="Calibri"/>
                <a:cs typeface="Calibri"/>
                <a:sym typeface="Calibri"/>
              </a:defRPr>
            </a:lvl1pPr>
            <a:lvl2pPr indent="0" lvl="1" marL="457200" marR="0" rtl="0" algn="ctr">
              <a:spcBef>
                <a:spcPts val="560"/>
              </a:spcBef>
              <a:buClr>
                <a:srgbClr val="888888"/>
              </a:buClr>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buClr>
                <a:srgbClr val="888888"/>
              </a:buClr>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61" name="Shape 61"/>
          <p:cNvSpPr txBox="1"/>
          <p:nvPr>
            <p:ph idx="10" type="dt"/>
          </p:nvPr>
        </p:nvSpPr>
        <p:spPr>
          <a:xfrm>
            <a:off x="457200" y="4767262"/>
            <a:ext cx="1188600" cy="2739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2" name="Shape 62"/>
          <p:cNvSpPr txBox="1"/>
          <p:nvPr>
            <p:ph idx="11" type="ftr"/>
          </p:nvPr>
        </p:nvSpPr>
        <p:spPr>
          <a:xfrm>
            <a:off x="1868557" y="4767262"/>
            <a:ext cx="4489200" cy="2739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3" name="Shape 63"/>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64" name="Shape 64"/>
        <p:cNvGrpSpPr/>
        <p:nvPr/>
      </p:nvGrpSpPr>
      <p:grpSpPr>
        <a:xfrm>
          <a:off x="0" y="0"/>
          <a:ext cx="0" cy="0"/>
          <a:chOff x="0" y="0"/>
          <a:chExt cx="0" cy="0"/>
        </a:xfrm>
      </p:grpSpPr>
      <p:sp>
        <p:nvSpPr>
          <p:cNvPr id="65" name="Shape 65"/>
          <p:cNvSpPr txBox="1"/>
          <p:nvPr>
            <p:ph type="title"/>
          </p:nvPr>
        </p:nvSpPr>
        <p:spPr>
          <a:xfrm>
            <a:off x="457200" y="0"/>
            <a:ext cx="6706800" cy="644100"/>
          </a:xfrm>
          <a:prstGeom prst="rect">
            <a:avLst/>
          </a:prstGeom>
          <a:noFill/>
          <a:ln>
            <a:noFill/>
          </a:ln>
        </p:spPr>
        <p:txBody>
          <a:bodyPr anchorCtr="0" anchor="ctr" bIns="91425" lIns="91425" rIns="91425" tIns="91425"/>
          <a:lstStyle>
            <a:lvl1pPr indent="0" lvl="0" marL="0" marR="0" rtl="0" algn="l">
              <a:spcBef>
                <a:spcPts val="0"/>
              </a:spcBef>
              <a:buClr>
                <a:schemeClr val="lt1"/>
              </a:buClr>
              <a:buFont typeface="Calibri"/>
              <a:buNone/>
              <a:defRPr b="1" i="0" sz="3600" u="none" cap="none" strike="noStrike">
                <a:solidFill>
                  <a:schemeClr val="lt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66" name="Shape 66"/>
          <p:cNvSpPr txBox="1"/>
          <p:nvPr>
            <p:ph idx="1" type="body"/>
          </p:nvPr>
        </p:nvSpPr>
        <p:spPr>
          <a:xfrm>
            <a:off x="457200" y="1200150"/>
            <a:ext cx="8229600" cy="33945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67" name="Shape 67"/>
          <p:cNvSpPr txBox="1"/>
          <p:nvPr>
            <p:ph idx="10" type="dt"/>
          </p:nvPr>
        </p:nvSpPr>
        <p:spPr>
          <a:xfrm>
            <a:off x="457200" y="4767262"/>
            <a:ext cx="1188600" cy="2739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8" name="Shape 68"/>
          <p:cNvSpPr txBox="1"/>
          <p:nvPr>
            <p:ph idx="11" type="ftr"/>
          </p:nvPr>
        </p:nvSpPr>
        <p:spPr>
          <a:xfrm>
            <a:off x="2409244" y="4767262"/>
            <a:ext cx="3948300" cy="2739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9" name="Shape 69"/>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70" name="Shape 70"/>
        <p:cNvGrpSpPr/>
        <p:nvPr/>
      </p:nvGrpSpPr>
      <p:grpSpPr>
        <a:xfrm>
          <a:off x="0" y="0"/>
          <a:ext cx="0" cy="0"/>
          <a:chOff x="0" y="0"/>
          <a:chExt cx="0" cy="0"/>
        </a:xfrm>
      </p:grpSpPr>
      <p:sp>
        <p:nvSpPr>
          <p:cNvPr id="71" name="Shape 71"/>
          <p:cNvSpPr txBox="1"/>
          <p:nvPr>
            <p:ph type="title"/>
          </p:nvPr>
        </p:nvSpPr>
        <p:spPr>
          <a:xfrm>
            <a:off x="722312" y="3305176"/>
            <a:ext cx="7772400" cy="1021500"/>
          </a:xfrm>
          <a:prstGeom prst="rect">
            <a:avLst/>
          </a:prstGeom>
          <a:noFill/>
          <a:ln>
            <a:noFill/>
          </a:ln>
        </p:spPr>
        <p:txBody>
          <a:bodyPr anchorCtr="0" anchor="t" bIns="91425" lIns="91425" rIns="91425" tIns="91425"/>
          <a:lstStyle>
            <a:lvl1pPr indent="0" lvl="0" marL="0" marR="0" rtl="0" algn="l">
              <a:spcBef>
                <a:spcPts val="0"/>
              </a:spcBef>
              <a:buClr>
                <a:schemeClr val="lt1"/>
              </a:buClr>
              <a:buFont typeface="Calibri"/>
              <a:buNone/>
              <a:defRPr b="1" i="0" sz="4000" u="none" cap="none" strike="noStrike">
                <a:solidFill>
                  <a:schemeClr val="lt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72" name="Shape 72"/>
          <p:cNvSpPr txBox="1"/>
          <p:nvPr>
            <p:ph idx="1" type="body"/>
          </p:nvPr>
        </p:nvSpPr>
        <p:spPr>
          <a:xfrm>
            <a:off x="722312" y="2180034"/>
            <a:ext cx="7772400" cy="1125000"/>
          </a:xfrm>
          <a:prstGeom prst="rect">
            <a:avLst/>
          </a:prstGeom>
          <a:noFill/>
          <a:ln>
            <a:noFill/>
          </a:ln>
        </p:spPr>
        <p:txBody>
          <a:bodyPr anchorCtr="0" anchor="b" bIns="91425" lIns="91425" rIns="91425" tIns="91425"/>
          <a:lstStyle>
            <a:lvl1pPr indent="0" lvl="0" marL="0" marR="0" rtl="0" algn="l">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1pPr>
            <a:lvl2pPr indent="0" lvl="1" marL="457200" marR="0" rtl="0" algn="l">
              <a:spcBef>
                <a:spcPts val="360"/>
              </a:spcBef>
              <a:buClr>
                <a:srgbClr val="888888"/>
              </a:buClr>
              <a:buFont typeface="Arial"/>
              <a:buNone/>
              <a:defRPr b="0" i="0" sz="1800" u="none" cap="none" strike="noStrike">
                <a:solidFill>
                  <a:srgbClr val="888888"/>
                </a:solidFill>
                <a:latin typeface="Calibri"/>
                <a:ea typeface="Calibri"/>
                <a:cs typeface="Calibri"/>
                <a:sym typeface="Calibri"/>
              </a:defRPr>
            </a:lvl2pPr>
            <a:lvl3pPr indent="0" lvl="2" marL="914400" marR="0" rtl="0" algn="l">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9pPr>
          </a:lstStyle>
          <a:p/>
        </p:txBody>
      </p:sp>
      <p:sp>
        <p:nvSpPr>
          <p:cNvPr id="73" name="Shape 73"/>
          <p:cNvSpPr txBox="1"/>
          <p:nvPr>
            <p:ph idx="10" type="dt"/>
          </p:nvPr>
        </p:nvSpPr>
        <p:spPr>
          <a:xfrm>
            <a:off x="457200" y="4767262"/>
            <a:ext cx="1188600" cy="2739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4" name="Shape 74"/>
          <p:cNvSpPr txBox="1"/>
          <p:nvPr>
            <p:ph idx="11" type="ftr"/>
          </p:nvPr>
        </p:nvSpPr>
        <p:spPr>
          <a:xfrm>
            <a:off x="2409244" y="4767262"/>
            <a:ext cx="3948300" cy="2739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5" name="Shape 75"/>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76" name="Shape 76"/>
        <p:cNvGrpSpPr/>
        <p:nvPr/>
      </p:nvGrpSpPr>
      <p:grpSpPr>
        <a:xfrm>
          <a:off x="0" y="0"/>
          <a:ext cx="0" cy="0"/>
          <a:chOff x="0" y="0"/>
          <a:chExt cx="0" cy="0"/>
        </a:xfrm>
      </p:grpSpPr>
      <p:sp>
        <p:nvSpPr>
          <p:cNvPr id="77" name="Shape 77"/>
          <p:cNvSpPr txBox="1"/>
          <p:nvPr>
            <p:ph type="title"/>
          </p:nvPr>
        </p:nvSpPr>
        <p:spPr>
          <a:xfrm>
            <a:off x="457200" y="0"/>
            <a:ext cx="6706800" cy="644100"/>
          </a:xfrm>
          <a:prstGeom prst="rect">
            <a:avLst/>
          </a:prstGeom>
          <a:noFill/>
          <a:ln>
            <a:noFill/>
          </a:ln>
        </p:spPr>
        <p:txBody>
          <a:bodyPr anchorCtr="0" anchor="ctr" bIns="91425" lIns="91425" rIns="91425" tIns="91425"/>
          <a:lstStyle>
            <a:lvl1pPr indent="0" lvl="0" marL="0" marR="0" rtl="0" algn="l">
              <a:spcBef>
                <a:spcPts val="0"/>
              </a:spcBef>
              <a:buClr>
                <a:schemeClr val="lt1"/>
              </a:buClr>
              <a:buFont typeface="Calibri"/>
              <a:buNone/>
              <a:defRPr b="1" i="0" sz="3600" u="none" cap="none" strike="noStrike">
                <a:solidFill>
                  <a:schemeClr val="lt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78" name="Shape 78"/>
          <p:cNvSpPr txBox="1"/>
          <p:nvPr>
            <p:ph idx="1" type="body"/>
          </p:nvPr>
        </p:nvSpPr>
        <p:spPr>
          <a:xfrm>
            <a:off x="457200" y="900112"/>
            <a:ext cx="4038600" cy="2545500"/>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2" type="body"/>
          </p:nvPr>
        </p:nvSpPr>
        <p:spPr>
          <a:xfrm>
            <a:off x="4648200" y="900112"/>
            <a:ext cx="4038600" cy="2545500"/>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80" name="Shape 80"/>
          <p:cNvSpPr txBox="1"/>
          <p:nvPr>
            <p:ph idx="10" type="dt"/>
          </p:nvPr>
        </p:nvSpPr>
        <p:spPr>
          <a:xfrm>
            <a:off x="457200" y="4767262"/>
            <a:ext cx="1188600" cy="2739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1" name="Shape 81"/>
          <p:cNvSpPr txBox="1"/>
          <p:nvPr>
            <p:ph idx="11" type="ftr"/>
          </p:nvPr>
        </p:nvSpPr>
        <p:spPr>
          <a:xfrm>
            <a:off x="2409244" y="4767262"/>
            <a:ext cx="3948300" cy="2739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2" name="Shape 82"/>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83" name="Shape 83"/>
        <p:cNvGrpSpPr/>
        <p:nvPr/>
      </p:nvGrpSpPr>
      <p:grpSpPr>
        <a:xfrm>
          <a:off x="0" y="0"/>
          <a:ext cx="0" cy="0"/>
          <a:chOff x="0" y="0"/>
          <a:chExt cx="0" cy="0"/>
        </a:xfrm>
      </p:grpSpPr>
      <p:sp>
        <p:nvSpPr>
          <p:cNvPr id="84" name="Shape 84"/>
          <p:cNvSpPr txBox="1"/>
          <p:nvPr>
            <p:ph type="title"/>
          </p:nvPr>
        </p:nvSpPr>
        <p:spPr>
          <a:xfrm>
            <a:off x="457200" y="127221"/>
            <a:ext cx="6611400" cy="540600"/>
          </a:xfrm>
          <a:prstGeom prst="rect">
            <a:avLst/>
          </a:prstGeom>
          <a:noFill/>
          <a:ln>
            <a:noFill/>
          </a:ln>
        </p:spPr>
        <p:txBody>
          <a:bodyPr anchorCtr="0" anchor="ctr" bIns="91425" lIns="91425" rIns="91425" tIns="91425"/>
          <a:lstStyle>
            <a:lvl1pPr indent="0" lvl="0" marL="0" marR="0" rtl="0" algn="l">
              <a:spcBef>
                <a:spcPts val="0"/>
              </a:spcBef>
              <a:buClr>
                <a:schemeClr val="lt1"/>
              </a:buClr>
              <a:buFont typeface="Calibri"/>
              <a:buNone/>
              <a:defRPr b="1" i="0" sz="3600" u="none" cap="none" strike="noStrike">
                <a:solidFill>
                  <a:schemeClr val="lt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85" name="Shape 85"/>
          <p:cNvSpPr txBox="1"/>
          <p:nvPr>
            <p:ph idx="1" type="body"/>
          </p:nvPr>
        </p:nvSpPr>
        <p:spPr>
          <a:xfrm>
            <a:off x="457200" y="1151334"/>
            <a:ext cx="4040100" cy="479700"/>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86" name="Shape 86"/>
          <p:cNvSpPr txBox="1"/>
          <p:nvPr>
            <p:ph idx="2" type="body"/>
          </p:nvPr>
        </p:nvSpPr>
        <p:spPr>
          <a:xfrm>
            <a:off x="457200" y="1631155"/>
            <a:ext cx="4040100" cy="2963400"/>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87" name="Shape 87"/>
          <p:cNvSpPr txBox="1"/>
          <p:nvPr>
            <p:ph idx="3" type="body"/>
          </p:nvPr>
        </p:nvSpPr>
        <p:spPr>
          <a:xfrm>
            <a:off x="4645026" y="1151334"/>
            <a:ext cx="4041899" cy="479700"/>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88" name="Shape 88"/>
          <p:cNvSpPr txBox="1"/>
          <p:nvPr>
            <p:ph idx="4" type="body"/>
          </p:nvPr>
        </p:nvSpPr>
        <p:spPr>
          <a:xfrm>
            <a:off x="4645026" y="1631155"/>
            <a:ext cx="4041899" cy="2963400"/>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89" name="Shape 89"/>
          <p:cNvSpPr txBox="1"/>
          <p:nvPr>
            <p:ph idx="10" type="dt"/>
          </p:nvPr>
        </p:nvSpPr>
        <p:spPr>
          <a:xfrm>
            <a:off x="457200" y="4767262"/>
            <a:ext cx="1188600" cy="2739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0" name="Shape 90"/>
          <p:cNvSpPr txBox="1"/>
          <p:nvPr>
            <p:ph idx="11" type="ftr"/>
          </p:nvPr>
        </p:nvSpPr>
        <p:spPr>
          <a:xfrm>
            <a:off x="2409244" y="4767262"/>
            <a:ext cx="3948300" cy="2739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1" name="Shape 91"/>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92" name="Shape 92"/>
        <p:cNvGrpSpPr/>
        <p:nvPr/>
      </p:nvGrpSpPr>
      <p:grpSpPr>
        <a:xfrm>
          <a:off x="0" y="0"/>
          <a:ext cx="0" cy="0"/>
          <a:chOff x="0" y="0"/>
          <a:chExt cx="0" cy="0"/>
        </a:xfrm>
      </p:grpSpPr>
      <p:sp>
        <p:nvSpPr>
          <p:cNvPr id="93" name="Shape 93"/>
          <p:cNvSpPr txBox="1"/>
          <p:nvPr>
            <p:ph type="title"/>
          </p:nvPr>
        </p:nvSpPr>
        <p:spPr>
          <a:xfrm>
            <a:off x="457200" y="0"/>
            <a:ext cx="6706800" cy="644100"/>
          </a:xfrm>
          <a:prstGeom prst="rect">
            <a:avLst/>
          </a:prstGeom>
          <a:noFill/>
          <a:ln>
            <a:noFill/>
          </a:ln>
        </p:spPr>
        <p:txBody>
          <a:bodyPr anchorCtr="0" anchor="ctr" bIns="91425" lIns="91425" rIns="91425" tIns="91425"/>
          <a:lstStyle>
            <a:lvl1pPr indent="0" lvl="0" marL="0" marR="0" rtl="0" algn="l">
              <a:spcBef>
                <a:spcPts val="0"/>
              </a:spcBef>
              <a:buClr>
                <a:schemeClr val="lt1"/>
              </a:buClr>
              <a:buFont typeface="Calibri"/>
              <a:buNone/>
              <a:defRPr b="1" i="0" sz="3600" u="none" cap="none" strike="noStrike">
                <a:solidFill>
                  <a:schemeClr val="lt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94" name="Shape 94"/>
          <p:cNvSpPr txBox="1"/>
          <p:nvPr>
            <p:ph idx="10" type="dt"/>
          </p:nvPr>
        </p:nvSpPr>
        <p:spPr>
          <a:xfrm>
            <a:off x="457200" y="4767262"/>
            <a:ext cx="1188600" cy="2739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5" name="Shape 95"/>
          <p:cNvSpPr txBox="1"/>
          <p:nvPr>
            <p:ph idx="11" type="ftr"/>
          </p:nvPr>
        </p:nvSpPr>
        <p:spPr>
          <a:xfrm>
            <a:off x="2409244" y="4767262"/>
            <a:ext cx="3948300" cy="2739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6" name="Shape 96"/>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97" name="Shape 97"/>
        <p:cNvGrpSpPr/>
        <p:nvPr/>
      </p:nvGrpSpPr>
      <p:grpSpPr>
        <a:xfrm>
          <a:off x="0" y="0"/>
          <a:ext cx="0" cy="0"/>
          <a:chOff x="0" y="0"/>
          <a:chExt cx="0" cy="0"/>
        </a:xfrm>
      </p:grpSpPr>
      <p:sp>
        <p:nvSpPr>
          <p:cNvPr id="98" name="Shape 98"/>
          <p:cNvSpPr txBox="1"/>
          <p:nvPr>
            <p:ph idx="10" type="dt"/>
          </p:nvPr>
        </p:nvSpPr>
        <p:spPr>
          <a:xfrm>
            <a:off x="457200" y="4767262"/>
            <a:ext cx="1188600" cy="2739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9" name="Shape 99"/>
          <p:cNvSpPr txBox="1"/>
          <p:nvPr>
            <p:ph idx="11" type="ftr"/>
          </p:nvPr>
        </p:nvSpPr>
        <p:spPr>
          <a:xfrm>
            <a:off x="2409244" y="4767262"/>
            <a:ext cx="3948300" cy="2739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0" name="Shape 100"/>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101" name="Shape 101"/>
        <p:cNvGrpSpPr/>
        <p:nvPr/>
      </p:nvGrpSpPr>
      <p:grpSpPr>
        <a:xfrm>
          <a:off x="0" y="0"/>
          <a:ext cx="0" cy="0"/>
          <a:chOff x="0" y="0"/>
          <a:chExt cx="0" cy="0"/>
        </a:xfrm>
      </p:grpSpPr>
      <p:sp>
        <p:nvSpPr>
          <p:cNvPr id="102" name="Shape 102"/>
          <p:cNvSpPr txBox="1"/>
          <p:nvPr>
            <p:ph type="title"/>
          </p:nvPr>
        </p:nvSpPr>
        <p:spPr>
          <a:xfrm>
            <a:off x="457200" y="204787"/>
            <a:ext cx="3008400" cy="871500"/>
          </a:xfrm>
          <a:prstGeom prst="rect">
            <a:avLst/>
          </a:prstGeom>
          <a:noFill/>
          <a:ln>
            <a:noFill/>
          </a:ln>
        </p:spPr>
        <p:txBody>
          <a:bodyPr anchorCtr="0" anchor="b" bIns="91425" lIns="91425" rIns="91425" tIns="91425"/>
          <a:lstStyle>
            <a:lvl1pPr indent="0" lvl="0" marL="0" marR="0" rtl="0" algn="l">
              <a:spcBef>
                <a:spcPts val="0"/>
              </a:spcBef>
              <a:buClr>
                <a:schemeClr val="lt1"/>
              </a:buClr>
              <a:buFont typeface="Calibri"/>
              <a:buNone/>
              <a:defRPr b="1" i="0" sz="2000" u="none" cap="none" strike="noStrike">
                <a:solidFill>
                  <a:schemeClr val="lt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03" name="Shape 103"/>
          <p:cNvSpPr txBox="1"/>
          <p:nvPr>
            <p:ph idx="1" type="body"/>
          </p:nvPr>
        </p:nvSpPr>
        <p:spPr>
          <a:xfrm>
            <a:off x="3575050" y="1076325"/>
            <a:ext cx="5111700" cy="35184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04" name="Shape 104"/>
          <p:cNvSpPr txBox="1"/>
          <p:nvPr>
            <p:ph idx="2" type="body"/>
          </p:nvPr>
        </p:nvSpPr>
        <p:spPr>
          <a:xfrm>
            <a:off x="457200" y="1076325"/>
            <a:ext cx="3008400" cy="3518400"/>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105" name="Shape 105"/>
          <p:cNvSpPr txBox="1"/>
          <p:nvPr>
            <p:ph idx="10" type="dt"/>
          </p:nvPr>
        </p:nvSpPr>
        <p:spPr>
          <a:xfrm>
            <a:off x="457200" y="4767262"/>
            <a:ext cx="1188600" cy="2739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6" name="Shape 106"/>
          <p:cNvSpPr txBox="1"/>
          <p:nvPr>
            <p:ph idx="11" type="ftr"/>
          </p:nvPr>
        </p:nvSpPr>
        <p:spPr>
          <a:xfrm>
            <a:off x="2409244" y="4767262"/>
            <a:ext cx="3948300" cy="2739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7" name="Shape 107"/>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108" name="Shape 108"/>
        <p:cNvGrpSpPr/>
        <p:nvPr/>
      </p:nvGrpSpPr>
      <p:grpSpPr>
        <a:xfrm>
          <a:off x="0" y="0"/>
          <a:ext cx="0" cy="0"/>
          <a:chOff x="0" y="0"/>
          <a:chExt cx="0" cy="0"/>
        </a:xfrm>
      </p:grpSpPr>
      <p:sp>
        <p:nvSpPr>
          <p:cNvPr id="109" name="Shape 109"/>
          <p:cNvSpPr txBox="1"/>
          <p:nvPr>
            <p:ph type="title"/>
          </p:nvPr>
        </p:nvSpPr>
        <p:spPr>
          <a:xfrm>
            <a:off x="1792288" y="3600450"/>
            <a:ext cx="5486400" cy="425100"/>
          </a:xfrm>
          <a:prstGeom prst="rect">
            <a:avLst/>
          </a:prstGeom>
          <a:noFill/>
          <a:ln>
            <a:noFill/>
          </a:ln>
        </p:spPr>
        <p:txBody>
          <a:bodyPr anchorCtr="0" anchor="b" bIns="91425" lIns="91425" rIns="91425" tIns="91425"/>
          <a:lstStyle>
            <a:lvl1pPr indent="0" lvl="0" marL="0" marR="0" rtl="0" algn="l">
              <a:spcBef>
                <a:spcPts val="0"/>
              </a:spcBef>
              <a:buClr>
                <a:schemeClr val="lt1"/>
              </a:buClr>
              <a:buFont typeface="Calibri"/>
              <a:buNone/>
              <a:defRPr b="1" i="0" sz="2000" u="none" cap="none" strike="noStrike">
                <a:solidFill>
                  <a:schemeClr val="lt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10" name="Shape 110"/>
          <p:cNvSpPr/>
          <p:nvPr>
            <p:ph idx="2" type="pic"/>
          </p:nvPr>
        </p:nvSpPr>
        <p:spPr>
          <a:xfrm>
            <a:off x="1792288" y="459581"/>
            <a:ext cx="5486400" cy="3086100"/>
          </a:xfrm>
          <a:prstGeom prst="rect">
            <a:avLst/>
          </a:prstGeom>
          <a:noFill/>
          <a:ln>
            <a:noFill/>
          </a:ln>
        </p:spPr>
        <p:txBody>
          <a:bodyPr anchorCtr="0" anchor="t" bIns="91425" lIns="91425" rIns="91425" tIns="91425"/>
          <a:lstStyle>
            <a:lvl1pPr indent="0" lvl="0" marL="0" marR="0" rtl="0" algn="l">
              <a:spcBef>
                <a:spcPts val="64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111" name="Shape 111"/>
          <p:cNvSpPr txBox="1"/>
          <p:nvPr>
            <p:ph idx="1" type="body"/>
          </p:nvPr>
        </p:nvSpPr>
        <p:spPr>
          <a:xfrm>
            <a:off x="1792288" y="4025503"/>
            <a:ext cx="5486400" cy="603600"/>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112" name="Shape 112"/>
          <p:cNvSpPr txBox="1"/>
          <p:nvPr>
            <p:ph idx="10" type="dt"/>
          </p:nvPr>
        </p:nvSpPr>
        <p:spPr>
          <a:xfrm>
            <a:off x="457200" y="4767262"/>
            <a:ext cx="1188600" cy="2739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13" name="Shape 113"/>
          <p:cNvSpPr txBox="1"/>
          <p:nvPr>
            <p:ph idx="11" type="ftr"/>
          </p:nvPr>
        </p:nvSpPr>
        <p:spPr>
          <a:xfrm>
            <a:off x="2409244" y="4767262"/>
            <a:ext cx="3948300" cy="2739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14" name="Shape 114"/>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15" name="Shape 115"/>
        <p:cNvGrpSpPr/>
        <p:nvPr/>
      </p:nvGrpSpPr>
      <p:grpSpPr>
        <a:xfrm>
          <a:off x="0" y="0"/>
          <a:ext cx="0" cy="0"/>
          <a:chOff x="0" y="0"/>
          <a:chExt cx="0" cy="0"/>
        </a:xfrm>
      </p:grpSpPr>
      <p:sp>
        <p:nvSpPr>
          <p:cNvPr id="116" name="Shape 116"/>
          <p:cNvSpPr txBox="1"/>
          <p:nvPr>
            <p:ph type="title"/>
          </p:nvPr>
        </p:nvSpPr>
        <p:spPr>
          <a:xfrm>
            <a:off x="457200" y="0"/>
            <a:ext cx="6706800" cy="644100"/>
          </a:xfrm>
          <a:prstGeom prst="rect">
            <a:avLst/>
          </a:prstGeom>
          <a:noFill/>
          <a:ln>
            <a:noFill/>
          </a:ln>
        </p:spPr>
        <p:txBody>
          <a:bodyPr anchorCtr="0" anchor="ctr" bIns="91425" lIns="91425" rIns="91425" tIns="91425"/>
          <a:lstStyle>
            <a:lvl1pPr indent="0" lvl="0" marL="0" marR="0" rtl="0" algn="l">
              <a:spcBef>
                <a:spcPts val="0"/>
              </a:spcBef>
              <a:buClr>
                <a:schemeClr val="lt1"/>
              </a:buClr>
              <a:buFont typeface="Calibri"/>
              <a:buNone/>
              <a:defRPr b="1" i="0" sz="3600" u="none" cap="none" strike="noStrike">
                <a:solidFill>
                  <a:schemeClr val="lt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17" name="Shape 117"/>
          <p:cNvSpPr txBox="1"/>
          <p:nvPr>
            <p:ph idx="1" type="body"/>
          </p:nvPr>
        </p:nvSpPr>
        <p:spPr>
          <a:xfrm rot="5400000">
            <a:off x="2874750" y="-1217399"/>
            <a:ext cx="3394500" cy="82296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18" name="Shape 118"/>
          <p:cNvSpPr txBox="1"/>
          <p:nvPr>
            <p:ph idx="10" type="dt"/>
          </p:nvPr>
        </p:nvSpPr>
        <p:spPr>
          <a:xfrm>
            <a:off x="457200" y="4767262"/>
            <a:ext cx="1188600" cy="2739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19" name="Shape 119"/>
          <p:cNvSpPr txBox="1"/>
          <p:nvPr>
            <p:ph idx="11" type="ftr"/>
          </p:nvPr>
        </p:nvSpPr>
        <p:spPr>
          <a:xfrm>
            <a:off x="2409244" y="4767262"/>
            <a:ext cx="3948300" cy="2739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20" name="Shape 120"/>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21" name="Shape 121"/>
        <p:cNvGrpSpPr/>
        <p:nvPr/>
      </p:nvGrpSpPr>
      <p:grpSpPr>
        <a:xfrm>
          <a:off x="0" y="0"/>
          <a:ext cx="0" cy="0"/>
          <a:chOff x="0" y="0"/>
          <a:chExt cx="0" cy="0"/>
        </a:xfrm>
      </p:grpSpPr>
      <p:sp>
        <p:nvSpPr>
          <p:cNvPr id="122" name="Shape 122"/>
          <p:cNvSpPr txBox="1"/>
          <p:nvPr>
            <p:ph type="title"/>
          </p:nvPr>
        </p:nvSpPr>
        <p:spPr>
          <a:xfrm rot="5400000">
            <a:off x="6012600" y="771581"/>
            <a:ext cx="3291000" cy="2057400"/>
          </a:xfrm>
          <a:prstGeom prst="rect">
            <a:avLst/>
          </a:prstGeom>
          <a:noFill/>
          <a:ln>
            <a:noFill/>
          </a:ln>
        </p:spPr>
        <p:txBody>
          <a:bodyPr anchorCtr="0" anchor="ctr" bIns="91425" lIns="91425" rIns="91425" tIns="91425"/>
          <a:lstStyle>
            <a:lvl1pPr indent="0" lvl="0" marL="0" marR="0" rtl="0" algn="l">
              <a:spcBef>
                <a:spcPts val="0"/>
              </a:spcBef>
              <a:buClr>
                <a:schemeClr val="lt1"/>
              </a:buClr>
              <a:buFont typeface="Calibri"/>
              <a:buNone/>
              <a:defRPr b="1" i="0" sz="3600" u="none" cap="none" strike="noStrike">
                <a:solidFill>
                  <a:schemeClr val="lt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23" name="Shape 123"/>
          <p:cNvSpPr txBox="1"/>
          <p:nvPr>
            <p:ph idx="1" type="body"/>
          </p:nvPr>
        </p:nvSpPr>
        <p:spPr>
          <a:xfrm rot="5400000">
            <a:off x="1821600" y="-1209618"/>
            <a:ext cx="3291000" cy="60198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24" name="Shape 124"/>
          <p:cNvSpPr txBox="1"/>
          <p:nvPr>
            <p:ph idx="10" type="dt"/>
          </p:nvPr>
        </p:nvSpPr>
        <p:spPr>
          <a:xfrm>
            <a:off x="457200" y="4767262"/>
            <a:ext cx="1188600" cy="2739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25" name="Shape 125"/>
          <p:cNvSpPr txBox="1"/>
          <p:nvPr>
            <p:ph idx="11" type="ftr"/>
          </p:nvPr>
        </p:nvSpPr>
        <p:spPr>
          <a:xfrm>
            <a:off x="2409244" y="4767262"/>
            <a:ext cx="3948300" cy="2739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26" name="Shape 126"/>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2.xml"/><Relationship Id="rId12" Type="http://schemas.openxmlformats.org/officeDocument/2006/relationships/slideLayout" Target="../slideLayouts/slideLayout22.xml"/><Relationship Id="rId1" Type="http://schemas.openxmlformats.org/officeDocument/2006/relationships/image" Target="../media/image1.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pic>
        <p:nvPicPr>
          <p:cNvPr id="51" name="Shape 51"/>
          <p:cNvPicPr preferRelativeResize="0"/>
          <p:nvPr/>
        </p:nvPicPr>
        <p:blipFill rotWithShape="1">
          <a:blip r:embed="rId1">
            <a:alphaModFix/>
          </a:blip>
          <a:srcRect b="0" l="0" r="0" t="0"/>
          <a:stretch/>
        </p:blipFill>
        <p:spPr>
          <a:xfrm>
            <a:off x="9938" y="0"/>
            <a:ext cx="9124200" cy="5143500"/>
          </a:xfrm>
          <a:prstGeom prst="rect">
            <a:avLst/>
          </a:prstGeom>
          <a:noFill/>
          <a:ln>
            <a:noFill/>
          </a:ln>
        </p:spPr>
      </p:pic>
      <p:sp>
        <p:nvSpPr>
          <p:cNvPr id="52" name="Shape 52"/>
          <p:cNvSpPr txBox="1"/>
          <p:nvPr>
            <p:ph type="title"/>
          </p:nvPr>
        </p:nvSpPr>
        <p:spPr>
          <a:xfrm>
            <a:off x="457200" y="0"/>
            <a:ext cx="6706800" cy="644100"/>
          </a:xfrm>
          <a:prstGeom prst="rect">
            <a:avLst/>
          </a:prstGeom>
          <a:noFill/>
          <a:ln>
            <a:noFill/>
          </a:ln>
        </p:spPr>
        <p:txBody>
          <a:bodyPr anchorCtr="0" anchor="ctr" bIns="91425" lIns="91425" rIns="91425" tIns="91425"/>
          <a:lstStyle>
            <a:lvl1pPr indent="0" lvl="0" marL="0" marR="0" rtl="0" algn="l">
              <a:spcBef>
                <a:spcPts val="0"/>
              </a:spcBef>
              <a:buClr>
                <a:schemeClr val="lt1"/>
              </a:buClr>
              <a:buFont typeface="Calibri"/>
              <a:buNone/>
              <a:defRPr b="1" i="0" sz="3600" u="none" cap="none" strike="noStrike">
                <a:solidFill>
                  <a:schemeClr val="lt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53" name="Shape 53"/>
          <p:cNvSpPr txBox="1"/>
          <p:nvPr>
            <p:ph idx="1" type="body"/>
          </p:nvPr>
        </p:nvSpPr>
        <p:spPr>
          <a:xfrm>
            <a:off x="457200" y="1200150"/>
            <a:ext cx="8229600" cy="33945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4" name="Shape 54"/>
          <p:cNvSpPr txBox="1"/>
          <p:nvPr>
            <p:ph idx="10" type="dt"/>
          </p:nvPr>
        </p:nvSpPr>
        <p:spPr>
          <a:xfrm>
            <a:off x="457200" y="4767262"/>
            <a:ext cx="1188600" cy="2739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5" name="Shape 55"/>
          <p:cNvSpPr txBox="1"/>
          <p:nvPr>
            <p:ph idx="11" type="ftr"/>
          </p:nvPr>
        </p:nvSpPr>
        <p:spPr>
          <a:xfrm>
            <a:off x="2409244" y="4767262"/>
            <a:ext cx="3948300" cy="2739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6" name="Shape 56"/>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130" name="Shape 130"/>
        <p:cNvGrpSpPr/>
        <p:nvPr/>
      </p:nvGrpSpPr>
      <p:grpSpPr>
        <a:xfrm>
          <a:off x="0" y="0"/>
          <a:ext cx="0" cy="0"/>
          <a:chOff x="0" y="0"/>
          <a:chExt cx="0" cy="0"/>
        </a:xfrm>
      </p:grpSpPr>
      <p:sp>
        <p:nvSpPr>
          <p:cNvPr id="131" name="Shape 131"/>
          <p:cNvSpPr txBox="1"/>
          <p:nvPr>
            <p:ph type="ctrTitle"/>
          </p:nvPr>
        </p:nvSpPr>
        <p:spPr>
          <a:xfrm>
            <a:off x="304825" y="1578299"/>
            <a:ext cx="5334000" cy="2421900"/>
          </a:xfrm>
          <a:prstGeom prst="rect">
            <a:avLst/>
          </a:prstGeom>
          <a:noFill/>
          <a:ln>
            <a:noFill/>
          </a:ln>
        </p:spPr>
        <p:txBody>
          <a:bodyPr anchorCtr="0" anchor="ctr" bIns="45700" lIns="91425" rIns="91425" tIns="45700">
            <a:noAutofit/>
          </a:bodyPr>
          <a:lstStyle/>
          <a:p>
            <a:pPr indent="-69850" lvl="0" marL="0" marR="0" rtl="0" algn="ctr">
              <a:spcBef>
                <a:spcPts val="0"/>
              </a:spcBef>
              <a:buClr>
                <a:schemeClr val="dk1"/>
              </a:buClr>
              <a:buSzPct val="36666"/>
              <a:buFont typeface="Arial"/>
              <a:buNone/>
            </a:pPr>
            <a:r>
              <a:rPr lang="en" sz="3000"/>
              <a:t>REST &amp; File System module</a:t>
            </a:r>
          </a:p>
          <a:p>
            <a:pPr indent="-69850" lvl="0" marL="0" marR="0" rtl="0" algn="ctr">
              <a:spcBef>
                <a:spcPts val="0"/>
              </a:spcBef>
              <a:buClr>
                <a:schemeClr val="dk1"/>
              </a:buClr>
              <a:buSzPct val="30555"/>
              <a:buFont typeface="Arial"/>
              <a:buNone/>
            </a:pPr>
            <a:r>
              <a:t/>
            </a:r>
            <a:endParaRPr/>
          </a:p>
          <a:p>
            <a:pPr indent="0" lvl="0" marL="0" marR="0" rtl="0" algn="ctr">
              <a:spcBef>
                <a:spcPts val="0"/>
              </a:spcBef>
              <a:buClr>
                <a:srgbClr val="FF6600"/>
              </a:buClr>
              <a:buSzPct val="25000"/>
              <a:buFont typeface="Calibri"/>
              <a:buNone/>
            </a:pPr>
            <a:r>
              <a:t/>
            </a:r>
            <a:endParaRPr/>
          </a:p>
        </p:txBody>
      </p:sp>
      <p:sp>
        <p:nvSpPr>
          <p:cNvPr id="132" name="Shape 132"/>
          <p:cNvSpPr txBox="1"/>
          <p:nvPr>
            <p:ph idx="1" type="subTitle"/>
          </p:nvPr>
        </p:nvSpPr>
        <p:spPr>
          <a:xfrm>
            <a:off x="584200" y="2571750"/>
            <a:ext cx="5334000" cy="435000"/>
          </a:xfrm>
          <a:prstGeom prst="rect">
            <a:avLst/>
          </a:prstGeom>
          <a:noFill/>
          <a:ln>
            <a:noFill/>
          </a:ln>
        </p:spPr>
        <p:txBody>
          <a:bodyPr anchorCtr="0" anchor="t" bIns="45700" lIns="91425" rIns="91425" tIns="45700">
            <a:noAutofit/>
          </a:bodyPr>
          <a:lstStyle/>
          <a:p>
            <a:pPr indent="0" lvl="0" marL="0" marR="0" rtl="0" algn="ctr">
              <a:spcBef>
                <a:spcPts val="0"/>
              </a:spcBef>
              <a:buClr>
                <a:srgbClr val="99CCFF"/>
              </a:buClr>
              <a:buSzPct val="25000"/>
              <a:buFont typeface="Arial"/>
              <a:buNone/>
            </a:pPr>
            <a:r>
              <a:t/>
            </a:r>
            <a:endParaRPr b="0" i="1" sz="2000" u="none" cap="none" strike="noStrike">
              <a:solidFill>
                <a:srgbClr val="99CCFF"/>
              </a:solidFill>
              <a:latin typeface="Calibri"/>
              <a:ea typeface="Calibri"/>
              <a:cs typeface="Calibri"/>
              <a:sym typeface="Calibri"/>
            </a:endParaRPr>
          </a:p>
        </p:txBody>
      </p:sp>
      <p:sp>
        <p:nvSpPr>
          <p:cNvPr id="133" name="Shape 133"/>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
        <p:nvSpPr>
          <p:cNvPr id="134" name="Shape 134"/>
          <p:cNvSpPr txBox="1"/>
          <p:nvPr>
            <p:ph idx="11" type="ftr"/>
          </p:nvPr>
        </p:nvSpPr>
        <p:spPr>
          <a:xfrm>
            <a:off x="1868557" y="4767262"/>
            <a:ext cx="4489200" cy="2739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888888"/>
              </a:buClr>
              <a:buSzPct val="25000"/>
              <a:buFont typeface="Calibri"/>
              <a:buNone/>
            </a:pPr>
            <a:r>
              <a:rPr b="0" i="0" lang="en" sz="1200" u="none" cap="none" strike="noStrike">
                <a:solidFill>
                  <a:srgbClr val="888888"/>
                </a:solidFill>
                <a:latin typeface="Calibri"/>
                <a:ea typeface="Calibri"/>
                <a:cs typeface="Calibri"/>
                <a:sym typeface="Calibri"/>
              </a:rPr>
              <a:t>©FPT SOFTWARE - Corporate Training Center - Internal Use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457200" y="0"/>
            <a:ext cx="6706800" cy="644100"/>
          </a:xfrm>
          <a:prstGeom prst="rect">
            <a:avLst/>
          </a:prstGeom>
          <a:noFill/>
          <a:ln>
            <a:noFill/>
          </a:ln>
        </p:spPr>
        <p:txBody>
          <a:bodyPr anchorCtr="0" anchor="ctr" bIns="45700" lIns="91425" rIns="91425" tIns="45700">
            <a:noAutofit/>
          </a:bodyPr>
          <a:lstStyle/>
          <a:p>
            <a:pPr indent="0" lvl="0" marL="0" marR="0" rtl="0" algn="l">
              <a:spcBef>
                <a:spcPts val="0"/>
              </a:spcBef>
              <a:buClr>
                <a:schemeClr val="lt1"/>
              </a:buClr>
              <a:buSzPct val="25000"/>
              <a:buFont typeface="Calibri"/>
              <a:buNone/>
            </a:pPr>
            <a:r>
              <a:rPr b="1" i="0" lang="en" sz="3600" u="none" cap="none" strike="noStrike">
                <a:solidFill>
                  <a:schemeClr val="lt1"/>
                </a:solidFill>
                <a:latin typeface="Calibri"/>
                <a:ea typeface="Calibri"/>
                <a:cs typeface="Calibri"/>
                <a:sym typeface="Calibri"/>
              </a:rPr>
              <a:t>How to open a file</a:t>
            </a:r>
          </a:p>
        </p:txBody>
      </p:sp>
      <p:sp>
        <p:nvSpPr>
          <p:cNvPr id="206" name="Shape 206"/>
          <p:cNvSpPr txBox="1"/>
          <p:nvPr>
            <p:ph idx="1" type="body"/>
          </p:nvPr>
        </p:nvSpPr>
        <p:spPr>
          <a:xfrm>
            <a:off x="457200" y="1200150"/>
            <a:ext cx="8229600" cy="3394500"/>
          </a:xfrm>
          <a:prstGeom prst="rect">
            <a:avLst/>
          </a:prstGeom>
          <a:noFill/>
          <a:ln>
            <a:noFill/>
          </a:ln>
        </p:spPr>
        <p:txBody>
          <a:bodyPr anchorCtr="0" anchor="t" bIns="45700" lIns="91425" rIns="91425" tIns="45700">
            <a:noAutofit/>
          </a:bodyPr>
          <a:lstStyle/>
          <a:p>
            <a:pPr indent="0" lvl="0" marL="0" marR="0" rtl="0" algn="l">
              <a:lnSpc>
                <a:spcPct val="80000"/>
              </a:lnSpc>
              <a:spcBef>
                <a:spcPts val="0"/>
              </a:spcBef>
              <a:spcAft>
                <a:spcPts val="0"/>
              </a:spcAft>
              <a:buClr>
                <a:schemeClr val="dk1"/>
              </a:buClr>
              <a:buSzPct val="25000"/>
              <a:buFont typeface="Arial"/>
              <a:buNone/>
            </a:pPr>
            <a:r>
              <a:rPr b="0" i="0" lang="en" sz="2240" u="none" cap="none" strike="noStrike">
                <a:solidFill>
                  <a:schemeClr val="dk1"/>
                </a:solidFill>
                <a:latin typeface="Calibri"/>
                <a:ea typeface="Calibri"/>
                <a:cs typeface="Calibri"/>
                <a:sym typeface="Calibri"/>
              </a:rPr>
              <a:t>Open a File</a:t>
            </a:r>
          </a:p>
          <a:p>
            <a:pPr indent="-342900" lvl="0" marL="342900" marR="0" rtl="0" algn="l">
              <a:lnSpc>
                <a:spcPct val="80000"/>
              </a:lnSpc>
              <a:spcBef>
                <a:spcPts val="448"/>
              </a:spcBef>
              <a:spcAft>
                <a:spcPts val="0"/>
              </a:spcAft>
              <a:buClr>
                <a:schemeClr val="dk1"/>
              </a:buClr>
              <a:buSzPct val="101818"/>
              <a:buFont typeface="Arial"/>
              <a:buChar char="•"/>
            </a:pPr>
            <a:r>
              <a:rPr b="0" i="0" lang="en" sz="2240" u="none" cap="none" strike="noStrike">
                <a:solidFill>
                  <a:schemeClr val="dk1"/>
                </a:solidFill>
                <a:latin typeface="Calibri"/>
                <a:ea typeface="Calibri"/>
                <a:cs typeface="Calibri"/>
                <a:sym typeface="Calibri"/>
              </a:rPr>
              <a:t>fs.open(path, flags[, mode], callback)</a:t>
            </a:r>
          </a:p>
          <a:p>
            <a:pPr indent="-342900" lvl="0" marL="342900" marR="0" rtl="0" algn="l">
              <a:lnSpc>
                <a:spcPct val="80000"/>
              </a:lnSpc>
              <a:spcBef>
                <a:spcPts val="448"/>
              </a:spcBef>
              <a:spcAft>
                <a:spcPts val="0"/>
              </a:spcAft>
              <a:buClr>
                <a:schemeClr val="dk1"/>
              </a:buClr>
              <a:buSzPct val="101818"/>
              <a:buFont typeface="Arial"/>
              <a:buChar char="•"/>
            </a:pPr>
            <a:r>
              <a:rPr b="0" i="0" lang="en" sz="2240" u="none" cap="none" strike="noStrike">
                <a:solidFill>
                  <a:schemeClr val="dk1"/>
                </a:solidFill>
                <a:latin typeface="Calibri"/>
                <a:ea typeface="Calibri"/>
                <a:cs typeface="Calibri"/>
                <a:sym typeface="Calibri"/>
              </a:rPr>
              <a:t>Here is the description of the parameters used −</a:t>
            </a:r>
          </a:p>
          <a:p>
            <a:pPr indent="-285750" lvl="1" marL="742950" marR="0" rtl="0" algn="l">
              <a:lnSpc>
                <a:spcPct val="80000"/>
              </a:lnSpc>
              <a:spcBef>
                <a:spcPts val="392"/>
              </a:spcBef>
              <a:spcAft>
                <a:spcPts val="0"/>
              </a:spcAft>
              <a:buClr>
                <a:schemeClr val="dk1"/>
              </a:buClr>
              <a:buSzPct val="98000"/>
              <a:buFont typeface="Arial"/>
              <a:buChar char="–"/>
            </a:pPr>
            <a:r>
              <a:rPr b="1" i="0" lang="en" sz="1960" u="none" cap="none" strike="noStrike">
                <a:solidFill>
                  <a:schemeClr val="dk1"/>
                </a:solidFill>
                <a:latin typeface="Calibri"/>
                <a:ea typeface="Calibri"/>
                <a:cs typeface="Calibri"/>
                <a:sym typeface="Calibri"/>
              </a:rPr>
              <a:t>path</a:t>
            </a:r>
            <a:r>
              <a:rPr b="0" i="0" lang="en" sz="1960" u="none" cap="none" strike="noStrike">
                <a:solidFill>
                  <a:schemeClr val="dk1"/>
                </a:solidFill>
                <a:latin typeface="Calibri"/>
                <a:ea typeface="Calibri"/>
                <a:cs typeface="Calibri"/>
                <a:sym typeface="Calibri"/>
              </a:rPr>
              <a:t> − This is the string having file name including path.</a:t>
            </a:r>
          </a:p>
          <a:p>
            <a:pPr indent="-285750" lvl="1" marL="742950" marR="0" rtl="0" algn="l">
              <a:lnSpc>
                <a:spcPct val="80000"/>
              </a:lnSpc>
              <a:spcBef>
                <a:spcPts val="392"/>
              </a:spcBef>
              <a:spcAft>
                <a:spcPts val="0"/>
              </a:spcAft>
              <a:buClr>
                <a:schemeClr val="dk1"/>
              </a:buClr>
              <a:buSzPct val="98000"/>
              <a:buFont typeface="Arial"/>
              <a:buChar char="–"/>
            </a:pPr>
            <a:r>
              <a:rPr b="1" i="0" lang="en" sz="1960" u="none" cap="none" strike="noStrike">
                <a:solidFill>
                  <a:schemeClr val="dk1"/>
                </a:solidFill>
                <a:latin typeface="Calibri"/>
                <a:ea typeface="Calibri"/>
                <a:cs typeface="Calibri"/>
                <a:sym typeface="Calibri"/>
              </a:rPr>
              <a:t>flags</a:t>
            </a:r>
            <a:r>
              <a:rPr b="0" i="0" lang="en" sz="1960" u="none" cap="none" strike="noStrike">
                <a:solidFill>
                  <a:schemeClr val="dk1"/>
                </a:solidFill>
                <a:latin typeface="Calibri"/>
                <a:ea typeface="Calibri"/>
                <a:cs typeface="Calibri"/>
                <a:sym typeface="Calibri"/>
              </a:rPr>
              <a:t> − Flags indicate the behavior of the file to be opened. All possible values have been mentioned below.</a:t>
            </a:r>
          </a:p>
          <a:p>
            <a:pPr indent="-285750" lvl="1" marL="742950" marR="0" rtl="0" algn="l">
              <a:lnSpc>
                <a:spcPct val="80000"/>
              </a:lnSpc>
              <a:spcBef>
                <a:spcPts val="392"/>
              </a:spcBef>
              <a:spcAft>
                <a:spcPts val="0"/>
              </a:spcAft>
              <a:buClr>
                <a:schemeClr val="dk1"/>
              </a:buClr>
              <a:buSzPct val="98000"/>
              <a:buFont typeface="Arial"/>
              <a:buChar char="–"/>
            </a:pPr>
            <a:r>
              <a:rPr b="1" i="0" lang="en" sz="1960" u="none" cap="none" strike="noStrike">
                <a:solidFill>
                  <a:schemeClr val="dk1"/>
                </a:solidFill>
                <a:latin typeface="Calibri"/>
                <a:ea typeface="Calibri"/>
                <a:cs typeface="Calibri"/>
                <a:sym typeface="Calibri"/>
              </a:rPr>
              <a:t>mode</a:t>
            </a:r>
            <a:r>
              <a:rPr b="0" i="0" lang="en" sz="1960" u="none" cap="none" strike="noStrike">
                <a:solidFill>
                  <a:schemeClr val="dk1"/>
                </a:solidFill>
                <a:latin typeface="Calibri"/>
                <a:ea typeface="Calibri"/>
                <a:cs typeface="Calibri"/>
                <a:sym typeface="Calibri"/>
              </a:rPr>
              <a:t> − It sets the file mode (permission and sticky bits), but only if the file was created. It defaults to 0666, readable and writeable.</a:t>
            </a:r>
          </a:p>
          <a:p>
            <a:pPr indent="-285750" lvl="1" marL="742950" marR="0" rtl="0" algn="l">
              <a:lnSpc>
                <a:spcPct val="80000"/>
              </a:lnSpc>
              <a:spcBef>
                <a:spcPts val="392"/>
              </a:spcBef>
              <a:spcAft>
                <a:spcPts val="0"/>
              </a:spcAft>
              <a:buClr>
                <a:schemeClr val="dk1"/>
              </a:buClr>
              <a:buSzPct val="98000"/>
              <a:buFont typeface="Arial"/>
              <a:buChar char="–"/>
            </a:pPr>
            <a:r>
              <a:rPr b="1" i="0" lang="en" sz="1960" u="none" cap="none" strike="noStrike">
                <a:solidFill>
                  <a:schemeClr val="dk1"/>
                </a:solidFill>
                <a:latin typeface="Calibri"/>
                <a:ea typeface="Calibri"/>
                <a:cs typeface="Calibri"/>
                <a:sym typeface="Calibri"/>
              </a:rPr>
              <a:t>callback</a:t>
            </a:r>
            <a:r>
              <a:rPr b="0" i="0" lang="en" sz="1960" u="none" cap="none" strike="noStrike">
                <a:solidFill>
                  <a:schemeClr val="dk1"/>
                </a:solidFill>
                <a:latin typeface="Calibri"/>
                <a:ea typeface="Calibri"/>
                <a:cs typeface="Calibri"/>
                <a:sym typeface="Calibri"/>
              </a:rPr>
              <a:t> − This is the callback function which gets two arguments (err, fd).</a:t>
            </a:r>
          </a:p>
          <a:p>
            <a:pPr indent="-342900" lvl="0" marL="342900" marR="0" rtl="0" algn="l">
              <a:lnSpc>
                <a:spcPct val="80000"/>
              </a:lnSpc>
              <a:spcBef>
                <a:spcPts val="448"/>
              </a:spcBef>
              <a:buClr>
                <a:schemeClr val="dk1"/>
              </a:buClr>
              <a:buSzPct val="101818"/>
              <a:buFont typeface="Arial"/>
              <a:buNone/>
            </a:pPr>
            <a:r>
              <a:t/>
            </a:r>
            <a:endParaRPr b="0" i="0" sz="2240" u="none" cap="none" strike="noStrike">
              <a:solidFill>
                <a:schemeClr val="dk1"/>
              </a:solidFill>
              <a:latin typeface="Calibri"/>
              <a:ea typeface="Calibri"/>
              <a:cs typeface="Calibri"/>
              <a:sym typeface="Calibri"/>
            </a:endParaRPr>
          </a:p>
        </p:txBody>
      </p:sp>
      <p:sp>
        <p:nvSpPr>
          <p:cNvPr id="207" name="Shape 207"/>
          <p:cNvSpPr txBox="1"/>
          <p:nvPr>
            <p:ph idx="11" type="ftr"/>
          </p:nvPr>
        </p:nvSpPr>
        <p:spPr>
          <a:xfrm>
            <a:off x="2409244" y="4767262"/>
            <a:ext cx="3948300" cy="2739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888888"/>
              </a:buClr>
              <a:buSzPct val="25000"/>
              <a:buFont typeface="Calibri"/>
              <a:buNone/>
            </a:pPr>
            <a:r>
              <a:rPr b="0" i="0" lang="en" sz="1200" u="none" cap="none" strike="noStrike">
                <a:solidFill>
                  <a:srgbClr val="888888"/>
                </a:solidFill>
                <a:latin typeface="Calibri"/>
                <a:ea typeface="Calibri"/>
                <a:cs typeface="Calibri"/>
                <a:sym typeface="Calibri"/>
              </a:rPr>
              <a:t>©FPT SOFTWARE - Corporate Training Center - Internal Use</a:t>
            </a:r>
          </a:p>
        </p:txBody>
      </p:sp>
      <p:sp>
        <p:nvSpPr>
          <p:cNvPr id="208" name="Shape 208"/>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457200" y="0"/>
            <a:ext cx="6706800" cy="644100"/>
          </a:xfrm>
          <a:prstGeom prst="rect">
            <a:avLst/>
          </a:prstGeom>
          <a:noFill/>
          <a:ln>
            <a:noFill/>
          </a:ln>
        </p:spPr>
        <p:txBody>
          <a:bodyPr anchorCtr="0" anchor="ctr" bIns="45700" lIns="91425" rIns="91425" tIns="45700">
            <a:noAutofit/>
          </a:bodyPr>
          <a:lstStyle/>
          <a:p>
            <a:pPr indent="0" lvl="0" marL="0" marR="0" rtl="0" algn="l">
              <a:spcBef>
                <a:spcPts val="0"/>
              </a:spcBef>
              <a:buClr>
                <a:schemeClr val="lt1"/>
              </a:buClr>
              <a:buSzPct val="25000"/>
              <a:buFont typeface="Calibri"/>
              <a:buNone/>
            </a:pPr>
            <a:r>
              <a:rPr b="1" i="0" lang="en" sz="3600" u="none" cap="none" strike="noStrike">
                <a:solidFill>
                  <a:schemeClr val="lt1"/>
                </a:solidFill>
                <a:latin typeface="Calibri"/>
                <a:ea typeface="Calibri"/>
                <a:cs typeface="Calibri"/>
                <a:sym typeface="Calibri"/>
              </a:rPr>
              <a:t>How to open a file</a:t>
            </a:r>
          </a:p>
        </p:txBody>
      </p:sp>
      <p:graphicFrame>
        <p:nvGraphicFramePr>
          <p:cNvPr id="214" name="Shape 214"/>
          <p:cNvGraphicFramePr/>
          <p:nvPr/>
        </p:nvGraphicFramePr>
        <p:xfrm>
          <a:off x="1689100" y="782552"/>
          <a:ext cx="3000000" cy="3000000"/>
        </p:xfrm>
        <a:graphic>
          <a:graphicData uri="http://schemas.openxmlformats.org/drawingml/2006/table">
            <a:tbl>
              <a:tblPr>
                <a:noFill/>
                <a:tableStyleId>{33C980DC-12B9-4A1A-8B7D-4D4F2711A09C}</a:tableStyleId>
              </a:tblPr>
              <a:tblGrid>
                <a:gridCol w="2597150"/>
                <a:gridCol w="2597150"/>
              </a:tblGrid>
              <a:tr h="234200">
                <a:tc>
                  <a:txBody>
                    <a:bodyPr>
                      <a:noAutofit/>
                    </a:bodyPr>
                    <a:lstStyle/>
                    <a:p>
                      <a:pPr indent="0" lvl="0" marL="0" marR="0" rtl="0" algn="ctr">
                        <a:spcBef>
                          <a:spcPts val="0"/>
                        </a:spcBef>
                        <a:spcAft>
                          <a:spcPts val="0"/>
                        </a:spcAft>
                        <a:buSzPct val="25000"/>
                        <a:buNone/>
                      </a:pPr>
                      <a:r>
                        <a:rPr b="1" lang="en" sz="900" u="none" cap="none" strike="noStrike">
                          <a:solidFill>
                            <a:srgbClr val="313131"/>
                          </a:solidFill>
                          <a:latin typeface="Times New Roman"/>
                          <a:ea typeface="Times New Roman"/>
                          <a:cs typeface="Times New Roman"/>
                          <a:sym typeface="Times New Roman"/>
                        </a:rPr>
                        <a:t>Flag</a:t>
                      </a:r>
                    </a:p>
                  </a:txBody>
                  <a:tcPr marT="45625" marB="45625" marR="45625" marL="45625">
                    <a:lnL cap="flat" cmpd="sng" w="12700">
                      <a:solidFill>
                        <a:srgbClr val="DDDDDD"/>
                      </a:solidFill>
                      <a:prstDash val="solid"/>
                      <a:round/>
                      <a:headEnd len="med" w="med" type="none"/>
                      <a:tailEnd len="med" w="med" type="none"/>
                    </a:lnL>
                    <a:lnR cap="flat" cmpd="sng" w="12700">
                      <a:solidFill>
                        <a:srgbClr val="DDDDDD"/>
                      </a:solidFill>
                      <a:prstDash val="solid"/>
                      <a:round/>
                      <a:headEnd len="med" w="med" type="none"/>
                      <a:tailEnd len="med" w="med" type="none"/>
                    </a:lnR>
                    <a:lnT cap="flat" cmpd="sng" w="12700">
                      <a:solidFill>
                        <a:srgbClr val="DDDDDD"/>
                      </a:solidFill>
                      <a:prstDash val="solid"/>
                      <a:round/>
                      <a:headEnd len="med" w="med" type="none"/>
                      <a:tailEnd len="med" w="med" type="none"/>
                    </a:lnT>
                    <a:lnB cap="flat" cmpd="sng" w="12700">
                      <a:solidFill>
                        <a:srgbClr val="DDDDDD"/>
                      </a:solidFill>
                      <a:prstDash val="solid"/>
                      <a:round/>
                      <a:headEnd len="med" w="med" type="none"/>
                      <a:tailEnd len="med" w="med" type="none"/>
                    </a:lnB>
                    <a:solidFill>
                      <a:srgbClr val="EEEEEE"/>
                    </a:solidFill>
                  </a:tcPr>
                </a:tc>
                <a:tc>
                  <a:txBody>
                    <a:bodyPr>
                      <a:noAutofit/>
                    </a:bodyPr>
                    <a:lstStyle/>
                    <a:p>
                      <a:pPr indent="0" lvl="0" marL="0" marR="0" rtl="0" algn="ctr">
                        <a:spcBef>
                          <a:spcPts val="0"/>
                        </a:spcBef>
                        <a:spcAft>
                          <a:spcPts val="0"/>
                        </a:spcAft>
                        <a:buSzPct val="25000"/>
                        <a:buNone/>
                      </a:pPr>
                      <a:r>
                        <a:rPr b="1" lang="en" sz="900" u="none" cap="none" strike="noStrike">
                          <a:solidFill>
                            <a:srgbClr val="313131"/>
                          </a:solidFill>
                          <a:latin typeface="Times New Roman"/>
                          <a:ea typeface="Times New Roman"/>
                          <a:cs typeface="Times New Roman"/>
                          <a:sym typeface="Times New Roman"/>
                        </a:rPr>
                        <a:t>Description</a:t>
                      </a:r>
                    </a:p>
                  </a:txBody>
                  <a:tcPr marT="45625" marB="45625" marR="45625" marL="45625">
                    <a:lnL cap="flat" cmpd="sng" w="12700">
                      <a:solidFill>
                        <a:srgbClr val="DDDDDD"/>
                      </a:solidFill>
                      <a:prstDash val="solid"/>
                      <a:round/>
                      <a:headEnd len="med" w="med" type="none"/>
                      <a:tailEnd len="med" w="med" type="none"/>
                    </a:lnL>
                    <a:lnR cap="flat" cmpd="sng" w="12700">
                      <a:solidFill>
                        <a:srgbClr val="DDDDDD"/>
                      </a:solidFill>
                      <a:prstDash val="solid"/>
                      <a:round/>
                      <a:headEnd len="med" w="med" type="none"/>
                      <a:tailEnd len="med" w="med" type="none"/>
                    </a:lnR>
                    <a:lnT cap="flat" cmpd="sng" w="12700">
                      <a:solidFill>
                        <a:srgbClr val="DDDDDD"/>
                      </a:solidFill>
                      <a:prstDash val="solid"/>
                      <a:round/>
                      <a:headEnd len="med" w="med" type="none"/>
                      <a:tailEnd len="med" w="med" type="none"/>
                    </a:lnT>
                    <a:lnB cap="flat" cmpd="sng" w="12700">
                      <a:solidFill>
                        <a:srgbClr val="DDDDDD"/>
                      </a:solidFill>
                      <a:prstDash val="solid"/>
                      <a:round/>
                      <a:headEnd len="med" w="med" type="none"/>
                      <a:tailEnd len="med" w="med" type="none"/>
                    </a:lnB>
                    <a:solidFill>
                      <a:srgbClr val="EEEEEE"/>
                    </a:solidFill>
                  </a:tcPr>
                </a:tc>
              </a:tr>
              <a:tr h="346650">
                <a:tc>
                  <a:txBody>
                    <a:bodyPr>
                      <a:noAutofit/>
                    </a:bodyPr>
                    <a:lstStyle/>
                    <a:p>
                      <a:pPr indent="0" lvl="0" marL="0" marR="0" rtl="0" algn="l">
                        <a:spcBef>
                          <a:spcPts val="0"/>
                        </a:spcBef>
                        <a:spcAft>
                          <a:spcPts val="0"/>
                        </a:spcAft>
                        <a:buSzPct val="25000"/>
                        <a:buNone/>
                      </a:pPr>
                      <a:r>
                        <a:rPr lang="en" sz="900" u="none" cap="none" strike="noStrike">
                          <a:solidFill>
                            <a:srgbClr val="313131"/>
                          </a:solidFill>
                          <a:latin typeface="Times New Roman"/>
                          <a:ea typeface="Times New Roman"/>
                          <a:cs typeface="Times New Roman"/>
                          <a:sym typeface="Times New Roman"/>
                        </a:rPr>
                        <a:t>r</a:t>
                      </a:r>
                    </a:p>
                  </a:txBody>
                  <a:tcPr marT="45625" marB="45625" marR="45625" marL="45625">
                    <a:lnL cap="flat" cmpd="sng" w="12700">
                      <a:solidFill>
                        <a:srgbClr val="DDDDDD"/>
                      </a:solidFill>
                      <a:prstDash val="solid"/>
                      <a:round/>
                      <a:headEnd len="med" w="med" type="none"/>
                      <a:tailEnd len="med" w="med" type="none"/>
                    </a:lnL>
                    <a:lnR cap="flat" cmpd="sng" w="12700">
                      <a:solidFill>
                        <a:srgbClr val="DDDDDD"/>
                      </a:solidFill>
                      <a:prstDash val="solid"/>
                      <a:round/>
                      <a:headEnd len="med" w="med" type="none"/>
                      <a:tailEnd len="med" w="med" type="none"/>
                    </a:lnR>
                    <a:lnT cap="flat" cmpd="sng" w="12700">
                      <a:solidFill>
                        <a:srgbClr val="DDDDDD"/>
                      </a:solidFill>
                      <a:prstDash val="solid"/>
                      <a:round/>
                      <a:headEnd len="med" w="med" type="none"/>
                      <a:tailEnd len="med" w="med" type="none"/>
                    </a:lnT>
                    <a:lnB cap="flat" cmpd="sng" w="12700">
                      <a:solidFill>
                        <a:srgbClr val="DDDDDD"/>
                      </a:solidFill>
                      <a:prstDash val="solid"/>
                      <a:round/>
                      <a:headEnd len="med" w="med" type="none"/>
                      <a:tailEnd len="med" w="med" type="none"/>
                    </a:lnB>
                    <a:solidFill>
                      <a:srgbClr val="FFFFFF"/>
                    </a:solidFill>
                  </a:tcPr>
                </a:tc>
                <a:tc>
                  <a:txBody>
                    <a:bodyPr>
                      <a:noAutofit/>
                    </a:bodyPr>
                    <a:lstStyle/>
                    <a:p>
                      <a:pPr indent="0" lvl="0" marL="0" marR="0" rtl="0" algn="l">
                        <a:spcBef>
                          <a:spcPts val="0"/>
                        </a:spcBef>
                        <a:spcAft>
                          <a:spcPts val="0"/>
                        </a:spcAft>
                        <a:buSzPct val="25000"/>
                        <a:buNone/>
                      </a:pPr>
                      <a:r>
                        <a:rPr lang="en" sz="900" u="none" cap="none" strike="noStrike">
                          <a:solidFill>
                            <a:srgbClr val="313131"/>
                          </a:solidFill>
                          <a:latin typeface="Times New Roman"/>
                          <a:ea typeface="Times New Roman"/>
                          <a:cs typeface="Times New Roman"/>
                          <a:sym typeface="Times New Roman"/>
                        </a:rPr>
                        <a:t>Open file for reading. An exception occurs if the file does not exist.</a:t>
                      </a:r>
                    </a:p>
                  </a:txBody>
                  <a:tcPr marT="45625" marB="45625" marR="45625" marL="45625">
                    <a:lnL cap="flat" cmpd="sng" w="12700">
                      <a:solidFill>
                        <a:srgbClr val="DDDDDD"/>
                      </a:solidFill>
                      <a:prstDash val="solid"/>
                      <a:round/>
                      <a:headEnd len="med" w="med" type="none"/>
                      <a:tailEnd len="med" w="med" type="none"/>
                    </a:lnL>
                    <a:lnR cap="flat" cmpd="sng" w="12700">
                      <a:solidFill>
                        <a:srgbClr val="DDDDDD"/>
                      </a:solidFill>
                      <a:prstDash val="solid"/>
                      <a:round/>
                      <a:headEnd len="med" w="med" type="none"/>
                      <a:tailEnd len="med" w="med" type="none"/>
                    </a:lnR>
                    <a:lnT cap="flat" cmpd="sng" w="12700">
                      <a:solidFill>
                        <a:srgbClr val="DDDDDD"/>
                      </a:solidFill>
                      <a:prstDash val="solid"/>
                      <a:round/>
                      <a:headEnd len="med" w="med" type="none"/>
                      <a:tailEnd len="med" w="med" type="none"/>
                    </a:lnT>
                    <a:lnB cap="flat" cmpd="sng" w="12700">
                      <a:solidFill>
                        <a:srgbClr val="DDDDDD"/>
                      </a:solidFill>
                      <a:prstDash val="solid"/>
                      <a:round/>
                      <a:headEnd len="med" w="med" type="none"/>
                      <a:tailEnd len="med" w="med" type="none"/>
                    </a:lnB>
                    <a:solidFill>
                      <a:srgbClr val="FFFFFF"/>
                    </a:solidFill>
                  </a:tcPr>
                </a:tc>
              </a:tr>
              <a:tr h="346650">
                <a:tc>
                  <a:txBody>
                    <a:bodyPr>
                      <a:noAutofit/>
                    </a:bodyPr>
                    <a:lstStyle/>
                    <a:p>
                      <a:pPr indent="0" lvl="0" marL="0" marR="0" rtl="0" algn="l">
                        <a:spcBef>
                          <a:spcPts val="0"/>
                        </a:spcBef>
                        <a:spcAft>
                          <a:spcPts val="0"/>
                        </a:spcAft>
                        <a:buSzPct val="25000"/>
                        <a:buNone/>
                      </a:pPr>
                      <a:r>
                        <a:rPr lang="en" sz="900" u="none" cap="none" strike="noStrike">
                          <a:solidFill>
                            <a:srgbClr val="313131"/>
                          </a:solidFill>
                          <a:latin typeface="Times New Roman"/>
                          <a:ea typeface="Times New Roman"/>
                          <a:cs typeface="Times New Roman"/>
                          <a:sym typeface="Times New Roman"/>
                        </a:rPr>
                        <a:t>r+</a:t>
                      </a:r>
                    </a:p>
                  </a:txBody>
                  <a:tcPr marT="45625" marB="45625" marR="45625" marL="45625">
                    <a:lnL cap="flat" cmpd="sng" w="12700">
                      <a:solidFill>
                        <a:srgbClr val="DDDDDD"/>
                      </a:solidFill>
                      <a:prstDash val="solid"/>
                      <a:round/>
                      <a:headEnd len="med" w="med" type="none"/>
                      <a:tailEnd len="med" w="med" type="none"/>
                    </a:lnL>
                    <a:lnR cap="flat" cmpd="sng" w="12700">
                      <a:solidFill>
                        <a:srgbClr val="DDDDDD"/>
                      </a:solidFill>
                      <a:prstDash val="solid"/>
                      <a:round/>
                      <a:headEnd len="med" w="med" type="none"/>
                      <a:tailEnd len="med" w="med" type="none"/>
                    </a:lnR>
                    <a:lnT cap="flat" cmpd="sng" w="12700">
                      <a:solidFill>
                        <a:srgbClr val="DDDDDD"/>
                      </a:solidFill>
                      <a:prstDash val="solid"/>
                      <a:round/>
                      <a:headEnd len="med" w="med" type="none"/>
                      <a:tailEnd len="med" w="med" type="none"/>
                    </a:lnT>
                    <a:lnB cap="flat" cmpd="sng" w="12700">
                      <a:solidFill>
                        <a:srgbClr val="DDDDDD"/>
                      </a:solidFill>
                      <a:prstDash val="solid"/>
                      <a:round/>
                      <a:headEnd len="med" w="med" type="none"/>
                      <a:tailEnd len="med" w="med" type="none"/>
                    </a:lnB>
                    <a:solidFill>
                      <a:srgbClr val="FFFFFF"/>
                    </a:solidFill>
                  </a:tcPr>
                </a:tc>
                <a:tc>
                  <a:txBody>
                    <a:bodyPr>
                      <a:noAutofit/>
                    </a:bodyPr>
                    <a:lstStyle/>
                    <a:p>
                      <a:pPr indent="0" lvl="0" marL="0" marR="0" rtl="0" algn="l">
                        <a:spcBef>
                          <a:spcPts val="0"/>
                        </a:spcBef>
                        <a:spcAft>
                          <a:spcPts val="0"/>
                        </a:spcAft>
                        <a:buSzPct val="25000"/>
                        <a:buNone/>
                      </a:pPr>
                      <a:r>
                        <a:rPr lang="en" sz="900" u="none" cap="none" strike="noStrike">
                          <a:solidFill>
                            <a:srgbClr val="313131"/>
                          </a:solidFill>
                          <a:latin typeface="Times New Roman"/>
                          <a:ea typeface="Times New Roman"/>
                          <a:cs typeface="Times New Roman"/>
                          <a:sym typeface="Times New Roman"/>
                        </a:rPr>
                        <a:t>Open file for reading and writing. An exception occurs if the file does not exist.</a:t>
                      </a:r>
                    </a:p>
                  </a:txBody>
                  <a:tcPr marT="45625" marB="45625" marR="45625" marL="45625">
                    <a:lnL cap="flat" cmpd="sng" w="12700">
                      <a:solidFill>
                        <a:srgbClr val="DDDDDD"/>
                      </a:solidFill>
                      <a:prstDash val="solid"/>
                      <a:round/>
                      <a:headEnd len="med" w="med" type="none"/>
                      <a:tailEnd len="med" w="med" type="none"/>
                    </a:lnL>
                    <a:lnR cap="flat" cmpd="sng" w="12700">
                      <a:solidFill>
                        <a:srgbClr val="DDDDDD"/>
                      </a:solidFill>
                      <a:prstDash val="solid"/>
                      <a:round/>
                      <a:headEnd len="med" w="med" type="none"/>
                      <a:tailEnd len="med" w="med" type="none"/>
                    </a:lnR>
                    <a:lnT cap="flat" cmpd="sng" w="12700">
                      <a:solidFill>
                        <a:srgbClr val="DDDDDD"/>
                      </a:solidFill>
                      <a:prstDash val="solid"/>
                      <a:round/>
                      <a:headEnd len="med" w="med" type="none"/>
                      <a:tailEnd len="med" w="med" type="none"/>
                    </a:lnT>
                    <a:lnB cap="flat" cmpd="sng" w="12700">
                      <a:solidFill>
                        <a:srgbClr val="DDDDDD"/>
                      </a:solidFill>
                      <a:prstDash val="solid"/>
                      <a:round/>
                      <a:headEnd len="med" w="med" type="none"/>
                      <a:tailEnd len="med" w="med" type="none"/>
                    </a:lnB>
                    <a:solidFill>
                      <a:srgbClr val="FFFFFF"/>
                    </a:solidFill>
                  </a:tcPr>
                </a:tc>
              </a:tr>
              <a:tr h="217500">
                <a:tc>
                  <a:txBody>
                    <a:bodyPr>
                      <a:noAutofit/>
                    </a:bodyPr>
                    <a:lstStyle/>
                    <a:p>
                      <a:pPr indent="0" lvl="0" marL="0" marR="0" rtl="0" algn="l">
                        <a:spcBef>
                          <a:spcPts val="0"/>
                        </a:spcBef>
                        <a:spcAft>
                          <a:spcPts val="0"/>
                        </a:spcAft>
                        <a:buSzPct val="25000"/>
                        <a:buNone/>
                      </a:pPr>
                      <a:r>
                        <a:rPr lang="en" sz="900" u="none" cap="none" strike="noStrike">
                          <a:solidFill>
                            <a:srgbClr val="313131"/>
                          </a:solidFill>
                          <a:latin typeface="Times New Roman"/>
                          <a:ea typeface="Times New Roman"/>
                          <a:cs typeface="Times New Roman"/>
                          <a:sym typeface="Times New Roman"/>
                        </a:rPr>
                        <a:t>rs</a:t>
                      </a:r>
                    </a:p>
                  </a:txBody>
                  <a:tcPr marT="45625" marB="45625" marR="45625" marL="45625">
                    <a:lnL cap="flat" cmpd="sng" w="12700">
                      <a:solidFill>
                        <a:srgbClr val="DDDDDD"/>
                      </a:solidFill>
                      <a:prstDash val="solid"/>
                      <a:round/>
                      <a:headEnd len="med" w="med" type="none"/>
                      <a:tailEnd len="med" w="med" type="none"/>
                    </a:lnL>
                    <a:lnR cap="flat" cmpd="sng" w="12700">
                      <a:solidFill>
                        <a:srgbClr val="DDDDDD"/>
                      </a:solidFill>
                      <a:prstDash val="solid"/>
                      <a:round/>
                      <a:headEnd len="med" w="med" type="none"/>
                      <a:tailEnd len="med" w="med" type="none"/>
                    </a:lnR>
                    <a:lnT cap="flat" cmpd="sng" w="12700">
                      <a:solidFill>
                        <a:srgbClr val="DDDDDD"/>
                      </a:solidFill>
                      <a:prstDash val="solid"/>
                      <a:round/>
                      <a:headEnd len="med" w="med" type="none"/>
                      <a:tailEnd len="med" w="med" type="none"/>
                    </a:lnT>
                    <a:lnB cap="flat" cmpd="sng" w="12700">
                      <a:solidFill>
                        <a:srgbClr val="DDDDDD"/>
                      </a:solidFill>
                      <a:prstDash val="solid"/>
                      <a:round/>
                      <a:headEnd len="med" w="med" type="none"/>
                      <a:tailEnd len="med" w="med" type="none"/>
                    </a:lnB>
                    <a:solidFill>
                      <a:srgbClr val="FFFFFF"/>
                    </a:solidFill>
                  </a:tcPr>
                </a:tc>
                <a:tc>
                  <a:txBody>
                    <a:bodyPr>
                      <a:noAutofit/>
                    </a:bodyPr>
                    <a:lstStyle/>
                    <a:p>
                      <a:pPr indent="0" lvl="0" marL="0" marR="0" rtl="0" algn="l">
                        <a:spcBef>
                          <a:spcPts val="0"/>
                        </a:spcBef>
                        <a:spcAft>
                          <a:spcPts val="0"/>
                        </a:spcAft>
                        <a:buSzPct val="25000"/>
                        <a:buNone/>
                      </a:pPr>
                      <a:r>
                        <a:rPr lang="en" sz="900" u="none" cap="none" strike="noStrike">
                          <a:solidFill>
                            <a:srgbClr val="313131"/>
                          </a:solidFill>
                          <a:latin typeface="Times New Roman"/>
                          <a:ea typeface="Times New Roman"/>
                          <a:cs typeface="Times New Roman"/>
                          <a:sym typeface="Times New Roman"/>
                        </a:rPr>
                        <a:t>Open file for reading in synchronous mode.</a:t>
                      </a:r>
                    </a:p>
                  </a:txBody>
                  <a:tcPr marT="45625" marB="45625" marR="45625" marL="45625">
                    <a:lnL cap="flat" cmpd="sng" w="12700">
                      <a:solidFill>
                        <a:srgbClr val="DDDDDD"/>
                      </a:solidFill>
                      <a:prstDash val="solid"/>
                      <a:round/>
                      <a:headEnd len="med" w="med" type="none"/>
                      <a:tailEnd len="med" w="med" type="none"/>
                    </a:lnL>
                    <a:lnR cap="flat" cmpd="sng" w="12700">
                      <a:solidFill>
                        <a:srgbClr val="DDDDDD"/>
                      </a:solidFill>
                      <a:prstDash val="solid"/>
                      <a:round/>
                      <a:headEnd len="med" w="med" type="none"/>
                      <a:tailEnd len="med" w="med" type="none"/>
                    </a:lnR>
                    <a:lnT cap="flat" cmpd="sng" w="12700">
                      <a:solidFill>
                        <a:srgbClr val="DDDDDD"/>
                      </a:solidFill>
                      <a:prstDash val="solid"/>
                      <a:round/>
                      <a:headEnd len="med" w="med" type="none"/>
                      <a:tailEnd len="med" w="med" type="none"/>
                    </a:lnT>
                    <a:lnB cap="flat" cmpd="sng" w="12700">
                      <a:solidFill>
                        <a:srgbClr val="DDDDDD"/>
                      </a:solidFill>
                      <a:prstDash val="solid"/>
                      <a:round/>
                      <a:headEnd len="med" w="med" type="none"/>
                      <a:tailEnd len="med" w="med" type="none"/>
                    </a:lnB>
                    <a:solidFill>
                      <a:srgbClr val="FFFFFF"/>
                    </a:solidFill>
                  </a:tcPr>
                </a:tc>
              </a:tr>
              <a:tr h="475800">
                <a:tc>
                  <a:txBody>
                    <a:bodyPr>
                      <a:noAutofit/>
                    </a:bodyPr>
                    <a:lstStyle/>
                    <a:p>
                      <a:pPr indent="0" lvl="0" marL="0" marR="0" rtl="0" algn="l">
                        <a:spcBef>
                          <a:spcPts val="0"/>
                        </a:spcBef>
                        <a:spcAft>
                          <a:spcPts val="0"/>
                        </a:spcAft>
                        <a:buSzPct val="25000"/>
                        <a:buNone/>
                      </a:pPr>
                      <a:r>
                        <a:rPr lang="en" sz="900" u="none" cap="none" strike="noStrike">
                          <a:solidFill>
                            <a:srgbClr val="313131"/>
                          </a:solidFill>
                          <a:latin typeface="Times New Roman"/>
                          <a:ea typeface="Times New Roman"/>
                          <a:cs typeface="Times New Roman"/>
                          <a:sym typeface="Times New Roman"/>
                        </a:rPr>
                        <a:t>rs+</a:t>
                      </a:r>
                    </a:p>
                  </a:txBody>
                  <a:tcPr marT="45625" marB="45625" marR="45625" marL="45625">
                    <a:lnL cap="flat" cmpd="sng" w="12700">
                      <a:solidFill>
                        <a:srgbClr val="DDDDDD"/>
                      </a:solidFill>
                      <a:prstDash val="solid"/>
                      <a:round/>
                      <a:headEnd len="med" w="med" type="none"/>
                      <a:tailEnd len="med" w="med" type="none"/>
                    </a:lnL>
                    <a:lnR cap="flat" cmpd="sng" w="12700">
                      <a:solidFill>
                        <a:srgbClr val="DDDDDD"/>
                      </a:solidFill>
                      <a:prstDash val="solid"/>
                      <a:round/>
                      <a:headEnd len="med" w="med" type="none"/>
                      <a:tailEnd len="med" w="med" type="none"/>
                    </a:lnR>
                    <a:lnT cap="flat" cmpd="sng" w="12700">
                      <a:solidFill>
                        <a:srgbClr val="DDDDDD"/>
                      </a:solidFill>
                      <a:prstDash val="solid"/>
                      <a:round/>
                      <a:headEnd len="med" w="med" type="none"/>
                      <a:tailEnd len="med" w="med" type="none"/>
                    </a:lnT>
                    <a:lnB cap="flat" cmpd="sng" w="12700">
                      <a:solidFill>
                        <a:srgbClr val="DDDDDD"/>
                      </a:solidFill>
                      <a:prstDash val="solid"/>
                      <a:round/>
                      <a:headEnd len="med" w="med" type="none"/>
                      <a:tailEnd len="med" w="med" type="none"/>
                    </a:lnB>
                    <a:solidFill>
                      <a:srgbClr val="FFFFFF"/>
                    </a:solidFill>
                  </a:tcPr>
                </a:tc>
                <a:tc>
                  <a:txBody>
                    <a:bodyPr>
                      <a:noAutofit/>
                    </a:bodyPr>
                    <a:lstStyle/>
                    <a:p>
                      <a:pPr indent="0" lvl="0" marL="0" marR="0" rtl="0" algn="l">
                        <a:spcBef>
                          <a:spcPts val="0"/>
                        </a:spcBef>
                        <a:spcAft>
                          <a:spcPts val="0"/>
                        </a:spcAft>
                        <a:buSzPct val="25000"/>
                        <a:buNone/>
                      </a:pPr>
                      <a:r>
                        <a:rPr lang="en" sz="900" u="none" cap="none" strike="noStrike">
                          <a:solidFill>
                            <a:srgbClr val="313131"/>
                          </a:solidFill>
                          <a:latin typeface="Times New Roman"/>
                          <a:ea typeface="Times New Roman"/>
                          <a:cs typeface="Times New Roman"/>
                          <a:sym typeface="Times New Roman"/>
                        </a:rPr>
                        <a:t>Open file for reading and writing, asking the OS to open it synchronously. See notes for 'rs' about using this with caution.</a:t>
                      </a:r>
                    </a:p>
                  </a:txBody>
                  <a:tcPr marT="45625" marB="45625" marR="45625" marL="45625">
                    <a:lnL cap="flat" cmpd="sng" w="12700">
                      <a:solidFill>
                        <a:srgbClr val="DDDDDD"/>
                      </a:solidFill>
                      <a:prstDash val="solid"/>
                      <a:round/>
                      <a:headEnd len="med" w="med" type="none"/>
                      <a:tailEnd len="med" w="med" type="none"/>
                    </a:lnL>
                    <a:lnR cap="flat" cmpd="sng" w="12700">
                      <a:solidFill>
                        <a:srgbClr val="DDDDDD"/>
                      </a:solidFill>
                      <a:prstDash val="solid"/>
                      <a:round/>
                      <a:headEnd len="med" w="med" type="none"/>
                      <a:tailEnd len="med" w="med" type="none"/>
                    </a:lnR>
                    <a:lnT cap="flat" cmpd="sng" w="12700">
                      <a:solidFill>
                        <a:srgbClr val="DDDDDD"/>
                      </a:solidFill>
                      <a:prstDash val="solid"/>
                      <a:round/>
                      <a:headEnd len="med" w="med" type="none"/>
                      <a:tailEnd len="med" w="med" type="none"/>
                    </a:lnT>
                    <a:lnB cap="flat" cmpd="sng" w="12700">
                      <a:solidFill>
                        <a:srgbClr val="DDDDDD"/>
                      </a:solidFill>
                      <a:prstDash val="solid"/>
                      <a:round/>
                      <a:headEnd len="med" w="med" type="none"/>
                      <a:tailEnd len="med" w="med" type="none"/>
                    </a:lnB>
                    <a:solidFill>
                      <a:srgbClr val="FFFFFF"/>
                    </a:solidFill>
                  </a:tcPr>
                </a:tc>
              </a:tr>
              <a:tr h="346650">
                <a:tc>
                  <a:txBody>
                    <a:bodyPr>
                      <a:noAutofit/>
                    </a:bodyPr>
                    <a:lstStyle/>
                    <a:p>
                      <a:pPr indent="0" lvl="0" marL="0" marR="0" rtl="0" algn="l">
                        <a:spcBef>
                          <a:spcPts val="0"/>
                        </a:spcBef>
                        <a:spcAft>
                          <a:spcPts val="0"/>
                        </a:spcAft>
                        <a:buSzPct val="25000"/>
                        <a:buNone/>
                      </a:pPr>
                      <a:r>
                        <a:rPr lang="en" sz="900" u="none" cap="none" strike="noStrike">
                          <a:solidFill>
                            <a:srgbClr val="313131"/>
                          </a:solidFill>
                          <a:latin typeface="Times New Roman"/>
                          <a:ea typeface="Times New Roman"/>
                          <a:cs typeface="Times New Roman"/>
                          <a:sym typeface="Times New Roman"/>
                        </a:rPr>
                        <a:t>w</a:t>
                      </a:r>
                    </a:p>
                  </a:txBody>
                  <a:tcPr marT="45625" marB="45625" marR="45625" marL="45625">
                    <a:lnL cap="flat" cmpd="sng" w="12700">
                      <a:solidFill>
                        <a:srgbClr val="DDDDDD"/>
                      </a:solidFill>
                      <a:prstDash val="solid"/>
                      <a:round/>
                      <a:headEnd len="med" w="med" type="none"/>
                      <a:tailEnd len="med" w="med" type="none"/>
                    </a:lnL>
                    <a:lnR cap="flat" cmpd="sng" w="12700">
                      <a:solidFill>
                        <a:srgbClr val="DDDDDD"/>
                      </a:solidFill>
                      <a:prstDash val="solid"/>
                      <a:round/>
                      <a:headEnd len="med" w="med" type="none"/>
                      <a:tailEnd len="med" w="med" type="none"/>
                    </a:lnR>
                    <a:lnT cap="flat" cmpd="sng" w="12700">
                      <a:solidFill>
                        <a:srgbClr val="DDDDDD"/>
                      </a:solidFill>
                      <a:prstDash val="solid"/>
                      <a:round/>
                      <a:headEnd len="med" w="med" type="none"/>
                      <a:tailEnd len="med" w="med" type="none"/>
                    </a:lnT>
                    <a:lnB cap="flat" cmpd="sng" w="12700">
                      <a:solidFill>
                        <a:srgbClr val="DDDDDD"/>
                      </a:solidFill>
                      <a:prstDash val="solid"/>
                      <a:round/>
                      <a:headEnd len="med" w="med" type="none"/>
                      <a:tailEnd len="med" w="med" type="none"/>
                    </a:lnB>
                    <a:solidFill>
                      <a:srgbClr val="FFFFFF"/>
                    </a:solidFill>
                  </a:tcPr>
                </a:tc>
                <a:tc>
                  <a:txBody>
                    <a:bodyPr>
                      <a:noAutofit/>
                    </a:bodyPr>
                    <a:lstStyle/>
                    <a:p>
                      <a:pPr indent="0" lvl="0" marL="0" marR="0" rtl="0" algn="l">
                        <a:spcBef>
                          <a:spcPts val="0"/>
                        </a:spcBef>
                        <a:spcAft>
                          <a:spcPts val="0"/>
                        </a:spcAft>
                        <a:buSzPct val="25000"/>
                        <a:buNone/>
                      </a:pPr>
                      <a:r>
                        <a:rPr lang="en" sz="900" u="none" cap="none" strike="noStrike">
                          <a:solidFill>
                            <a:srgbClr val="313131"/>
                          </a:solidFill>
                          <a:latin typeface="Times New Roman"/>
                          <a:ea typeface="Times New Roman"/>
                          <a:cs typeface="Times New Roman"/>
                          <a:sym typeface="Times New Roman"/>
                        </a:rPr>
                        <a:t>Open file for writing. The file is created (if it does not exist) or truncated (if it exists).</a:t>
                      </a:r>
                    </a:p>
                  </a:txBody>
                  <a:tcPr marT="45625" marB="45625" marR="45625" marL="45625">
                    <a:lnL cap="flat" cmpd="sng" w="12700">
                      <a:solidFill>
                        <a:srgbClr val="DDDDDD"/>
                      </a:solidFill>
                      <a:prstDash val="solid"/>
                      <a:round/>
                      <a:headEnd len="med" w="med" type="none"/>
                      <a:tailEnd len="med" w="med" type="none"/>
                    </a:lnL>
                    <a:lnR cap="flat" cmpd="sng" w="12700">
                      <a:solidFill>
                        <a:srgbClr val="DDDDDD"/>
                      </a:solidFill>
                      <a:prstDash val="solid"/>
                      <a:round/>
                      <a:headEnd len="med" w="med" type="none"/>
                      <a:tailEnd len="med" w="med" type="none"/>
                    </a:lnR>
                    <a:lnT cap="flat" cmpd="sng" w="12700">
                      <a:solidFill>
                        <a:srgbClr val="DDDDDD"/>
                      </a:solidFill>
                      <a:prstDash val="solid"/>
                      <a:round/>
                      <a:headEnd len="med" w="med" type="none"/>
                      <a:tailEnd len="med" w="med" type="none"/>
                    </a:lnT>
                    <a:lnB cap="flat" cmpd="sng" w="12700">
                      <a:solidFill>
                        <a:srgbClr val="DDDDDD"/>
                      </a:solidFill>
                      <a:prstDash val="solid"/>
                      <a:round/>
                      <a:headEnd len="med" w="med" type="none"/>
                      <a:tailEnd len="med" w="med" type="none"/>
                    </a:lnB>
                    <a:solidFill>
                      <a:srgbClr val="FFFFFF"/>
                    </a:solidFill>
                  </a:tcPr>
                </a:tc>
              </a:tr>
              <a:tr h="217500">
                <a:tc>
                  <a:txBody>
                    <a:bodyPr>
                      <a:noAutofit/>
                    </a:bodyPr>
                    <a:lstStyle/>
                    <a:p>
                      <a:pPr indent="0" lvl="0" marL="0" marR="0" rtl="0" algn="l">
                        <a:spcBef>
                          <a:spcPts val="0"/>
                        </a:spcBef>
                        <a:spcAft>
                          <a:spcPts val="0"/>
                        </a:spcAft>
                        <a:buSzPct val="25000"/>
                        <a:buNone/>
                      </a:pPr>
                      <a:r>
                        <a:rPr lang="en" sz="900" u="none" cap="none" strike="noStrike">
                          <a:solidFill>
                            <a:srgbClr val="313131"/>
                          </a:solidFill>
                          <a:latin typeface="Times New Roman"/>
                          <a:ea typeface="Times New Roman"/>
                          <a:cs typeface="Times New Roman"/>
                          <a:sym typeface="Times New Roman"/>
                        </a:rPr>
                        <a:t>wx</a:t>
                      </a:r>
                    </a:p>
                  </a:txBody>
                  <a:tcPr marT="45625" marB="45625" marR="45625" marL="45625">
                    <a:lnL cap="flat" cmpd="sng" w="12700">
                      <a:solidFill>
                        <a:srgbClr val="DDDDDD"/>
                      </a:solidFill>
                      <a:prstDash val="solid"/>
                      <a:round/>
                      <a:headEnd len="med" w="med" type="none"/>
                      <a:tailEnd len="med" w="med" type="none"/>
                    </a:lnL>
                    <a:lnR cap="flat" cmpd="sng" w="12700">
                      <a:solidFill>
                        <a:srgbClr val="DDDDDD"/>
                      </a:solidFill>
                      <a:prstDash val="solid"/>
                      <a:round/>
                      <a:headEnd len="med" w="med" type="none"/>
                      <a:tailEnd len="med" w="med" type="none"/>
                    </a:lnR>
                    <a:lnT cap="flat" cmpd="sng" w="12700">
                      <a:solidFill>
                        <a:srgbClr val="DDDDDD"/>
                      </a:solidFill>
                      <a:prstDash val="solid"/>
                      <a:round/>
                      <a:headEnd len="med" w="med" type="none"/>
                      <a:tailEnd len="med" w="med" type="none"/>
                    </a:lnT>
                    <a:lnB cap="flat" cmpd="sng" w="12700">
                      <a:solidFill>
                        <a:srgbClr val="DDDDDD"/>
                      </a:solidFill>
                      <a:prstDash val="solid"/>
                      <a:round/>
                      <a:headEnd len="med" w="med" type="none"/>
                      <a:tailEnd len="med" w="med" type="none"/>
                    </a:lnB>
                    <a:solidFill>
                      <a:srgbClr val="FFFFFF"/>
                    </a:solidFill>
                  </a:tcPr>
                </a:tc>
                <a:tc>
                  <a:txBody>
                    <a:bodyPr>
                      <a:noAutofit/>
                    </a:bodyPr>
                    <a:lstStyle/>
                    <a:p>
                      <a:pPr indent="0" lvl="0" marL="0" marR="0" rtl="0" algn="l">
                        <a:spcBef>
                          <a:spcPts val="0"/>
                        </a:spcBef>
                        <a:spcAft>
                          <a:spcPts val="0"/>
                        </a:spcAft>
                        <a:buSzPct val="25000"/>
                        <a:buNone/>
                      </a:pPr>
                      <a:r>
                        <a:rPr lang="en" sz="900" u="none" cap="none" strike="noStrike">
                          <a:solidFill>
                            <a:srgbClr val="313131"/>
                          </a:solidFill>
                          <a:latin typeface="Times New Roman"/>
                          <a:ea typeface="Times New Roman"/>
                          <a:cs typeface="Times New Roman"/>
                          <a:sym typeface="Times New Roman"/>
                        </a:rPr>
                        <a:t>Like 'w' but fails if the path exists.</a:t>
                      </a:r>
                    </a:p>
                  </a:txBody>
                  <a:tcPr marT="45625" marB="45625" marR="45625" marL="45625">
                    <a:lnL cap="flat" cmpd="sng" w="12700">
                      <a:solidFill>
                        <a:srgbClr val="DDDDDD"/>
                      </a:solidFill>
                      <a:prstDash val="solid"/>
                      <a:round/>
                      <a:headEnd len="med" w="med" type="none"/>
                      <a:tailEnd len="med" w="med" type="none"/>
                    </a:lnL>
                    <a:lnR cap="flat" cmpd="sng" w="12700">
                      <a:solidFill>
                        <a:srgbClr val="DDDDDD"/>
                      </a:solidFill>
                      <a:prstDash val="solid"/>
                      <a:round/>
                      <a:headEnd len="med" w="med" type="none"/>
                      <a:tailEnd len="med" w="med" type="none"/>
                    </a:lnR>
                    <a:lnT cap="flat" cmpd="sng" w="12700">
                      <a:solidFill>
                        <a:srgbClr val="DDDDDD"/>
                      </a:solidFill>
                      <a:prstDash val="solid"/>
                      <a:round/>
                      <a:headEnd len="med" w="med" type="none"/>
                      <a:tailEnd len="med" w="med" type="none"/>
                    </a:lnT>
                    <a:lnB cap="flat" cmpd="sng" w="12700">
                      <a:solidFill>
                        <a:srgbClr val="DDDDDD"/>
                      </a:solidFill>
                      <a:prstDash val="solid"/>
                      <a:round/>
                      <a:headEnd len="med" w="med" type="none"/>
                      <a:tailEnd len="med" w="med" type="none"/>
                    </a:lnB>
                    <a:solidFill>
                      <a:srgbClr val="FFFFFF"/>
                    </a:solidFill>
                  </a:tcPr>
                </a:tc>
              </a:tr>
              <a:tr h="410975">
                <a:tc>
                  <a:txBody>
                    <a:bodyPr>
                      <a:noAutofit/>
                    </a:bodyPr>
                    <a:lstStyle/>
                    <a:p>
                      <a:pPr indent="0" lvl="0" marL="0" marR="0" rtl="0" algn="l">
                        <a:spcBef>
                          <a:spcPts val="0"/>
                        </a:spcBef>
                        <a:spcAft>
                          <a:spcPts val="0"/>
                        </a:spcAft>
                        <a:buSzPct val="25000"/>
                        <a:buNone/>
                      </a:pPr>
                      <a:r>
                        <a:rPr lang="en" sz="900" u="none" cap="none" strike="noStrike">
                          <a:solidFill>
                            <a:srgbClr val="313131"/>
                          </a:solidFill>
                          <a:latin typeface="Times New Roman"/>
                          <a:ea typeface="Times New Roman"/>
                          <a:cs typeface="Times New Roman"/>
                          <a:sym typeface="Times New Roman"/>
                        </a:rPr>
                        <a:t>w+</a:t>
                      </a:r>
                    </a:p>
                  </a:txBody>
                  <a:tcPr marT="45625" marB="45625" marR="45625" marL="45625">
                    <a:lnL cap="flat" cmpd="sng" w="12700">
                      <a:solidFill>
                        <a:srgbClr val="DDDDDD"/>
                      </a:solidFill>
                      <a:prstDash val="solid"/>
                      <a:round/>
                      <a:headEnd len="med" w="med" type="none"/>
                      <a:tailEnd len="med" w="med" type="none"/>
                    </a:lnL>
                    <a:lnR cap="flat" cmpd="sng" w="12700">
                      <a:solidFill>
                        <a:srgbClr val="DDDDDD"/>
                      </a:solidFill>
                      <a:prstDash val="solid"/>
                      <a:round/>
                      <a:headEnd len="med" w="med" type="none"/>
                      <a:tailEnd len="med" w="med" type="none"/>
                    </a:lnR>
                    <a:lnT cap="flat" cmpd="sng" w="12700">
                      <a:solidFill>
                        <a:srgbClr val="DDDDDD"/>
                      </a:solidFill>
                      <a:prstDash val="solid"/>
                      <a:round/>
                      <a:headEnd len="med" w="med" type="none"/>
                      <a:tailEnd len="med" w="med" type="none"/>
                    </a:lnT>
                    <a:lnB cap="flat" cmpd="sng" w="12700">
                      <a:solidFill>
                        <a:srgbClr val="DDDDDD"/>
                      </a:solidFill>
                      <a:prstDash val="solid"/>
                      <a:round/>
                      <a:headEnd len="med" w="med" type="none"/>
                      <a:tailEnd len="med" w="med" type="none"/>
                    </a:lnB>
                    <a:solidFill>
                      <a:srgbClr val="FFFFFF"/>
                    </a:solidFill>
                  </a:tcPr>
                </a:tc>
                <a:tc>
                  <a:txBody>
                    <a:bodyPr>
                      <a:noAutofit/>
                    </a:bodyPr>
                    <a:lstStyle/>
                    <a:p>
                      <a:pPr indent="0" lvl="0" marL="0" marR="0" rtl="0" algn="l">
                        <a:spcBef>
                          <a:spcPts val="0"/>
                        </a:spcBef>
                        <a:spcAft>
                          <a:spcPts val="0"/>
                        </a:spcAft>
                        <a:buSzPct val="25000"/>
                        <a:buNone/>
                      </a:pPr>
                      <a:r>
                        <a:rPr lang="en" sz="900" u="none" cap="none" strike="noStrike">
                          <a:solidFill>
                            <a:srgbClr val="313131"/>
                          </a:solidFill>
                          <a:latin typeface="Times New Roman"/>
                          <a:ea typeface="Times New Roman"/>
                          <a:cs typeface="Times New Roman"/>
                          <a:sym typeface="Times New Roman"/>
                        </a:rPr>
                        <a:t>Open file for reading and writing. The file is created (if it does not exist) or truncated (if it exists).</a:t>
                      </a:r>
                    </a:p>
                  </a:txBody>
                  <a:tcPr marT="45625" marB="45625" marR="45625" marL="45625">
                    <a:lnL cap="flat" cmpd="sng" w="12700">
                      <a:solidFill>
                        <a:srgbClr val="DDDDDD"/>
                      </a:solidFill>
                      <a:prstDash val="solid"/>
                      <a:round/>
                      <a:headEnd len="med" w="med" type="none"/>
                      <a:tailEnd len="med" w="med" type="none"/>
                    </a:lnL>
                    <a:lnR cap="flat" cmpd="sng" w="12700">
                      <a:solidFill>
                        <a:srgbClr val="DDDDDD"/>
                      </a:solidFill>
                      <a:prstDash val="solid"/>
                      <a:round/>
                      <a:headEnd len="med" w="med" type="none"/>
                      <a:tailEnd len="med" w="med" type="none"/>
                    </a:lnR>
                    <a:lnT cap="flat" cmpd="sng" w="12700">
                      <a:solidFill>
                        <a:srgbClr val="DDDDDD"/>
                      </a:solidFill>
                      <a:prstDash val="solid"/>
                      <a:round/>
                      <a:headEnd len="med" w="med" type="none"/>
                      <a:tailEnd len="med" w="med" type="none"/>
                    </a:lnT>
                    <a:lnB cap="flat" cmpd="sng" w="12700">
                      <a:solidFill>
                        <a:srgbClr val="DDDDDD"/>
                      </a:solidFill>
                      <a:prstDash val="solid"/>
                      <a:round/>
                      <a:headEnd len="med" w="med" type="none"/>
                      <a:tailEnd len="med" w="med" type="none"/>
                    </a:lnB>
                    <a:solidFill>
                      <a:srgbClr val="FFFFFF"/>
                    </a:solidFill>
                  </a:tcPr>
                </a:tc>
              </a:tr>
              <a:tr h="217500">
                <a:tc>
                  <a:txBody>
                    <a:bodyPr>
                      <a:noAutofit/>
                    </a:bodyPr>
                    <a:lstStyle/>
                    <a:p>
                      <a:pPr indent="0" lvl="0" marL="0" marR="0" rtl="0" algn="l">
                        <a:spcBef>
                          <a:spcPts val="0"/>
                        </a:spcBef>
                        <a:spcAft>
                          <a:spcPts val="0"/>
                        </a:spcAft>
                        <a:buSzPct val="25000"/>
                        <a:buNone/>
                      </a:pPr>
                      <a:r>
                        <a:rPr lang="en" sz="900" u="none" cap="none" strike="noStrike">
                          <a:solidFill>
                            <a:srgbClr val="313131"/>
                          </a:solidFill>
                          <a:latin typeface="Times New Roman"/>
                          <a:ea typeface="Times New Roman"/>
                          <a:cs typeface="Times New Roman"/>
                          <a:sym typeface="Times New Roman"/>
                        </a:rPr>
                        <a:t>wx+</a:t>
                      </a:r>
                    </a:p>
                  </a:txBody>
                  <a:tcPr marT="45625" marB="45625" marR="45625" marL="45625">
                    <a:lnL cap="flat" cmpd="sng" w="12700">
                      <a:solidFill>
                        <a:srgbClr val="DDDDDD"/>
                      </a:solidFill>
                      <a:prstDash val="solid"/>
                      <a:round/>
                      <a:headEnd len="med" w="med" type="none"/>
                      <a:tailEnd len="med" w="med" type="none"/>
                    </a:lnL>
                    <a:lnR cap="flat" cmpd="sng" w="12700">
                      <a:solidFill>
                        <a:srgbClr val="DDDDDD"/>
                      </a:solidFill>
                      <a:prstDash val="solid"/>
                      <a:round/>
                      <a:headEnd len="med" w="med" type="none"/>
                      <a:tailEnd len="med" w="med" type="none"/>
                    </a:lnR>
                    <a:lnT cap="flat" cmpd="sng" w="12700">
                      <a:solidFill>
                        <a:srgbClr val="DDDDDD"/>
                      </a:solidFill>
                      <a:prstDash val="solid"/>
                      <a:round/>
                      <a:headEnd len="med" w="med" type="none"/>
                      <a:tailEnd len="med" w="med" type="none"/>
                    </a:lnT>
                    <a:lnB cap="flat" cmpd="sng" w="12700">
                      <a:solidFill>
                        <a:srgbClr val="DDDDDD"/>
                      </a:solidFill>
                      <a:prstDash val="solid"/>
                      <a:round/>
                      <a:headEnd len="med" w="med" type="none"/>
                      <a:tailEnd len="med" w="med" type="none"/>
                    </a:lnB>
                    <a:solidFill>
                      <a:srgbClr val="FFFFFF"/>
                    </a:solidFill>
                  </a:tcPr>
                </a:tc>
                <a:tc>
                  <a:txBody>
                    <a:bodyPr>
                      <a:noAutofit/>
                    </a:bodyPr>
                    <a:lstStyle/>
                    <a:p>
                      <a:pPr indent="0" lvl="0" marL="0" marR="0" rtl="0" algn="l">
                        <a:spcBef>
                          <a:spcPts val="0"/>
                        </a:spcBef>
                        <a:spcAft>
                          <a:spcPts val="0"/>
                        </a:spcAft>
                        <a:buSzPct val="25000"/>
                        <a:buNone/>
                      </a:pPr>
                      <a:r>
                        <a:rPr lang="en" sz="900" u="none" cap="none" strike="noStrike">
                          <a:solidFill>
                            <a:srgbClr val="313131"/>
                          </a:solidFill>
                          <a:latin typeface="Times New Roman"/>
                          <a:ea typeface="Times New Roman"/>
                          <a:cs typeface="Times New Roman"/>
                          <a:sym typeface="Times New Roman"/>
                        </a:rPr>
                        <a:t>Like 'w+' but fails if path exists.</a:t>
                      </a:r>
                    </a:p>
                  </a:txBody>
                  <a:tcPr marT="45625" marB="45625" marR="45625" marL="45625">
                    <a:lnL cap="flat" cmpd="sng" w="12700">
                      <a:solidFill>
                        <a:srgbClr val="DDDDDD"/>
                      </a:solidFill>
                      <a:prstDash val="solid"/>
                      <a:round/>
                      <a:headEnd len="med" w="med" type="none"/>
                      <a:tailEnd len="med" w="med" type="none"/>
                    </a:lnL>
                    <a:lnR cap="flat" cmpd="sng" w="12700">
                      <a:solidFill>
                        <a:srgbClr val="DDDDDD"/>
                      </a:solidFill>
                      <a:prstDash val="solid"/>
                      <a:round/>
                      <a:headEnd len="med" w="med" type="none"/>
                      <a:tailEnd len="med" w="med" type="none"/>
                    </a:lnR>
                    <a:lnT cap="flat" cmpd="sng" w="12700">
                      <a:solidFill>
                        <a:srgbClr val="DDDDDD"/>
                      </a:solidFill>
                      <a:prstDash val="solid"/>
                      <a:round/>
                      <a:headEnd len="med" w="med" type="none"/>
                      <a:tailEnd len="med" w="med" type="none"/>
                    </a:lnT>
                    <a:lnB cap="flat" cmpd="sng" w="12700">
                      <a:solidFill>
                        <a:srgbClr val="DDDDDD"/>
                      </a:solidFill>
                      <a:prstDash val="solid"/>
                      <a:round/>
                      <a:headEnd len="med" w="med" type="none"/>
                      <a:tailEnd len="med" w="med" type="none"/>
                    </a:lnB>
                    <a:solidFill>
                      <a:srgbClr val="FFFFFF"/>
                    </a:solidFill>
                  </a:tcPr>
                </a:tc>
              </a:tr>
              <a:tr h="346650">
                <a:tc>
                  <a:txBody>
                    <a:bodyPr>
                      <a:noAutofit/>
                    </a:bodyPr>
                    <a:lstStyle/>
                    <a:p>
                      <a:pPr indent="0" lvl="0" marL="0" marR="0" rtl="0" algn="l">
                        <a:spcBef>
                          <a:spcPts val="0"/>
                        </a:spcBef>
                        <a:spcAft>
                          <a:spcPts val="0"/>
                        </a:spcAft>
                        <a:buSzPct val="25000"/>
                        <a:buNone/>
                      </a:pPr>
                      <a:r>
                        <a:rPr lang="en" sz="900" u="none" cap="none" strike="noStrike">
                          <a:solidFill>
                            <a:srgbClr val="313131"/>
                          </a:solidFill>
                          <a:latin typeface="Times New Roman"/>
                          <a:ea typeface="Times New Roman"/>
                          <a:cs typeface="Times New Roman"/>
                          <a:sym typeface="Times New Roman"/>
                        </a:rPr>
                        <a:t>a</a:t>
                      </a:r>
                    </a:p>
                  </a:txBody>
                  <a:tcPr marT="45625" marB="45625" marR="45625" marL="45625">
                    <a:lnL cap="flat" cmpd="sng" w="12700">
                      <a:solidFill>
                        <a:srgbClr val="DDDDDD"/>
                      </a:solidFill>
                      <a:prstDash val="solid"/>
                      <a:round/>
                      <a:headEnd len="med" w="med" type="none"/>
                      <a:tailEnd len="med" w="med" type="none"/>
                    </a:lnL>
                    <a:lnR cap="flat" cmpd="sng" w="12700">
                      <a:solidFill>
                        <a:srgbClr val="DDDDDD"/>
                      </a:solidFill>
                      <a:prstDash val="solid"/>
                      <a:round/>
                      <a:headEnd len="med" w="med" type="none"/>
                      <a:tailEnd len="med" w="med" type="none"/>
                    </a:lnR>
                    <a:lnT cap="flat" cmpd="sng" w="12700">
                      <a:solidFill>
                        <a:srgbClr val="DDDDDD"/>
                      </a:solidFill>
                      <a:prstDash val="solid"/>
                      <a:round/>
                      <a:headEnd len="med" w="med" type="none"/>
                      <a:tailEnd len="med" w="med" type="none"/>
                    </a:lnT>
                    <a:lnB cap="flat" cmpd="sng" w="12700">
                      <a:solidFill>
                        <a:srgbClr val="DDDDDD"/>
                      </a:solidFill>
                      <a:prstDash val="solid"/>
                      <a:round/>
                      <a:headEnd len="med" w="med" type="none"/>
                      <a:tailEnd len="med" w="med" type="none"/>
                    </a:lnB>
                    <a:solidFill>
                      <a:srgbClr val="FFFFFF"/>
                    </a:solidFill>
                  </a:tcPr>
                </a:tc>
                <a:tc>
                  <a:txBody>
                    <a:bodyPr>
                      <a:noAutofit/>
                    </a:bodyPr>
                    <a:lstStyle/>
                    <a:p>
                      <a:pPr indent="0" lvl="0" marL="0" marR="0" rtl="0" algn="l">
                        <a:spcBef>
                          <a:spcPts val="0"/>
                        </a:spcBef>
                        <a:spcAft>
                          <a:spcPts val="0"/>
                        </a:spcAft>
                        <a:buSzPct val="25000"/>
                        <a:buNone/>
                      </a:pPr>
                      <a:r>
                        <a:rPr lang="en" sz="900" u="none" cap="none" strike="noStrike">
                          <a:solidFill>
                            <a:srgbClr val="313131"/>
                          </a:solidFill>
                          <a:latin typeface="Times New Roman"/>
                          <a:ea typeface="Times New Roman"/>
                          <a:cs typeface="Times New Roman"/>
                          <a:sym typeface="Times New Roman"/>
                        </a:rPr>
                        <a:t>Open file for appending. The file is created if it does not exist.</a:t>
                      </a:r>
                    </a:p>
                  </a:txBody>
                  <a:tcPr marT="45625" marB="45625" marR="45625" marL="45625">
                    <a:lnL cap="flat" cmpd="sng" w="12700">
                      <a:solidFill>
                        <a:srgbClr val="DDDDDD"/>
                      </a:solidFill>
                      <a:prstDash val="solid"/>
                      <a:round/>
                      <a:headEnd len="med" w="med" type="none"/>
                      <a:tailEnd len="med" w="med" type="none"/>
                    </a:lnL>
                    <a:lnR cap="flat" cmpd="sng" w="12700">
                      <a:solidFill>
                        <a:srgbClr val="DDDDDD"/>
                      </a:solidFill>
                      <a:prstDash val="solid"/>
                      <a:round/>
                      <a:headEnd len="med" w="med" type="none"/>
                      <a:tailEnd len="med" w="med" type="none"/>
                    </a:lnR>
                    <a:lnT cap="flat" cmpd="sng" w="12700">
                      <a:solidFill>
                        <a:srgbClr val="DDDDDD"/>
                      </a:solidFill>
                      <a:prstDash val="solid"/>
                      <a:round/>
                      <a:headEnd len="med" w="med" type="none"/>
                      <a:tailEnd len="med" w="med" type="none"/>
                    </a:lnT>
                    <a:lnB cap="flat" cmpd="sng" w="12700">
                      <a:solidFill>
                        <a:srgbClr val="DDDDDD"/>
                      </a:solidFill>
                      <a:prstDash val="solid"/>
                      <a:round/>
                      <a:headEnd len="med" w="med" type="none"/>
                      <a:tailEnd len="med" w="med" type="none"/>
                    </a:lnB>
                    <a:solidFill>
                      <a:srgbClr val="FFFFFF"/>
                    </a:solidFill>
                  </a:tcPr>
                </a:tc>
              </a:tr>
              <a:tr h="217500">
                <a:tc>
                  <a:txBody>
                    <a:bodyPr>
                      <a:noAutofit/>
                    </a:bodyPr>
                    <a:lstStyle/>
                    <a:p>
                      <a:pPr indent="0" lvl="0" marL="0" marR="0" rtl="0" algn="l">
                        <a:spcBef>
                          <a:spcPts val="0"/>
                        </a:spcBef>
                        <a:spcAft>
                          <a:spcPts val="0"/>
                        </a:spcAft>
                        <a:buSzPct val="25000"/>
                        <a:buNone/>
                      </a:pPr>
                      <a:r>
                        <a:rPr lang="en" sz="900" u="none" cap="none" strike="noStrike">
                          <a:solidFill>
                            <a:srgbClr val="313131"/>
                          </a:solidFill>
                          <a:latin typeface="Times New Roman"/>
                          <a:ea typeface="Times New Roman"/>
                          <a:cs typeface="Times New Roman"/>
                          <a:sym typeface="Times New Roman"/>
                        </a:rPr>
                        <a:t>ax</a:t>
                      </a:r>
                    </a:p>
                  </a:txBody>
                  <a:tcPr marT="45625" marB="45625" marR="45625" marL="45625">
                    <a:lnL cap="flat" cmpd="sng" w="12700">
                      <a:solidFill>
                        <a:srgbClr val="DDDDDD"/>
                      </a:solidFill>
                      <a:prstDash val="solid"/>
                      <a:round/>
                      <a:headEnd len="med" w="med" type="none"/>
                      <a:tailEnd len="med" w="med" type="none"/>
                    </a:lnL>
                    <a:lnR cap="flat" cmpd="sng" w="12700">
                      <a:solidFill>
                        <a:srgbClr val="DDDDDD"/>
                      </a:solidFill>
                      <a:prstDash val="solid"/>
                      <a:round/>
                      <a:headEnd len="med" w="med" type="none"/>
                      <a:tailEnd len="med" w="med" type="none"/>
                    </a:lnR>
                    <a:lnT cap="flat" cmpd="sng" w="12700">
                      <a:solidFill>
                        <a:srgbClr val="DDDDDD"/>
                      </a:solidFill>
                      <a:prstDash val="solid"/>
                      <a:round/>
                      <a:headEnd len="med" w="med" type="none"/>
                      <a:tailEnd len="med" w="med" type="none"/>
                    </a:lnT>
                    <a:lnB cap="flat" cmpd="sng" w="12700">
                      <a:solidFill>
                        <a:srgbClr val="DDDDDD"/>
                      </a:solidFill>
                      <a:prstDash val="solid"/>
                      <a:round/>
                      <a:headEnd len="med" w="med" type="none"/>
                      <a:tailEnd len="med" w="med" type="none"/>
                    </a:lnB>
                    <a:solidFill>
                      <a:srgbClr val="FFFFFF"/>
                    </a:solidFill>
                  </a:tcPr>
                </a:tc>
                <a:tc>
                  <a:txBody>
                    <a:bodyPr>
                      <a:noAutofit/>
                    </a:bodyPr>
                    <a:lstStyle/>
                    <a:p>
                      <a:pPr indent="0" lvl="0" marL="0" marR="0" rtl="0" algn="l">
                        <a:spcBef>
                          <a:spcPts val="0"/>
                        </a:spcBef>
                        <a:spcAft>
                          <a:spcPts val="0"/>
                        </a:spcAft>
                        <a:buSzPct val="25000"/>
                        <a:buNone/>
                      </a:pPr>
                      <a:r>
                        <a:rPr lang="en" sz="900" u="none" cap="none" strike="noStrike">
                          <a:solidFill>
                            <a:srgbClr val="313131"/>
                          </a:solidFill>
                          <a:latin typeface="Times New Roman"/>
                          <a:ea typeface="Times New Roman"/>
                          <a:cs typeface="Times New Roman"/>
                          <a:sym typeface="Times New Roman"/>
                        </a:rPr>
                        <a:t>Like 'a' but fails if the path exists.</a:t>
                      </a:r>
                    </a:p>
                  </a:txBody>
                  <a:tcPr marT="45625" marB="45625" marR="45625" marL="45625">
                    <a:lnL cap="flat" cmpd="sng" w="12700">
                      <a:solidFill>
                        <a:srgbClr val="DDDDDD"/>
                      </a:solidFill>
                      <a:prstDash val="solid"/>
                      <a:round/>
                      <a:headEnd len="med" w="med" type="none"/>
                      <a:tailEnd len="med" w="med" type="none"/>
                    </a:lnL>
                    <a:lnR cap="flat" cmpd="sng" w="12700">
                      <a:solidFill>
                        <a:srgbClr val="DDDDDD"/>
                      </a:solidFill>
                      <a:prstDash val="solid"/>
                      <a:round/>
                      <a:headEnd len="med" w="med" type="none"/>
                      <a:tailEnd len="med" w="med" type="none"/>
                    </a:lnR>
                    <a:lnT cap="flat" cmpd="sng" w="12700">
                      <a:solidFill>
                        <a:srgbClr val="DDDDDD"/>
                      </a:solidFill>
                      <a:prstDash val="solid"/>
                      <a:round/>
                      <a:headEnd len="med" w="med" type="none"/>
                      <a:tailEnd len="med" w="med" type="none"/>
                    </a:lnT>
                    <a:lnB cap="flat" cmpd="sng" w="12700">
                      <a:solidFill>
                        <a:srgbClr val="DDDDDD"/>
                      </a:solidFill>
                      <a:prstDash val="solid"/>
                      <a:round/>
                      <a:headEnd len="med" w="med" type="none"/>
                      <a:tailEnd len="med" w="med" type="none"/>
                    </a:lnB>
                    <a:solidFill>
                      <a:srgbClr val="FFFFFF"/>
                    </a:solidFill>
                  </a:tcPr>
                </a:tc>
              </a:tr>
              <a:tr h="346650">
                <a:tc>
                  <a:txBody>
                    <a:bodyPr>
                      <a:noAutofit/>
                    </a:bodyPr>
                    <a:lstStyle/>
                    <a:p>
                      <a:pPr indent="0" lvl="0" marL="0" marR="0" rtl="0" algn="l">
                        <a:spcBef>
                          <a:spcPts val="0"/>
                        </a:spcBef>
                        <a:spcAft>
                          <a:spcPts val="0"/>
                        </a:spcAft>
                        <a:buSzPct val="25000"/>
                        <a:buNone/>
                      </a:pPr>
                      <a:r>
                        <a:rPr lang="en" sz="900" u="none" cap="none" strike="noStrike">
                          <a:solidFill>
                            <a:srgbClr val="313131"/>
                          </a:solidFill>
                          <a:latin typeface="Times New Roman"/>
                          <a:ea typeface="Times New Roman"/>
                          <a:cs typeface="Times New Roman"/>
                          <a:sym typeface="Times New Roman"/>
                        </a:rPr>
                        <a:t>a+</a:t>
                      </a:r>
                    </a:p>
                  </a:txBody>
                  <a:tcPr marT="45625" marB="45625" marR="45625" marL="45625">
                    <a:lnL cap="flat" cmpd="sng" w="12700">
                      <a:solidFill>
                        <a:srgbClr val="DDDDDD"/>
                      </a:solidFill>
                      <a:prstDash val="solid"/>
                      <a:round/>
                      <a:headEnd len="med" w="med" type="none"/>
                      <a:tailEnd len="med" w="med" type="none"/>
                    </a:lnL>
                    <a:lnR cap="flat" cmpd="sng" w="12700">
                      <a:solidFill>
                        <a:srgbClr val="DDDDDD"/>
                      </a:solidFill>
                      <a:prstDash val="solid"/>
                      <a:round/>
                      <a:headEnd len="med" w="med" type="none"/>
                      <a:tailEnd len="med" w="med" type="none"/>
                    </a:lnR>
                    <a:lnT cap="flat" cmpd="sng" w="12700">
                      <a:solidFill>
                        <a:srgbClr val="DDDDDD"/>
                      </a:solidFill>
                      <a:prstDash val="solid"/>
                      <a:round/>
                      <a:headEnd len="med" w="med" type="none"/>
                      <a:tailEnd len="med" w="med" type="none"/>
                    </a:lnT>
                    <a:lnB cap="flat" cmpd="sng" w="12700">
                      <a:solidFill>
                        <a:srgbClr val="DDDDDD"/>
                      </a:solidFill>
                      <a:prstDash val="solid"/>
                      <a:round/>
                      <a:headEnd len="med" w="med" type="none"/>
                      <a:tailEnd len="med" w="med" type="none"/>
                    </a:lnB>
                    <a:solidFill>
                      <a:srgbClr val="FFFFFF"/>
                    </a:solidFill>
                  </a:tcPr>
                </a:tc>
                <a:tc>
                  <a:txBody>
                    <a:bodyPr>
                      <a:noAutofit/>
                    </a:bodyPr>
                    <a:lstStyle/>
                    <a:p>
                      <a:pPr indent="0" lvl="0" marL="0" marR="0" rtl="0" algn="l">
                        <a:spcBef>
                          <a:spcPts val="0"/>
                        </a:spcBef>
                        <a:spcAft>
                          <a:spcPts val="0"/>
                        </a:spcAft>
                        <a:buSzPct val="25000"/>
                        <a:buNone/>
                      </a:pPr>
                      <a:r>
                        <a:rPr lang="en" sz="900" u="none" cap="none" strike="noStrike">
                          <a:solidFill>
                            <a:srgbClr val="313131"/>
                          </a:solidFill>
                          <a:latin typeface="Times New Roman"/>
                          <a:ea typeface="Times New Roman"/>
                          <a:cs typeface="Times New Roman"/>
                          <a:sym typeface="Times New Roman"/>
                        </a:rPr>
                        <a:t>Open file for reading and appending. The file is created if it does not exist.</a:t>
                      </a:r>
                    </a:p>
                  </a:txBody>
                  <a:tcPr marT="45625" marB="45625" marR="45625" marL="45625">
                    <a:lnL cap="flat" cmpd="sng" w="12700">
                      <a:solidFill>
                        <a:srgbClr val="DDDDDD"/>
                      </a:solidFill>
                      <a:prstDash val="solid"/>
                      <a:round/>
                      <a:headEnd len="med" w="med" type="none"/>
                      <a:tailEnd len="med" w="med" type="none"/>
                    </a:lnL>
                    <a:lnR cap="flat" cmpd="sng" w="12700">
                      <a:solidFill>
                        <a:srgbClr val="DDDDDD"/>
                      </a:solidFill>
                      <a:prstDash val="solid"/>
                      <a:round/>
                      <a:headEnd len="med" w="med" type="none"/>
                      <a:tailEnd len="med" w="med" type="none"/>
                    </a:lnR>
                    <a:lnT cap="flat" cmpd="sng" w="12700">
                      <a:solidFill>
                        <a:srgbClr val="DDDDDD"/>
                      </a:solidFill>
                      <a:prstDash val="solid"/>
                      <a:round/>
                      <a:headEnd len="med" w="med" type="none"/>
                      <a:tailEnd len="med" w="med" type="none"/>
                    </a:lnT>
                    <a:lnB cap="flat" cmpd="sng" w="12700">
                      <a:solidFill>
                        <a:srgbClr val="DDDDDD"/>
                      </a:solidFill>
                      <a:prstDash val="solid"/>
                      <a:round/>
                      <a:headEnd len="med" w="med" type="none"/>
                      <a:tailEnd len="med" w="med" type="none"/>
                    </a:lnB>
                    <a:solidFill>
                      <a:srgbClr val="FFFFFF"/>
                    </a:solidFill>
                  </a:tcPr>
                </a:tc>
              </a:tr>
              <a:tr h="217500">
                <a:tc>
                  <a:txBody>
                    <a:bodyPr>
                      <a:noAutofit/>
                    </a:bodyPr>
                    <a:lstStyle/>
                    <a:p>
                      <a:pPr indent="0" lvl="0" marL="0" marR="0" rtl="0" algn="l">
                        <a:spcBef>
                          <a:spcPts val="0"/>
                        </a:spcBef>
                        <a:spcAft>
                          <a:spcPts val="0"/>
                        </a:spcAft>
                        <a:buSzPct val="25000"/>
                        <a:buNone/>
                      </a:pPr>
                      <a:r>
                        <a:rPr lang="en" sz="900" u="none" cap="none" strike="noStrike">
                          <a:solidFill>
                            <a:srgbClr val="313131"/>
                          </a:solidFill>
                          <a:latin typeface="Times New Roman"/>
                          <a:ea typeface="Times New Roman"/>
                          <a:cs typeface="Times New Roman"/>
                          <a:sym typeface="Times New Roman"/>
                        </a:rPr>
                        <a:t>ax+</a:t>
                      </a:r>
                    </a:p>
                  </a:txBody>
                  <a:tcPr marT="45625" marB="45625" marR="45625" marL="45625">
                    <a:lnL cap="flat" cmpd="sng" w="12700">
                      <a:solidFill>
                        <a:srgbClr val="DDDDDD"/>
                      </a:solidFill>
                      <a:prstDash val="solid"/>
                      <a:round/>
                      <a:headEnd len="med" w="med" type="none"/>
                      <a:tailEnd len="med" w="med" type="none"/>
                    </a:lnL>
                    <a:lnR cap="flat" cmpd="sng" w="12700">
                      <a:solidFill>
                        <a:srgbClr val="DDDDDD"/>
                      </a:solidFill>
                      <a:prstDash val="solid"/>
                      <a:round/>
                      <a:headEnd len="med" w="med" type="none"/>
                      <a:tailEnd len="med" w="med" type="none"/>
                    </a:lnR>
                    <a:lnT cap="flat" cmpd="sng" w="12700">
                      <a:solidFill>
                        <a:srgbClr val="DDDDDD"/>
                      </a:solidFill>
                      <a:prstDash val="solid"/>
                      <a:round/>
                      <a:headEnd len="med" w="med" type="none"/>
                      <a:tailEnd len="med" w="med" type="none"/>
                    </a:lnT>
                    <a:lnB cap="flat" cmpd="sng" w="12700">
                      <a:solidFill>
                        <a:srgbClr val="DDDDDD"/>
                      </a:solidFill>
                      <a:prstDash val="solid"/>
                      <a:round/>
                      <a:headEnd len="med" w="med" type="none"/>
                      <a:tailEnd len="med" w="med" type="none"/>
                    </a:lnB>
                    <a:solidFill>
                      <a:srgbClr val="FFFFFF"/>
                    </a:solidFill>
                  </a:tcPr>
                </a:tc>
                <a:tc>
                  <a:txBody>
                    <a:bodyPr>
                      <a:noAutofit/>
                    </a:bodyPr>
                    <a:lstStyle/>
                    <a:p>
                      <a:pPr indent="0" lvl="0" marL="0" marR="0" rtl="0" algn="l">
                        <a:spcBef>
                          <a:spcPts val="0"/>
                        </a:spcBef>
                        <a:spcAft>
                          <a:spcPts val="0"/>
                        </a:spcAft>
                        <a:buSzPct val="25000"/>
                        <a:buNone/>
                      </a:pPr>
                      <a:r>
                        <a:rPr lang="en" sz="900" u="none" cap="none" strike="noStrike">
                          <a:solidFill>
                            <a:srgbClr val="313131"/>
                          </a:solidFill>
                          <a:latin typeface="Times New Roman"/>
                          <a:ea typeface="Times New Roman"/>
                          <a:cs typeface="Times New Roman"/>
                          <a:sym typeface="Times New Roman"/>
                        </a:rPr>
                        <a:t>Like 'a+' but fails if the the path exists.</a:t>
                      </a:r>
                    </a:p>
                  </a:txBody>
                  <a:tcPr marT="45625" marB="45625" marR="45625" marL="45625">
                    <a:lnL cap="flat" cmpd="sng" w="12700">
                      <a:solidFill>
                        <a:srgbClr val="DDDDDD"/>
                      </a:solidFill>
                      <a:prstDash val="solid"/>
                      <a:round/>
                      <a:headEnd len="med" w="med" type="none"/>
                      <a:tailEnd len="med" w="med" type="none"/>
                    </a:lnL>
                    <a:lnR cap="flat" cmpd="sng" w="12700">
                      <a:solidFill>
                        <a:srgbClr val="DDDDDD"/>
                      </a:solidFill>
                      <a:prstDash val="solid"/>
                      <a:round/>
                      <a:headEnd len="med" w="med" type="none"/>
                      <a:tailEnd len="med" w="med" type="none"/>
                    </a:lnR>
                    <a:lnT cap="flat" cmpd="sng" w="12700">
                      <a:solidFill>
                        <a:srgbClr val="DDDDDD"/>
                      </a:solidFill>
                      <a:prstDash val="solid"/>
                      <a:round/>
                      <a:headEnd len="med" w="med" type="none"/>
                      <a:tailEnd len="med" w="med" type="none"/>
                    </a:lnT>
                    <a:lnB cap="flat" cmpd="sng" w="12700">
                      <a:solidFill>
                        <a:srgbClr val="DDDDDD"/>
                      </a:solidFill>
                      <a:prstDash val="solid"/>
                      <a:round/>
                      <a:headEnd len="med" w="med" type="none"/>
                      <a:tailEnd len="med" w="med" type="none"/>
                    </a:lnB>
                    <a:solidFill>
                      <a:srgbClr val="FFFFFF"/>
                    </a:solidFill>
                  </a:tcPr>
                </a:tc>
              </a:tr>
            </a:tbl>
          </a:graphicData>
        </a:graphic>
      </p:graphicFrame>
      <p:sp>
        <p:nvSpPr>
          <p:cNvPr id="215" name="Shape 215"/>
          <p:cNvSpPr txBox="1"/>
          <p:nvPr>
            <p:ph idx="11" type="ftr"/>
          </p:nvPr>
        </p:nvSpPr>
        <p:spPr>
          <a:xfrm>
            <a:off x="2409244" y="4767262"/>
            <a:ext cx="3948300" cy="2739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888888"/>
              </a:buClr>
              <a:buSzPct val="25000"/>
              <a:buFont typeface="Calibri"/>
              <a:buNone/>
            </a:pPr>
            <a:r>
              <a:rPr b="0" i="0" lang="en" sz="1200" u="none" cap="none" strike="noStrike">
                <a:solidFill>
                  <a:srgbClr val="888888"/>
                </a:solidFill>
                <a:latin typeface="Calibri"/>
                <a:ea typeface="Calibri"/>
                <a:cs typeface="Calibri"/>
                <a:sym typeface="Calibri"/>
              </a:rPr>
              <a:t>©FPT SOFTWARE - Corporate Training Center - Internal Use</a:t>
            </a:r>
          </a:p>
        </p:txBody>
      </p:sp>
      <p:sp>
        <p:nvSpPr>
          <p:cNvPr id="216" name="Shape 216"/>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457200" y="0"/>
            <a:ext cx="6706800" cy="644100"/>
          </a:xfrm>
          <a:prstGeom prst="rect">
            <a:avLst/>
          </a:prstGeom>
          <a:noFill/>
          <a:ln>
            <a:noFill/>
          </a:ln>
        </p:spPr>
        <p:txBody>
          <a:bodyPr anchorCtr="0" anchor="ctr" bIns="45700" lIns="91425" rIns="91425" tIns="45700">
            <a:noAutofit/>
          </a:bodyPr>
          <a:lstStyle/>
          <a:p>
            <a:pPr indent="0" lvl="0" marL="0" marR="0" rtl="0" algn="l">
              <a:spcBef>
                <a:spcPts val="0"/>
              </a:spcBef>
              <a:buClr>
                <a:schemeClr val="lt1"/>
              </a:buClr>
              <a:buSzPct val="25000"/>
              <a:buFont typeface="Calibri"/>
              <a:buNone/>
            </a:pPr>
            <a:r>
              <a:rPr b="1" i="0" lang="en" sz="3600" u="none" cap="none" strike="noStrike">
                <a:solidFill>
                  <a:schemeClr val="lt1"/>
                </a:solidFill>
                <a:latin typeface="Calibri"/>
                <a:ea typeface="Calibri"/>
                <a:cs typeface="Calibri"/>
                <a:sym typeface="Calibri"/>
              </a:rPr>
              <a:t>How to write a file</a:t>
            </a:r>
          </a:p>
        </p:txBody>
      </p:sp>
      <p:sp>
        <p:nvSpPr>
          <p:cNvPr id="222" name="Shape 222"/>
          <p:cNvSpPr txBox="1"/>
          <p:nvPr>
            <p:ph idx="1" type="body"/>
          </p:nvPr>
        </p:nvSpPr>
        <p:spPr>
          <a:xfrm>
            <a:off x="457200" y="1200150"/>
            <a:ext cx="8229600" cy="3394500"/>
          </a:xfrm>
          <a:prstGeom prst="rect">
            <a:avLst/>
          </a:prstGeom>
          <a:noFill/>
          <a:ln>
            <a:noFill/>
          </a:ln>
        </p:spPr>
        <p:txBody>
          <a:bodyPr anchorCtr="0" anchor="t" bIns="45700" lIns="91425" rIns="91425" tIns="45700">
            <a:noAutofit/>
          </a:bodyPr>
          <a:lstStyle/>
          <a:p>
            <a:pPr indent="0" lvl="0" marL="0" marR="0" rtl="0" algn="l">
              <a:lnSpc>
                <a:spcPct val="80000"/>
              </a:lnSpc>
              <a:spcBef>
                <a:spcPts val="0"/>
              </a:spcBef>
              <a:spcAft>
                <a:spcPts val="0"/>
              </a:spcAft>
              <a:buClr>
                <a:schemeClr val="dk1"/>
              </a:buClr>
              <a:buSzPct val="25000"/>
              <a:buFont typeface="Arial"/>
              <a:buNone/>
            </a:pPr>
            <a:r>
              <a:rPr b="0" i="0" lang="en" sz="2480" u="none" cap="none" strike="noStrike">
                <a:solidFill>
                  <a:schemeClr val="dk1"/>
                </a:solidFill>
                <a:latin typeface="Calibri"/>
                <a:ea typeface="Calibri"/>
                <a:cs typeface="Calibri"/>
                <a:sym typeface="Calibri"/>
              </a:rPr>
              <a:t>Writing a File</a:t>
            </a:r>
          </a:p>
          <a:p>
            <a:pPr indent="-342900" lvl="0" marL="342900" marR="0" rtl="0" algn="l">
              <a:lnSpc>
                <a:spcPct val="80000"/>
              </a:lnSpc>
              <a:spcBef>
                <a:spcPts val="496"/>
              </a:spcBef>
              <a:spcAft>
                <a:spcPts val="0"/>
              </a:spcAft>
              <a:buClr>
                <a:schemeClr val="dk1"/>
              </a:buClr>
              <a:buSzPct val="99200"/>
              <a:buFont typeface="Arial"/>
              <a:buChar char="•"/>
            </a:pPr>
            <a:r>
              <a:rPr b="0" i="0" lang="en" sz="2480" u="none" cap="none" strike="noStrike">
                <a:solidFill>
                  <a:schemeClr val="dk1"/>
                </a:solidFill>
                <a:latin typeface="Calibri"/>
                <a:ea typeface="Calibri"/>
                <a:cs typeface="Calibri"/>
                <a:sym typeface="Calibri"/>
              </a:rPr>
              <a:t>fs.writeFile(</a:t>
            </a:r>
            <a:r>
              <a:rPr lang="en" sz="2480"/>
              <a:t>path</a:t>
            </a:r>
            <a:r>
              <a:rPr b="0" i="0" lang="en" sz="2480" u="none" cap="none" strike="noStrike">
                <a:solidFill>
                  <a:schemeClr val="dk1"/>
                </a:solidFill>
                <a:latin typeface="Calibri"/>
                <a:ea typeface="Calibri"/>
                <a:cs typeface="Calibri"/>
                <a:sym typeface="Calibri"/>
              </a:rPr>
              <a:t>, data[, options], callback)</a:t>
            </a:r>
          </a:p>
          <a:p>
            <a:pPr indent="-285750" lvl="1" marL="742950" marR="0" rtl="0" algn="l">
              <a:lnSpc>
                <a:spcPct val="80000"/>
              </a:lnSpc>
              <a:spcBef>
                <a:spcPts val="434"/>
              </a:spcBef>
              <a:spcAft>
                <a:spcPts val="0"/>
              </a:spcAft>
              <a:buClr>
                <a:schemeClr val="dk1"/>
              </a:buClr>
              <a:buSzPct val="98636"/>
              <a:buFont typeface="Arial"/>
              <a:buChar char="–"/>
            </a:pPr>
            <a:r>
              <a:rPr b="1" i="0" lang="en" sz="2170" u="none" cap="none" strike="noStrike">
                <a:solidFill>
                  <a:schemeClr val="dk1"/>
                </a:solidFill>
                <a:latin typeface="Calibri"/>
                <a:ea typeface="Calibri"/>
                <a:cs typeface="Calibri"/>
                <a:sym typeface="Calibri"/>
              </a:rPr>
              <a:t>path</a:t>
            </a:r>
            <a:r>
              <a:rPr b="0" i="0" lang="en" sz="2170" u="none" cap="none" strike="noStrike">
                <a:solidFill>
                  <a:schemeClr val="dk1"/>
                </a:solidFill>
                <a:latin typeface="Calibri"/>
                <a:ea typeface="Calibri"/>
                <a:cs typeface="Calibri"/>
                <a:sym typeface="Calibri"/>
              </a:rPr>
              <a:t> − This is the string having the file name including path.</a:t>
            </a:r>
          </a:p>
          <a:p>
            <a:pPr indent="-285750" lvl="1" marL="742950" marR="0" rtl="0" algn="l">
              <a:lnSpc>
                <a:spcPct val="80000"/>
              </a:lnSpc>
              <a:spcBef>
                <a:spcPts val="434"/>
              </a:spcBef>
              <a:spcAft>
                <a:spcPts val="0"/>
              </a:spcAft>
              <a:buClr>
                <a:schemeClr val="dk1"/>
              </a:buClr>
              <a:buSzPct val="98636"/>
              <a:buFont typeface="Arial"/>
              <a:buChar char="–"/>
            </a:pPr>
            <a:r>
              <a:rPr b="1" i="0" lang="en" sz="2170" u="none" cap="none" strike="noStrike">
                <a:solidFill>
                  <a:schemeClr val="dk1"/>
                </a:solidFill>
                <a:latin typeface="Calibri"/>
                <a:ea typeface="Calibri"/>
                <a:cs typeface="Calibri"/>
                <a:sym typeface="Calibri"/>
              </a:rPr>
              <a:t>data</a:t>
            </a:r>
            <a:r>
              <a:rPr b="0" i="0" lang="en" sz="2170" u="none" cap="none" strike="noStrike">
                <a:solidFill>
                  <a:schemeClr val="dk1"/>
                </a:solidFill>
                <a:latin typeface="Calibri"/>
                <a:ea typeface="Calibri"/>
                <a:cs typeface="Calibri"/>
                <a:sym typeface="Calibri"/>
              </a:rPr>
              <a:t> − This is the String or Buffer to be written into the file.</a:t>
            </a:r>
          </a:p>
          <a:p>
            <a:pPr indent="-285750" lvl="1" marL="742950" marR="0" rtl="0" algn="l">
              <a:lnSpc>
                <a:spcPct val="80000"/>
              </a:lnSpc>
              <a:spcBef>
                <a:spcPts val="434"/>
              </a:spcBef>
              <a:spcAft>
                <a:spcPts val="0"/>
              </a:spcAft>
              <a:buClr>
                <a:schemeClr val="dk1"/>
              </a:buClr>
              <a:buSzPct val="98636"/>
              <a:buFont typeface="Arial"/>
              <a:buChar char="–"/>
            </a:pPr>
            <a:r>
              <a:rPr b="1" i="0" lang="en" sz="2170" u="none" cap="none" strike="noStrike">
                <a:solidFill>
                  <a:schemeClr val="dk1"/>
                </a:solidFill>
                <a:latin typeface="Calibri"/>
                <a:ea typeface="Calibri"/>
                <a:cs typeface="Calibri"/>
                <a:sym typeface="Calibri"/>
              </a:rPr>
              <a:t>options</a:t>
            </a:r>
            <a:r>
              <a:rPr b="0" i="0" lang="en" sz="2170" u="none" cap="none" strike="noStrike">
                <a:solidFill>
                  <a:schemeClr val="dk1"/>
                </a:solidFill>
                <a:latin typeface="Calibri"/>
                <a:ea typeface="Calibri"/>
                <a:cs typeface="Calibri"/>
                <a:sym typeface="Calibri"/>
              </a:rPr>
              <a:t> − The third parameter is an object which will hold {encoding, mode, flag}. By default. encoding is utf8, mode is octal value 0666. and flag is 'w'</a:t>
            </a:r>
          </a:p>
          <a:p>
            <a:pPr indent="-285750" lvl="1" marL="742950" marR="0" rtl="0" algn="l">
              <a:lnSpc>
                <a:spcPct val="80000"/>
              </a:lnSpc>
              <a:spcBef>
                <a:spcPts val="434"/>
              </a:spcBef>
              <a:spcAft>
                <a:spcPts val="0"/>
              </a:spcAft>
              <a:buClr>
                <a:schemeClr val="dk1"/>
              </a:buClr>
              <a:buSzPct val="98636"/>
              <a:buFont typeface="Arial"/>
              <a:buChar char="–"/>
            </a:pPr>
            <a:r>
              <a:rPr b="1" i="0" lang="en" sz="2170" u="none" cap="none" strike="noStrike">
                <a:solidFill>
                  <a:schemeClr val="dk1"/>
                </a:solidFill>
                <a:latin typeface="Calibri"/>
                <a:ea typeface="Calibri"/>
                <a:cs typeface="Calibri"/>
                <a:sym typeface="Calibri"/>
              </a:rPr>
              <a:t>callback</a:t>
            </a:r>
            <a:r>
              <a:rPr b="0" i="0" lang="en" sz="2170" u="none" cap="none" strike="noStrike">
                <a:solidFill>
                  <a:schemeClr val="dk1"/>
                </a:solidFill>
                <a:latin typeface="Calibri"/>
                <a:ea typeface="Calibri"/>
                <a:cs typeface="Calibri"/>
                <a:sym typeface="Calibri"/>
              </a:rPr>
              <a:t> − This is the callback function which gets a single parameter err that returns an error in case of any writing error.</a:t>
            </a:r>
          </a:p>
          <a:p>
            <a:pPr indent="-285750" lvl="1" marL="742950" marR="0" rtl="0" algn="l">
              <a:lnSpc>
                <a:spcPct val="80000"/>
              </a:lnSpc>
              <a:spcBef>
                <a:spcPts val="434"/>
              </a:spcBef>
              <a:buClr>
                <a:schemeClr val="dk1"/>
              </a:buClr>
              <a:buSzPct val="98636"/>
              <a:buFont typeface="Arial"/>
              <a:buNone/>
            </a:pPr>
            <a:r>
              <a:t/>
            </a:r>
            <a:endParaRPr b="0" i="0" sz="2170" u="none" cap="none" strike="noStrike">
              <a:solidFill>
                <a:schemeClr val="dk1"/>
              </a:solidFill>
              <a:latin typeface="Calibri"/>
              <a:ea typeface="Calibri"/>
              <a:cs typeface="Calibri"/>
              <a:sym typeface="Calibri"/>
            </a:endParaRPr>
          </a:p>
        </p:txBody>
      </p:sp>
      <p:sp>
        <p:nvSpPr>
          <p:cNvPr id="223" name="Shape 223"/>
          <p:cNvSpPr txBox="1"/>
          <p:nvPr>
            <p:ph idx="11" type="ftr"/>
          </p:nvPr>
        </p:nvSpPr>
        <p:spPr>
          <a:xfrm>
            <a:off x="2409244" y="4767262"/>
            <a:ext cx="3948300" cy="2739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888888"/>
              </a:buClr>
              <a:buSzPct val="25000"/>
              <a:buFont typeface="Calibri"/>
              <a:buNone/>
            </a:pPr>
            <a:r>
              <a:rPr b="0" i="0" lang="en" sz="1200" u="none" cap="none" strike="noStrike">
                <a:solidFill>
                  <a:srgbClr val="888888"/>
                </a:solidFill>
                <a:latin typeface="Calibri"/>
                <a:ea typeface="Calibri"/>
                <a:cs typeface="Calibri"/>
                <a:sym typeface="Calibri"/>
              </a:rPr>
              <a:t>©FPT SOFTWARE - Corporate Training Center - Internal Use</a:t>
            </a:r>
          </a:p>
        </p:txBody>
      </p:sp>
      <p:sp>
        <p:nvSpPr>
          <p:cNvPr id="224" name="Shape 224"/>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a:off x="457200" y="0"/>
            <a:ext cx="6706800" cy="644100"/>
          </a:xfrm>
          <a:prstGeom prst="rect">
            <a:avLst/>
          </a:prstGeom>
          <a:noFill/>
          <a:ln>
            <a:noFill/>
          </a:ln>
        </p:spPr>
        <p:txBody>
          <a:bodyPr anchorCtr="0" anchor="ctr" bIns="45700" lIns="91425" rIns="91425" tIns="45700">
            <a:noAutofit/>
          </a:bodyPr>
          <a:lstStyle/>
          <a:p>
            <a:pPr indent="0" lvl="0" marL="0" marR="0" rtl="0" algn="l">
              <a:spcBef>
                <a:spcPts val="0"/>
              </a:spcBef>
              <a:buClr>
                <a:schemeClr val="lt1"/>
              </a:buClr>
              <a:buSzPct val="25000"/>
              <a:buFont typeface="Calibri"/>
              <a:buNone/>
            </a:pPr>
            <a:r>
              <a:rPr b="1" i="0" lang="en" sz="3600" u="none" cap="none" strike="noStrike">
                <a:solidFill>
                  <a:schemeClr val="lt1"/>
                </a:solidFill>
                <a:latin typeface="Calibri"/>
                <a:ea typeface="Calibri"/>
                <a:cs typeface="Calibri"/>
                <a:sym typeface="Calibri"/>
              </a:rPr>
              <a:t>How to read a file</a:t>
            </a:r>
          </a:p>
        </p:txBody>
      </p:sp>
      <p:sp>
        <p:nvSpPr>
          <p:cNvPr id="230" name="Shape 230"/>
          <p:cNvSpPr txBox="1"/>
          <p:nvPr>
            <p:ph idx="1" type="body"/>
          </p:nvPr>
        </p:nvSpPr>
        <p:spPr>
          <a:xfrm>
            <a:off x="457200" y="1200150"/>
            <a:ext cx="8229600" cy="3394500"/>
          </a:xfrm>
          <a:prstGeom prst="rect">
            <a:avLst/>
          </a:prstGeom>
          <a:noFill/>
          <a:ln>
            <a:noFill/>
          </a:ln>
        </p:spPr>
        <p:txBody>
          <a:bodyPr anchorCtr="0" anchor="t" bIns="45700" lIns="91425" rIns="91425" tIns="45700">
            <a:noAutofit/>
          </a:bodyPr>
          <a:lstStyle/>
          <a:p>
            <a:pPr indent="0" lvl="0" marL="0" marR="0" rtl="0" algn="l">
              <a:lnSpc>
                <a:spcPct val="80000"/>
              </a:lnSpc>
              <a:spcBef>
                <a:spcPts val="0"/>
              </a:spcBef>
              <a:spcAft>
                <a:spcPts val="0"/>
              </a:spcAft>
              <a:buClr>
                <a:schemeClr val="dk1"/>
              </a:buClr>
              <a:buSzPct val="25000"/>
              <a:buFont typeface="Arial"/>
              <a:buNone/>
            </a:pPr>
            <a:r>
              <a:rPr b="0" i="0" lang="en" sz="2000" u="none" cap="none" strike="noStrike">
                <a:solidFill>
                  <a:schemeClr val="dk1"/>
                </a:solidFill>
                <a:latin typeface="Calibri"/>
                <a:ea typeface="Calibri"/>
                <a:cs typeface="Calibri"/>
                <a:sym typeface="Calibri"/>
              </a:rPr>
              <a:t>Reading a File</a:t>
            </a:r>
          </a:p>
          <a:p>
            <a:pPr indent="-342900" lvl="0" marL="342900" marR="0" rtl="0" algn="l">
              <a:lnSpc>
                <a:spcPct val="80000"/>
              </a:lnSpc>
              <a:spcBef>
                <a:spcPts val="400"/>
              </a:spcBef>
              <a:spcAft>
                <a:spcPts val="0"/>
              </a:spcAft>
              <a:buClr>
                <a:schemeClr val="dk1"/>
              </a:buClr>
              <a:buSzPct val="100000"/>
              <a:buFont typeface="Arial"/>
              <a:buChar char="•"/>
            </a:pPr>
            <a:r>
              <a:rPr b="0" i="0" lang="en" sz="2000" u="none" cap="none" strike="noStrike">
                <a:solidFill>
                  <a:schemeClr val="dk1"/>
                </a:solidFill>
                <a:latin typeface="Calibri"/>
                <a:ea typeface="Calibri"/>
                <a:cs typeface="Calibri"/>
                <a:sym typeface="Calibri"/>
              </a:rPr>
              <a:t>fs.read(fd, buffer, offset, length, position, callback)</a:t>
            </a:r>
          </a:p>
          <a:p>
            <a:pPr indent="-342900" lvl="0" marL="342900" marR="0" rtl="0" algn="l">
              <a:lnSpc>
                <a:spcPct val="80000"/>
              </a:lnSpc>
              <a:spcBef>
                <a:spcPts val="400"/>
              </a:spcBef>
              <a:spcAft>
                <a:spcPts val="0"/>
              </a:spcAft>
              <a:buClr>
                <a:schemeClr val="dk1"/>
              </a:buClr>
              <a:buSzPct val="100000"/>
              <a:buFont typeface="Arial"/>
              <a:buChar char="•"/>
            </a:pPr>
            <a:r>
              <a:rPr b="0" i="0" lang="en" sz="2000" u="none" cap="none" strike="noStrike">
                <a:solidFill>
                  <a:schemeClr val="dk1"/>
                </a:solidFill>
                <a:latin typeface="Calibri"/>
                <a:ea typeface="Calibri"/>
                <a:cs typeface="Calibri"/>
                <a:sym typeface="Calibri"/>
              </a:rPr>
              <a:t>Here is the description of the parameters used −</a:t>
            </a:r>
          </a:p>
          <a:p>
            <a:pPr indent="-285750" lvl="1" marL="742950" marR="0" rtl="0" algn="l">
              <a:lnSpc>
                <a:spcPct val="80000"/>
              </a:lnSpc>
              <a:spcBef>
                <a:spcPts val="350"/>
              </a:spcBef>
              <a:spcAft>
                <a:spcPts val="0"/>
              </a:spcAft>
              <a:buClr>
                <a:schemeClr val="dk1"/>
              </a:buClr>
              <a:buSzPct val="97222"/>
              <a:buFont typeface="Arial"/>
              <a:buChar char="–"/>
            </a:pPr>
            <a:r>
              <a:rPr b="1" i="0" lang="en" sz="1750" u="none" cap="none" strike="noStrike">
                <a:solidFill>
                  <a:schemeClr val="dk1"/>
                </a:solidFill>
                <a:latin typeface="Calibri"/>
                <a:ea typeface="Calibri"/>
                <a:cs typeface="Calibri"/>
                <a:sym typeface="Calibri"/>
              </a:rPr>
              <a:t>fd</a:t>
            </a:r>
            <a:r>
              <a:rPr b="0" i="0" lang="en" sz="1750" u="none" cap="none" strike="noStrike">
                <a:solidFill>
                  <a:schemeClr val="dk1"/>
                </a:solidFill>
                <a:latin typeface="Calibri"/>
                <a:ea typeface="Calibri"/>
                <a:cs typeface="Calibri"/>
                <a:sym typeface="Calibri"/>
              </a:rPr>
              <a:t> − This is the file descriptor returned by fs.open().</a:t>
            </a:r>
          </a:p>
          <a:p>
            <a:pPr indent="-285750" lvl="1" marL="742950" marR="0" rtl="0" algn="l">
              <a:lnSpc>
                <a:spcPct val="80000"/>
              </a:lnSpc>
              <a:spcBef>
                <a:spcPts val="350"/>
              </a:spcBef>
              <a:spcAft>
                <a:spcPts val="0"/>
              </a:spcAft>
              <a:buClr>
                <a:schemeClr val="dk1"/>
              </a:buClr>
              <a:buSzPct val="97222"/>
              <a:buFont typeface="Arial"/>
              <a:buChar char="–"/>
            </a:pPr>
            <a:r>
              <a:rPr b="1" i="0" lang="en" sz="1750" u="none" cap="none" strike="noStrike">
                <a:solidFill>
                  <a:schemeClr val="dk1"/>
                </a:solidFill>
                <a:latin typeface="Calibri"/>
                <a:ea typeface="Calibri"/>
                <a:cs typeface="Calibri"/>
                <a:sym typeface="Calibri"/>
              </a:rPr>
              <a:t>buffer</a:t>
            </a:r>
            <a:r>
              <a:rPr b="0" i="0" lang="en" sz="1750" u="none" cap="none" strike="noStrike">
                <a:solidFill>
                  <a:schemeClr val="dk1"/>
                </a:solidFill>
                <a:latin typeface="Calibri"/>
                <a:ea typeface="Calibri"/>
                <a:cs typeface="Calibri"/>
                <a:sym typeface="Calibri"/>
              </a:rPr>
              <a:t> − This is the buffer that the data will be written to.</a:t>
            </a:r>
          </a:p>
          <a:p>
            <a:pPr indent="-285750" lvl="1" marL="742950" marR="0" rtl="0" algn="l">
              <a:lnSpc>
                <a:spcPct val="80000"/>
              </a:lnSpc>
              <a:spcBef>
                <a:spcPts val="350"/>
              </a:spcBef>
              <a:spcAft>
                <a:spcPts val="0"/>
              </a:spcAft>
              <a:buClr>
                <a:schemeClr val="dk1"/>
              </a:buClr>
              <a:buSzPct val="97222"/>
              <a:buFont typeface="Arial"/>
              <a:buChar char="–"/>
            </a:pPr>
            <a:r>
              <a:rPr b="1" i="0" lang="en" sz="1750" u="none" cap="none" strike="noStrike">
                <a:solidFill>
                  <a:schemeClr val="dk1"/>
                </a:solidFill>
                <a:latin typeface="Calibri"/>
                <a:ea typeface="Calibri"/>
                <a:cs typeface="Calibri"/>
                <a:sym typeface="Calibri"/>
              </a:rPr>
              <a:t>offset</a:t>
            </a:r>
            <a:r>
              <a:rPr b="0" i="0" lang="en" sz="1750" u="none" cap="none" strike="noStrike">
                <a:solidFill>
                  <a:schemeClr val="dk1"/>
                </a:solidFill>
                <a:latin typeface="Calibri"/>
                <a:ea typeface="Calibri"/>
                <a:cs typeface="Calibri"/>
                <a:sym typeface="Calibri"/>
              </a:rPr>
              <a:t> − This is the offset in the buffer to start writing at.</a:t>
            </a:r>
          </a:p>
          <a:p>
            <a:pPr indent="-285750" lvl="1" marL="742950" marR="0" rtl="0" algn="l">
              <a:lnSpc>
                <a:spcPct val="80000"/>
              </a:lnSpc>
              <a:spcBef>
                <a:spcPts val="350"/>
              </a:spcBef>
              <a:spcAft>
                <a:spcPts val="0"/>
              </a:spcAft>
              <a:buClr>
                <a:schemeClr val="dk1"/>
              </a:buClr>
              <a:buSzPct val="97222"/>
              <a:buFont typeface="Arial"/>
              <a:buChar char="–"/>
            </a:pPr>
            <a:r>
              <a:rPr b="1" i="0" lang="en" sz="1750" u="none" cap="none" strike="noStrike">
                <a:solidFill>
                  <a:schemeClr val="dk1"/>
                </a:solidFill>
                <a:latin typeface="Calibri"/>
                <a:ea typeface="Calibri"/>
                <a:cs typeface="Calibri"/>
                <a:sym typeface="Calibri"/>
              </a:rPr>
              <a:t>length</a:t>
            </a:r>
            <a:r>
              <a:rPr b="0" i="0" lang="en" sz="1750" u="none" cap="none" strike="noStrike">
                <a:solidFill>
                  <a:schemeClr val="dk1"/>
                </a:solidFill>
                <a:latin typeface="Calibri"/>
                <a:ea typeface="Calibri"/>
                <a:cs typeface="Calibri"/>
                <a:sym typeface="Calibri"/>
              </a:rPr>
              <a:t> − This is an integer specifying the number of bytes to read.</a:t>
            </a:r>
          </a:p>
          <a:p>
            <a:pPr indent="-285750" lvl="1" marL="742950" marR="0" rtl="0" algn="l">
              <a:lnSpc>
                <a:spcPct val="80000"/>
              </a:lnSpc>
              <a:spcBef>
                <a:spcPts val="350"/>
              </a:spcBef>
              <a:spcAft>
                <a:spcPts val="0"/>
              </a:spcAft>
              <a:buClr>
                <a:schemeClr val="dk1"/>
              </a:buClr>
              <a:buSzPct val="97222"/>
              <a:buFont typeface="Arial"/>
              <a:buChar char="–"/>
            </a:pPr>
            <a:r>
              <a:rPr b="1" i="0" lang="en" sz="1750" u="none" cap="none" strike="noStrike">
                <a:solidFill>
                  <a:schemeClr val="dk1"/>
                </a:solidFill>
                <a:latin typeface="Calibri"/>
                <a:ea typeface="Calibri"/>
                <a:cs typeface="Calibri"/>
                <a:sym typeface="Calibri"/>
              </a:rPr>
              <a:t>position</a:t>
            </a:r>
            <a:r>
              <a:rPr b="0" i="0" lang="en" sz="1750" u="none" cap="none" strike="noStrike">
                <a:solidFill>
                  <a:schemeClr val="dk1"/>
                </a:solidFill>
                <a:latin typeface="Calibri"/>
                <a:ea typeface="Calibri"/>
                <a:cs typeface="Calibri"/>
                <a:sym typeface="Calibri"/>
              </a:rPr>
              <a:t> − This is an integer specifying where to begin reading from in the file. If position is null, data will be read from the current file position.</a:t>
            </a:r>
          </a:p>
          <a:p>
            <a:pPr indent="-285750" lvl="1" marL="742950" marR="0" rtl="0" algn="l">
              <a:lnSpc>
                <a:spcPct val="80000"/>
              </a:lnSpc>
              <a:spcBef>
                <a:spcPts val="350"/>
              </a:spcBef>
              <a:spcAft>
                <a:spcPts val="0"/>
              </a:spcAft>
              <a:buClr>
                <a:schemeClr val="dk1"/>
              </a:buClr>
              <a:buSzPct val="97222"/>
              <a:buFont typeface="Arial"/>
              <a:buChar char="–"/>
            </a:pPr>
            <a:r>
              <a:rPr b="1" i="0" lang="en" sz="1750" u="none" cap="none" strike="noStrike">
                <a:solidFill>
                  <a:schemeClr val="dk1"/>
                </a:solidFill>
                <a:latin typeface="Calibri"/>
                <a:ea typeface="Calibri"/>
                <a:cs typeface="Calibri"/>
                <a:sym typeface="Calibri"/>
              </a:rPr>
              <a:t>callback</a:t>
            </a:r>
            <a:r>
              <a:rPr b="0" i="0" lang="en" sz="1750" u="none" cap="none" strike="noStrike">
                <a:solidFill>
                  <a:schemeClr val="dk1"/>
                </a:solidFill>
                <a:latin typeface="Calibri"/>
                <a:ea typeface="Calibri"/>
                <a:cs typeface="Calibri"/>
                <a:sym typeface="Calibri"/>
              </a:rPr>
              <a:t> − This is the callback function which gets the three arguments, (err, bytesRead, buffer).</a:t>
            </a:r>
          </a:p>
          <a:p>
            <a:pPr indent="-342900" lvl="0" marL="342900" marR="0" rtl="0" algn="l">
              <a:lnSpc>
                <a:spcPct val="80000"/>
              </a:lnSpc>
              <a:spcBef>
                <a:spcPts val="400"/>
              </a:spcBef>
              <a:buClr>
                <a:schemeClr val="dk1"/>
              </a:buClr>
              <a:buSzPct val="100000"/>
              <a:buFont typeface="Arial"/>
              <a:buNone/>
            </a:pPr>
            <a:r>
              <a:t/>
            </a:r>
            <a:endParaRPr b="0" i="0" sz="2000" u="none" cap="none" strike="noStrike">
              <a:solidFill>
                <a:schemeClr val="dk1"/>
              </a:solidFill>
              <a:latin typeface="Calibri"/>
              <a:ea typeface="Calibri"/>
              <a:cs typeface="Calibri"/>
              <a:sym typeface="Calibri"/>
            </a:endParaRPr>
          </a:p>
        </p:txBody>
      </p:sp>
      <p:sp>
        <p:nvSpPr>
          <p:cNvPr id="231" name="Shape 231"/>
          <p:cNvSpPr txBox="1"/>
          <p:nvPr>
            <p:ph idx="11" type="ftr"/>
          </p:nvPr>
        </p:nvSpPr>
        <p:spPr>
          <a:xfrm>
            <a:off x="2409244" y="4767262"/>
            <a:ext cx="3948300" cy="2739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888888"/>
              </a:buClr>
              <a:buSzPct val="25000"/>
              <a:buFont typeface="Calibri"/>
              <a:buNone/>
            </a:pPr>
            <a:r>
              <a:rPr b="0" i="0" lang="en" sz="1200" u="none" cap="none" strike="noStrike">
                <a:solidFill>
                  <a:srgbClr val="888888"/>
                </a:solidFill>
                <a:latin typeface="Calibri"/>
                <a:ea typeface="Calibri"/>
                <a:cs typeface="Calibri"/>
                <a:sym typeface="Calibri"/>
              </a:rPr>
              <a:t>©FPT SOFTWARE - Corporate Training Center - Internal Use</a:t>
            </a:r>
          </a:p>
        </p:txBody>
      </p:sp>
      <p:sp>
        <p:nvSpPr>
          <p:cNvPr id="232" name="Shape 232"/>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txBox="1"/>
          <p:nvPr>
            <p:ph type="title"/>
          </p:nvPr>
        </p:nvSpPr>
        <p:spPr>
          <a:xfrm>
            <a:off x="457200" y="0"/>
            <a:ext cx="6706800" cy="644100"/>
          </a:xfrm>
          <a:prstGeom prst="rect">
            <a:avLst/>
          </a:prstGeom>
          <a:noFill/>
          <a:ln>
            <a:noFill/>
          </a:ln>
        </p:spPr>
        <p:txBody>
          <a:bodyPr anchorCtr="0" anchor="ctr" bIns="45700" lIns="91425" rIns="91425" tIns="45700">
            <a:noAutofit/>
          </a:bodyPr>
          <a:lstStyle/>
          <a:p>
            <a:pPr indent="0" lvl="0" marL="0" marR="0" rtl="0" algn="l">
              <a:spcBef>
                <a:spcPts val="0"/>
              </a:spcBef>
              <a:buClr>
                <a:schemeClr val="lt1"/>
              </a:buClr>
              <a:buSzPct val="25000"/>
              <a:buFont typeface="Calibri"/>
              <a:buNone/>
            </a:pPr>
            <a:r>
              <a:rPr b="1" i="0" lang="en" sz="3600" u="none" cap="none" strike="noStrike">
                <a:solidFill>
                  <a:schemeClr val="lt1"/>
                </a:solidFill>
                <a:latin typeface="Calibri"/>
                <a:ea typeface="Calibri"/>
                <a:cs typeface="Calibri"/>
                <a:sym typeface="Calibri"/>
              </a:rPr>
              <a:t>How to delete a file</a:t>
            </a:r>
          </a:p>
        </p:txBody>
      </p:sp>
      <p:sp>
        <p:nvSpPr>
          <p:cNvPr id="238" name="Shape 238"/>
          <p:cNvSpPr txBox="1"/>
          <p:nvPr>
            <p:ph idx="1" type="body"/>
          </p:nvPr>
        </p:nvSpPr>
        <p:spPr>
          <a:xfrm>
            <a:off x="457200" y="1200150"/>
            <a:ext cx="8229600" cy="33945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Arial"/>
              <a:buNone/>
            </a:pPr>
            <a:r>
              <a:rPr b="0" i="0" lang="en" sz="2960" u="none" cap="none" strike="noStrike">
                <a:solidFill>
                  <a:schemeClr val="dk1"/>
                </a:solidFill>
                <a:latin typeface="Calibri"/>
                <a:ea typeface="Calibri"/>
                <a:cs typeface="Calibri"/>
                <a:sym typeface="Calibri"/>
              </a:rPr>
              <a:t>Delete a File</a:t>
            </a:r>
          </a:p>
          <a:p>
            <a:pPr indent="-342900" lvl="0" marL="342900" marR="0" rtl="0" algn="l">
              <a:spcBef>
                <a:spcPts val="592"/>
              </a:spcBef>
              <a:spcAft>
                <a:spcPts val="0"/>
              </a:spcAft>
              <a:buClr>
                <a:schemeClr val="dk1"/>
              </a:buClr>
              <a:buSzPct val="98666"/>
              <a:buFont typeface="Arial"/>
              <a:buChar char="•"/>
            </a:pPr>
            <a:r>
              <a:rPr b="0" i="0" lang="en" sz="2960" u="none" cap="none" strike="noStrike">
                <a:solidFill>
                  <a:schemeClr val="dk1"/>
                </a:solidFill>
                <a:latin typeface="Calibri"/>
                <a:ea typeface="Calibri"/>
                <a:cs typeface="Calibri"/>
                <a:sym typeface="Calibri"/>
              </a:rPr>
              <a:t>fs.unlink(path, callback)</a:t>
            </a:r>
          </a:p>
          <a:p>
            <a:pPr indent="-342900" lvl="0" marL="342900" marR="0" rtl="0" algn="l">
              <a:spcBef>
                <a:spcPts val="592"/>
              </a:spcBef>
              <a:spcAft>
                <a:spcPts val="0"/>
              </a:spcAft>
              <a:buClr>
                <a:schemeClr val="dk1"/>
              </a:buClr>
              <a:buSzPct val="98666"/>
              <a:buFont typeface="Arial"/>
              <a:buChar char="•"/>
            </a:pPr>
            <a:r>
              <a:rPr b="0" i="0" lang="en" sz="2960" u="none" cap="none" strike="noStrike">
                <a:solidFill>
                  <a:schemeClr val="dk1"/>
                </a:solidFill>
                <a:latin typeface="Calibri"/>
                <a:ea typeface="Calibri"/>
                <a:cs typeface="Calibri"/>
                <a:sym typeface="Calibri"/>
              </a:rPr>
              <a:t>Here is the description of the parameters used −</a:t>
            </a:r>
          </a:p>
          <a:p>
            <a:pPr indent="-285750" lvl="1" marL="742950" marR="0" rtl="0" algn="l">
              <a:spcBef>
                <a:spcPts val="518"/>
              </a:spcBef>
              <a:spcAft>
                <a:spcPts val="0"/>
              </a:spcAft>
              <a:buClr>
                <a:schemeClr val="dk1"/>
              </a:buClr>
              <a:buSzPct val="99615"/>
              <a:buFont typeface="Arial"/>
              <a:buChar char="–"/>
            </a:pPr>
            <a:r>
              <a:rPr b="1" i="0" lang="en" sz="2590" u="none" cap="none" strike="noStrike">
                <a:solidFill>
                  <a:schemeClr val="dk1"/>
                </a:solidFill>
                <a:latin typeface="Calibri"/>
                <a:ea typeface="Calibri"/>
                <a:cs typeface="Calibri"/>
                <a:sym typeface="Calibri"/>
              </a:rPr>
              <a:t>path</a:t>
            </a:r>
            <a:r>
              <a:rPr b="0" i="0" lang="en" sz="2590" u="none" cap="none" strike="noStrike">
                <a:solidFill>
                  <a:schemeClr val="dk1"/>
                </a:solidFill>
                <a:latin typeface="Calibri"/>
                <a:ea typeface="Calibri"/>
                <a:cs typeface="Calibri"/>
                <a:sym typeface="Calibri"/>
              </a:rPr>
              <a:t> − This is the file name including path.</a:t>
            </a:r>
          </a:p>
          <a:p>
            <a:pPr indent="-285750" lvl="1" marL="742950" marR="0" rtl="0" algn="l">
              <a:spcBef>
                <a:spcPts val="518"/>
              </a:spcBef>
              <a:spcAft>
                <a:spcPts val="0"/>
              </a:spcAft>
              <a:buClr>
                <a:schemeClr val="dk1"/>
              </a:buClr>
              <a:buSzPct val="99615"/>
              <a:buFont typeface="Arial"/>
              <a:buChar char="–"/>
            </a:pPr>
            <a:r>
              <a:rPr b="1" i="0" lang="en" sz="2590" u="none" cap="none" strike="noStrike">
                <a:solidFill>
                  <a:schemeClr val="dk1"/>
                </a:solidFill>
                <a:latin typeface="Calibri"/>
                <a:ea typeface="Calibri"/>
                <a:cs typeface="Calibri"/>
                <a:sym typeface="Calibri"/>
              </a:rPr>
              <a:t>callback</a:t>
            </a:r>
            <a:r>
              <a:rPr b="0" i="0" lang="en" sz="2590" u="none" cap="none" strike="noStrike">
                <a:solidFill>
                  <a:schemeClr val="dk1"/>
                </a:solidFill>
                <a:latin typeface="Calibri"/>
                <a:ea typeface="Calibri"/>
                <a:cs typeface="Calibri"/>
                <a:sym typeface="Calibri"/>
              </a:rPr>
              <a:t> − This is the callback function No arguments other than a possible exception are given to the completion callback.</a:t>
            </a:r>
          </a:p>
          <a:p>
            <a:pPr indent="-342900" lvl="0" marL="342900" marR="0" rtl="0" algn="l">
              <a:spcBef>
                <a:spcPts val="592"/>
              </a:spcBef>
              <a:buClr>
                <a:schemeClr val="dk1"/>
              </a:buClr>
              <a:buSzPct val="98666"/>
              <a:buFont typeface="Arial"/>
              <a:buNone/>
            </a:pPr>
            <a:r>
              <a:t/>
            </a:r>
            <a:endParaRPr b="0" i="0" sz="2960" u="none" cap="none" strike="noStrike">
              <a:solidFill>
                <a:schemeClr val="dk1"/>
              </a:solidFill>
              <a:latin typeface="Calibri"/>
              <a:ea typeface="Calibri"/>
              <a:cs typeface="Calibri"/>
              <a:sym typeface="Calibri"/>
            </a:endParaRPr>
          </a:p>
        </p:txBody>
      </p:sp>
      <p:sp>
        <p:nvSpPr>
          <p:cNvPr id="239" name="Shape 239"/>
          <p:cNvSpPr txBox="1"/>
          <p:nvPr>
            <p:ph idx="11" type="ftr"/>
          </p:nvPr>
        </p:nvSpPr>
        <p:spPr>
          <a:xfrm>
            <a:off x="2409244" y="4767262"/>
            <a:ext cx="3948300" cy="2739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888888"/>
              </a:buClr>
              <a:buSzPct val="25000"/>
              <a:buFont typeface="Calibri"/>
              <a:buNone/>
            </a:pPr>
            <a:r>
              <a:rPr b="0" i="0" lang="en" sz="1200" u="none" cap="none" strike="noStrike">
                <a:solidFill>
                  <a:srgbClr val="888888"/>
                </a:solidFill>
                <a:latin typeface="Calibri"/>
                <a:ea typeface="Calibri"/>
                <a:cs typeface="Calibri"/>
                <a:sym typeface="Calibri"/>
              </a:rPr>
              <a:t>©FPT SOFTWARE - Corporate Training Center - Internal Use</a:t>
            </a:r>
          </a:p>
        </p:txBody>
      </p:sp>
      <p:sp>
        <p:nvSpPr>
          <p:cNvPr id="240" name="Shape 240"/>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type="title"/>
          </p:nvPr>
        </p:nvSpPr>
        <p:spPr>
          <a:xfrm>
            <a:off x="457200" y="0"/>
            <a:ext cx="6706800" cy="644100"/>
          </a:xfrm>
          <a:prstGeom prst="rect">
            <a:avLst/>
          </a:prstGeom>
          <a:noFill/>
          <a:ln>
            <a:noFill/>
          </a:ln>
        </p:spPr>
        <p:txBody>
          <a:bodyPr anchorCtr="0" anchor="ctr" bIns="45700" lIns="91425" rIns="91425" tIns="45700">
            <a:noAutofit/>
          </a:bodyPr>
          <a:lstStyle/>
          <a:p>
            <a:pPr indent="0" lvl="0" marL="0" marR="0" rtl="0" algn="l">
              <a:spcBef>
                <a:spcPts val="0"/>
              </a:spcBef>
              <a:buClr>
                <a:schemeClr val="lt1"/>
              </a:buClr>
              <a:buSzPct val="25000"/>
              <a:buFont typeface="Calibri"/>
              <a:buNone/>
            </a:pPr>
            <a:r>
              <a:rPr b="1" i="0" lang="en" sz="3600" u="none" cap="none" strike="noStrike">
                <a:solidFill>
                  <a:schemeClr val="lt1"/>
                </a:solidFill>
                <a:latin typeface="Calibri"/>
                <a:ea typeface="Calibri"/>
                <a:cs typeface="Calibri"/>
                <a:sym typeface="Calibri"/>
              </a:rPr>
              <a:t>Other function of fs</a:t>
            </a:r>
          </a:p>
        </p:txBody>
      </p:sp>
      <p:sp>
        <p:nvSpPr>
          <p:cNvPr id="246" name="Shape 246"/>
          <p:cNvSpPr txBox="1"/>
          <p:nvPr>
            <p:ph idx="1" type="body"/>
          </p:nvPr>
        </p:nvSpPr>
        <p:spPr>
          <a:xfrm>
            <a:off x="457200" y="1200150"/>
            <a:ext cx="8229600" cy="33945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 sz="3200" u="none" cap="none" strike="noStrike">
                <a:solidFill>
                  <a:schemeClr val="dk1"/>
                </a:solidFill>
                <a:latin typeface="Calibri"/>
                <a:ea typeface="Calibri"/>
                <a:cs typeface="Calibri"/>
                <a:sym typeface="Calibri"/>
              </a:rPr>
              <a:t>Get File Information: fs.stat(path, callback)</a:t>
            </a:r>
          </a:p>
          <a:p>
            <a:pPr indent="-342900" lvl="0" marL="342900" marR="0" rtl="0" algn="l">
              <a:spcBef>
                <a:spcPts val="640"/>
              </a:spcBef>
              <a:spcAft>
                <a:spcPts val="0"/>
              </a:spcAft>
              <a:buClr>
                <a:schemeClr val="dk1"/>
              </a:buClr>
              <a:buSzPct val="100000"/>
              <a:buFont typeface="Arial"/>
              <a:buChar char="•"/>
            </a:pPr>
            <a:r>
              <a:rPr b="0" i="0" lang="en" sz="3200" u="none" cap="none" strike="noStrike">
                <a:solidFill>
                  <a:schemeClr val="dk1"/>
                </a:solidFill>
                <a:latin typeface="Calibri"/>
                <a:ea typeface="Calibri"/>
                <a:cs typeface="Calibri"/>
                <a:sym typeface="Calibri"/>
              </a:rPr>
              <a:t>Closing a File: fs.close(fd, callback)</a:t>
            </a:r>
          </a:p>
          <a:p>
            <a:pPr indent="-342900" lvl="0" marL="342900" marR="0" rtl="0" algn="l">
              <a:spcBef>
                <a:spcPts val="640"/>
              </a:spcBef>
              <a:spcAft>
                <a:spcPts val="0"/>
              </a:spcAft>
              <a:buClr>
                <a:schemeClr val="dk1"/>
              </a:buClr>
              <a:buSzPct val="100000"/>
              <a:buFont typeface="Arial"/>
              <a:buChar char="•"/>
            </a:pPr>
            <a:r>
              <a:rPr b="0" i="0" lang="en" sz="3200" u="none" cap="none" strike="noStrike">
                <a:solidFill>
                  <a:schemeClr val="dk1"/>
                </a:solidFill>
                <a:latin typeface="Calibri"/>
                <a:ea typeface="Calibri"/>
                <a:cs typeface="Calibri"/>
                <a:sym typeface="Calibri"/>
              </a:rPr>
              <a:t>…</a:t>
            </a:r>
          </a:p>
          <a:p>
            <a:pPr indent="-285750" lvl="1" marL="742950" marR="0" rtl="0" algn="l">
              <a:spcBef>
                <a:spcPts val="56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
        <p:nvSpPr>
          <p:cNvPr id="247" name="Shape 247"/>
          <p:cNvSpPr txBox="1"/>
          <p:nvPr>
            <p:ph idx="11" type="ftr"/>
          </p:nvPr>
        </p:nvSpPr>
        <p:spPr>
          <a:xfrm>
            <a:off x="2409244" y="4767262"/>
            <a:ext cx="3948300" cy="2739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888888"/>
              </a:buClr>
              <a:buSzPct val="25000"/>
              <a:buFont typeface="Calibri"/>
              <a:buNone/>
            </a:pPr>
            <a:r>
              <a:rPr b="0" i="0" lang="en" sz="1200" u="none" cap="none" strike="noStrike">
                <a:solidFill>
                  <a:srgbClr val="888888"/>
                </a:solidFill>
                <a:latin typeface="Calibri"/>
                <a:ea typeface="Calibri"/>
                <a:cs typeface="Calibri"/>
                <a:sym typeface="Calibri"/>
              </a:rPr>
              <a:t>©FPT SOFTWARE - Corporate Training Center - Internal Use</a:t>
            </a:r>
          </a:p>
        </p:txBody>
      </p:sp>
      <p:sp>
        <p:nvSpPr>
          <p:cNvPr id="248" name="Shape 248"/>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53" name="Shape 253"/>
        <p:cNvGrpSpPr/>
        <p:nvPr/>
      </p:nvGrpSpPr>
      <p:grpSpPr>
        <a:xfrm>
          <a:off x="0" y="0"/>
          <a:ext cx="0" cy="0"/>
          <a:chOff x="0" y="0"/>
          <a:chExt cx="0" cy="0"/>
        </a:xfrm>
      </p:grpSpPr>
      <p:sp>
        <p:nvSpPr>
          <p:cNvPr id="254" name="Shape 254"/>
          <p:cNvSpPr txBox="1"/>
          <p:nvPr>
            <p:ph type="ctrTitle"/>
          </p:nvPr>
        </p:nvSpPr>
        <p:spPr>
          <a:xfrm>
            <a:off x="441960" y="2082799"/>
            <a:ext cx="5115600" cy="678000"/>
          </a:xfrm>
          <a:prstGeom prst="rect">
            <a:avLst/>
          </a:prstGeom>
          <a:noFill/>
          <a:ln>
            <a:noFill/>
          </a:ln>
        </p:spPr>
        <p:txBody>
          <a:bodyPr anchorCtr="0" anchor="ctr" bIns="45700" lIns="91425" rIns="91425" tIns="45700">
            <a:noAutofit/>
          </a:bodyPr>
          <a:lstStyle/>
          <a:p>
            <a:pPr indent="0" lvl="0" marL="0" marR="0" rtl="0" algn="ctr">
              <a:spcBef>
                <a:spcPts val="0"/>
              </a:spcBef>
              <a:buClr>
                <a:srgbClr val="E36C09"/>
              </a:buClr>
              <a:buSzPct val="25000"/>
              <a:buFont typeface="Calibri"/>
              <a:buNone/>
            </a:pPr>
            <a:r>
              <a:rPr b="1" i="0" lang="en" sz="6600" u="none" cap="none" strike="noStrike">
                <a:solidFill>
                  <a:srgbClr val="E36C09"/>
                </a:solidFill>
                <a:latin typeface="Calibri"/>
                <a:ea typeface="Calibri"/>
                <a:cs typeface="Calibri"/>
                <a:sym typeface="Calibri"/>
              </a:rPr>
              <a:t>Thank you</a:t>
            </a:r>
          </a:p>
        </p:txBody>
      </p:sp>
      <p:sp>
        <p:nvSpPr>
          <p:cNvPr id="255" name="Shape 255"/>
          <p:cNvSpPr txBox="1"/>
          <p:nvPr>
            <p:ph idx="11" type="ftr"/>
          </p:nvPr>
        </p:nvSpPr>
        <p:spPr>
          <a:xfrm>
            <a:off x="1868557" y="4767262"/>
            <a:ext cx="4489200" cy="2739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888888"/>
              </a:buClr>
              <a:buSzPct val="25000"/>
              <a:buFont typeface="Calibri"/>
              <a:buNone/>
            </a:pPr>
            <a:r>
              <a:rPr b="0" i="0" lang="en" sz="1200" u="none" cap="none" strike="noStrike">
                <a:solidFill>
                  <a:srgbClr val="888888"/>
                </a:solidFill>
                <a:latin typeface="Calibri"/>
                <a:ea typeface="Calibri"/>
                <a:cs typeface="Calibri"/>
                <a:sym typeface="Calibri"/>
              </a:rPr>
              <a:t>©FPT SOFTWARE - Corporate Training Center - Internal Use</a:t>
            </a:r>
          </a:p>
        </p:txBody>
      </p:sp>
      <p:sp>
        <p:nvSpPr>
          <p:cNvPr id="256" name="Shape 256"/>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457200" y="0"/>
            <a:ext cx="6706800" cy="644100"/>
          </a:xfrm>
          <a:prstGeom prst="rect">
            <a:avLst/>
          </a:prstGeom>
          <a:noFill/>
          <a:ln>
            <a:noFill/>
          </a:ln>
        </p:spPr>
        <p:txBody>
          <a:bodyPr anchorCtr="0" anchor="ctr" bIns="45700" lIns="91425" rIns="91425" tIns="45700">
            <a:noAutofit/>
          </a:bodyPr>
          <a:lstStyle/>
          <a:p>
            <a:pPr indent="0" lvl="0" marL="0" marR="0" rtl="0" algn="l">
              <a:spcBef>
                <a:spcPts val="0"/>
              </a:spcBef>
              <a:buClr>
                <a:schemeClr val="lt1"/>
              </a:buClr>
              <a:buSzPct val="25000"/>
              <a:buFont typeface="Calibri"/>
              <a:buNone/>
            </a:pPr>
            <a:r>
              <a:rPr b="1" i="0" lang="en" sz="3600" u="none" cap="none" strike="noStrike">
                <a:solidFill>
                  <a:schemeClr val="lt1"/>
                </a:solidFill>
                <a:latin typeface="Calibri"/>
                <a:ea typeface="Calibri"/>
                <a:cs typeface="Calibri"/>
                <a:sym typeface="Calibri"/>
              </a:rPr>
              <a:t>Objective</a:t>
            </a:r>
          </a:p>
        </p:txBody>
      </p:sp>
      <p:sp>
        <p:nvSpPr>
          <p:cNvPr id="140" name="Shape 140"/>
          <p:cNvSpPr txBox="1"/>
          <p:nvPr>
            <p:ph idx="1" type="body"/>
          </p:nvPr>
        </p:nvSpPr>
        <p:spPr>
          <a:xfrm>
            <a:off x="457200" y="1200150"/>
            <a:ext cx="8229600" cy="3394500"/>
          </a:xfrm>
          <a:prstGeom prst="rect">
            <a:avLst/>
          </a:prstGeom>
          <a:noFill/>
          <a:ln>
            <a:noFill/>
          </a:ln>
        </p:spPr>
        <p:txBody>
          <a:bodyPr anchorCtr="0" anchor="t" bIns="45700" lIns="91425" rIns="91425" tIns="45700">
            <a:noAutofit/>
          </a:bodyPr>
          <a:lstStyle/>
          <a:p>
            <a:pPr indent="-381000" lvl="0" marL="457200" marR="0" rtl="0" algn="l">
              <a:spcBef>
                <a:spcPts val="0"/>
              </a:spcBef>
              <a:buSzPct val="100000"/>
            </a:pPr>
            <a:r>
              <a:rPr lang="en" sz="2400"/>
              <a:t>Have a basic understanding of REST architecture.</a:t>
            </a:r>
          </a:p>
          <a:p>
            <a:pPr indent="-381000" lvl="0" marL="457200" marR="0" rtl="0" algn="l">
              <a:spcBef>
                <a:spcPts val="0"/>
              </a:spcBef>
              <a:buSzPct val="100000"/>
            </a:pPr>
            <a:r>
              <a:rPr lang="en" sz="2400"/>
              <a:t>Know how to use File System module to manipulate with files.</a:t>
            </a:r>
          </a:p>
        </p:txBody>
      </p:sp>
      <p:sp>
        <p:nvSpPr>
          <p:cNvPr id="141" name="Shape 141"/>
          <p:cNvSpPr txBox="1"/>
          <p:nvPr>
            <p:ph idx="11" type="ftr"/>
          </p:nvPr>
        </p:nvSpPr>
        <p:spPr>
          <a:xfrm>
            <a:off x="2409244" y="4767262"/>
            <a:ext cx="3948300" cy="2739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888888"/>
              </a:buClr>
              <a:buSzPct val="25000"/>
              <a:buFont typeface="Calibri"/>
              <a:buNone/>
            </a:pPr>
            <a:r>
              <a:rPr b="0" i="0" lang="en" sz="1200" u="none" cap="none" strike="noStrike">
                <a:solidFill>
                  <a:srgbClr val="888888"/>
                </a:solidFill>
                <a:latin typeface="Calibri"/>
                <a:ea typeface="Calibri"/>
                <a:cs typeface="Calibri"/>
                <a:sym typeface="Calibri"/>
              </a:rPr>
              <a:t>©FPT SOFTWARE - Corporate Training Center - Internal Use</a:t>
            </a:r>
          </a:p>
        </p:txBody>
      </p:sp>
      <p:sp>
        <p:nvSpPr>
          <p:cNvPr id="142" name="Shape 142"/>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146" name="Shape 146"/>
        <p:cNvGrpSpPr/>
        <p:nvPr/>
      </p:nvGrpSpPr>
      <p:grpSpPr>
        <a:xfrm>
          <a:off x="0" y="0"/>
          <a:ext cx="0" cy="0"/>
          <a:chOff x="0" y="0"/>
          <a:chExt cx="0" cy="0"/>
        </a:xfrm>
      </p:grpSpPr>
      <p:sp>
        <p:nvSpPr>
          <p:cNvPr id="147" name="Shape 147"/>
          <p:cNvSpPr txBox="1"/>
          <p:nvPr>
            <p:ph type="title"/>
          </p:nvPr>
        </p:nvSpPr>
        <p:spPr>
          <a:xfrm>
            <a:off x="457200" y="0"/>
            <a:ext cx="6706800" cy="644100"/>
          </a:xfrm>
          <a:prstGeom prst="rect">
            <a:avLst/>
          </a:prstGeom>
          <a:noFill/>
          <a:ln>
            <a:noFill/>
          </a:ln>
        </p:spPr>
        <p:txBody>
          <a:bodyPr anchorCtr="0" anchor="ctr" bIns="45700" lIns="91425" rIns="91425" tIns="45700">
            <a:noAutofit/>
          </a:bodyPr>
          <a:lstStyle/>
          <a:p>
            <a:pPr indent="0" lvl="0" marL="0" marR="0" rtl="0" algn="l">
              <a:spcBef>
                <a:spcPts val="0"/>
              </a:spcBef>
              <a:buClr>
                <a:schemeClr val="lt1"/>
              </a:buClr>
              <a:buSzPct val="25000"/>
              <a:buFont typeface="Calibri"/>
              <a:buNone/>
            </a:pPr>
            <a:r>
              <a:rPr b="1" i="0" lang="en" sz="3600" u="none" cap="none" strike="noStrike">
                <a:solidFill>
                  <a:schemeClr val="lt1"/>
                </a:solidFill>
                <a:latin typeface="Calibri"/>
                <a:ea typeface="Calibri"/>
                <a:cs typeface="Calibri"/>
                <a:sym typeface="Calibri"/>
              </a:rPr>
              <a:t>Agenda</a:t>
            </a:r>
          </a:p>
        </p:txBody>
      </p:sp>
      <p:sp>
        <p:nvSpPr>
          <p:cNvPr id="148" name="Shape 148"/>
          <p:cNvSpPr txBox="1"/>
          <p:nvPr>
            <p:ph idx="1" type="body"/>
          </p:nvPr>
        </p:nvSpPr>
        <p:spPr>
          <a:xfrm>
            <a:off x="457200" y="1200150"/>
            <a:ext cx="8229600" cy="33945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lang="en" sz="3000"/>
              <a:t>RESTful API</a:t>
            </a:r>
          </a:p>
          <a:p>
            <a:pPr indent="-342900" lvl="0" marL="342900" marR="0" rtl="0" algn="l">
              <a:spcBef>
                <a:spcPts val="0"/>
              </a:spcBef>
              <a:spcAft>
                <a:spcPts val="0"/>
              </a:spcAft>
              <a:buClr>
                <a:schemeClr val="dk1"/>
              </a:buClr>
              <a:buSzPct val="100000"/>
              <a:buFont typeface="Arial"/>
              <a:buChar char="•"/>
            </a:pPr>
            <a:r>
              <a:rPr lang="en" sz="3000"/>
              <a:t>RESTful Web Service</a:t>
            </a:r>
          </a:p>
          <a:p>
            <a:pPr indent="-342900" lvl="0" marL="342900" marR="0" rtl="0" algn="l">
              <a:spcBef>
                <a:spcPts val="0"/>
              </a:spcBef>
              <a:spcAft>
                <a:spcPts val="0"/>
              </a:spcAft>
              <a:buClr>
                <a:schemeClr val="dk1"/>
              </a:buClr>
              <a:buSzPct val="100000"/>
              <a:buFont typeface="Arial"/>
              <a:buChar char="•"/>
            </a:pPr>
            <a:r>
              <a:rPr lang="en" sz="3000"/>
              <a:t>File System module</a:t>
            </a:r>
          </a:p>
        </p:txBody>
      </p:sp>
      <p:sp>
        <p:nvSpPr>
          <p:cNvPr id="149" name="Shape 149"/>
          <p:cNvSpPr txBox="1"/>
          <p:nvPr>
            <p:ph idx="11" type="ftr"/>
          </p:nvPr>
        </p:nvSpPr>
        <p:spPr>
          <a:xfrm>
            <a:off x="2409244" y="4767262"/>
            <a:ext cx="3948300" cy="2739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888888"/>
              </a:buClr>
              <a:buSzPct val="25000"/>
              <a:buFont typeface="Calibri"/>
              <a:buNone/>
            </a:pPr>
            <a:r>
              <a:rPr b="0" i="0" lang="en" sz="1200" u="none" cap="none" strike="noStrike">
                <a:solidFill>
                  <a:srgbClr val="888888"/>
                </a:solidFill>
                <a:latin typeface="Calibri"/>
                <a:ea typeface="Calibri"/>
                <a:cs typeface="Calibri"/>
                <a:sym typeface="Calibri"/>
              </a:rPr>
              <a:t>©FPT SOFTWARE - Corporate Training Center - Internal Use</a:t>
            </a:r>
          </a:p>
        </p:txBody>
      </p:sp>
      <p:sp>
        <p:nvSpPr>
          <p:cNvPr id="150" name="Shape 150"/>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457200" y="0"/>
            <a:ext cx="6706800" cy="644100"/>
          </a:xfrm>
          <a:prstGeom prst="rect">
            <a:avLst/>
          </a:prstGeom>
          <a:noFill/>
          <a:ln>
            <a:noFill/>
          </a:ln>
        </p:spPr>
        <p:txBody>
          <a:bodyPr anchorCtr="0" anchor="ctr" bIns="45700" lIns="91425" rIns="91425" tIns="45700">
            <a:noAutofit/>
          </a:bodyPr>
          <a:lstStyle/>
          <a:p>
            <a:pPr indent="0" lvl="0" marL="0" marR="0" rtl="0" algn="l">
              <a:spcBef>
                <a:spcPts val="0"/>
              </a:spcBef>
              <a:buClr>
                <a:schemeClr val="lt1"/>
              </a:buClr>
              <a:buSzPct val="25000"/>
              <a:buFont typeface="Calibri"/>
              <a:buNone/>
            </a:pPr>
            <a:r>
              <a:rPr b="1" i="0" lang="en" sz="3600" u="none" cap="none" strike="noStrike">
                <a:solidFill>
                  <a:schemeClr val="lt1"/>
                </a:solidFill>
                <a:latin typeface="Calibri"/>
                <a:ea typeface="Calibri"/>
                <a:cs typeface="Calibri"/>
                <a:sym typeface="Calibri"/>
              </a:rPr>
              <a:t>RESTful API</a:t>
            </a:r>
          </a:p>
        </p:txBody>
      </p:sp>
      <p:sp>
        <p:nvSpPr>
          <p:cNvPr id="156" name="Shape 156"/>
          <p:cNvSpPr txBox="1"/>
          <p:nvPr>
            <p:ph idx="1" type="body"/>
          </p:nvPr>
        </p:nvSpPr>
        <p:spPr>
          <a:xfrm>
            <a:off x="457200" y="1200150"/>
            <a:ext cx="8229600" cy="3394500"/>
          </a:xfrm>
          <a:prstGeom prst="rect">
            <a:avLst/>
          </a:prstGeom>
          <a:noFill/>
          <a:ln>
            <a:noFill/>
          </a:ln>
        </p:spPr>
        <p:txBody>
          <a:bodyPr anchorCtr="0" anchor="t" bIns="45700" lIns="91425" rIns="91425" tIns="45700">
            <a:noAutofit/>
          </a:bodyPr>
          <a:lstStyle/>
          <a:p>
            <a:pPr indent="-320040" lvl="0" marL="342900" marR="0" rtl="0" algn="l">
              <a:spcBef>
                <a:spcPts val="0"/>
              </a:spcBef>
              <a:buClr>
                <a:schemeClr val="dk1"/>
              </a:buClr>
              <a:buSzPct val="100000"/>
              <a:buFont typeface="Arial"/>
              <a:buChar char="•"/>
            </a:pPr>
            <a:r>
              <a:rPr b="0" i="0" lang="en" sz="2600" u="none" cap="none" strike="noStrike">
                <a:solidFill>
                  <a:schemeClr val="dk1"/>
                </a:solidFill>
                <a:latin typeface="Calibri"/>
                <a:ea typeface="Calibri"/>
                <a:cs typeface="Calibri"/>
                <a:sym typeface="Calibri"/>
              </a:rPr>
              <a:t>REST stands for REpresentational State Transfer. REST is web standards based architecture and uses HTTP Protocol. It revolves around resource where every component is a resource and a resource is accessed by a common interface using HTTP standard methods. REST was first introduced by Roy Fielding in 2000</a:t>
            </a:r>
          </a:p>
        </p:txBody>
      </p:sp>
      <p:sp>
        <p:nvSpPr>
          <p:cNvPr id="157" name="Shape 157"/>
          <p:cNvSpPr txBox="1"/>
          <p:nvPr>
            <p:ph idx="11" type="ftr"/>
          </p:nvPr>
        </p:nvSpPr>
        <p:spPr>
          <a:xfrm>
            <a:off x="2409244" y="4767262"/>
            <a:ext cx="3948300" cy="2739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888888"/>
              </a:buClr>
              <a:buSzPct val="25000"/>
              <a:buFont typeface="Calibri"/>
              <a:buNone/>
            </a:pPr>
            <a:r>
              <a:rPr b="0" i="0" lang="en" sz="1200" u="none" cap="none" strike="noStrike">
                <a:solidFill>
                  <a:srgbClr val="888888"/>
                </a:solidFill>
                <a:latin typeface="Calibri"/>
                <a:ea typeface="Calibri"/>
                <a:cs typeface="Calibri"/>
                <a:sym typeface="Calibri"/>
              </a:rPr>
              <a:t>©FPT SOFTWARE - Corporate Training Center - Internal Use</a:t>
            </a:r>
          </a:p>
        </p:txBody>
      </p:sp>
      <p:sp>
        <p:nvSpPr>
          <p:cNvPr id="158" name="Shape 158"/>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457200" y="0"/>
            <a:ext cx="6706800" cy="644100"/>
          </a:xfrm>
          <a:prstGeom prst="rect">
            <a:avLst/>
          </a:prstGeom>
          <a:noFill/>
          <a:ln>
            <a:noFill/>
          </a:ln>
        </p:spPr>
        <p:txBody>
          <a:bodyPr anchorCtr="0" anchor="ctr" bIns="45700" lIns="91425" rIns="91425" tIns="45700">
            <a:noAutofit/>
          </a:bodyPr>
          <a:lstStyle/>
          <a:p>
            <a:pPr indent="0" lvl="0" marL="0" marR="0" rtl="0" algn="l">
              <a:spcBef>
                <a:spcPts val="0"/>
              </a:spcBef>
              <a:buClr>
                <a:schemeClr val="lt1"/>
              </a:buClr>
              <a:buSzPct val="25000"/>
              <a:buFont typeface="Calibri"/>
              <a:buNone/>
            </a:pPr>
            <a:r>
              <a:rPr b="1" i="0" lang="en" sz="3600" u="none" cap="none" strike="noStrike">
                <a:solidFill>
                  <a:schemeClr val="lt1"/>
                </a:solidFill>
                <a:latin typeface="Calibri"/>
                <a:ea typeface="Calibri"/>
                <a:cs typeface="Calibri"/>
                <a:sym typeface="Calibri"/>
              </a:rPr>
              <a:t>REST</a:t>
            </a:r>
          </a:p>
        </p:txBody>
      </p:sp>
      <p:sp>
        <p:nvSpPr>
          <p:cNvPr id="165" name="Shape 165"/>
          <p:cNvSpPr txBox="1"/>
          <p:nvPr>
            <p:ph idx="1" type="body"/>
          </p:nvPr>
        </p:nvSpPr>
        <p:spPr>
          <a:xfrm>
            <a:off x="457200" y="1008425"/>
            <a:ext cx="8229600" cy="3394500"/>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dk1"/>
              </a:buClr>
              <a:buSzPct val="101818"/>
              <a:buFont typeface="Arial"/>
              <a:buChar char="•"/>
            </a:pPr>
            <a:r>
              <a:rPr b="0" i="0" lang="en" sz="2240" u="none" cap="none" strike="noStrike">
                <a:solidFill>
                  <a:schemeClr val="dk1"/>
                </a:solidFill>
                <a:latin typeface="Calibri"/>
                <a:ea typeface="Calibri"/>
                <a:cs typeface="Calibri"/>
                <a:sym typeface="Calibri"/>
              </a:rPr>
              <a:t>REST uses various representation to represent a resource like text, JSON, XML but </a:t>
            </a:r>
            <a:r>
              <a:rPr b="0" i="1" lang="en" sz="2240" u="none" cap="none" strike="noStrike">
                <a:solidFill>
                  <a:schemeClr val="dk1"/>
                </a:solidFill>
                <a:latin typeface="Calibri"/>
                <a:ea typeface="Calibri"/>
                <a:cs typeface="Calibri"/>
                <a:sym typeface="Calibri"/>
              </a:rPr>
              <a:t>JSON</a:t>
            </a:r>
            <a:r>
              <a:rPr b="0" i="0" lang="en" sz="2240" u="none" cap="none" strike="noStrike">
                <a:solidFill>
                  <a:schemeClr val="dk1"/>
                </a:solidFill>
                <a:latin typeface="Calibri"/>
                <a:ea typeface="Calibri"/>
                <a:cs typeface="Calibri"/>
                <a:sym typeface="Calibri"/>
              </a:rPr>
              <a:t> is the most popular one</a:t>
            </a:r>
          </a:p>
          <a:p>
            <a:pPr indent="0" lvl="0" marL="0" marR="0" rtl="0" algn="l">
              <a:lnSpc>
                <a:spcPct val="80000"/>
              </a:lnSpc>
              <a:spcBef>
                <a:spcPts val="448"/>
              </a:spcBef>
              <a:spcAft>
                <a:spcPts val="0"/>
              </a:spcAft>
              <a:buClr>
                <a:schemeClr val="dk1"/>
              </a:buClr>
              <a:buSzPct val="25000"/>
              <a:buFont typeface="Arial"/>
              <a:buNone/>
            </a:pPr>
            <a:r>
              <a:rPr b="1" i="0" lang="en" sz="2240" u="none" cap="none" strike="noStrike">
                <a:solidFill>
                  <a:schemeClr val="dk1"/>
                </a:solidFill>
                <a:latin typeface="Calibri"/>
                <a:ea typeface="Calibri"/>
                <a:cs typeface="Calibri"/>
                <a:sym typeface="Calibri"/>
              </a:rPr>
              <a:t>HTTP methods</a:t>
            </a:r>
          </a:p>
          <a:p>
            <a:pPr indent="0" lvl="0" marL="0" marR="0" rtl="0" algn="l">
              <a:lnSpc>
                <a:spcPct val="80000"/>
              </a:lnSpc>
              <a:spcBef>
                <a:spcPts val="448"/>
              </a:spcBef>
              <a:spcAft>
                <a:spcPts val="0"/>
              </a:spcAft>
              <a:buClr>
                <a:schemeClr val="dk1"/>
              </a:buClr>
              <a:buSzPct val="25000"/>
              <a:buFont typeface="Arial"/>
              <a:buNone/>
            </a:pPr>
            <a:r>
              <a:rPr b="0" i="0" lang="en" sz="2240" u="none" cap="none" strike="noStrike">
                <a:solidFill>
                  <a:schemeClr val="dk1"/>
                </a:solidFill>
                <a:latin typeface="Calibri"/>
                <a:ea typeface="Calibri"/>
                <a:cs typeface="Calibri"/>
                <a:sym typeface="Calibri"/>
              </a:rPr>
              <a:t>Following four HTTP methods are commonly used in REST based architecture.</a:t>
            </a:r>
          </a:p>
          <a:p>
            <a:pPr indent="-342900" lvl="0" marL="342900" marR="0" rtl="0" algn="l">
              <a:lnSpc>
                <a:spcPct val="80000"/>
              </a:lnSpc>
              <a:spcBef>
                <a:spcPts val="448"/>
              </a:spcBef>
              <a:spcAft>
                <a:spcPts val="0"/>
              </a:spcAft>
              <a:buClr>
                <a:schemeClr val="dk1"/>
              </a:buClr>
              <a:buSzPct val="101818"/>
              <a:buFont typeface="Arial"/>
              <a:buChar char="•"/>
            </a:pPr>
            <a:r>
              <a:rPr b="1" i="0" lang="en" sz="2240" u="none" cap="none" strike="noStrike">
                <a:solidFill>
                  <a:schemeClr val="dk1"/>
                </a:solidFill>
                <a:latin typeface="Calibri"/>
                <a:ea typeface="Calibri"/>
                <a:cs typeface="Calibri"/>
                <a:sym typeface="Calibri"/>
              </a:rPr>
              <a:t>GET</a:t>
            </a:r>
            <a:r>
              <a:rPr b="0" i="0" lang="en" sz="2240" u="none" cap="none" strike="noStrike">
                <a:solidFill>
                  <a:schemeClr val="dk1"/>
                </a:solidFill>
                <a:latin typeface="Calibri"/>
                <a:ea typeface="Calibri"/>
                <a:cs typeface="Calibri"/>
                <a:sym typeface="Calibri"/>
              </a:rPr>
              <a:t> - This is used to provide a read only access to a resource.</a:t>
            </a:r>
          </a:p>
          <a:p>
            <a:pPr indent="-342900" lvl="0" marL="342900" marR="0" rtl="0" algn="l">
              <a:lnSpc>
                <a:spcPct val="80000"/>
              </a:lnSpc>
              <a:spcBef>
                <a:spcPts val="448"/>
              </a:spcBef>
              <a:spcAft>
                <a:spcPts val="0"/>
              </a:spcAft>
              <a:buClr>
                <a:schemeClr val="dk1"/>
              </a:buClr>
              <a:buSzPct val="101818"/>
              <a:buFont typeface="Arial"/>
              <a:buChar char="•"/>
            </a:pPr>
            <a:r>
              <a:rPr b="1" i="0" lang="en" sz="2240" u="none" cap="none" strike="noStrike">
                <a:solidFill>
                  <a:schemeClr val="dk1"/>
                </a:solidFill>
                <a:latin typeface="Calibri"/>
                <a:ea typeface="Calibri"/>
                <a:cs typeface="Calibri"/>
                <a:sym typeface="Calibri"/>
              </a:rPr>
              <a:t>PUT</a:t>
            </a:r>
            <a:r>
              <a:rPr b="0" i="0" lang="en" sz="2240" u="none" cap="none" strike="noStrike">
                <a:solidFill>
                  <a:schemeClr val="dk1"/>
                </a:solidFill>
                <a:latin typeface="Calibri"/>
                <a:ea typeface="Calibri"/>
                <a:cs typeface="Calibri"/>
                <a:sym typeface="Calibri"/>
              </a:rPr>
              <a:t> - This is used to create a new resource.</a:t>
            </a:r>
          </a:p>
          <a:p>
            <a:pPr indent="-342900" lvl="0" marL="342900" marR="0" rtl="0" algn="l">
              <a:lnSpc>
                <a:spcPct val="80000"/>
              </a:lnSpc>
              <a:spcBef>
                <a:spcPts val="448"/>
              </a:spcBef>
              <a:spcAft>
                <a:spcPts val="0"/>
              </a:spcAft>
              <a:buClr>
                <a:schemeClr val="dk1"/>
              </a:buClr>
              <a:buSzPct val="101818"/>
              <a:buFont typeface="Arial"/>
              <a:buChar char="•"/>
            </a:pPr>
            <a:r>
              <a:rPr b="1" i="0" lang="en" sz="2240" u="none" cap="none" strike="noStrike">
                <a:solidFill>
                  <a:schemeClr val="dk1"/>
                </a:solidFill>
                <a:latin typeface="Calibri"/>
                <a:ea typeface="Calibri"/>
                <a:cs typeface="Calibri"/>
                <a:sym typeface="Calibri"/>
              </a:rPr>
              <a:t>DELETE</a:t>
            </a:r>
            <a:r>
              <a:rPr b="0" i="0" lang="en" sz="2240" u="none" cap="none" strike="noStrike">
                <a:solidFill>
                  <a:schemeClr val="dk1"/>
                </a:solidFill>
                <a:latin typeface="Calibri"/>
                <a:ea typeface="Calibri"/>
                <a:cs typeface="Calibri"/>
                <a:sym typeface="Calibri"/>
              </a:rPr>
              <a:t> - This is used to remove a resource.</a:t>
            </a:r>
          </a:p>
          <a:p>
            <a:pPr indent="-342900" lvl="0" marL="342900" marR="0" rtl="0" algn="l">
              <a:lnSpc>
                <a:spcPct val="80000"/>
              </a:lnSpc>
              <a:spcBef>
                <a:spcPts val="448"/>
              </a:spcBef>
              <a:spcAft>
                <a:spcPts val="0"/>
              </a:spcAft>
              <a:buClr>
                <a:schemeClr val="dk1"/>
              </a:buClr>
              <a:buSzPct val="101818"/>
              <a:buFont typeface="Arial"/>
              <a:buChar char="•"/>
            </a:pPr>
            <a:r>
              <a:rPr b="1" i="0" lang="en" sz="2240" u="none" cap="none" strike="noStrike">
                <a:solidFill>
                  <a:schemeClr val="dk1"/>
                </a:solidFill>
                <a:latin typeface="Calibri"/>
                <a:ea typeface="Calibri"/>
                <a:cs typeface="Calibri"/>
                <a:sym typeface="Calibri"/>
              </a:rPr>
              <a:t>POST</a:t>
            </a:r>
            <a:r>
              <a:rPr b="0" i="0" lang="en" sz="2240" u="none" cap="none" strike="noStrike">
                <a:solidFill>
                  <a:schemeClr val="dk1"/>
                </a:solidFill>
                <a:latin typeface="Calibri"/>
                <a:ea typeface="Calibri"/>
                <a:cs typeface="Calibri"/>
                <a:sym typeface="Calibri"/>
              </a:rPr>
              <a:t> - This is used to update an existing resource or create a new resource.</a:t>
            </a:r>
          </a:p>
          <a:p>
            <a:pPr indent="-342900" lvl="0" marL="342900" marR="0" rtl="0" algn="l">
              <a:lnSpc>
                <a:spcPct val="80000"/>
              </a:lnSpc>
              <a:spcBef>
                <a:spcPts val="448"/>
              </a:spcBef>
              <a:buClr>
                <a:schemeClr val="dk1"/>
              </a:buClr>
              <a:buSzPct val="101818"/>
              <a:buFont typeface="Arial"/>
              <a:buNone/>
            </a:pPr>
            <a:r>
              <a:t/>
            </a:r>
            <a:endParaRPr b="0" i="0" sz="2240" u="none" cap="none" strike="noStrike">
              <a:solidFill>
                <a:schemeClr val="dk1"/>
              </a:solidFill>
              <a:latin typeface="Calibri"/>
              <a:ea typeface="Calibri"/>
              <a:cs typeface="Calibri"/>
              <a:sym typeface="Calibri"/>
            </a:endParaRPr>
          </a:p>
        </p:txBody>
      </p:sp>
      <p:sp>
        <p:nvSpPr>
          <p:cNvPr id="166" name="Shape 166"/>
          <p:cNvSpPr txBox="1"/>
          <p:nvPr>
            <p:ph idx="11" type="ftr"/>
          </p:nvPr>
        </p:nvSpPr>
        <p:spPr>
          <a:xfrm>
            <a:off x="2409244" y="4767262"/>
            <a:ext cx="3948300" cy="2739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888888"/>
              </a:buClr>
              <a:buSzPct val="25000"/>
              <a:buFont typeface="Calibri"/>
              <a:buNone/>
            </a:pPr>
            <a:r>
              <a:rPr b="0" i="0" lang="en" sz="1200" u="none" cap="none" strike="noStrike">
                <a:solidFill>
                  <a:srgbClr val="888888"/>
                </a:solidFill>
                <a:latin typeface="Calibri"/>
                <a:ea typeface="Calibri"/>
                <a:cs typeface="Calibri"/>
                <a:sym typeface="Calibri"/>
              </a:rPr>
              <a:t>©FPT SOFTWARE - Corporate Training Center - Internal Use</a:t>
            </a:r>
          </a:p>
        </p:txBody>
      </p:sp>
      <p:sp>
        <p:nvSpPr>
          <p:cNvPr id="167" name="Shape 167"/>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457200" y="0"/>
            <a:ext cx="6706800" cy="644100"/>
          </a:xfrm>
          <a:prstGeom prst="rect">
            <a:avLst/>
          </a:prstGeom>
          <a:noFill/>
          <a:ln>
            <a:noFill/>
          </a:ln>
        </p:spPr>
        <p:txBody>
          <a:bodyPr anchorCtr="0" anchor="ctr" bIns="45700" lIns="91425" rIns="91425" tIns="45700">
            <a:noAutofit/>
          </a:bodyPr>
          <a:lstStyle/>
          <a:p>
            <a:pPr indent="0" lvl="0" marL="0" marR="0" rtl="0" algn="l">
              <a:spcBef>
                <a:spcPts val="0"/>
              </a:spcBef>
              <a:buClr>
                <a:schemeClr val="lt1"/>
              </a:buClr>
              <a:buSzPct val="25000"/>
              <a:buFont typeface="Calibri"/>
              <a:buNone/>
            </a:pPr>
            <a:r>
              <a:rPr b="1" i="0" lang="en" sz="3600" u="none" cap="none" strike="noStrike">
                <a:solidFill>
                  <a:schemeClr val="lt1"/>
                </a:solidFill>
                <a:latin typeface="Calibri"/>
                <a:ea typeface="Calibri"/>
                <a:cs typeface="Calibri"/>
                <a:sym typeface="Calibri"/>
              </a:rPr>
              <a:t>RESTful Web Service</a:t>
            </a:r>
          </a:p>
        </p:txBody>
      </p:sp>
      <p:sp>
        <p:nvSpPr>
          <p:cNvPr id="173" name="Shape 173"/>
          <p:cNvSpPr txBox="1"/>
          <p:nvPr>
            <p:ph idx="1" type="body"/>
          </p:nvPr>
        </p:nvSpPr>
        <p:spPr>
          <a:xfrm>
            <a:off x="457200" y="952775"/>
            <a:ext cx="8229600" cy="3394500"/>
          </a:xfrm>
          <a:prstGeom prst="rect">
            <a:avLst/>
          </a:prstGeom>
          <a:noFill/>
          <a:ln>
            <a:noFill/>
          </a:ln>
        </p:spPr>
        <p:txBody>
          <a:bodyPr anchorCtr="0" anchor="t" bIns="45700" lIns="91425" rIns="91425" tIns="45700">
            <a:noAutofit/>
          </a:bodyPr>
          <a:lstStyle/>
          <a:p>
            <a:pPr indent="-314960" lvl="0" marL="342900" marR="0" rtl="0" algn="l">
              <a:lnSpc>
                <a:spcPct val="80000"/>
              </a:lnSpc>
              <a:spcBef>
                <a:spcPts val="0"/>
              </a:spcBef>
              <a:spcAft>
                <a:spcPts val="0"/>
              </a:spcAft>
              <a:buClr>
                <a:schemeClr val="dk1"/>
              </a:buClr>
              <a:buSzPct val="100000"/>
              <a:buFont typeface="Arial"/>
              <a:buChar char="•"/>
            </a:pPr>
            <a:r>
              <a:rPr b="0" i="0" lang="en" sz="1800" u="none" cap="none" strike="noStrike">
                <a:solidFill>
                  <a:schemeClr val="dk1"/>
                </a:solidFill>
                <a:latin typeface="Calibri"/>
                <a:ea typeface="Calibri"/>
                <a:cs typeface="Calibri"/>
                <a:sym typeface="Calibri"/>
              </a:rPr>
              <a:t>A web service is a collection of open protocols and standards used for exchanging data between applications or systems. Software applications written in various programming languages and running on various platforms can use web services to exchange data over computer networks.</a:t>
            </a:r>
          </a:p>
          <a:p>
            <a:pPr indent="0" lvl="0" marL="0" marR="0" rtl="0" algn="l">
              <a:lnSpc>
                <a:spcPct val="80000"/>
              </a:lnSpc>
              <a:spcBef>
                <a:spcPts val="448"/>
              </a:spcBef>
              <a:spcAft>
                <a:spcPts val="0"/>
              </a:spcAft>
              <a:buClr>
                <a:schemeClr val="dk1"/>
              </a:buClr>
              <a:buSzPct val="25000"/>
              <a:buFont typeface="Arial"/>
              <a:buNone/>
            </a:pPr>
            <a:r>
              <a:t/>
            </a:r>
            <a:endParaRPr b="0" i="0" sz="1800" u="none" cap="none" strike="noStrike">
              <a:solidFill>
                <a:schemeClr val="dk1"/>
              </a:solidFill>
              <a:latin typeface="Calibri"/>
              <a:ea typeface="Calibri"/>
              <a:cs typeface="Calibri"/>
              <a:sym typeface="Calibri"/>
            </a:endParaRPr>
          </a:p>
          <a:p>
            <a:pPr indent="-314960" lvl="0" marL="342900" marR="0" rtl="0" algn="l">
              <a:lnSpc>
                <a:spcPct val="80000"/>
              </a:lnSpc>
              <a:spcBef>
                <a:spcPts val="448"/>
              </a:spcBef>
              <a:spcAft>
                <a:spcPts val="0"/>
              </a:spcAft>
              <a:buClr>
                <a:schemeClr val="dk1"/>
              </a:buClr>
              <a:buSzPct val="100000"/>
              <a:buFont typeface="Arial"/>
              <a:buChar char="•"/>
            </a:pPr>
            <a:r>
              <a:rPr b="0" i="0" lang="en" sz="1800" u="none" cap="none" strike="noStrike">
                <a:solidFill>
                  <a:schemeClr val="dk1"/>
                </a:solidFill>
                <a:latin typeface="Calibri"/>
                <a:ea typeface="Calibri"/>
                <a:cs typeface="Calibri"/>
                <a:sym typeface="Calibri"/>
              </a:rPr>
              <a:t>Web services based on REST Architecture are known as RESTful web services. These web services uses HTTP methods to implement the concept of REST architecture. A RESTful web service usually defines a URI, Uniform Resource Identifier a service, which provides resource representation such as JSON and set of HTTP Methods.</a:t>
            </a:r>
          </a:p>
          <a:p>
            <a:pPr indent="-342900" lvl="0" marL="342900" marR="0" rtl="0" algn="l">
              <a:lnSpc>
                <a:spcPct val="80000"/>
              </a:lnSpc>
              <a:spcBef>
                <a:spcPts val="448"/>
              </a:spcBef>
              <a:buClr>
                <a:schemeClr val="dk1"/>
              </a:buClr>
              <a:buSzPct val="101818"/>
              <a:buFont typeface="Arial"/>
              <a:buNone/>
            </a:pPr>
            <a:r>
              <a:t/>
            </a:r>
            <a:endParaRPr b="0" i="0" sz="2240" u="none" cap="none" strike="noStrike">
              <a:solidFill>
                <a:schemeClr val="dk1"/>
              </a:solidFill>
              <a:latin typeface="Calibri"/>
              <a:ea typeface="Calibri"/>
              <a:cs typeface="Calibri"/>
              <a:sym typeface="Calibri"/>
            </a:endParaRPr>
          </a:p>
        </p:txBody>
      </p:sp>
      <p:sp>
        <p:nvSpPr>
          <p:cNvPr id="174" name="Shape 174"/>
          <p:cNvSpPr txBox="1"/>
          <p:nvPr>
            <p:ph idx="11" type="ftr"/>
          </p:nvPr>
        </p:nvSpPr>
        <p:spPr>
          <a:xfrm>
            <a:off x="2409244" y="4767262"/>
            <a:ext cx="3948300" cy="2739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888888"/>
              </a:buClr>
              <a:buSzPct val="25000"/>
              <a:buFont typeface="Calibri"/>
              <a:buNone/>
            </a:pPr>
            <a:r>
              <a:rPr b="0" i="0" lang="en" sz="1200" u="none" cap="none" strike="noStrike">
                <a:solidFill>
                  <a:srgbClr val="888888"/>
                </a:solidFill>
                <a:latin typeface="Calibri"/>
                <a:ea typeface="Calibri"/>
                <a:cs typeface="Calibri"/>
                <a:sym typeface="Calibri"/>
              </a:rPr>
              <a:t>©FPT SOFTWARE - Corporate Training Center - Internal Use</a:t>
            </a:r>
          </a:p>
        </p:txBody>
      </p:sp>
      <p:sp>
        <p:nvSpPr>
          <p:cNvPr id="175" name="Shape 175"/>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457200" y="0"/>
            <a:ext cx="6706800" cy="644100"/>
          </a:xfrm>
          <a:prstGeom prst="rect">
            <a:avLst/>
          </a:prstGeom>
          <a:noFill/>
          <a:ln>
            <a:noFill/>
          </a:ln>
        </p:spPr>
        <p:txBody>
          <a:bodyPr anchorCtr="0" anchor="ctr" bIns="45700" lIns="91425" rIns="91425" tIns="45700">
            <a:noAutofit/>
          </a:bodyPr>
          <a:lstStyle/>
          <a:p>
            <a:pPr indent="0" lvl="0" marL="0" marR="0" rtl="0" algn="l">
              <a:spcBef>
                <a:spcPts val="0"/>
              </a:spcBef>
              <a:buClr>
                <a:schemeClr val="lt1"/>
              </a:buClr>
              <a:buSzPct val="25000"/>
              <a:buFont typeface="Calibri"/>
              <a:buNone/>
            </a:pPr>
            <a:r>
              <a:rPr b="1" i="0" lang="en" sz="3600" u="none" cap="none" strike="noStrike">
                <a:solidFill>
                  <a:schemeClr val="lt1"/>
                </a:solidFill>
                <a:latin typeface="Calibri"/>
                <a:ea typeface="Calibri"/>
                <a:cs typeface="Calibri"/>
                <a:sym typeface="Calibri"/>
              </a:rPr>
              <a:t>Exercise (http module &amp; Rest)</a:t>
            </a:r>
          </a:p>
        </p:txBody>
      </p:sp>
      <p:sp>
        <p:nvSpPr>
          <p:cNvPr id="181" name="Shape 181"/>
          <p:cNvSpPr txBox="1"/>
          <p:nvPr>
            <p:ph idx="11" type="ftr"/>
          </p:nvPr>
        </p:nvSpPr>
        <p:spPr>
          <a:xfrm>
            <a:off x="2409244" y="4767262"/>
            <a:ext cx="3948300" cy="2739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888888"/>
              </a:buClr>
              <a:buSzPct val="25000"/>
              <a:buFont typeface="Calibri"/>
              <a:buNone/>
            </a:pPr>
            <a:r>
              <a:rPr b="0" i="0" lang="en" sz="1200" u="none" cap="none" strike="noStrike">
                <a:solidFill>
                  <a:srgbClr val="888888"/>
                </a:solidFill>
                <a:latin typeface="Calibri"/>
                <a:ea typeface="Calibri"/>
                <a:cs typeface="Calibri"/>
                <a:sym typeface="Calibri"/>
              </a:rPr>
              <a:t>©FPT SOFTWARE - Corporate Training Center - Internal Use</a:t>
            </a:r>
          </a:p>
        </p:txBody>
      </p:sp>
      <p:sp>
        <p:nvSpPr>
          <p:cNvPr id="182" name="Shape 182"/>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graphicFrame>
        <p:nvGraphicFramePr>
          <p:cNvPr id="183" name="Shape 183"/>
          <p:cNvGraphicFramePr/>
          <p:nvPr/>
        </p:nvGraphicFramePr>
        <p:xfrm>
          <a:off x="1130300" y="1904682"/>
          <a:ext cx="3000000" cy="3000000"/>
        </p:xfrm>
        <a:graphic>
          <a:graphicData uri="http://schemas.openxmlformats.org/drawingml/2006/table">
            <a:tbl>
              <a:tblPr>
                <a:noFill/>
                <a:tableStyleId>{33C980DC-12B9-4A1A-8B7D-4D4F2711A09C}</a:tableStyleId>
              </a:tblPr>
              <a:tblGrid>
                <a:gridCol w="1263650"/>
                <a:gridCol w="1263650"/>
                <a:gridCol w="1263650"/>
                <a:gridCol w="1263650"/>
                <a:gridCol w="1263650"/>
              </a:tblGrid>
              <a:tr h="139700">
                <a:tc>
                  <a:txBody>
                    <a:bodyPr>
                      <a:noAutofit/>
                    </a:bodyPr>
                    <a:lstStyle/>
                    <a:p>
                      <a:pPr indent="0" lvl="0" marL="0" marR="0" rtl="0" algn="l">
                        <a:spcBef>
                          <a:spcPts val="0"/>
                        </a:spcBef>
                        <a:spcAft>
                          <a:spcPts val="0"/>
                        </a:spcAft>
                        <a:buSzPct val="25000"/>
                        <a:buNone/>
                      </a:pPr>
                      <a:r>
                        <a:rPr b="1" lang="en" sz="1100" u="none" cap="none" strike="noStrike">
                          <a:solidFill>
                            <a:srgbClr val="313131"/>
                          </a:solidFill>
                          <a:latin typeface="Times New Roman"/>
                          <a:ea typeface="Times New Roman"/>
                          <a:cs typeface="Times New Roman"/>
                          <a:sym typeface="Times New Roman"/>
                        </a:rPr>
                        <a:t>S. N.</a:t>
                      </a:r>
                    </a:p>
                  </a:txBody>
                  <a:tcPr marT="47625" marB="47625" marR="47625" marL="47625" anchor="ctr">
                    <a:lnL cap="flat" cmpd="sng" w="12700">
                      <a:solidFill>
                        <a:srgbClr val="D6D6D6"/>
                      </a:solidFill>
                      <a:prstDash val="solid"/>
                      <a:round/>
                      <a:headEnd len="med" w="med" type="none"/>
                      <a:tailEnd len="med" w="med" type="none"/>
                    </a:lnL>
                    <a:lnR cap="flat" cmpd="sng" w="12700">
                      <a:solidFill>
                        <a:srgbClr val="D6D6D6"/>
                      </a:solidFill>
                      <a:prstDash val="solid"/>
                      <a:round/>
                      <a:headEnd len="med" w="med" type="none"/>
                      <a:tailEnd len="med" w="med" type="none"/>
                    </a:lnR>
                    <a:lnT cap="flat" cmpd="sng" w="12700">
                      <a:solidFill>
                        <a:srgbClr val="D6D6D6"/>
                      </a:solidFill>
                      <a:prstDash val="solid"/>
                      <a:round/>
                      <a:headEnd len="med" w="med" type="none"/>
                      <a:tailEnd len="med" w="med" type="none"/>
                    </a:lnT>
                    <a:lnB cap="flat" cmpd="sng" w="12700">
                      <a:solidFill>
                        <a:srgbClr val="D6D6D6"/>
                      </a:solidFill>
                      <a:prstDash val="solid"/>
                      <a:round/>
                      <a:headEnd len="med" w="med" type="none"/>
                      <a:tailEnd len="med" w="med" type="none"/>
                    </a:lnB>
                    <a:solidFill>
                      <a:srgbClr val="EEEEEE"/>
                    </a:solidFill>
                  </a:tcPr>
                </a:tc>
                <a:tc>
                  <a:txBody>
                    <a:bodyPr>
                      <a:noAutofit/>
                    </a:bodyPr>
                    <a:lstStyle/>
                    <a:p>
                      <a:pPr indent="0" lvl="0" marL="0" marR="0" rtl="0" algn="l">
                        <a:spcBef>
                          <a:spcPts val="0"/>
                        </a:spcBef>
                        <a:spcAft>
                          <a:spcPts val="0"/>
                        </a:spcAft>
                        <a:buSzPct val="25000"/>
                        <a:buNone/>
                      </a:pPr>
                      <a:r>
                        <a:rPr b="1" lang="en" sz="1100" u="none" cap="none" strike="noStrike">
                          <a:solidFill>
                            <a:srgbClr val="313131"/>
                          </a:solidFill>
                          <a:latin typeface="Times New Roman"/>
                          <a:ea typeface="Times New Roman"/>
                          <a:cs typeface="Times New Roman"/>
                          <a:sym typeface="Times New Roman"/>
                        </a:rPr>
                        <a:t>URI</a:t>
                      </a:r>
                    </a:p>
                  </a:txBody>
                  <a:tcPr marT="47625" marB="47625" marR="47625" marL="47625" anchor="ctr">
                    <a:lnL cap="flat" cmpd="sng" w="12700">
                      <a:solidFill>
                        <a:srgbClr val="D6D6D6"/>
                      </a:solidFill>
                      <a:prstDash val="solid"/>
                      <a:round/>
                      <a:headEnd len="med" w="med" type="none"/>
                      <a:tailEnd len="med" w="med" type="none"/>
                    </a:lnL>
                    <a:lnR cap="flat" cmpd="sng" w="12700">
                      <a:solidFill>
                        <a:srgbClr val="D6D6D6"/>
                      </a:solidFill>
                      <a:prstDash val="solid"/>
                      <a:round/>
                      <a:headEnd len="med" w="med" type="none"/>
                      <a:tailEnd len="med" w="med" type="none"/>
                    </a:lnR>
                    <a:lnT cap="flat" cmpd="sng" w="12700">
                      <a:solidFill>
                        <a:srgbClr val="D6D6D6"/>
                      </a:solidFill>
                      <a:prstDash val="solid"/>
                      <a:round/>
                      <a:headEnd len="med" w="med" type="none"/>
                      <a:tailEnd len="med" w="med" type="none"/>
                    </a:lnT>
                    <a:lnB cap="flat" cmpd="sng" w="12700">
                      <a:solidFill>
                        <a:srgbClr val="D6D6D6"/>
                      </a:solidFill>
                      <a:prstDash val="solid"/>
                      <a:round/>
                      <a:headEnd len="med" w="med" type="none"/>
                      <a:tailEnd len="med" w="med" type="none"/>
                    </a:lnB>
                    <a:solidFill>
                      <a:srgbClr val="EEEEEE"/>
                    </a:solidFill>
                  </a:tcPr>
                </a:tc>
                <a:tc>
                  <a:txBody>
                    <a:bodyPr>
                      <a:noAutofit/>
                    </a:bodyPr>
                    <a:lstStyle/>
                    <a:p>
                      <a:pPr indent="0" lvl="0" marL="0" marR="0" rtl="0" algn="l">
                        <a:spcBef>
                          <a:spcPts val="0"/>
                        </a:spcBef>
                        <a:spcAft>
                          <a:spcPts val="0"/>
                        </a:spcAft>
                        <a:buSzPct val="25000"/>
                        <a:buNone/>
                      </a:pPr>
                      <a:r>
                        <a:rPr b="1" lang="en" sz="1100" u="none" cap="none" strike="noStrike">
                          <a:solidFill>
                            <a:srgbClr val="313131"/>
                          </a:solidFill>
                          <a:latin typeface="Times New Roman"/>
                          <a:ea typeface="Times New Roman"/>
                          <a:cs typeface="Times New Roman"/>
                          <a:sym typeface="Times New Roman"/>
                        </a:rPr>
                        <a:t>HTTP Method</a:t>
                      </a:r>
                    </a:p>
                  </a:txBody>
                  <a:tcPr marT="47625" marB="47625" marR="47625" marL="47625" anchor="ctr">
                    <a:lnL cap="flat" cmpd="sng" w="12700">
                      <a:solidFill>
                        <a:srgbClr val="D6D6D6"/>
                      </a:solidFill>
                      <a:prstDash val="solid"/>
                      <a:round/>
                      <a:headEnd len="med" w="med" type="none"/>
                      <a:tailEnd len="med" w="med" type="none"/>
                    </a:lnL>
                    <a:lnR cap="flat" cmpd="sng" w="12700">
                      <a:solidFill>
                        <a:srgbClr val="D6D6D6"/>
                      </a:solidFill>
                      <a:prstDash val="solid"/>
                      <a:round/>
                      <a:headEnd len="med" w="med" type="none"/>
                      <a:tailEnd len="med" w="med" type="none"/>
                    </a:lnR>
                    <a:lnT cap="flat" cmpd="sng" w="12700">
                      <a:solidFill>
                        <a:srgbClr val="D6D6D6"/>
                      </a:solidFill>
                      <a:prstDash val="solid"/>
                      <a:round/>
                      <a:headEnd len="med" w="med" type="none"/>
                      <a:tailEnd len="med" w="med" type="none"/>
                    </a:lnT>
                    <a:lnB cap="flat" cmpd="sng" w="12700">
                      <a:solidFill>
                        <a:srgbClr val="D6D6D6"/>
                      </a:solidFill>
                      <a:prstDash val="solid"/>
                      <a:round/>
                      <a:headEnd len="med" w="med" type="none"/>
                      <a:tailEnd len="med" w="med" type="none"/>
                    </a:lnB>
                    <a:solidFill>
                      <a:srgbClr val="EEEEEE"/>
                    </a:solidFill>
                  </a:tcPr>
                </a:tc>
                <a:tc>
                  <a:txBody>
                    <a:bodyPr>
                      <a:noAutofit/>
                    </a:bodyPr>
                    <a:lstStyle/>
                    <a:p>
                      <a:pPr indent="0" lvl="0" marL="0" marR="0" rtl="0" algn="l">
                        <a:spcBef>
                          <a:spcPts val="0"/>
                        </a:spcBef>
                        <a:spcAft>
                          <a:spcPts val="0"/>
                        </a:spcAft>
                        <a:buSzPct val="25000"/>
                        <a:buNone/>
                      </a:pPr>
                      <a:r>
                        <a:rPr b="1" lang="en" sz="1100" u="none" cap="none" strike="noStrike">
                          <a:solidFill>
                            <a:srgbClr val="313131"/>
                          </a:solidFill>
                          <a:latin typeface="Times New Roman"/>
                          <a:ea typeface="Times New Roman"/>
                          <a:cs typeface="Times New Roman"/>
                          <a:sym typeface="Times New Roman"/>
                        </a:rPr>
                        <a:t>POST body</a:t>
                      </a:r>
                    </a:p>
                  </a:txBody>
                  <a:tcPr marT="47625" marB="47625" marR="47625" marL="47625" anchor="ctr">
                    <a:lnL cap="flat" cmpd="sng" w="12700">
                      <a:solidFill>
                        <a:srgbClr val="D6D6D6"/>
                      </a:solidFill>
                      <a:prstDash val="solid"/>
                      <a:round/>
                      <a:headEnd len="med" w="med" type="none"/>
                      <a:tailEnd len="med" w="med" type="none"/>
                    </a:lnL>
                    <a:lnR cap="flat" cmpd="sng" w="12700">
                      <a:solidFill>
                        <a:srgbClr val="D6D6D6"/>
                      </a:solidFill>
                      <a:prstDash val="solid"/>
                      <a:round/>
                      <a:headEnd len="med" w="med" type="none"/>
                      <a:tailEnd len="med" w="med" type="none"/>
                    </a:lnR>
                    <a:lnT cap="flat" cmpd="sng" w="12700">
                      <a:solidFill>
                        <a:srgbClr val="D6D6D6"/>
                      </a:solidFill>
                      <a:prstDash val="solid"/>
                      <a:round/>
                      <a:headEnd len="med" w="med" type="none"/>
                      <a:tailEnd len="med" w="med" type="none"/>
                    </a:lnT>
                    <a:lnB cap="flat" cmpd="sng" w="12700">
                      <a:solidFill>
                        <a:srgbClr val="D6D6D6"/>
                      </a:solidFill>
                      <a:prstDash val="solid"/>
                      <a:round/>
                      <a:headEnd len="med" w="med" type="none"/>
                      <a:tailEnd len="med" w="med" type="none"/>
                    </a:lnB>
                    <a:solidFill>
                      <a:srgbClr val="EEEEEE"/>
                    </a:solidFill>
                  </a:tcPr>
                </a:tc>
                <a:tc>
                  <a:txBody>
                    <a:bodyPr>
                      <a:noAutofit/>
                    </a:bodyPr>
                    <a:lstStyle/>
                    <a:p>
                      <a:pPr indent="0" lvl="0" marL="0" marR="0" rtl="0" algn="l">
                        <a:spcBef>
                          <a:spcPts val="0"/>
                        </a:spcBef>
                        <a:spcAft>
                          <a:spcPts val="0"/>
                        </a:spcAft>
                        <a:buSzPct val="25000"/>
                        <a:buNone/>
                      </a:pPr>
                      <a:r>
                        <a:rPr b="1" lang="en" sz="1100" u="none" cap="none" strike="noStrike">
                          <a:solidFill>
                            <a:srgbClr val="313131"/>
                          </a:solidFill>
                          <a:latin typeface="Times New Roman"/>
                          <a:ea typeface="Times New Roman"/>
                          <a:cs typeface="Times New Roman"/>
                          <a:sym typeface="Times New Roman"/>
                        </a:rPr>
                        <a:t>Result</a:t>
                      </a:r>
                    </a:p>
                  </a:txBody>
                  <a:tcPr marT="47625" marB="47625" marR="47625" marL="47625" anchor="ctr">
                    <a:lnL cap="flat" cmpd="sng" w="12700">
                      <a:solidFill>
                        <a:srgbClr val="D6D6D6"/>
                      </a:solidFill>
                      <a:prstDash val="solid"/>
                      <a:round/>
                      <a:headEnd len="med" w="med" type="none"/>
                      <a:tailEnd len="med" w="med" type="none"/>
                    </a:lnL>
                    <a:lnR cap="flat" cmpd="sng" w="12700">
                      <a:solidFill>
                        <a:srgbClr val="D6D6D6"/>
                      </a:solidFill>
                      <a:prstDash val="solid"/>
                      <a:round/>
                      <a:headEnd len="med" w="med" type="none"/>
                      <a:tailEnd len="med" w="med" type="none"/>
                    </a:lnR>
                    <a:lnT cap="flat" cmpd="sng" w="12700">
                      <a:solidFill>
                        <a:srgbClr val="D6D6D6"/>
                      </a:solidFill>
                      <a:prstDash val="solid"/>
                      <a:round/>
                      <a:headEnd len="med" w="med" type="none"/>
                      <a:tailEnd len="med" w="med" type="none"/>
                    </a:lnT>
                    <a:lnB cap="flat" cmpd="sng" w="12700">
                      <a:solidFill>
                        <a:srgbClr val="D6D6D6"/>
                      </a:solidFill>
                      <a:prstDash val="solid"/>
                      <a:round/>
                      <a:headEnd len="med" w="med" type="none"/>
                      <a:tailEnd len="med" w="med" type="none"/>
                    </a:lnB>
                    <a:solidFill>
                      <a:srgbClr val="EEEEEE"/>
                    </a:solidFill>
                  </a:tcPr>
                </a:tc>
              </a:tr>
              <a:tr h="139700">
                <a:tc>
                  <a:txBody>
                    <a:bodyPr>
                      <a:noAutofit/>
                    </a:bodyPr>
                    <a:lstStyle/>
                    <a:p>
                      <a:pPr indent="0" lvl="0" marL="0" marR="0" rtl="0" algn="l">
                        <a:spcBef>
                          <a:spcPts val="0"/>
                        </a:spcBef>
                        <a:spcAft>
                          <a:spcPts val="0"/>
                        </a:spcAft>
                        <a:buSzPct val="25000"/>
                        <a:buNone/>
                      </a:pPr>
                      <a:r>
                        <a:rPr lang="en" sz="1100" u="none" cap="none" strike="noStrike">
                          <a:solidFill>
                            <a:srgbClr val="313131"/>
                          </a:solidFill>
                          <a:latin typeface="Times New Roman"/>
                          <a:ea typeface="Times New Roman"/>
                          <a:cs typeface="Times New Roman"/>
                          <a:sym typeface="Times New Roman"/>
                        </a:rPr>
                        <a:t>1</a:t>
                      </a:r>
                    </a:p>
                  </a:txBody>
                  <a:tcPr marT="47625" marB="47625" marR="47625" marL="47625" anchor="ctr">
                    <a:lnL cap="flat" cmpd="sng" w="12700">
                      <a:solidFill>
                        <a:srgbClr val="D6D6D6"/>
                      </a:solidFill>
                      <a:prstDash val="solid"/>
                      <a:round/>
                      <a:headEnd len="med" w="med" type="none"/>
                      <a:tailEnd len="med" w="med" type="none"/>
                    </a:lnL>
                    <a:lnR cap="flat" cmpd="sng" w="12700">
                      <a:solidFill>
                        <a:srgbClr val="D6D6D6"/>
                      </a:solidFill>
                      <a:prstDash val="solid"/>
                      <a:round/>
                      <a:headEnd len="med" w="med" type="none"/>
                      <a:tailEnd len="med" w="med" type="none"/>
                    </a:lnR>
                    <a:lnT cap="flat" cmpd="sng" w="12700">
                      <a:solidFill>
                        <a:srgbClr val="D6D6D6"/>
                      </a:solidFill>
                      <a:prstDash val="solid"/>
                      <a:round/>
                      <a:headEnd len="med" w="med" type="none"/>
                      <a:tailEnd len="med" w="med" type="none"/>
                    </a:lnT>
                    <a:lnB cap="flat" cmpd="sng" w="12700">
                      <a:solidFill>
                        <a:srgbClr val="D6D6D6"/>
                      </a:solidFill>
                      <a:prstDash val="solid"/>
                      <a:round/>
                      <a:headEnd len="med" w="med" type="none"/>
                      <a:tailEnd len="med" w="med" type="none"/>
                    </a:lnB>
                    <a:solidFill>
                      <a:srgbClr val="F7F7F7"/>
                    </a:solidFill>
                  </a:tcPr>
                </a:tc>
                <a:tc>
                  <a:txBody>
                    <a:bodyPr>
                      <a:noAutofit/>
                    </a:bodyPr>
                    <a:lstStyle/>
                    <a:p>
                      <a:pPr indent="0" lvl="0" marL="0" marR="0" rtl="0" algn="l">
                        <a:spcBef>
                          <a:spcPts val="0"/>
                        </a:spcBef>
                        <a:spcAft>
                          <a:spcPts val="0"/>
                        </a:spcAft>
                        <a:buSzPct val="25000"/>
                        <a:buNone/>
                      </a:pPr>
                      <a:r>
                        <a:rPr lang="en" sz="1100" u="none" cap="none" strike="noStrike">
                          <a:solidFill>
                            <a:srgbClr val="313131"/>
                          </a:solidFill>
                          <a:latin typeface="Times New Roman"/>
                          <a:ea typeface="Times New Roman"/>
                          <a:cs typeface="Times New Roman"/>
                          <a:sym typeface="Times New Roman"/>
                        </a:rPr>
                        <a:t>listUsers</a:t>
                      </a:r>
                    </a:p>
                  </a:txBody>
                  <a:tcPr marT="47625" marB="47625" marR="47625" marL="47625" anchor="ctr">
                    <a:lnL cap="flat" cmpd="sng" w="12700">
                      <a:solidFill>
                        <a:srgbClr val="D6D6D6"/>
                      </a:solidFill>
                      <a:prstDash val="solid"/>
                      <a:round/>
                      <a:headEnd len="med" w="med" type="none"/>
                      <a:tailEnd len="med" w="med" type="none"/>
                    </a:lnL>
                    <a:lnR cap="flat" cmpd="sng" w="12700">
                      <a:solidFill>
                        <a:srgbClr val="D6D6D6"/>
                      </a:solidFill>
                      <a:prstDash val="solid"/>
                      <a:round/>
                      <a:headEnd len="med" w="med" type="none"/>
                      <a:tailEnd len="med" w="med" type="none"/>
                    </a:lnR>
                    <a:lnT cap="flat" cmpd="sng" w="12700">
                      <a:solidFill>
                        <a:srgbClr val="D6D6D6"/>
                      </a:solidFill>
                      <a:prstDash val="solid"/>
                      <a:round/>
                      <a:headEnd len="med" w="med" type="none"/>
                      <a:tailEnd len="med" w="med" type="none"/>
                    </a:lnT>
                    <a:lnB cap="flat" cmpd="sng" w="12700">
                      <a:solidFill>
                        <a:srgbClr val="D6D6D6"/>
                      </a:solidFill>
                      <a:prstDash val="solid"/>
                      <a:round/>
                      <a:headEnd len="med" w="med" type="none"/>
                      <a:tailEnd len="med" w="med" type="none"/>
                    </a:lnB>
                    <a:solidFill>
                      <a:srgbClr val="F7F7F7"/>
                    </a:solidFill>
                  </a:tcPr>
                </a:tc>
                <a:tc>
                  <a:txBody>
                    <a:bodyPr>
                      <a:noAutofit/>
                    </a:bodyPr>
                    <a:lstStyle/>
                    <a:p>
                      <a:pPr indent="0" lvl="0" marL="0" marR="0" rtl="0" algn="l">
                        <a:spcBef>
                          <a:spcPts val="0"/>
                        </a:spcBef>
                        <a:spcAft>
                          <a:spcPts val="0"/>
                        </a:spcAft>
                        <a:buSzPct val="25000"/>
                        <a:buNone/>
                      </a:pPr>
                      <a:r>
                        <a:rPr lang="en" sz="1100" u="none" cap="none" strike="noStrike">
                          <a:solidFill>
                            <a:srgbClr val="313131"/>
                          </a:solidFill>
                          <a:latin typeface="Times New Roman"/>
                          <a:ea typeface="Times New Roman"/>
                          <a:cs typeface="Times New Roman"/>
                          <a:sym typeface="Times New Roman"/>
                        </a:rPr>
                        <a:t>GET</a:t>
                      </a:r>
                    </a:p>
                  </a:txBody>
                  <a:tcPr marT="47625" marB="47625" marR="47625" marL="47625" anchor="ctr">
                    <a:lnL cap="flat" cmpd="sng" w="12700">
                      <a:solidFill>
                        <a:srgbClr val="D6D6D6"/>
                      </a:solidFill>
                      <a:prstDash val="solid"/>
                      <a:round/>
                      <a:headEnd len="med" w="med" type="none"/>
                      <a:tailEnd len="med" w="med" type="none"/>
                    </a:lnL>
                    <a:lnR cap="flat" cmpd="sng" w="12700">
                      <a:solidFill>
                        <a:srgbClr val="D6D6D6"/>
                      </a:solidFill>
                      <a:prstDash val="solid"/>
                      <a:round/>
                      <a:headEnd len="med" w="med" type="none"/>
                      <a:tailEnd len="med" w="med" type="none"/>
                    </a:lnR>
                    <a:lnT cap="flat" cmpd="sng" w="12700">
                      <a:solidFill>
                        <a:srgbClr val="D6D6D6"/>
                      </a:solidFill>
                      <a:prstDash val="solid"/>
                      <a:round/>
                      <a:headEnd len="med" w="med" type="none"/>
                      <a:tailEnd len="med" w="med" type="none"/>
                    </a:lnT>
                    <a:lnB cap="flat" cmpd="sng" w="12700">
                      <a:solidFill>
                        <a:srgbClr val="D6D6D6"/>
                      </a:solidFill>
                      <a:prstDash val="solid"/>
                      <a:round/>
                      <a:headEnd len="med" w="med" type="none"/>
                      <a:tailEnd len="med" w="med" type="none"/>
                    </a:lnB>
                    <a:solidFill>
                      <a:srgbClr val="F7F7F7"/>
                    </a:solidFill>
                  </a:tcPr>
                </a:tc>
                <a:tc>
                  <a:txBody>
                    <a:bodyPr>
                      <a:noAutofit/>
                    </a:bodyPr>
                    <a:lstStyle/>
                    <a:p>
                      <a:pPr indent="0" lvl="0" marL="0" marR="0" rtl="0" algn="l">
                        <a:spcBef>
                          <a:spcPts val="0"/>
                        </a:spcBef>
                        <a:spcAft>
                          <a:spcPts val="0"/>
                        </a:spcAft>
                        <a:buSzPct val="25000"/>
                        <a:buNone/>
                      </a:pPr>
                      <a:r>
                        <a:rPr lang="en" sz="1100" u="none" cap="none" strike="noStrike">
                          <a:solidFill>
                            <a:srgbClr val="313131"/>
                          </a:solidFill>
                          <a:latin typeface="Times New Roman"/>
                          <a:ea typeface="Times New Roman"/>
                          <a:cs typeface="Times New Roman"/>
                          <a:sym typeface="Times New Roman"/>
                        </a:rPr>
                        <a:t>empty</a:t>
                      </a:r>
                    </a:p>
                  </a:txBody>
                  <a:tcPr marT="47625" marB="47625" marR="47625" marL="47625" anchor="ctr">
                    <a:lnL cap="flat" cmpd="sng" w="12700">
                      <a:solidFill>
                        <a:srgbClr val="D6D6D6"/>
                      </a:solidFill>
                      <a:prstDash val="solid"/>
                      <a:round/>
                      <a:headEnd len="med" w="med" type="none"/>
                      <a:tailEnd len="med" w="med" type="none"/>
                    </a:lnL>
                    <a:lnR cap="flat" cmpd="sng" w="12700">
                      <a:solidFill>
                        <a:srgbClr val="D6D6D6"/>
                      </a:solidFill>
                      <a:prstDash val="solid"/>
                      <a:round/>
                      <a:headEnd len="med" w="med" type="none"/>
                      <a:tailEnd len="med" w="med" type="none"/>
                    </a:lnR>
                    <a:lnT cap="flat" cmpd="sng" w="12700">
                      <a:solidFill>
                        <a:srgbClr val="D6D6D6"/>
                      </a:solidFill>
                      <a:prstDash val="solid"/>
                      <a:round/>
                      <a:headEnd len="med" w="med" type="none"/>
                      <a:tailEnd len="med" w="med" type="none"/>
                    </a:lnT>
                    <a:lnB cap="flat" cmpd="sng" w="12700">
                      <a:solidFill>
                        <a:srgbClr val="D6D6D6"/>
                      </a:solidFill>
                      <a:prstDash val="solid"/>
                      <a:round/>
                      <a:headEnd len="med" w="med" type="none"/>
                      <a:tailEnd len="med" w="med" type="none"/>
                    </a:lnB>
                    <a:solidFill>
                      <a:srgbClr val="F7F7F7"/>
                    </a:solidFill>
                  </a:tcPr>
                </a:tc>
                <a:tc>
                  <a:txBody>
                    <a:bodyPr>
                      <a:noAutofit/>
                    </a:bodyPr>
                    <a:lstStyle/>
                    <a:p>
                      <a:pPr indent="0" lvl="0" marL="0" marR="0" rtl="0" algn="l">
                        <a:spcBef>
                          <a:spcPts val="0"/>
                        </a:spcBef>
                        <a:spcAft>
                          <a:spcPts val="0"/>
                        </a:spcAft>
                        <a:buSzPct val="25000"/>
                        <a:buNone/>
                      </a:pPr>
                      <a:r>
                        <a:rPr lang="en" sz="1100" u="none" cap="none" strike="noStrike">
                          <a:solidFill>
                            <a:srgbClr val="313131"/>
                          </a:solidFill>
                          <a:latin typeface="Times New Roman"/>
                          <a:ea typeface="Times New Roman"/>
                          <a:cs typeface="Times New Roman"/>
                          <a:sym typeface="Times New Roman"/>
                        </a:rPr>
                        <a:t>Show list of all the users.</a:t>
                      </a:r>
                    </a:p>
                  </a:txBody>
                  <a:tcPr marT="47625" marB="47625" marR="47625" marL="47625" anchor="ctr">
                    <a:lnL cap="flat" cmpd="sng" w="12700">
                      <a:solidFill>
                        <a:srgbClr val="D6D6D6"/>
                      </a:solidFill>
                      <a:prstDash val="solid"/>
                      <a:round/>
                      <a:headEnd len="med" w="med" type="none"/>
                      <a:tailEnd len="med" w="med" type="none"/>
                    </a:lnL>
                    <a:lnR cap="flat" cmpd="sng" w="12700">
                      <a:solidFill>
                        <a:srgbClr val="D6D6D6"/>
                      </a:solidFill>
                      <a:prstDash val="solid"/>
                      <a:round/>
                      <a:headEnd len="med" w="med" type="none"/>
                      <a:tailEnd len="med" w="med" type="none"/>
                    </a:lnR>
                    <a:lnT cap="flat" cmpd="sng" w="12700">
                      <a:solidFill>
                        <a:srgbClr val="D6D6D6"/>
                      </a:solidFill>
                      <a:prstDash val="solid"/>
                      <a:round/>
                      <a:headEnd len="med" w="med" type="none"/>
                      <a:tailEnd len="med" w="med" type="none"/>
                    </a:lnT>
                    <a:lnB cap="flat" cmpd="sng" w="12700">
                      <a:solidFill>
                        <a:srgbClr val="D6D6D6"/>
                      </a:solidFill>
                      <a:prstDash val="solid"/>
                      <a:round/>
                      <a:headEnd len="med" w="med" type="none"/>
                      <a:tailEnd len="med" w="med" type="none"/>
                    </a:lnB>
                    <a:solidFill>
                      <a:srgbClr val="F7F7F7"/>
                    </a:solidFill>
                  </a:tcPr>
                </a:tc>
              </a:tr>
              <a:tr h="139700">
                <a:tc>
                  <a:txBody>
                    <a:bodyPr>
                      <a:noAutofit/>
                    </a:bodyPr>
                    <a:lstStyle/>
                    <a:p>
                      <a:pPr indent="0" lvl="0" marL="0" marR="0" rtl="0" algn="l">
                        <a:spcBef>
                          <a:spcPts val="0"/>
                        </a:spcBef>
                        <a:spcAft>
                          <a:spcPts val="0"/>
                        </a:spcAft>
                        <a:buSzPct val="25000"/>
                        <a:buNone/>
                      </a:pPr>
                      <a:r>
                        <a:rPr lang="en" sz="1100" u="none" cap="none" strike="noStrike">
                          <a:solidFill>
                            <a:srgbClr val="313131"/>
                          </a:solidFill>
                          <a:latin typeface="Times New Roman"/>
                          <a:ea typeface="Times New Roman"/>
                          <a:cs typeface="Times New Roman"/>
                          <a:sym typeface="Times New Roman"/>
                        </a:rPr>
                        <a:t>2</a:t>
                      </a:r>
                    </a:p>
                  </a:txBody>
                  <a:tcPr marT="47625" marB="47625" marR="47625" marL="47625" anchor="ctr">
                    <a:lnL cap="flat" cmpd="sng" w="12700">
                      <a:solidFill>
                        <a:srgbClr val="D6D6D6"/>
                      </a:solidFill>
                      <a:prstDash val="solid"/>
                      <a:round/>
                      <a:headEnd len="med" w="med" type="none"/>
                      <a:tailEnd len="med" w="med" type="none"/>
                    </a:lnL>
                    <a:lnR cap="flat" cmpd="sng" w="12700">
                      <a:solidFill>
                        <a:srgbClr val="D6D6D6"/>
                      </a:solidFill>
                      <a:prstDash val="solid"/>
                      <a:round/>
                      <a:headEnd len="med" w="med" type="none"/>
                      <a:tailEnd len="med" w="med" type="none"/>
                    </a:lnR>
                    <a:lnT cap="flat" cmpd="sng" w="12700">
                      <a:solidFill>
                        <a:srgbClr val="D6D6D6"/>
                      </a:solidFill>
                      <a:prstDash val="solid"/>
                      <a:round/>
                      <a:headEnd len="med" w="med" type="none"/>
                      <a:tailEnd len="med" w="med" type="none"/>
                    </a:lnT>
                    <a:lnB cap="flat" cmpd="sng" w="12700">
                      <a:solidFill>
                        <a:srgbClr val="D6D6D6"/>
                      </a:solidFill>
                      <a:prstDash val="solid"/>
                      <a:round/>
                      <a:headEnd len="med" w="med" type="none"/>
                      <a:tailEnd len="med" w="med" type="none"/>
                    </a:lnB>
                    <a:solidFill>
                      <a:srgbClr val="F7F7F7"/>
                    </a:solidFill>
                  </a:tcPr>
                </a:tc>
                <a:tc>
                  <a:txBody>
                    <a:bodyPr>
                      <a:noAutofit/>
                    </a:bodyPr>
                    <a:lstStyle/>
                    <a:p>
                      <a:pPr indent="0" lvl="0" marL="0" marR="0" rtl="0" algn="l">
                        <a:spcBef>
                          <a:spcPts val="0"/>
                        </a:spcBef>
                        <a:spcAft>
                          <a:spcPts val="0"/>
                        </a:spcAft>
                        <a:buSzPct val="25000"/>
                        <a:buNone/>
                      </a:pPr>
                      <a:r>
                        <a:rPr lang="en" sz="1100" u="none" cap="none" strike="noStrike">
                          <a:solidFill>
                            <a:srgbClr val="313131"/>
                          </a:solidFill>
                          <a:latin typeface="Times New Roman"/>
                          <a:ea typeface="Times New Roman"/>
                          <a:cs typeface="Times New Roman"/>
                          <a:sym typeface="Times New Roman"/>
                        </a:rPr>
                        <a:t>addUser</a:t>
                      </a:r>
                    </a:p>
                  </a:txBody>
                  <a:tcPr marT="47625" marB="47625" marR="47625" marL="47625" anchor="ctr">
                    <a:lnL cap="flat" cmpd="sng" w="12700">
                      <a:solidFill>
                        <a:srgbClr val="D6D6D6"/>
                      </a:solidFill>
                      <a:prstDash val="solid"/>
                      <a:round/>
                      <a:headEnd len="med" w="med" type="none"/>
                      <a:tailEnd len="med" w="med" type="none"/>
                    </a:lnL>
                    <a:lnR cap="flat" cmpd="sng" w="12700">
                      <a:solidFill>
                        <a:srgbClr val="D6D6D6"/>
                      </a:solidFill>
                      <a:prstDash val="solid"/>
                      <a:round/>
                      <a:headEnd len="med" w="med" type="none"/>
                      <a:tailEnd len="med" w="med" type="none"/>
                    </a:lnR>
                    <a:lnT cap="flat" cmpd="sng" w="12700">
                      <a:solidFill>
                        <a:srgbClr val="D6D6D6"/>
                      </a:solidFill>
                      <a:prstDash val="solid"/>
                      <a:round/>
                      <a:headEnd len="med" w="med" type="none"/>
                      <a:tailEnd len="med" w="med" type="none"/>
                    </a:lnT>
                    <a:lnB cap="flat" cmpd="sng" w="12700">
                      <a:solidFill>
                        <a:srgbClr val="D6D6D6"/>
                      </a:solidFill>
                      <a:prstDash val="solid"/>
                      <a:round/>
                      <a:headEnd len="med" w="med" type="none"/>
                      <a:tailEnd len="med" w="med" type="none"/>
                    </a:lnB>
                    <a:solidFill>
                      <a:srgbClr val="F7F7F7"/>
                    </a:solidFill>
                  </a:tcPr>
                </a:tc>
                <a:tc>
                  <a:txBody>
                    <a:bodyPr>
                      <a:noAutofit/>
                    </a:bodyPr>
                    <a:lstStyle/>
                    <a:p>
                      <a:pPr indent="0" lvl="0" marL="0" marR="0" rtl="0" algn="l">
                        <a:spcBef>
                          <a:spcPts val="0"/>
                        </a:spcBef>
                        <a:spcAft>
                          <a:spcPts val="0"/>
                        </a:spcAft>
                        <a:buSzPct val="25000"/>
                        <a:buNone/>
                      </a:pPr>
                      <a:r>
                        <a:rPr lang="en" sz="1100" u="none" cap="none" strike="noStrike">
                          <a:solidFill>
                            <a:srgbClr val="313131"/>
                          </a:solidFill>
                          <a:latin typeface="Times New Roman"/>
                          <a:ea typeface="Times New Roman"/>
                          <a:cs typeface="Times New Roman"/>
                          <a:sym typeface="Times New Roman"/>
                        </a:rPr>
                        <a:t>POST</a:t>
                      </a:r>
                    </a:p>
                  </a:txBody>
                  <a:tcPr marT="47625" marB="47625" marR="47625" marL="47625" anchor="ctr">
                    <a:lnL cap="flat" cmpd="sng" w="12700">
                      <a:solidFill>
                        <a:srgbClr val="D6D6D6"/>
                      </a:solidFill>
                      <a:prstDash val="solid"/>
                      <a:round/>
                      <a:headEnd len="med" w="med" type="none"/>
                      <a:tailEnd len="med" w="med" type="none"/>
                    </a:lnL>
                    <a:lnR cap="flat" cmpd="sng" w="12700">
                      <a:solidFill>
                        <a:srgbClr val="D6D6D6"/>
                      </a:solidFill>
                      <a:prstDash val="solid"/>
                      <a:round/>
                      <a:headEnd len="med" w="med" type="none"/>
                      <a:tailEnd len="med" w="med" type="none"/>
                    </a:lnR>
                    <a:lnT cap="flat" cmpd="sng" w="12700">
                      <a:solidFill>
                        <a:srgbClr val="D6D6D6"/>
                      </a:solidFill>
                      <a:prstDash val="solid"/>
                      <a:round/>
                      <a:headEnd len="med" w="med" type="none"/>
                      <a:tailEnd len="med" w="med" type="none"/>
                    </a:lnT>
                    <a:lnB cap="flat" cmpd="sng" w="12700">
                      <a:solidFill>
                        <a:srgbClr val="D6D6D6"/>
                      </a:solidFill>
                      <a:prstDash val="solid"/>
                      <a:round/>
                      <a:headEnd len="med" w="med" type="none"/>
                      <a:tailEnd len="med" w="med" type="none"/>
                    </a:lnB>
                    <a:solidFill>
                      <a:srgbClr val="F7F7F7"/>
                    </a:solidFill>
                  </a:tcPr>
                </a:tc>
                <a:tc>
                  <a:txBody>
                    <a:bodyPr>
                      <a:noAutofit/>
                    </a:bodyPr>
                    <a:lstStyle/>
                    <a:p>
                      <a:pPr indent="0" lvl="0" marL="0" marR="0" rtl="0" algn="l">
                        <a:spcBef>
                          <a:spcPts val="0"/>
                        </a:spcBef>
                        <a:spcAft>
                          <a:spcPts val="0"/>
                        </a:spcAft>
                        <a:buSzPct val="25000"/>
                        <a:buNone/>
                      </a:pPr>
                      <a:r>
                        <a:rPr lang="en" sz="1100" u="none" cap="none" strike="noStrike">
                          <a:solidFill>
                            <a:srgbClr val="313131"/>
                          </a:solidFill>
                          <a:latin typeface="Times New Roman"/>
                          <a:ea typeface="Times New Roman"/>
                          <a:cs typeface="Times New Roman"/>
                          <a:sym typeface="Times New Roman"/>
                        </a:rPr>
                        <a:t>JSON String</a:t>
                      </a:r>
                    </a:p>
                  </a:txBody>
                  <a:tcPr marT="47625" marB="47625" marR="47625" marL="47625" anchor="ctr">
                    <a:lnL cap="flat" cmpd="sng" w="12700">
                      <a:solidFill>
                        <a:srgbClr val="D6D6D6"/>
                      </a:solidFill>
                      <a:prstDash val="solid"/>
                      <a:round/>
                      <a:headEnd len="med" w="med" type="none"/>
                      <a:tailEnd len="med" w="med" type="none"/>
                    </a:lnL>
                    <a:lnR cap="flat" cmpd="sng" w="12700">
                      <a:solidFill>
                        <a:srgbClr val="D6D6D6"/>
                      </a:solidFill>
                      <a:prstDash val="solid"/>
                      <a:round/>
                      <a:headEnd len="med" w="med" type="none"/>
                      <a:tailEnd len="med" w="med" type="none"/>
                    </a:lnR>
                    <a:lnT cap="flat" cmpd="sng" w="12700">
                      <a:solidFill>
                        <a:srgbClr val="D6D6D6"/>
                      </a:solidFill>
                      <a:prstDash val="solid"/>
                      <a:round/>
                      <a:headEnd len="med" w="med" type="none"/>
                      <a:tailEnd len="med" w="med" type="none"/>
                    </a:lnT>
                    <a:lnB cap="flat" cmpd="sng" w="12700">
                      <a:solidFill>
                        <a:srgbClr val="D6D6D6"/>
                      </a:solidFill>
                      <a:prstDash val="solid"/>
                      <a:round/>
                      <a:headEnd len="med" w="med" type="none"/>
                      <a:tailEnd len="med" w="med" type="none"/>
                    </a:lnB>
                    <a:solidFill>
                      <a:srgbClr val="F7F7F7"/>
                    </a:solidFill>
                  </a:tcPr>
                </a:tc>
                <a:tc>
                  <a:txBody>
                    <a:bodyPr>
                      <a:noAutofit/>
                    </a:bodyPr>
                    <a:lstStyle/>
                    <a:p>
                      <a:pPr indent="0" lvl="0" marL="0" marR="0" rtl="0" algn="l">
                        <a:spcBef>
                          <a:spcPts val="0"/>
                        </a:spcBef>
                        <a:spcAft>
                          <a:spcPts val="0"/>
                        </a:spcAft>
                        <a:buSzPct val="25000"/>
                        <a:buNone/>
                      </a:pPr>
                      <a:r>
                        <a:rPr lang="en" sz="1100" u="none" cap="none" strike="noStrike">
                          <a:solidFill>
                            <a:srgbClr val="313131"/>
                          </a:solidFill>
                          <a:latin typeface="Times New Roman"/>
                          <a:ea typeface="Times New Roman"/>
                          <a:cs typeface="Times New Roman"/>
                          <a:sym typeface="Times New Roman"/>
                        </a:rPr>
                        <a:t>Add details of new user.</a:t>
                      </a:r>
                    </a:p>
                  </a:txBody>
                  <a:tcPr marT="47625" marB="47625" marR="47625" marL="47625" anchor="ctr">
                    <a:lnL cap="flat" cmpd="sng" w="12700">
                      <a:solidFill>
                        <a:srgbClr val="D6D6D6"/>
                      </a:solidFill>
                      <a:prstDash val="solid"/>
                      <a:round/>
                      <a:headEnd len="med" w="med" type="none"/>
                      <a:tailEnd len="med" w="med" type="none"/>
                    </a:lnL>
                    <a:lnR cap="flat" cmpd="sng" w="12700">
                      <a:solidFill>
                        <a:srgbClr val="D6D6D6"/>
                      </a:solidFill>
                      <a:prstDash val="solid"/>
                      <a:round/>
                      <a:headEnd len="med" w="med" type="none"/>
                      <a:tailEnd len="med" w="med" type="none"/>
                    </a:lnR>
                    <a:lnT cap="flat" cmpd="sng" w="12700">
                      <a:solidFill>
                        <a:srgbClr val="D6D6D6"/>
                      </a:solidFill>
                      <a:prstDash val="solid"/>
                      <a:round/>
                      <a:headEnd len="med" w="med" type="none"/>
                      <a:tailEnd len="med" w="med" type="none"/>
                    </a:lnT>
                    <a:lnB cap="flat" cmpd="sng" w="12700">
                      <a:solidFill>
                        <a:srgbClr val="D6D6D6"/>
                      </a:solidFill>
                      <a:prstDash val="solid"/>
                      <a:round/>
                      <a:headEnd len="med" w="med" type="none"/>
                      <a:tailEnd len="med" w="med" type="none"/>
                    </a:lnB>
                    <a:solidFill>
                      <a:srgbClr val="F7F7F7"/>
                    </a:solidFill>
                  </a:tcPr>
                </a:tc>
              </a:tr>
              <a:tr h="139700">
                <a:tc>
                  <a:txBody>
                    <a:bodyPr>
                      <a:noAutofit/>
                    </a:bodyPr>
                    <a:lstStyle/>
                    <a:p>
                      <a:pPr indent="0" lvl="0" marL="0" marR="0" rtl="0" algn="l">
                        <a:spcBef>
                          <a:spcPts val="0"/>
                        </a:spcBef>
                        <a:spcAft>
                          <a:spcPts val="0"/>
                        </a:spcAft>
                        <a:buSzPct val="25000"/>
                        <a:buNone/>
                      </a:pPr>
                      <a:r>
                        <a:rPr lang="en" sz="1100" u="none" cap="none" strike="noStrike">
                          <a:solidFill>
                            <a:srgbClr val="313131"/>
                          </a:solidFill>
                          <a:latin typeface="Times New Roman"/>
                          <a:ea typeface="Times New Roman"/>
                          <a:cs typeface="Times New Roman"/>
                          <a:sym typeface="Times New Roman"/>
                        </a:rPr>
                        <a:t>3</a:t>
                      </a:r>
                    </a:p>
                  </a:txBody>
                  <a:tcPr marT="47625" marB="47625" marR="47625" marL="47625" anchor="ctr">
                    <a:lnL cap="flat" cmpd="sng" w="12700">
                      <a:solidFill>
                        <a:srgbClr val="D6D6D6"/>
                      </a:solidFill>
                      <a:prstDash val="solid"/>
                      <a:round/>
                      <a:headEnd len="med" w="med" type="none"/>
                      <a:tailEnd len="med" w="med" type="none"/>
                    </a:lnL>
                    <a:lnR cap="flat" cmpd="sng" w="12700">
                      <a:solidFill>
                        <a:srgbClr val="D6D6D6"/>
                      </a:solidFill>
                      <a:prstDash val="solid"/>
                      <a:round/>
                      <a:headEnd len="med" w="med" type="none"/>
                      <a:tailEnd len="med" w="med" type="none"/>
                    </a:lnR>
                    <a:lnT cap="flat" cmpd="sng" w="12700">
                      <a:solidFill>
                        <a:srgbClr val="D6D6D6"/>
                      </a:solidFill>
                      <a:prstDash val="solid"/>
                      <a:round/>
                      <a:headEnd len="med" w="med" type="none"/>
                      <a:tailEnd len="med" w="med" type="none"/>
                    </a:lnT>
                    <a:lnB cap="flat" cmpd="sng" w="12700">
                      <a:solidFill>
                        <a:srgbClr val="D6D6D6"/>
                      </a:solidFill>
                      <a:prstDash val="solid"/>
                      <a:round/>
                      <a:headEnd len="med" w="med" type="none"/>
                      <a:tailEnd len="med" w="med" type="none"/>
                    </a:lnB>
                    <a:solidFill>
                      <a:srgbClr val="F7F7F7"/>
                    </a:solidFill>
                  </a:tcPr>
                </a:tc>
                <a:tc>
                  <a:txBody>
                    <a:bodyPr>
                      <a:noAutofit/>
                    </a:bodyPr>
                    <a:lstStyle/>
                    <a:p>
                      <a:pPr indent="0" lvl="0" marL="0" marR="0" rtl="0" algn="l">
                        <a:spcBef>
                          <a:spcPts val="0"/>
                        </a:spcBef>
                        <a:spcAft>
                          <a:spcPts val="0"/>
                        </a:spcAft>
                        <a:buSzPct val="25000"/>
                        <a:buNone/>
                      </a:pPr>
                      <a:r>
                        <a:rPr lang="en" sz="1100" u="none" cap="none" strike="noStrike">
                          <a:solidFill>
                            <a:srgbClr val="313131"/>
                          </a:solidFill>
                          <a:latin typeface="Times New Roman"/>
                          <a:ea typeface="Times New Roman"/>
                          <a:cs typeface="Times New Roman"/>
                          <a:sym typeface="Times New Roman"/>
                        </a:rPr>
                        <a:t>deleteUser</a:t>
                      </a:r>
                    </a:p>
                  </a:txBody>
                  <a:tcPr marT="47625" marB="47625" marR="47625" marL="47625" anchor="ctr">
                    <a:lnL cap="flat" cmpd="sng" w="12700">
                      <a:solidFill>
                        <a:srgbClr val="D6D6D6"/>
                      </a:solidFill>
                      <a:prstDash val="solid"/>
                      <a:round/>
                      <a:headEnd len="med" w="med" type="none"/>
                      <a:tailEnd len="med" w="med" type="none"/>
                    </a:lnL>
                    <a:lnR cap="flat" cmpd="sng" w="12700">
                      <a:solidFill>
                        <a:srgbClr val="D6D6D6"/>
                      </a:solidFill>
                      <a:prstDash val="solid"/>
                      <a:round/>
                      <a:headEnd len="med" w="med" type="none"/>
                      <a:tailEnd len="med" w="med" type="none"/>
                    </a:lnR>
                    <a:lnT cap="flat" cmpd="sng" w="12700">
                      <a:solidFill>
                        <a:srgbClr val="D6D6D6"/>
                      </a:solidFill>
                      <a:prstDash val="solid"/>
                      <a:round/>
                      <a:headEnd len="med" w="med" type="none"/>
                      <a:tailEnd len="med" w="med" type="none"/>
                    </a:lnT>
                    <a:lnB cap="flat" cmpd="sng" w="12700">
                      <a:solidFill>
                        <a:srgbClr val="D6D6D6"/>
                      </a:solidFill>
                      <a:prstDash val="solid"/>
                      <a:round/>
                      <a:headEnd len="med" w="med" type="none"/>
                      <a:tailEnd len="med" w="med" type="none"/>
                    </a:lnB>
                    <a:solidFill>
                      <a:srgbClr val="F7F7F7"/>
                    </a:solidFill>
                  </a:tcPr>
                </a:tc>
                <a:tc>
                  <a:txBody>
                    <a:bodyPr>
                      <a:noAutofit/>
                    </a:bodyPr>
                    <a:lstStyle/>
                    <a:p>
                      <a:pPr indent="0" lvl="0" marL="0" marR="0" rtl="0" algn="l">
                        <a:spcBef>
                          <a:spcPts val="0"/>
                        </a:spcBef>
                        <a:spcAft>
                          <a:spcPts val="0"/>
                        </a:spcAft>
                        <a:buSzPct val="25000"/>
                        <a:buNone/>
                      </a:pPr>
                      <a:r>
                        <a:rPr lang="en" sz="1100" u="none" cap="none" strike="noStrike">
                          <a:solidFill>
                            <a:srgbClr val="313131"/>
                          </a:solidFill>
                          <a:latin typeface="Times New Roman"/>
                          <a:ea typeface="Times New Roman"/>
                          <a:cs typeface="Times New Roman"/>
                          <a:sym typeface="Times New Roman"/>
                        </a:rPr>
                        <a:t>DELETE</a:t>
                      </a:r>
                    </a:p>
                  </a:txBody>
                  <a:tcPr marT="47625" marB="47625" marR="47625" marL="47625" anchor="ctr">
                    <a:lnL cap="flat" cmpd="sng" w="12700">
                      <a:solidFill>
                        <a:srgbClr val="D6D6D6"/>
                      </a:solidFill>
                      <a:prstDash val="solid"/>
                      <a:round/>
                      <a:headEnd len="med" w="med" type="none"/>
                      <a:tailEnd len="med" w="med" type="none"/>
                    </a:lnL>
                    <a:lnR cap="flat" cmpd="sng" w="12700">
                      <a:solidFill>
                        <a:srgbClr val="D6D6D6"/>
                      </a:solidFill>
                      <a:prstDash val="solid"/>
                      <a:round/>
                      <a:headEnd len="med" w="med" type="none"/>
                      <a:tailEnd len="med" w="med" type="none"/>
                    </a:lnR>
                    <a:lnT cap="flat" cmpd="sng" w="12700">
                      <a:solidFill>
                        <a:srgbClr val="D6D6D6"/>
                      </a:solidFill>
                      <a:prstDash val="solid"/>
                      <a:round/>
                      <a:headEnd len="med" w="med" type="none"/>
                      <a:tailEnd len="med" w="med" type="none"/>
                    </a:lnT>
                    <a:lnB cap="flat" cmpd="sng" w="12700">
                      <a:solidFill>
                        <a:srgbClr val="D6D6D6"/>
                      </a:solidFill>
                      <a:prstDash val="solid"/>
                      <a:round/>
                      <a:headEnd len="med" w="med" type="none"/>
                      <a:tailEnd len="med" w="med" type="none"/>
                    </a:lnB>
                    <a:solidFill>
                      <a:srgbClr val="F7F7F7"/>
                    </a:solidFill>
                  </a:tcPr>
                </a:tc>
                <a:tc>
                  <a:txBody>
                    <a:bodyPr>
                      <a:noAutofit/>
                    </a:bodyPr>
                    <a:lstStyle/>
                    <a:p>
                      <a:pPr indent="0" lvl="0" marL="0" marR="0" rtl="0" algn="l">
                        <a:spcBef>
                          <a:spcPts val="0"/>
                        </a:spcBef>
                        <a:spcAft>
                          <a:spcPts val="0"/>
                        </a:spcAft>
                        <a:buSzPct val="25000"/>
                        <a:buNone/>
                      </a:pPr>
                      <a:r>
                        <a:rPr lang="en" sz="1100" u="none" cap="none" strike="noStrike">
                          <a:solidFill>
                            <a:srgbClr val="313131"/>
                          </a:solidFill>
                          <a:latin typeface="Times New Roman"/>
                          <a:ea typeface="Times New Roman"/>
                          <a:cs typeface="Times New Roman"/>
                          <a:sym typeface="Times New Roman"/>
                        </a:rPr>
                        <a:t>JSON String</a:t>
                      </a:r>
                    </a:p>
                  </a:txBody>
                  <a:tcPr marT="47625" marB="47625" marR="47625" marL="47625" anchor="ctr">
                    <a:lnL cap="flat" cmpd="sng" w="12700">
                      <a:solidFill>
                        <a:srgbClr val="D6D6D6"/>
                      </a:solidFill>
                      <a:prstDash val="solid"/>
                      <a:round/>
                      <a:headEnd len="med" w="med" type="none"/>
                      <a:tailEnd len="med" w="med" type="none"/>
                    </a:lnL>
                    <a:lnR cap="flat" cmpd="sng" w="12700">
                      <a:solidFill>
                        <a:srgbClr val="D6D6D6"/>
                      </a:solidFill>
                      <a:prstDash val="solid"/>
                      <a:round/>
                      <a:headEnd len="med" w="med" type="none"/>
                      <a:tailEnd len="med" w="med" type="none"/>
                    </a:lnR>
                    <a:lnT cap="flat" cmpd="sng" w="12700">
                      <a:solidFill>
                        <a:srgbClr val="D6D6D6"/>
                      </a:solidFill>
                      <a:prstDash val="solid"/>
                      <a:round/>
                      <a:headEnd len="med" w="med" type="none"/>
                      <a:tailEnd len="med" w="med" type="none"/>
                    </a:lnT>
                    <a:lnB cap="flat" cmpd="sng" w="12700">
                      <a:solidFill>
                        <a:srgbClr val="D6D6D6"/>
                      </a:solidFill>
                      <a:prstDash val="solid"/>
                      <a:round/>
                      <a:headEnd len="med" w="med" type="none"/>
                      <a:tailEnd len="med" w="med" type="none"/>
                    </a:lnB>
                    <a:solidFill>
                      <a:srgbClr val="F7F7F7"/>
                    </a:solidFill>
                  </a:tcPr>
                </a:tc>
                <a:tc>
                  <a:txBody>
                    <a:bodyPr>
                      <a:noAutofit/>
                    </a:bodyPr>
                    <a:lstStyle/>
                    <a:p>
                      <a:pPr indent="0" lvl="0" marL="0" marR="0" rtl="0" algn="l">
                        <a:spcBef>
                          <a:spcPts val="0"/>
                        </a:spcBef>
                        <a:spcAft>
                          <a:spcPts val="0"/>
                        </a:spcAft>
                        <a:buSzPct val="25000"/>
                        <a:buNone/>
                      </a:pPr>
                      <a:r>
                        <a:rPr lang="en" sz="1100" u="none" cap="none" strike="noStrike">
                          <a:solidFill>
                            <a:srgbClr val="313131"/>
                          </a:solidFill>
                          <a:latin typeface="Times New Roman"/>
                          <a:ea typeface="Times New Roman"/>
                          <a:cs typeface="Times New Roman"/>
                          <a:sym typeface="Times New Roman"/>
                        </a:rPr>
                        <a:t>Delete an existing user.</a:t>
                      </a:r>
                    </a:p>
                  </a:txBody>
                  <a:tcPr marT="47625" marB="47625" marR="47625" marL="47625" anchor="ctr">
                    <a:lnL cap="flat" cmpd="sng" w="12700">
                      <a:solidFill>
                        <a:srgbClr val="D6D6D6"/>
                      </a:solidFill>
                      <a:prstDash val="solid"/>
                      <a:round/>
                      <a:headEnd len="med" w="med" type="none"/>
                      <a:tailEnd len="med" w="med" type="none"/>
                    </a:lnL>
                    <a:lnR cap="flat" cmpd="sng" w="12700">
                      <a:solidFill>
                        <a:srgbClr val="D6D6D6"/>
                      </a:solidFill>
                      <a:prstDash val="solid"/>
                      <a:round/>
                      <a:headEnd len="med" w="med" type="none"/>
                      <a:tailEnd len="med" w="med" type="none"/>
                    </a:lnR>
                    <a:lnT cap="flat" cmpd="sng" w="12700">
                      <a:solidFill>
                        <a:srgbClr val="D6D6D6"/>
                      </a:solidFill>
                      <a:prstDash val="solid"/>
                      <a:round/>
                      <a:headEnd len="med" w="med" type="none"/>
                      <a:tailEnd len="med" w="med" type="none"/>
                    </a:lnT>
                    <a:lnB cap="flat" cmpd="sng" w="12700">
                      <a:solidFill>
                        <a:srgbClr val="D6D6D6"/>
                      </a:solidFill>
                      <a:prstDash val="solid"/>
                      <a:round/>
                      <a:headEnd len="med" w="med" type="none"/>
                      <a:tailEnd len="med" w="med" type="none"/>
                    </a:lnB>
                    <a:solidFill>
                      <a:srgbClr val="F7F7F7"/>
                    </a:solidFill>
                  </a:tcPr>
                </a:tc>
              </a:tr>
              <a:tr h="139700">
                <a:tc>
                  <a:txBody>
                    <a:bodyPr>
                      <a:noAutofit/>
                    </a:bodyPr>
                    <a:lstStyle/>
                    <a:p>
                      <a:pPr indent="0" lvl="0" marL="0" marR="0" rtl="0" algn="l">
                        <a:spcBef>
                          <a:spcPts val="0"/>
                        </a:spcBef>
                        <a:spcAft>
                          <a:spcPts val="0"/>
                        </a:spcAft>
                        <a:buSzPct val="25000"/>
                        <a:buNone/>
                      </a:pPr>
                      <a:r>
                        <a:rPr lang="en" sz="1100" u="none" cap="none" strike="noStrike">
                          <a:solidFill>
                            <a:srgbClr val="313131"/>
                          </a:solidFill>
                          <a:latin typeface="Times New Roman"/>
                          <a:ea typeface="Times New Roman"/>
                          <a:cs typeface="Times New Roman"/>
                          <a:sym typeface="Times New Roman"/>
                        </a:rPr>
                        <a:t>4</a:t>
                      </a:r>
                    </a:p>
                  </a:txBody>
                  <a:tcPr marT="47625" marB="47625" marR="47625" marL="47625" anchor="ctr">
                    <a:lnL cap="flat" cmpd="sng" w="12700">
                      <a:solidFill>
                        <a:srgbClr val="D6D6D6"/>
                      </a:solidFill>
                      <a:prstDash val="solid"/>
                      <a:round/>
                      <a:headEnd len="med" w="med" type="none"/>
                      <a:tailEnd len="med" w="med" type="none"/>
                    </a:lnL>
                    <a:lnR cap="flat" cmpd="sng" w="12700">
                      <a:solidFill>
                        <a:srgbClr val="D6D6D6"/>
                      </a:solidFill>
                      <a:prstDash val="solid"/>
                      <a:round/>
                      <a:headEnd len="med" w="med" type="none"/>
                      <a:tailEnd len="med" w="med" type="none"/>
                    </a:lnR>
                    <a:lnT cap="flat" cmpd="sng" w="12700">
                      <a:solidFill>
                        <a:srgbClr val="D6D6D6"/>
                      </a:solidFill>
                      <a:prstDash val="solid"/>
                      <a:round/>
                      <a:headEnd len="med" w="med" type="none"/>
                      <a:tailEnd len="med" w="med" type="none"/>
                    </a:lnT>
                    <a:lnB cap="flat" cmpd="sng" w="12700">
                      <a:solidFill>
                        <a:srgbClr val="D6D6D6"/>
                      </a:solidFill>
                      <a:prstDash val="solid"/>
                      <a:round/>
                      <a:headEnd len="med" w="med" type="none"/>
                      <a:tailEnd len="med" w="med" type="none"/>
                    </a:lnB>
                    <a:solidFill>
                      <a:srgbClr val="F7F7F7"/>
                    </a:solidFill>
                  </a:tcPr>
                </a:tc>
                <a:tc>
                  <a:txBody>
                    <a:bodyPr>
                      <a:noAutofit/>
                    </a:bodyPr>
                    <a:lstStyle/>
                    <a:p>
                      <a:pPr indent="0" lvl="0" marL="0" marR="0" rtl="0" algn="l">
                        <a:spcBef>
                          <a:spcPts val="0"/>
                        </a:spcBef>
                        <a:spcAft>
                          <a:spcPts val="0"/>
                        </a:spcAft>
                        <a:buSzPct val="25000"/>
                        <a:buNone/>
                      </a:pPr>
                      <a:r>
                        <a:rPr lang="en" sz="1100" u="none" cap="none" strike="noStrike">
                          <a:solidFill>
                            <a:srgbClr val="313131"/>
                          </a:solidFill>
                          <a:latin typeface="Times New Roman"/>
                          <a:ea typeface="Times New Roman"/>
                          <a:cs typeface="Times New Roman"/>
                          <a:sym typeface="Times New Roman"/>
                        </a:rPr>
                        <a:t>:id</a:t>
                      </a:r>
                    </a:p>
                  </a:txBody>
                  <a:tcPr marT="47625" marB="47625" marR="47625" marL="47625" anchor="ctr">
                    <a:lnL cap="flat" cmpd="sng" w="12700">
                      <a:solidFill>
                        <a:srgbClr val="D6D6D6"/>
                      </a:solidFill>
                      <a:prstDash val="solid"/>
                      <a:round/>
                      <a:headEnd len="med" w="med" type="none"/>
                      <a:tailEnd len="med" w="med" type="none"/>
                    </a:lnL>
                    <a:lnR cap="flat" cmpd="sng" w="12700">
                      <a:solidFill>
                        <a:srgbClr val="D6D6D6"/>
                      </a:solidFill>
                      <a:prstDash val="solid"/>
                      <a:round/>
                      <a:headEnd len="med" w="med" type="none"/>
                      <a:tailEnd len="med" w="med" type="none"/>
                    </a:lnR>
                    <a:lnT cap="flat" cmpd="sng" w="12700">
                      <a:solidFill>
                        <a:srgbClr val="D6D6D6"/>
                      </a:solidFill>
                      <a:prstDash val="solid"/>
                      <a:round/>
                      <a:headEnd len="med" w="med" type="none"/>
                      <a:tailEnd len="med" w="med" type="none"/>
                    </a:lnT>
                    <a:lnB cap="flat" cmpd="sng" w="12700">
                      <a:solidFill>
                        <a:srgbClr val="D6D6D6"/>
                      </a:solidFill>
                      <a:prstDash val="solid"/>
                      <a:round/>
                      <a:headEnd len="med" w="med" type="none"/>
                      <a:tailEnd len="med" w="med" type="none"/>
                    </a:lnB>
                    <a:solidFill>
                      <a:srgbClr val="F7F7F7"/>
                    </a:solidFill>
                  </a:tcPr>
                </a:tc>
                <a:tc>
                  <a:txBody>
                    <a:bodyPr>
                      <a:noAutofit/>
                    </a:bodyPr>
                    <a:lstStyle/>
                    <a:p>
                      <a:pPr indent="0" lvl="0" marL="0" marR="0" rtl="0" algn="l">
                        <a:spcBef>
                          <a:spcPts val="0"/>
                        </a:spcBef>
                        <a:spcAft>
                          <a:spcPts val="0"/>
                        </a:spcAft>
                        <a:buSzPct val="25000"/>
                        <a:buNone/>
                      </a:pPr>
                      <a:r>
                        <a:rPr lang="en" sz="1100" u="none" cap="none" strike="noStrike">
                          <a:solidFill>
                            <a:srgbClr val="313131"/>
                          </a:solidFill>
                          <a:latin typeface="Times New Roman"/>
                          <a:ea typeface="Times New Roman"/>
                          <a:cs typeface="Times New Roman"/>
                          <a:sym typeface="Times New Roman"/>
                        </a:rPr>
                        <a:t>GET</a:t>
                      </a:r>
                    </a:p>
                  </a:txBody>
                  <a:tcPr marT="47625" marB="47625" marR="47625" marL="47625" anchor="ctr">
                    <a:lnL cap="flat" cmpd="sng" w="12700">
                      <a:solidFill>
                        <a:srgbClr val="D6D6D6"/>
                      </a:solidFill>
                      <a:prstDash val="solid"/>
                      <a:round/>
                      <a:headEnd len="med" w="med" type="none"/>
                      <a:tailEnd len="med" w="med" type="none"/>
                    </a:lnL>
                    <a:lnR cap="flat" cmpd="sng" w="12700">
                      <a:solidFill>
                        <a:srgbClr val="D6D6D6"/>
                      </a:solidFill>
                      <a:prstDash val="solid"/>
                      <a:round/>
                      <a:headEnd len="med" w="med" type="none"/>
                      <a:tailEnd len="med" w="med" type="none"/>
                    </a:lnR>
                    <a:lnT cap="flat" cmpd="sng" w="12700">
                      <a:solidFill>
                        <a:srgbClr val="D6D6D6"/>
                      </a:solidFill>
                      <a:prstDash val="solid"/>
                      <a:round/>
                      <a:headEnd len="med" w="med" type="none"/>
                      <a:tailEnd len="med" w="med" type="none"/>
                    </a:lnT>
                    <a:lnB cap="flat" cmpd="sng" w="12700">
                      <a:solidFill>
                        <a:srgbClr val="D6D6D6"/>
                      </a:solidFill>
                      <a:prstDash val="solid"/>
                      <a:round/>
                      <a:headEnd len="med" w="med" type="none"/>
                      <a:tailEnd len="med" w="med" type="none"/>
                    </a:lnB>
                    <a:solidFill>
                      <a:srgbClr val="F7F7F7"/>
                    </a:solidFill>
                  </a:tcPr>
                </a:tc>
                <a:tc>
                  <a:txBody>
                    <a:bodyPr>
                      <a:noAutofit/>
                    </a:bodyPr>
                    <a:lstStyle/>
                    <a:p>
                      <a:pPr indent="0" lvl="0" marL="0" marR="0" rtl="0" algn="l">
                        <a:spcBef>
                          <a:spcPts val="0"/>
                        </a:spcBef>
                        <a:spcAft>
                          <a:spcPts val="0"/>
                        </a:spcAft>
                        <a:buSzPct val="25000"/>
                        <a:buNone/>
                      </a:pPr>
                      <a:r>
                        <a:rPr lang="en" sz="1100" u="none" cap="none" strike="noStrike">
                          <a:solidFill>
                            <a:srgbClr val="313131"/>
                          </a:solidFill>
                          <a:latin typeface="Times New Roman"/>
                          <a:ea typeface="Times New Roman"/>
                          <a:cs typeface="Times New Roman"/>
                          <a:sym typeface="Times New Roman"/>
                        </a:rPr>
                        <a:t>empty</a:t>
                      </a:r>
                    </a:p>
                  </a:txBody>
                  <a:tcPr marT="47625" marB="47625" marR="47625" marL="47625" anchor="ctr">
                    <a:lnL cap="flat" cmpd="sng" w="12700">
                      <a:solidFill>
                        <a:srgbClr val="D6D6D6"/>
                      </a:solidFill>
                      <a:prstDash val="solid"/>
                      <a:round/>
                      <a:headEnd len="med" w="med" type="none"/>
                      <a:tailEnd len="med" w="med" type="none"/>
                    </a:lnL>
                    <a:lnR cap="flat" cmpd="sng" w="12700">
                      <a:solidFill>
                        <a:srgbClr val="D6D6D6"/>
                      </a:solidFill>
                      <a:prstDash val="solid"/>
                      <a:round/>
                      <a:headEnd len="med" w="med" type="none"/>
                      <a:tailEnd len="med" w="med" type="none"/>
                    </a:lnR>
                    <a:lnT cap="flat" cmpd="sng" w="12700">
                      <a:solidFill>
                        <a:srgbClr val="D6D6D6"/>
                      </a:solidFill>
                      <a:prstDash val="solid"/>
                      <a:round/>
                      <a:headEnd len="med" w="med" type="none"/>
                      <a:tailEnd len="med" w="med" type="none"/>
                    </a:lnT>
                    <a:lnB cap="flat" cmpd="sng" w="12700">
                      <a:solidFill>
                        <a:srgbClr val="D6D6D6"/>
                      </a:solidFill>
                      <a:prstDash val="solid"/>
                      <a:round/>
                      <a:headEnd len="med" w="med" type="none"/>
                      <a:tailEnd len="med" w="med" type="none"/>
                    </a:lnB>
                    <a:solidFill>
                      <a:srgbClr val="F7F7F7"/>
                    </a:solidFill>
                  </a:tcPr>
                </a:tc>
                <a:tc>
                  <a:txBody>
                    <a:bodyPr>
                      <a:noAutofit/>
                    </a:bodyPr>
                    <a:lstStyle/>
                    <a:p>
                      <a:pPr indent="0" lvl="0" marL="0" marR="0" rtl="0" algn="l">
                        <a:spcBef>
                          <a:spcPts val="0"/>
                        </a:spcBef>
                        <a:spcAft>
                          <a:spcPts val="0"/>
                        </a:spcAft>
                        <a:buSzPct val="25000"/>
                        <a:buNone/>
                      </a:pPr>
                      <a:r>
                        <a:rPr lang="en" sz="1100" u="none" cap="none" strike="noStrike">
                          <a:solidFill>
                            <a:srgbClr val="313131"/>
                          </a:solidFill>
                          <a:latin typeface="Times New Roman"/>
                          <a:ea typeface="Times New Roman"/>
                          <a:cs typeface="Times New Roman"/>
                          <a:sym typeface="Times New Roman"/>
                        </a:rPr>
                        <a:t>Show details of a user.</a:t>
                      </a:r>
                    </a:p>
                  </a:txBody>
                  <a:tcPr marT="47625" marB="47625" marR="47625" marL="47625" anchor="ctr">
                    <a:lnL cap="flat" cmpd="sng" w="12700">
                      <a:solidFill>
                        <a:srgbClr val="D6D6D6"/>
                      </a:solidFill>
                      <a:prstDash val="solid"/>
                      <a:round/>
                      <a:headEnd len="med" w="med" type="none"/>
                      <a:tailEnd len="med" w="med" type="none"/>
                    </a:lnL>
                    <a:lnR cap="flat" cmpd="sng" w="12700">
                      <a:solidFill>
                        <a:srgbClr val="D6D6D6"/>
                      </a:solidFill>
                      <a:prstDash val="solid"/>
                      <a:round/>
                      <a:headEnd len="med" w="med" type="none"/>
                      <a:tailEnd len="med" w="med" type="none"/>
                    </a:lnR>
                    <a:lnT cap="flat" cmpd="sng" w="12700">
                      <a:solidFill>
                        <a:srgbClr val="D6D6D6"/>
                      </a:solidFill>
                      <a:prstDash val="solid"/>
                      <a:round/>
                      <a:headEnd len="med" w="med" type="none"/>
                      <a:tailEnd len="med" w="med" type="none"/>
                    </a:lnT>
                    <a:lnB cap="flat" cmpd="sng" w="12700">
                      <a:solidFill>
                        <a:srgbClr val="D6D6D6"/>
                      </a:solidFill>
                      <a:prstDash val="solid"/>
                      <a:round/>
                      <a:headEnd len="med" w="med" type="none"/>
                      <a:tailEnd len="med" w="med" type="none"/>
                    </a:lnB>
                    <a:solidFill>
                      <a:srgbClr val="F7F7F7"/>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457200" y="0"/>
            <a:ext cx="6706800" cy="644100"/>
          </a:xfrm>
          <a:prstGeom prst="rect">
            <a:avLst/>
          </a:prstGeom>
          <a:noFill/>
          <a:ln>
            <a:noFill/>
          </a:ln>
        </p:spPr>
        <p:txBody>
          <a:bodyPr anchorCtr="0" anchor="ctr" bIns="45700" lIns="91425" rIns="91425" tIns="45700">
            <a:noAutofit/>
          </a:bodyPr>
          <a:lstStyle/>
          <a:p>
            <a:pPr indent="0" lvl="0" marL="0" marR="0" rtl="0" algn="l">
              <a:spcBef>
                <a:spcPts val="0"/>
              </a:spcBef>
              <a:buClr>
                <a:schemeClr val="lt1"/>
              </a:buClr>
              <a:buSzPct val="25000"/>
              <a:buFont typeface="Calibri"/>
              <a:buNone/>
            </a:pPr>
            <a:r>
              <a:rPr b="1" i="0" lang="en" sz="3600" u="none" cap="none" strike="noStrike">
                <a:solidFill>
                  <a:schemeClr val="lt1"/>
                </a:solidFill>
                <a:latin typeface="Calibri"/>
                <a:ea typeface="Calibri"/>
                <a:cs typeface="Calibri"/>
                <a:sym typeface="Calibri"/>
              </a:rPr>
              <a:t>File System</a:t>
            </a:r>
          </a:p>
        </p:txBody>
      </p:sp>
      <p:sp>
        <p:nvSpPr>
          <p:cNvPr id="190" name="Shape 190"/>
          <p:cNvSpPr txBox="1"/>
          <p:nvPr>
            <p:ph idx="1" type="body"/>
          </p:nvPr>
        </p:nvSpPr>
        <p:spPr>
          <a:xfrm>
            <a:off x="457200" y="1200150"/>
            <a:ext cx="8229600" cy="3394500"/>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00000"/>
              <a:buFont typeface="Arial"/>
              <a:buChar char="•"/>
            </a:pPr>
            <a:r>
              <a:rPr b="0" i="0" lang="en" sz="3200" u="none" cap="none" strike="noStrike">
                <a:solidFill>
                  <a:schemeClr val="dk1"/>
                </a:solidFill>
                <a:latin typeface="Calibri"/>
                <a:ea typeface="Calibri"/>
                <a:cs typeface="Calibri"/>
                <a:sym typeface="Calibri"/>
              </a:rPr>
              <a:t>Node implements File I/O using simple wrappers around standard POSIX functions. The Node File System (fs) module can be imported using the following syntax</a:t>
            </a:r>
          </a:p>
        </p:txBody>
      </p:sp>
      <p:sp>
        <p:nvSpPr>
          <p:cNvPr id="191" name="Shape 191"/>
          <p:cNvSpPr txBox="1"/>
          <p:nvPr>
            <p:ph idx="11" type="ftr"/>
          </p:nvPr>
        </p:nvSpPr>
        <p:spPr>
          <a:xfrm>
            <a:off x="2409244" y="4767262"/>
            <a:ext cx="3948300" cy="2739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888888"/>
              </a:buClr>
              <a:buSzPct val="25000"/>
              <a:buFont typeface="Calibri"/>
              <a:buNone/>
            </a:pPr>
            <a:r>
              <a:rPr b="0" i="0" lang="en" sz="1200" u="none" cap="none" strike="noStrike">
                <a:solidFill>
                  <a:srgbClr val="888888"/>
                </a:solidFill>
                <a:latin typeface="Calibri"/>
                <a:ea typeface="Calibri"/>
                <a:cs typeface="Calibri"/>
                <a:sym typeface="Calibri"/>
              </a:rPr>
              <a:t>©FPT SOFTWARE - Corporate Training Center - Internal Use</a:t>
            </a:r>
          </a:p>
        </p:txBody>
      </p:sp>
      <p:sp>
        <p:nvSpPr>
          <p:cNvPr id="192" name="Shape 192"/>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457200" y="0"/>
            <a:ext cx="6706800" cy="644100"/>
          </a:xfrm>
          <a:prstGeom prst="rect">
            <a:avLst/>
          </a:prstGeom>
          <a:noFill/>
          <a:ln>
            <a:noFill/>
          </a:ln>
        </p:spPr>
        <p:txBody>
          <a:bodyPr anchorCtr="0" anchor="ctr" bIns="45700" lIns="91425" rIns="91425" tIns="45700">
            <a:noAutofit/>
          </a:bodyPr>
          <a:lstStyle/>
          <a:p>
            <a:pPr indent="0" lvl="0" marL="0" marR="0" rtl="0" algn="l">
              <a:spcBef>
                <a:spcPts val="0"/>
              </a:spcBef>
              <a:buClr>
                <a:schemeClr val="lt1"/>
              </a:buClr>
              <a:buSzPct val="25000"/>
              <a:buFont typeface="Calibri"/>
              <a:buNone/>
            </a:pPr>
            <a:r>
              <a:rPr b="1" i="0" lang="en" sz="3600" u="none" cap="none" strike="noStrike">
                <a:solidFill>
                  <a:schemeClr val="lt1"/>
                </a:solidFill>
                <a:latin typeface="Calibri"/>
                <a:ea typeface="Calibri"/>
                <a:cs typeface="Calibri"/>
                <a:sym typeface="Calibri"/>
              </a:rPr>
              <a:t>How to use</a:t>
            </a:r>
          </a:p>
        </p:txBody>
      </p:sp>
      <p:sp>
        <p:nvSpPr>
          <p:cNvPr id="198" name="Shape 198"/>
          <p:cNvSpPr txBox="1"/>
          <p:nvPr>
            <p:ph idx="1" type="body"/>
          </p:nvPr>
        </p:nvSpPr>
        <p:spPr>
          <a:xfrm>
            <a:off x="457200" y="1200150"/>
            <a:ext cx="8229600" cy="33945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 sz="3200" u="none" cap="none" strike="noStrike">
                <a:solidFill>
                  <a:schemeClr val="dk1"/>
                </a:solidFill>
                <a:latin typeface="Calibri"/>
                <a:ea typeface="Calibri"/>
                <a:cs typeface="Calibri"/>
                <a:sym typeface="Calibri"/>
              </a:rPr>
              <a:t>var fs = require("fs")</a:t>
            </a:r>
          </a:p>
          <a:p>
            <a:pPr indent="-342900" lvl="0" marL="342900" marR="0" rtl="0" algn="l">
              <a:spcBef>
                <a:spcPts val="640"/>
              </a:spcBef>
              <a:buClr>
                <a:schemeClr val="dk1"/>
              </a:buClr>
              <a:buSzPct val="100000"/>
              <a:buFont typeface="Arial"/>
              <a:buChar char="•"/>
            </a:pPr>
            <a:r>
              <a:rPr b="0" i="0" lang="en" sz="3200" u="none" cap="none" strike="noStrike">
                <a:solidFill>
                  <a:schemeClr val="dk1"/>
                </a:solidFill>
                <a:latin typeface="Calibri"/>
                <a:ea typeface="Calibri"/>
                <a:cs typeface="Calibri"/>
                <a:sym typeface="Calibri"/>
              </a:rPr>
              <a:t>Every method in the fs module has synchronous as well as asynchronous forms</a:t>
            </a:r>
          </a:p>
        </p:txBody>
      </p:sp>
      <p:sp>
        <p:nvSpPr>
          <p:cNvPr id="199" name="Shape 199"/>
          <p:cNvSpPr txBox="1"/>
          <p:nvPr>
            <p:ph idx="11" type="ftr"/>
          </p:nvPr>
        </p:nvSpPr>
        <p:spPr>
          <a:xfrm>
            <a:off x="2409244" y="4767262"/>
            <a:ext cx="3948300" cy="2739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888888"/>
              </a:buClr>
              <a:buSzPct val="25000"/>
              <a:buFont typeface="Calibri"/>
              <a:buNone/>
            </a:pPr>
            <a:r>
              <a:rPr b="0" i="0" lang="en" sz="1200" u="none" cap="none" strike="noStrike">
                <a:solidFill>
                  <a:srgbClr val="888888"/>
                </a:solidFill>
                <a:latin typeface="Calibri"/>
                <a:ea typeface="Calibri"/>
                <a:cs typeface="Calibri"/>
                <a:sym typeface="Calibri"/>
              </a:rPr>
              <a:t>©FPT SOFTWARE - Corporate Training Center - Internal Use</a:t>
            </a:r>
          </a:p>
        </p:txBody>
      </p:sp>
      <p:sp>
        <p:nvSpPr>
          <p:cNvPr id="200" name="Shape 200"/>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plate_Internal_Cours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