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529B-5258-4912-8837-44195ECAE40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3747-3BA2-447E-9FE2-6B054C63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OS </a:t>
            </a:r>
            <a:r>
              <a:rPr lang="en-US" dirty="0" smtClean="0"/>
              <a:t>affects sessions duration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0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users are desktop/laptop users, especially Mac OS X</a:t>
            </a:r>
          </a:p>
          <a:p>
            <a:r>
              <a:rPr lang="en-US" dirty="0" smtClean="0"/>
              <a:t>Laptop users seem to have longer sessions and longer duration viewing contents. They are more active than mobile users group.</a:t>
            </a:r>
          </a:p>
          <a:p>
            <a:r>
              <a:rPr lang="en-US" dirty="0" smtClean="0"/>
              <a:t>Viewing </a:t>
            </a:r>
            <a:r>
              <a:rPr lang="en-US" dirty="0"/>
              <a:t>contents is preferred on laptops while viewing announcements is preferred on mobiles.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0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en-US" dirty="0"/>
          </a:p>
        </p:txBody>
      </p:sp>
      <p:pic>
        <p:nvPicPr>
          <p:cNvPr id="1026" name="Picture 2" descr="D:\Python project\EdTech\EdTech\session\num_sessions_by_o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6745"/>
            <a:ext cx="8409175" cy="422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6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073050"/>
              </p:ext>
            </p:extLst>
          </p:nvPr>
        </p:nvGraphicFramePr>
        <p:xfrm>
          <a:off x="685800" y="1981200"/>
          <a:ext cx="80771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382083"/>
                <a:gridCol w="1111149"/>
                <a:gridCol w="935768"/>
                <a:gridCol w="1143000"/>
                <a:gridCol w="1371600"/>
                <a:gridCol w="6095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OS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Sessions</a:t>
                      </a:r>
                      <a:r>
                        <a:rPr lang="en-US" baseline="0" dirty="0" smtClean="0"/>
                        <a:t> per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3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 OS X has been used the most (337 users), double number of Windows users. Mac OS X also has highest number of sessions per user</a:t>
            </a:r>
          </a:p>
          <a:p>
            <a:pPr marL="0" indent="0">
              <a:buNone/>
            </a:pPr>
            <a:r>
              <a:rPr lang="en-US" dirty="0" smtClean="0"/>
              <a:t>=&gt; Mac users play a crucial role</a:t>
            </a:r>
          </a:p>
          <a:p>
            <a:r>
              <a:rPr lang="en-US" dirty="0" smtClean="0"/>
              <a:t>83</a:t>
            </a:r>
            <a:r>
              <a:rPr lang="en-US" dirty="0" smtClean="0"/>
              <a:t>% sessions were conducted on desktops/laptops rather than mobiles.</a:t>
            </a:r>
          </a:p>
          <a:p>
            <a:pPr marL="0" indent="0">
              <a:buNone/>
            </a:pPr>
            <a:r>
              <a:rPr lang="en-US" dirty="0" smtClean="0"/>
              <a:t>=&gt; Mobile has some advantages over desktops, </a:t>
            </a:r>
            <a:r>
              <a:rPr lang="en-US" dirty="0" err="1" smtClean="0"/>
              <a:t>e.g</a:t>
            </a:r>
            <a:r>
              <a:rPr lang="en-US" dirty="0" smtClean="0"/>
              <a:t> mobility, flexibility. It would be great if we can engage more mobile users to use the app.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5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differs desktop/laptop users from mobile users?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en-US" dirty="0"/>
          </a:p>
        </p:txBody>
      </p:sp>
      <p:pic>
        <p:nvPicPr>
          <p:cNvPr id="2050" name="Picture 2" descr="D:\Python project\EdTech\EdTech\session\session_length_by_o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4127"/>
            <a:ext cx="8229600" cy="41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9166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 shows sessions length for different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5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987361"/>
              </p:ext>
            </p:extLst>
          </p:nvPr>
        </p:nvGraphicFramePr>
        <p:xfrm>
          <a:off x="457200" y="1600200"/>
          <a:ext cx="709206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600200"/>
                <a:gridCol w="1295400"/>
                <a:gridCol w="1295400"/>
                <a:gridCol w="9960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OS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 of </a:t>
                      </a:r>
                      <a:r>
                        <a:rPr lang="en-US" dirty="0" smtClean="0"/>
                        <a:t>sessions </a:t>
                      </a:r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 </a:t>
                      </a:r>
                      <a:r>
                        <a:rPr lang="en-US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2.65 </a:t>
                      </a:r>
                      <a:r>
                        <a:rPr lang="en-US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sessions &gt; 10mins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 sessions &gt; 15 </a:t>
                      </a:r>
                      <a:r>
                        <a:rPr lang="en-US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 sessions &gt; 30 </a:t>
                      </a:r>
                      <a:r>
                        <a:rPr lang="en-US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64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Difference 1:</a:t>
            </a:r>
          </a:p>
          <a:p>
            <a:r>
              <a:rPr lang="en-US" dirty="0" smtClean="0"/>
              <a:t>Longest sessions usually belong to desktop/laptop users.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=&gt; Desktop/laptop is preferred for long sessions. In contrast, mobile users use devices for short browsing.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1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Difference 2:</a:t>
            </a:r>
          </a:p>
          <a:p>
            <a:r>
              <a:rPr lang="en-US" dirty="0" smtClean="0"/>
              <a:t>73% of </a:t>
            </a:r>
            <a:r>
              <a:rPr lang="en-US" dirty="0" smtClean="0"/>
              <a:t>laptop users </a:t>
            </a:r>
            <a:r>
              <a:rPr lang="en-US" dirty="0" smtClean="0"/>
              <a:t>view content after opening folder. This number of mobile users is just 65</a:t>
            </a:r>
            <a:r>
              <a:rPr lang="en-US" dirty="0" smtClean="0"/>
              <a:t>%.</a:t>
            </a:r>
          </a:p>
          <a:p>
            <a:r>
              <a:rPr lang="en-US" dirty="0" smtClean="0"/>
              <a:t>6% </a:t>
            </a:r>
            <a:r>
              <a:rPr lang="en-US" dirty="0" err="1" smtClean="0"/>
              <a:t>iOS</a:t>
            </a:r>
            <a:r>
              <a:rPr lang="en-US" dirty="0" smtClean="0"/>
              <a:t> users spend more than 5 minutes on viewing contents. More than 10% Windows and Mac users do the same (big screen preferred when viewing lectures).</a:t>
            </a:r>
          </a:p>
          <a:p>
            <a:r>
              <a:rPr lang="en-US" dirty="0" smtClean="0"/>
              <a:t>Ratio of mobile users view announcements higher than laptop users.</a:t>
            </a:r>
          </a:p>
          <a:p>
            <a:pPr marL="0" indent="0">
              <a:buNone/>
            </a:pPr>
            <a:r>
              <a:rPr lang="en-US" dirty="0" smtClean="0"/>
              <a:t>=&gt; Viewing contents is preferred on laptops while viewing announcements is preferred on mobiles.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357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How OS affects sessions duration</vt:lpstr>
      <vt:lpstr>OS</vt:lpstr>
      <vt:lpstr>OS</vt:lpstr>
      <vt:lpstr>OS</vt:lpstr>
      <vt:lpstr>OS</vt:lpstr>
      <vt:lpstr>OS</vt:lpstr>
      <vt:lpstr>OS</vt:lpstr>
      <vt:lpstr>OS</vt:lpstr>
      <vt:lpstr>OS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that affects sessions duration</dc:title>
  <dc:creator>HCH</dc:creator>
  <cp:lastModifiedBy>HCH</cp:lastModifiedBy>
  <cp:revision>22</cp:revision>
  <dcterms:created xsi:type="dcterms:W3CDTF">2015-10-06T14:18:11Z</dcterms:created>
  <dcterms:modified xsi:type="dcterms:W3CDTF">2015-10-07T13:32:54Z</dcterms:modified>
</cp:coreProperties>
</file>