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606F7-6879-4CB4-B632-F9CDBF1F3836}" type="datetimeFigureOut">
              <a:rPr lang="en-US" smtClean="0"/>
              <a:t>9/23/2015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6F222-6212-420B-B203-ECEC363CC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446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606F7-6879-4CB4-B632-F9CDBF1F3836}" type="datetimeFigureOut">
              <a:rPr lang="en-US" smtClean="0"/>
              <a:t>9/23/2015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6F222-6212-420B-B203-ECEC363CC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862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606F7-6879-4CB4-B632-F9CDBF1F3836}" type="datetimeFigureOut">
              <a:rPr lang="en-US" smtClean="0"/>
              <a:t>9/23/2015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6F222-6212-420B-B203-ECEC363CC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328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606F7-6879-4CB4-B632-F9CDBF1F3836}" type="datetimeFigureOut">
              <a:rPr lang="en-US" smtClean="0"/>
              <a:t>9/23/2015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6F222-6212-420B-B203-ECEC363CC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326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606F7-6879-4CB4-B632-F9CDBF1F3836}" type="datetimeFigureOut">
              <a:rPr lang="en-US" smtClean="0"/>
              <a:t>9/23/2015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6F222-6212-420B-B203-ECEC363CC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541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606F7-6879-4CB4-B632-F9CDBF1F3836}" type="datetimeFigureOut">
              <a:rPr lang="en-US" smtClean="0"/>
              <a:t>9/23/2015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6F222-6212-420B-B203-ECEC363CC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913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606F7-6879-4CB4-B632-F9CDBF1F3836}" type="datetimeFigureOut">
              <a:rPr lang="en-US" smtClean="0"/>
              <a:t>9/23/2015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6F222-6212-420B-B203-ECEC363CC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195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606F7-6879-4CB4-B632-F9CDBF1F3836}" type="datetimeFigureOut">
              <a:rPr lang="en-US" smtClean="0"/>
              <a:t>9/23/2015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6F222-6212-420B-B203-ECEC363CC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450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606F7-6879-4CB4-B632-F9CDBF1F3836}" type="datetimeFigureOut">
              <a:rPr lang="en-US" smtClean="0"/>
              <a:t>9/23/2015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6F222-6212-420B-B203-ECEC363CC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543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606F7-6879-4CB4-B632-F9CDBF1F3836}" type="datetimeFigureOut">
              <a:rPr lang="en-US" smtClean="0"/>
              <a:t>9/23/2015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6F222-6212-420B-B203-ECEC363CC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237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606F7-6879-4CB4-B632-F9CDBF1F3836}" type="datetimeFigureOut">
              <a:rPr lang="en-US" smtClean="0"/>
              <a:t>9/23/2015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6F222-6212-420B-B203-ECEC363CC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610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D606F7-6879-4CB4-B632-F9CDBF1F3836}" type="datetimeFigureOut">
              <a:rPr lang="en-US" smtClean="0"/>
              <a:t>9/23/2015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16F222-6212-420B-B203-ECEC363CC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089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Users behavior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Content view ratio for weekdays</a:t>
            </a:r>
          </a:p>
          <a:p>
            <a:r>
              <a:rPr lang="en-US" dirty="0" smtClean="0"/>
              <a:t>Folder view ratio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9664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Which weekday users usually log in and view contents?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Entrepreneurship ELE3702</a:t>
            </a:r>
          </a:p>
          <a:p>
            <a:pPr>
              <a:buFontTx/>
              <a:buChar char="-"/>
            </a:pPr>
            <a:r>
              <a:rPr lang="en-US" dirty="0" smtClean="0"/>
              <a:t>Two dominant types here: Users who use app on Wednesday(lecture day) and Tuesday/Monday. Very few use app on Thursday, this differs from two previous courses.</a:t>
            </a:r>
          </a:p>
          <a:p>
            <a:pPr>
              <a:buFontTx/>
              <a:buChar char="-"/>
            </a:pPr>
            <a:r>
              <a:rPr lang="en-US" dirty="0" smtClean="0"/>
              <a:t>Students do not have many activities on week ends</a:t>
            </a:r>
          </a:p>
          <a:p>
            <a:pPr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1569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Which weekday users usually log in and view contents?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Summary and suggestions:</a:t>
            </a:r>
          </a:p>
          <a:p>
            <a:pPr>
              <a:buFontTx/>
              <a:buChar char="-"/>
            </a:pPr>
            <a:r>
              <a:rPr lang="en-US" dirty="0" smtClean="0"/>
              <a:t>Most students only open app on lecture days and one day before/after. However on other days, the ratio is low. If not lecture/assignment, what can make users care to open app?</a:t>
            </a:r>
          </a:p>
          <a:p>
            <a:pPr>
              <a:buFontTx/>
              <a:buChar char="-"/>
            </a:pPr>
            <a:r>
              <a:rPr lang="en-US" dirty="0" smtClean="0"/>
              <a:t>A special case of </a:t>
            </a:r>
            <a:r>
              <a:rPr lang="en-US" dirty="0" err="1" smtClean="0"/>
              <a:t>Kulturledelse</a:t>
            </a:r>
            <a:r>
              <a:rPr lang="en-US" dirty="0" smtClean="0"/>
              <a:t> KLS3551, students open app even on weekend.</a:t>
            </a:r>
          </a:p>
          <a:p>
            <a:pPr>
              <a:buFontTx/>
              <a:buChar char="-"/>
            </a:pPr>
            <a:r>
              <a:rPr lang="en-US" dirty="0" smtClean="0"/>
              <a:t>We can have different approach to target different type of users. 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Teacher might be interested in these statistics?</a:t>
            </a:r>
          </a:p>
          <a:p>
            <a:pPr>
              <a:buFontTx/>
              <a:buChar char="-"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5172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Types of users on there preference viewing folders in courses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Strategi</a:t>
            </a:r>
            <a:r>
              <a:rPr lang="en-US" dirty="0" smtClean="0"/>
              <a:t> STR3605 course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050" name="Picture 2" descr="D:\Python project\EdTech\EdTech\pca_analysis\95_folderviewratio_strateg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09801"/>
            <a:ext cx="9144000" cy="4499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52092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Types of users on there preference viewing folders in courses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 smtClean="0"/>
              <a:t>Strategi</a:t>
            </a:r>
            <a:r>
              <a:rPr lang="en-US" dirty="0" smtClean="0"/>
              <a:t> STR3605 course</a:t>
            </a:r>
          </a:p>
          <a:p>
            <a:pPr>
              <a:buFontTx/>
              <a:buChar char="-"/>
            </a:pPr>
            <a:r>
              <a:rPr lang="en-US" dirty="0" smtClean="0"/>
              <a:t>57% students spend 73% of their time viewing Project assignment folder but they only spend average 19% time to read lectures.</a:t>
            </a:r>
          </a:p>
          <a:p>
            <a:pPr>
              <a:buFontTx/>
              <a:buChar char="-"/>
            </a:pPr>
            <a:r>
              <a:rPr lang="en-US" dirty="0" smtClean="0"/>
              <a:t>21% students spend 93% time to read lectures and only 8% to read Project assignment.</a:t>
            </a:r>
          </a:p>
          <a:p>
            <a:pPr>
              <a:buFont typeface="Symbol"/>
              <a:buChar char="Þ"/>
            </a:pPr>
            <a:r>
              <a:rPr lang="en-US" dirty="0" smtClean="0"/>
              <a:t>2 types of student: one care for assignment and one care for lectures. Which one will get higher grade?</a:t>
            </a:r>
          </a:p>
          <a:p>
            <a:pPr marL="0" indent="0">
              <a:buNone/>
            </a:pPr>
            <a:r>
              <a:rPr lang="en-US" dirty="0" smtClean="0"/>
              <a:t>- Very few student view other studying documents as Articles or Case.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4094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Types of users on there preference viewing folders in courses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Entrepreneurship ELE3702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3074" name="Picture 2" descr="D:\Python project\EdTech\EdTech\pca_analysis\100_folderviewratio_ent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286000"/>
            <a:ext cx="5638800" cy="425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7345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Types of users on there preference viewing folders in courses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Entrepreneurship ELE3702</a:t>
            </a:r>
          </a:p>
          <a:p>
            <a:pPr marL="0" indent="0">
              <a:buNone/>
            </a:pPr>
            <a:r>
              <a:rPr lang="en-US" dirty="0" smtClean="0"/>
              <a:t>- Clearly there are two types of students when viewing folders: 68% have pattern of viewing Groups and Information folder only. 31% care more about lectures</a:t>
            </a:r>
          </a:p>
        </p:txBody>
      </p:sp>
    </p:spTree>
    <p:extLst>
      <p:ext uri="{BB962C8B-B14F-4D97-AF65-F5344CB8AC3E}">
        <p14:creationId xmlns:p14="http://schemas.microsoft.com/office/powerpoint/2010/main" val="2265502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Types of users on their view ratios on different weekdays</a:t>
            </a:r>
          </a:p>
          <a:p>
            <a:r>
              <a:rPr lang="en-US" dirty="0" smtClean="0"/>
              <a:t>Types of users on their preference viewing folders in courses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829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PCA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 use PCA technique in Machine Learning to decompose hundred of users into different groups with different preferences. Data is summarized until 09-21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551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Which weekday users usually log in and view contents?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Strategi</a:t>
            </a:r>
            <a:r>
              <a:rPr lang="en-US" dirty="0" smtClean="0"/>
              <a:t> STR3605 course</a:t>
            </a:r>
          </a:p>
          <a:p>
            <a:pPr marL="0" indent="0">
              <a:buNone/>
            </a:pPr>
            <a:r>
              <a:rPr lang="en-US" sz="2400" dirty="0"/>
              <a:t>(</a:t>
            </a:r>
            <a:r>
              <a:rPr lang="en-US" sz="2400" dirty="0" smtClean="0"/>
              <a:t>Percent of content view students spend on app in weekdays)</a:t>
            </a:r>
            <a:endParaRPr lang="en-US" dirty="0" smtClean="0"/>
          </a:p>
          <a:p>
            <a:pPr marL="0" indent="0">
              <a:buNone/>
            </a:pPr>
            <a:r>
              <a:rPr lang="en-US" sz="2000" dirty="0" smtClean="0"/>
              <a:t>For example, user type 1 accounts for 50% of current students, spends 94% time using </a:t>
            </a:r>
            <a:r>
              <a:rPr lang="en-US" sz="1600" dirty="0" smtClean="0"/>
              <a:t>app on Monday.</a:t>
            </a:r>
            <a:endParaRPr lang="en-US" sz="2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8821953"/>
              </p:ext>
            </p:extLst>
          </p:nvPr>
        </p:nvGraphicFramePr>
        <p:xfrm>
          <a:off x="381001" y="3582218"/>
          <a:ext cx="8458197" cy="27423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7917"/>
                <a:gridCol w="1318682"/>
                <a:gridCol w="685800"/>
                <a:gridCol w="609600"/>
                <a:gridCol w="636058"/>
                <a:gridCol w="812535"/>
                <a:gridCol w="812535"/>
                <a:gridCol w="812535"/>
                <a:gridCol w="812535"/>
              </a:tblGrid>
              <a:tr h="4415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Variance</a:t>
                      </a:r>
                      <a:r>
                        <a:rPr lang="en-US" baseline="0" dirty="0" smtClean="0"/>
                        <a:t> explained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Sun</a:t>
                      </a:r>
                      <a:endParaRPr lang="en-US" dirty="0"/>
                    </a:p>
                  </a:txBody>
                  <a:tcPr/>
                </a:tc>
              </a:tr>
              <a:tr h="777649">
                <a:tc>
                  <a:txBody>
                    <a:bodyPr/>
                    <a:lstStyle/>
                    <a:p>
                      <a:r>
                        <a:rPr lang="en-US" dirty="0" smtClean="0"/>
                        <a:t>User type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0.94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441551">
                <a:tc>
                  <a:txBody>
                    <a:bodyPr/>
                    <a:lstStyle/>
                    <a:p>
                      <a:r>
                        <a:rPr lang="en-US" dirty="0" smtClean="0"/>
                        <a:t>User type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0.88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441551">
                <a:tc>
                  <a:txBody>
                    <a:bodyPr/>
                    <a:lstStyle/>
                    <a:p>
                      <a:r>
                        <a:rPr lang="en-US" dirty="0" smtClean="0"/>
                        <a:t>User</a:t>
                      </a:r>
                      <a:r>
                        <a:rPr lang="en-US" baseline="0" dirty="0" smtClean="0"/>
                        <a:t> type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0.71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441551">
                <a:tc>
                  <a:txBody>
                    <a:bodyPr/>
                    <a:lstStyle/>
                    <a:p>
                      <a:r>
                        <a:rPr lang="en-US" dirty="0" smtClean="0"/>
                        <a:t>User type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7111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Which weekday users usually log in and view contents?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Strategi</a:t>
            </a:r>
            <a:r>
              <a:rPr lang="en-US" dirty="0" smtClean="0"/>
              <a:t> STR3605 course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 descr="D:\Python project\EdTech\EdTech\pca_analysis\pca_studenttypeonviewrate_strateg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9586" y="2133600"/>
            <a:ext cx="5958014" cy="449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1106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Which weekday users usually log in and view contents?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Strategi</a:t>
            </a:r>
            <a:r>
              <a:rPr lang="en-US" dirty="0" smtClean="0"/>
              <a:t> STR3605 course</a:t>
            </a:r>
          </a:p>
          <a:p>
            <a:pPr>
              <a:buFontTx/>
              <a:buChar char="-"/>
            </a:pPr>
            <a:r>
              <a:rPr lang="en-US" dirty="0" smtClean="0"/>
              <a:t>Most students only logged in on lecture-day and not coming back in days later.</a:t>
            </a:r>
          </a:p>
          <a:p>
            <a:pPr>
              <a:buFontTx/>
              <a:buChar char="-"/>
            </a:pPr>
            <a:r>
              <a:rPr lang="en-US" dirty="0" smtClean="0"/>
              <a:t>90% students logged in Monday, Tuesday, or Wednesday. 25% of them only use app on 2 days after, instead of lecture day.</a:t>
            </a:r>
          </a:p>
          <a:p>
            <a:pPr>
              <a:buFontTx/>
              <a:buChar char="-"/>
            </a:pPr>
            <a:r>
              <a:rPr lang="en-US" dirty="0" smtClean="0"/>
              <a:t>There is no activities of using app on weekend</a:t>
            </a:r>
          </a:p>
          <a:p>
            <a:pPr>
              <a:buFontTx/>
              <a:buChar char="-"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951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Which weekday users usually log in and view contents?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Kulturledelse</a:t>
            </a:r>
            <a:r>
              <a:rPr lang="en-US" dirty="0" smtClean="0"/>
              <a:t> </a:t>
            </a:r>
            <a:r>
              <a:rPr lang="en-US" dirty="0"/>
              <a:t>KLS3551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2393893"/>
              </p:ext>
            </p:extLst>
          </p:nvPr>
        </p:nvGraphicFramePr>
        <p:xfrm>
          <a:off x="381001" y="2514600"/>
          <a:ext cx="8305799" cy="31839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7917"/>
                <a:gridCol w="1318682"/>
                <a:gridCol w="685800"/>
                <a:gridCol w="762000"/>
                <a:gridCol w="609600"/>
                <a:gridCol w="686593"/>
                <a:gridCol w="812535"/>
                <a:gridCol w="812535"/>
                <a:gridCol w="660137"/>
              </a:tblGrid>
              <a:tr h="4415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Variance</a:t>
                      </a:r>
                      <a:r>
                        <a:rPr lang="en-US" baseline="0" dirty="0" smtClean="0"/>
                        <a:t> explained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Sun</a:t>
                      </a:r>
                      <a:endParaRPr lang="en-US" dirty="0"/>
                    </a:p>
                  </a:txBody>
                  <a:tcPr/>
                </a:tc>
              </a:tr>
              <a:tr h="777649">
                <a:tc>
                  <a:txBody>
                    <a:bodyPr/>
                    <a:lstStyle/>
                    <a:p>
                      <a:r>
                        <a:rPr lang="en-US" dirty="0" smtClean="0"/>
                        <a:t>User type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37%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0.75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0.06</a:t>
                      </a:r>
                      <a:endParaRPr lang="en-US" dirty="0"/>
                    </a:p>
                  </a:txBody>
                  <a:tcPr/>
                </a:tc>
              </a:tr>
              <a:tr h="441551">
                <a:tc>
                  <a:txBody>
                    <a:bodyPr/>
                    <a:lstStyle/>
                    <a:p>
                      <a:r>
                        <a:rPr lang="en-US" dirty="0" smtClean="0"/>
                        <a:t>User type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0.56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0.39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441551">
                <a:tc>
                  <a:txBody>
                    <a:bodyPr/>
                    <a:lstStyle/>
                    <a:p>
                      <a:r>
                        <a:rPr lang="en-US" dirty="0" smtClean="0"/>
                        <a:t>User</a:t>
                      </a:r>
                      <a:r>
                        <a:rPr lang="en-US" baseline="0" dirty="0" smtClean="0"/>
                        <a:t> type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0.7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441551">
                <a:tc>
                  <a:txBody>
                    <a:bodyPr/>
                    <a:lstStyle/>
                    <a:p>
                      <a:r>
                        <a:rPr lang="en-US" dirty="0" smtClean="0"/>
                        <a:t>User type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0.67</a:t>
                      </a:r>
                      <a:endParaRPr lang="en-US" b="1" dirty="0"/>
                    </a:p>
                  </a:txBody>
                  <a:tcPr/>
                </a:tc>
              </a:tr>
              <a:tr h="441551">
                <a:tc>
                  <a:txBody>
                    <a:bodyPr/>
                    <a:lstStyle/>
                    <a:p>
                      <a:r>
                        <a:rPr lang="en-US" dirty="0" smtClean="0"/>
                        <a:t>User type 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0.34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7378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Which weekday users usually log in and view contents?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Kulturledelse</a:t>
            </a:r>
            <a:r>
              <a:rPr lang="en-US" dirty="0" smtClean="0"/>
              <a:t> </a:t>
            </a:r>
            <a:r>
              <a:rPr lang="en-US" dirty="0"/>
              <a:t>KLS3551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23% students spend 95% their app time on Tuesday and Wednesday ( 2 day after lecture day)</a:t>
            </a:r>
          </a:p>
          <a:p>
            <a:pPr>
              <a:buFontTx/>
              <a:buChar char="-"/>
            </a:pPr>
            <a:r>
              <a:rPr lang="en-US" dirty="0" smtClean="0"/>
              <a:t>User type 4 and 5, account for 20% users, usually use app on weekend. This is different from users of </a:t>
            </a:r>
            <a:r>
              <a:rPr lang="en-US" dirty="0" err="1" smtClean="0"/>
              <a:t>Strategi</a:t>
            </a:r>
            <a:r>
              <a:rPr lang="en-US" dirty="0" smtClean="0"/>
              <a:t>. Maybe this indicates this course has more </a:t>
            </a:r>
            <a:r>
              <a:rPr lang="en-US" dirty="0" err="1" smtClean="0"/>
              <a:t>homeworks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5904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Which weekday users usually log in and view contents?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Entrepreneurship ELE3702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0644249"/>
              </p:ext>
            </p:extLst>
          </p:nvPr>
        </p:nvGraphicFramePr>
        <p:xfrm>
          <a:off x="381001" y="2514600"/>
          <a:ext cx="8305799" cy="31839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7917"/>
                <a:gridCol w="1318682"/>
                <a:gridCol w="685800"/>
                <a:gridCol w="762000"/>
                <a:gridCol w="609600"/>
                <a:gridCol w="686593"/>
                <a:gridCol w="812535"/>
                <a:gridCol w="812535"/>
                <a:gridCol w="660137"/>
              </a:tblGrid>
              <a:tr h="4415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Variance</a:t>
                      </a:r>
                      <a:r>
                        <a:rPr lang="en-US" baseline="0" dirty="0" smtClean="0"/>
                        <a:t> explained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Sun</a:t>
                      </a:r>
                      <a:endParaRPr lang="en-US" dirty="0"/>
                    </a:p>
                  </a:txBody>
                  <a:tcPr/>
                </a:tc>
              </a:tr>
              <a:tr h="777649">
                <a:tc>
                  <a:txBody>
                    <a:bodyPr/>
                    <a:lstStyle/>
                    <a:p>
                      <a:r>
                        <a:rPr lang="en-US" dirty="0" smtClean="0"/>
                        <a:t>User type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44%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0.71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441551">
                <a:tc>
                  <a:txBody>
                    <a:bodyPr/>
                    <a:lstStyle/>
                    <a:p>
                      <a:r>
                        <a:rPr lang="en-US" dirty="0" smtClean="0"/>
                        <a:t>User type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0.69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441551">
                <a:tc>
                  <a:txBody>
                    <a:bodyPr/>
                    <a:lstStyle/>
                    <a:p>
                      <a:r>
                        <a:rPr lang="en-US" dirty="0" smtClean="0"/>
                        <a:t>User</a:t>
                      </a:r>
                      <a:r>
                        <a:rPr lang="en-US" baseline="0" dirty="0" smtClean="0"/>
                        <a:t> type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0.88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441551">
                <a:tc>
                  <a:txBody>
                    <a:bodyPr/>
                    <a:lstStyle/>
                    <a:p>
                      <a:r>
                        <a:rPr lang="en-US" dirty="0" smtClean="0"/>
                        <a:t>User type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0.67</a:t>
                      </a:r>
                      <a:endParaRPr lang="en-US" b="1" dirty="0"/>
                    </a:p>
                  </a:txBody>
                  <a:tcPr/>
                </a:tc>
              </a:tr>
              <a:tr h="441551">
                <a:tc>
                  <a:txBody>
                    <a:bodyPr/>
                    <a:lstStyle/>
                    <a:p>
                      <a:r>
                        <a:rPr lang="en-US" dirty="0" smtClean="0"/>
                        <a:t>User type 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0403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725</Words>
  <Application>Microsoft Office PowerPoint</Application>
  <PresentationFormat>On-screen Show (4:3)</PresentationFormat>
  <Paragraphs>200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Users behavior analysis</vt:lpstr>
      <vt:lpstr>Outline</vt:lpstr>
      <vt:lpstr>PCA analysis</vt:lpstr>
      <vt:lpstr>Which weekday users usually log in and view contents?</vt:lpstr>
      <vt:lpstr>Which weekday users usually log in and view contents?</vt:lpstr>
      <vt:lpstr>Which weekday users usually log in and view contents?</vt:lpstr>
      <vt:lpstr>Which weekday users usually log in and view contents?</vt:lpstr>
      <vt:lpstr>Which weekday users usually log in and view contents?</vt:lpstr>
      <vt:lpstr>Which weekday users usually log in and view contents?</vt:lpstr>
      <vt:lpstr>Which weekday users usually log in and view contents?</vt:lpstr>
      <vt:lpstr>Which weekday users usually log in and view contents?</vt:lpstr>
      <vt:lpstr> Types of users on there preference viewing folders in courses </vt:lpstr>
      <vt:lpstr> Types of users on there preference viewing folders in courses </vt:lpstr>
      <vt:lpstr> Types of users on there preference viewing folders in courses </vt:lpstr>
      <vt:lpstr> Types of users on there preference viewing folders in courses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Users behavior analysis</dc:title>
  <dc:creator>HCH</dc:creator>
  <cp:lastModifiedBy>HCH</cp:lastModifiedBy>
  <cp:revision>11</cp:revision>
  <dcterms:created xsi:type="dcterms:W3CDTF">2015-09-23T09:22:01Z</dcterms:created>
  <dcterms:modified xsi:type="dcterms:W3CDTF">2015-09-23T10:35:32Z</dcterms:modified>
</cp:coreProperties>
</file>