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780CD98-6488-4448-94BF-0E4EED37B6A4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How users interact with Content views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'Viewed content' analysis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users come to view a content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39% from contents overview screen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29% from content screen of a topic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9% from feed screen of a topic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8% from all feed screen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Patterns: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Users mostly view a content from content screens rather than feed screens (68% vs 17% 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Prefer browse content overview rather than use topic to filter out contents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'Viewed content' analysis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Duration of viewing a content: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Average duration of viewing a content from content overview screen: 64s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From content screen of a topic: 119s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Pattern: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Users prefer content overview but spend more time on a content in content topic screen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Do users use topic to filter content?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Users use topic to filter feed, but not really the contents.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Only 2% of sessions navigate to selecting topic from content overview.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Major of viewing a content topic screen comes from feed screen (43%).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'Selected topic' action often happens when users in feed screen ( 12% from viewing feed overview and 62% from viewing feed topic 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Patters of content overview screen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Average duration of viewing content overview screen is 58s, less than viewing a content topic screen with 77s.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Most of navigation to content overview from feed overview (30%).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From content overview screen: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44% pick a content to view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14% back to space screen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7% navigate to feed overview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1">
              <a:buSzPct val="7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Summary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Contents are usually viewed in content screns, not from feed screen.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Users prefer content overview to browse contents rather than content topic screen. But they spend more time to view a content in content screen topic screen.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Users use topic to filter feed, but not really the contents.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In an usual scenarios, a user from feed overview comes to contents overview and then pick a content to view.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