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5" r:id="rId3"/>
    <p:sldId id="258" r:id="rId4"/>
    <p:sldId id="257" r:id="rId5"/>
    <p:sldId id="259" r:id="rId6"/>
    <p:sldId id="266"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86" r:id="rId23"/>
    <p:sldId id="277" r:id="rId24"/>
    <p:sldId id="278" r:id="rId25"/>
    <p:sldId id="283" r:id="rId26"/>
    <p:sldId id="281" r:id="rId27"/>
    <p:sldId id="284"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p:cViewPr varScale="1">
        <p:scale>
          <a:sx n="64" d="100"/>
          <a:sy n="64" d="100"/>
        </p:scale>
        <p:origin x="-148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E930D-4C68-4A3D-93E8-F11026D26864}" type="datetimeFigureOut">
              <a:rPr lang="en-US" smtClean="0"/>
              <a:pPr/>
              <a:t>8/16/2021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CB2EC6-9FA1-4FBE-9618-EC0A44500E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55" Type="http://schemas.openxmlformats.org/officeDocument/2006/relationships/image" Target="../media/image55.png"/><Relationship Id="rId63" Type="http://schemas.openxmlformats.org/officeDocument/2006/relationships/image" Target="../media/image63.png"/><Relationship Id="rId7" Type="http://schemas.openxmlformats.org/officeDocument/2006/relationships/image" Target="../media/image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41" Type="http://schemas.openxmlformats.org/officeDocument/2006/relationships/image" Target="../media/image41.png"/><Relationship Id="rId54" Type="http://schemas.openxmlformats.org/officeDocument/2006/relationships/image" Target="../media/image54.png"/><Relationship Id="rId6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3" Type="http://schemas.openxmlformats.org/officeDocument/2006/relationships/image" Target="../media/image53.png"/><Relationship Id="rId58" Type="http://schemas.openxmlformats.org/officeDocument/2006/relationships/image" Target="../media/image58.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57" Type="http://schemas.openxmlformats.org/officeDocument/2006/relationships/image" Target="../media/image57.png"/><Relationship Id="rId61" Type="http://schemas.openxmlformats.org/officeDocument/2006/relationships/image" Target="../media/image61.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png"/><Relationship Id="rId60" Type="http://schemas.openxmlformats.org/officeDocument/2006/relationships/image" Target="../media/image60.png"/><Relationship Id="rId65" Type="http://schemas.openxmlformats.org/officeDocument/2006/relationships/image" Target="../media/image65.jpe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56" Type="http://schemas.openxmlformats.org/officeDocument/2006/relationships/image" Target="../media/image56.png"/><Relationship Id="rId64" Type="http://schemas.openxmlformats.org/officeDocument/2006/relationships/image" Target="../media/image64.png"/><Relationship Id="rId8" Type="http://schemas.openxmlformats.org/officeDocument/2006/relationships/image" Target="../media/image8.png"/><Relationship Id="rId51" Type="http://schemas.openxmlformats.org/officeDocument/2006/relationships/image" Target="../media/image51.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59" Type="http://schemas.openxmlformats.org/officeDocument/2006/relationships/image" Target="../media/image5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 name="Group 2"/>
          <p:cNvGrpSpPr>
            <a:grpSpLocks/>
          </p:cNvGrpSpPr>
          <p:nvPr/>
        </p:nvGrpSpPr>
        <p:grpSpPr bwMode="auto">
          <a:xfrm>
            <a:off x="0" y="76200"/>
            <a:ext cx="9144000" cy="6629400"/>
            <a:chOff x="960" y="360"/>
            <a:chExt cx="14900" cy="11180"/>
          </a:xfrm>
        </p:grpSpPr>
        <p:pic>
          <p:nvPicPr>
            <p:cNvPr id="1027" name="Picture 3"/>
            <p:cNvPicPr>
              <a:picLocks noChangeAspect="1" noChangeArrowheads="1"/>
            </p:cNvPicPr>
            <p:nvPr/>
          </p:nvPicPr>
          <p:blipFill>
            <a:blip r:embed="rId2" cstate="print"/>
            <a:srcRect/>
            <a:stretch>
              <a:fillRect/>
            </a:stretch>
          </p:blipFill>
          <p:spPr bwMode="auto">
            <a:xfrm>
              <a:off x="960" y="360"/>
              <a:ext cx="14900" cy="11180"/>
            </a:xfrm>
            <a:prstGeom prst="rect">
              <a:avLst/>
            </a:prstGeom>
            <a:noFill/>
            <a:ln w="9525">
              <a:noFill/>
              <a:miter lim="800000"/>
              <a:headEnd/>
              <a:tailEnd/>
            </a:ln>
          </p:spPr>
        </p:pic>
        <p:sp>
          <p:nvSpPr>
            <p:cNvPr id="1028" name="Rectangle 4"/>
            <p:cNvSpPr>
              <a:spLocks noChangeArrowheads="1"/>
            </p:cNvSpPr>
            <p:nvPr/>
          </p:nvSpPr>
          <p:spPr bwMode="auto">
            <a:xfrm>
              <a:off x="960" y="10094"/>
              <a:ext cx="14900" cy="144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9" name="Rectangle 5"/>
            <p:cNvSpPr>
              <a:spLocks noChangeArrowheads="1"/>
            </p:cNvSpPr>
            <p:nvPr/>
          </p:nvSpPr>
          <p:spPr bwMode="auto">
            <a:xfrm>
              <a:off x="960" y="10228"/>
              <a:ext cx="3651" cy="1163"/>
            </a:xfrm>
            <a:prstGeom prst="rect">
              <a:avLst/>
            </a:prstGeom>
            <a:solidFill>
              <a:srgbClr val="DD804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1" name="Rectangle 7"/>
            <p:cNvSpPr>
              <a:spLocks noChangeArrowheads="1"/>
            </p:cNvSpPr>
            <p:nvPr/>
          </p:nvSpPr>
          <p:spPr bwMode="auto">
            <a:xfrm>
              <a:off x="4809" y="6943"/>
              <a:ext cx="10555" cy="2982"/>
            </a:xfrm>
            <a:prstGeom prst="rect">
              <a:avLst/>
            </a:prstGeom>
            <a:solidFill>
              <a:srgbClr val="00B05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0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3253350" tIns="119025" rIns="1120422" bIns="0" numCol="1" anchor="ctr" anchorCtr="0" compatLnSpc="1">
            <a:prstTxWarp prst="textNoShape">
              <a:avLst/>
            </a:prstTxWarp>
            <a:spAutoFit/>
          </a:bodyPr>
          <a:lstStyle/>
          <a:p>
            <a:endParaRPr lang="en-US" dirty="0"/>
          </a:p>
        </p:txBody>
      </p:sp>
      <p:sp>
        <p:nvSpPr>
          <p:cNvPr id="1032" name="Text Box 8"/>
          <p:cNvSpPr txBox="1">
            <a:spLocks noChangeArrowheads="1"/>
          </p:cNvSpPr>
          <p:nvPr/>
        </p:nvSpPr>
        <p:spPr bwMode="auto">
          <a:xfrm>
            <a:off x="2124075" y="5791200"/>
            <a:ext cx="7019925" cy="738187"/>
          </a:xfrm>
          <a:prstGeom prst="rect">
            <a:avLst/>
          </a:prstGeom>
          <a:solidFill>
            <a:srgbClr val="94B6D2"/>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27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T</a:t>
            </a:r>
            <a:r>
              <a:rPr lang="en-US" sz="2700" dirty="0" smtClean="0">
                <a:solidFill>
                  <a:srgbClr val="FF0000"/>
                </a:solidFill>
                <a:latin typeface="Arial" pitchFamily="34" charset="0"/>
                <a:ea typeface="Times New Roman" pitchFamily="18" charset="0"/>
                <a:cs typeface="Arial" pitchFamily="34" charset="0"/>
              </a:rPr>
              <a:t>h</a:t>
            </a:r>
            <a:r>
              <a:rPr kumimoji="0" lang="vi-VN" sz="27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S. </a:t>
            </a:r>
            <a:r>
              <a:rPr kumimoji="0" lang="en-US" sz="27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LÊ</a:t>
            </a:r>
            <a:r>
              <a:rPr kumimoji="0" lang="en-US" sz="2700" b="0" i="0" u="none" strike="noStrike" cap="none" normalizeH="0" dirty="0" smtClean="0">
                <a:ln>
                  <a:noFill/>
                </a:ln>
                <a:solidFill>
                  <a:srgbClr val="FF0000"/>
                </a:solidFill>
                <a:effectLst/>
                <a:latin typeface="Arial" pitchFamily="34" charset="0"/>
                <a:ea typeface="Times New Roman" pitchFamily="18" charset="0"/>
                <a:cs typeface="Arial" pitchFamily="34" charset="0"/>
              </a:rPr>
              <a:t> NGỌC BẢO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pitchFamily="34" charset="0"/>
                <a:ea typeface="Times New Roman" pitchFamily="18" charset="0"/>
                <a:cs typeface="Times New Roman" pitchFamily="18" charset="0"/>
              </a:rPr>
              <a:t>HỌC</a:t>
            </a:r>
            <a:r>
              <a:rPr kumimoji="0" lang="en-US" sz="1400" b="0" i="0" u="none" strike="noStrike" cap="none" normalizeH="0" dirty="0" smtClean="0">
                <a:ln>
                  <a:noFill/>
                </a:ln>
                <a:solidFill>
                  <a:srgbClr val="FF0000"/>
                </a:solidFill>
                <a:effectLst/>
                <a:latin typeface="Arial" pitchFamily="34" charset="0"/>
                <a:ea typeface="Times New Roman" pitchFamily="18" charset="0"/>
                <a:cs typeface="Times New Roman" pitchFamily="18" charset="0"/>
              </a:rPr>
              <a:t> </a:t>
            </a:r>
            <a:r>
              <a:rPr kumimoji="0" lang="en-US" sz="1400" b="0" i="0" u="none" strike="noStrike" cap="none" normalizeH="0" dirty="0" err="1" smtClean="0">
                <a:ln>
                  <a:noFill/>
                </a:ln>
                <a:solidFill>
                  <a:srgbClr val="FF0000"/>
                </a:solidFill>
                <a:effectLst/>
                <a:latin typeface="Arial" pitchFamily="34" charset="0"/>
                <a:ea typeface="Times New Roman" pitchFamily="18" charset="0"/>
                <a:cs typeface="Times New Roman" pitchFamily="18" charset="0"/>
              </a:rPr>
              <a:t>ViỆN</a:t>
            </a:r>
            <a:r>
              <a:rPr kumimoji="0" lang="en-US" sz="1400" b="0" i="0" u="none" strike="noStrike" cap="none" normalizeH="0" dirty="0" smtClean="0">
                <a:ln>
                  <a:noFill/>
                </a:ln>
                <a:solidFill>
                  <a:srgbClr val="FF0000"/>
                </a:solidFill>
                <a:effectLst/>
                <a:latin typeface="Arial" pitchFamily="34" charset="0"/>
                <a:ea typeface="Times New Roman" pitchFamily="18" charset="0"/>
                <a:cs typeface="Times New Roman" pitchFamily="18" charset="0"/>
              </a:rPr>
              <a:t> CÔNG NGHỆ BƯU CHÍNH </a:t>
            </a:r>
            <a:r>
              <a:rPr kumimoji="0" lang="en-US" sz="1400" b="0" i="0" u="none" strike="noStrike" cap="none" normalizeH="0" dirty="0" err="1" smtClean="0">
                <a:ln>
                  <a:noFill/>
                </a:ln>
                <a:solidFill>
                  <a:srgbClr val="FF0000"/>
                </a:solidFill>
                <a:effectLst/>
                <a:latin typeface="Arial" pitchFamily="34" charset="0"/>
                <a:ea typeface="Times New Roman" pitchFamily="18" charset="0"/>
                <a:cs typeface="Times New Roman" pitchFamily="18" charset="0"/>
              </a:rPr>
              <a:t>ViỄN</a:t>
            </a:r>
            <a:r>
              <a:rPr kumimoji="0" lang="en-US" sz="1400" b="0" i="0" u="none" strike="noStrike" cap="none" normalizeH="0" dirty="0" smtClean="0">
                <a:ln>
                  <a:noFill/>
                </a:ln>
                <a:solidFill>
                  <a:srgbClr val="FF0000"/>
                </a:solidFill>
                <a:effectLst/>
                <a:latin typeface="Arial" pitchFamily="34" charset="0"/>
                <a:ea typeface="Times New Roman" pitchFamily="18" charset="0"/>
                <a:cs typeface="Times New Roman" pitchFamily="18" charset="0"/>
              </a:rPr>
              <a:t> THÔNG CƠ SỎ TPHCM</a:t>
            </a:r>
            <a:endParaRPr kumimoji="0" lang="vi-VN"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1034" name="Rectangle 10"/>
          <p:cNvSpPr>
            <a:spLocks noChangeArrowheads="1"/>
          </p:cNvSpPr>
          <p:nvPr/>
        </p:nvSpPr>
        <p:spPr bwMode="auto">
          <a:xfrm>
            <a:off x="2362200" y="3505200"/>
            <a:ext cx="6781800"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4400" b="0" i="0" u="none" strike="noStrike" cap="none" normalizeH="0" baseline="0" dirty="0" smtClean="0">
              <a:ln>
                <a:noFill/>
              </a:ln>
              <a:solidFill>
                <a:srgbClr val="EBDDC3"/>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sz="4400" b="0" i="0" u="none" strike="noStrike" cap="none" normalizeH="0" baseline="0" dirty="0" smtClean="0">
                <a:ln>
                  <a:noFill/>
                </a:ln>
                <a:solidFill>
                  <a:srgbClr val="EBDDC3"/>
                </a:solidFill>
                <a:effectLst/>
                <a:latin typeface="Arial" pitchFamily="34" charset="0"/>
                <a:ea typeface="Times New Roman" pitchFamily="18" charset="0"/>
                <a:cs typeface="Arial" pitchFamily="34" charset="0"/>
              </a:rPr>
              <a:t>TỔNG QUAN VỀ HỆ </a:t>
            </a:r>
            <a:r>
              <a:rPr lang="en-US" sz="4400" dirty="0" smtClean="0">
                <a:solidFill>
                  <a:srgbClr val="EBDDC3"/>
                </a:solidFill>
                <a:latin typeface="Arial" pitchFamily="34" charset="0"/>
                <a:ea typeface="Times New Roman" pitchFamily="18" charset="0"/>
                <a:cs typeface="Arial" pitchFamily="34" charset="0"/>
              </a:rPr>
              <a:t>THỐNG </a:t>
            </a:r>
            <a:r>
              <a:rPr kumimoji="0" lang="vi-VN" sz="4400" b="0" i="0" u="none" strike="noStrike" cap="none" normalizeH="0" baseline="0" dirty="0" smtClean="0">
                <a:ln>
                  <a:noFill/>
                </a:ln>
                <a:solidFill>
                  <a:srgbClr val="EBDDC3"/>
                </a:solidFill>
                <a:effectLst/>
                <a:latin typeface="Arial" pitchFamily="34" charset="0"/>
                <a:ea typeface="Times New Roman" pitchFamily="18" charset="0"/>
                <a:cs typeface="Arial" pitchFamily="34" charset="0"/>
              </a:rPr>
              <a:t>PHÂN TÁN</a:t>
            </a:r>
            <a:endParaRPr kumimoji="0" lang="en-US" sz="4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a:buFont typeface="Wingdings" pitchFamily="2" charset="2"/>
              <a:buChar char="Ø"/>
            </a:pPr>
            <a:r>
              <a:rPr lang="en-US" sz="2200" dirty="0" smtClean="0">
                <a:latin typeface="Arial" pitchFamily="34" charset="0"/>
                <a:cs typeface="Arial" pitchFamily="34" charset="0"/>
              </a:rPr>
              <a:t>C</a:t>
            </a:r>
            <a:r>
              <a:rPr lang="vi-VN" sz="2200" dirty="0" smtClean="0">
                <a:latin typeface="Arial" pitchFamily="34" charset="0"/>
                <a:cs typeface="Arial" pitchFamily="34" charset="0"/>
              </a:rPr>
              <a:t>ác ứng dụng mạng qui mô lớn, dữ liệu được đặt ở nhiều nơi nhưng việc xử lý ở mỗi nơi liên quan đến những nơi khác. </a:t>
            </a:r>
            <a:endParaRPr lang="en-US" sz="2200" dirty="0" smtClean="0">
              <a:latin typeface="Arial" pitchFamily="34" charset="0"/>
              <a:cs typeface="Arial" pitchFamily="34" charset="0"/>
            </a:endParaRPr>
          </a:p>
          <a:p>
            <a:pPr>
              <a:buFont typeface="Wingdings" pitchFamily="2" charset="2"/>
              <a:buChar char="Ø"/>
            </a:pPr>
            <a:r>
              <a:rPr lang="en-US" sz="2200" dirty="0" smtClean="0">
                <a:latin typeface="Arial" pitchFamily="34" charset="0"/>
                <a:cs typeface="Arial" pitchFamily="34" charset="0"/>
              </a:rPr>
              <a:t>C</a:t>
            </a:r>
            <a:r>
              <a:rPr lang="vi-VN" sz="2200" dirty="0" smtClean="0">
                <a:latin typeface="Arial" pitchFamily="34" charset="0"/>
                <a:cs typeface="Arial" pitchFamily="34" charset="0"/>
              </a:rPr>
              <a:t>ần phải có sự phối hợp xử lý giữa các máy chủ, một yêu cầu được đưa ra từ phía máy khách đến các máy chủ dữ liệu thì yêu cầu đó  phải được thực thi trên tất cả các máy chủ hoặc chi cần một máy chủ không thực thi được yêu cầu của máy khách thì tất cả các máy chủ khác cũng không được phép thực  thi yêu cầu này.</a:t>
            </a:r>
            <a:endParaRPr lang="en-US" sz="2200" dirty="0" smtClean="0">
              <a:latin typeface="Arial" pitchFamily="34" charset="0"/>
              <a:cs typeface="Arial" pitchFamily="34" charset="0"/>
            </a:endParaRPr>
          </a:p>
          <a:p>
            <a:pPr>
              <a:buFont typeface="Wingdings" pitchFamily="2" charset="2"/>
              <a:buChar char="Ø"/>
            </a:pPr>
            <a:endParaRPr lang="en-US" sz="2200" dirty="0">
              <a:latin typeface="Arial" pitchFamily="34" charset="0"/>
              <a:cs typeface="Arial" pitchFamily="34" charset="0"/>
            </a:endParaRPr>
          </a:p>
        </p:txBody>
      </p:sp>
      <p:sp>
        <p:nvSpPr>
          <p:cNvPr id="4" name="Title 1"/>
          <p:cNvSpPr>
            <a:spLocks noGrp="1"/>
          </p:cNvSpPr>
          <p:nvPr>
            <p:ph type="title"/>
          </p:nvPr>
        </p:nvSpPr>
        <p:spPr>
          <a:xfrm>
            <a:off x="457200" y="274638"/>
            <a:ext cx="8229600" cy="944562"/>
          </a:xfrm>
        </p:spPr>
        <p:txBody>
          <a:bodyPr>
            <a:normAutofit/>
          </a:bodyPr>
          <a:lstStyle/>
          <a:p>
            <a:r>
              <a:rPr lang="en-US" dirty="0" err="1" smtClean="0">
                <a:solidFill>
                  <a:srgbClr val="FF0000"/>
                </a:solidFill>
              </a:rPr>
              <a:t>Các</a:t>
            </a:r>
            <a:r>
              <a:rPr lang="en-US" dirty="0" smtClean="0">
                <a:solidFill>
                  <a:srgbClr val="FF0000"/>
                </a:solidFill>
              </a:rPr>
              <a:t>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thống</a:t>
            </a:r>
            <a:r>
              <a:rPr lang="en-US" dirty="0" smtClean="0">
                <a:solidFill>
                  <a:srgbClr val="FF0000"/>
                </a:solidFill>
              </a:rPr>
              <a:t> </a:t>
            </a:r>
            <a:r>
              <a:rPr lang="en-US" dirty="0" err="1" smtClean="0">
                <a:solidFill>
                  <a:srgbClr val="FF0000"/>
                </a:solidFill>
              </a:rPr>
              <a:t>thông</a:t>
            </a:r>
            <a:r>
              <a:rPr lang="en-US" dirty="0" smtClean="0">
                <a:solidFill>
                  <a:srgbClr val="FF0000"/>
                </a:solidFill>
              </a:rPr>
              <a:t> tin </a:t>
            </a:r>
            <a:r>
              <a:rPr lang="en-US" dirty="0" err="1" smtClean="0">
                <a:solidFill>
                  <a:srgbClr val="FF0000"/>
                </a:solidFill>
              </a:rPr>
              <a:t>phân</a:t>
            </a:r>
            <a:r>
              <a:rPr lang="en-US" dirty="0" smtClean="0">
                <a:solidFill>
                  <a:srgbClr val="FF0000"/>
                </a:solidFill>
              </a:rPr>
              <a:t> </a:t>
            </a:r>
            <a:r>
              <a:rPr lang="en-US" dirty="0" err="1" smtClean="0">
                <a:solidFill>
                  <a:srgbClr val="FF0000"/>
                </a:solidFill>
              </a:rPr>
              <a:t>tán</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rmAutofit/>
          </a:bodyPr>
          <a:lstStyle/>
          <a:p>
            <a:r>
              <a:rPr lang="en-US" dirty="0" err="1" smtClean="0">
                <a:solidFill>
                  <a:srgbClr val="FF0000"/>
                </a:solidFill>
              </a:rPr>
              <a:t>Các</a:t>
            </a:r>
            <a:r>
              <a:rPr lang="en-US" dirty="0" smtClean="0">
                <a:solidFill>
                  <a:srgbClr val="FF0000"/>
                </a:solidFill>
              </a:rPr>
              <a:t>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thống</a:t>
            </a:r>
            <a:r>
              <a:rPr lang="en-US" dirty="0" smtClean="0">
                <a:solidFill>
                  <a:srgbClr val="FF0000"/>
                </a:solidFill>
              </a:rPr>
              <a:t> </a:t>
            </a:r>
            <a:r>
              <a:rPr lang="en-US" dirty="0" err="1" smtClean="0">
                <a:solidFill>
                  <a:srgbClr val="FF0000"/>
                </a:solidFill>
              </a:rPr>
              <a:t>thông</a:t>
            </a:r>
            <a:r>
              <a:rPr lang="en-US" dirty="0" smtClean="0">
                <a:solidFill>
                  <a:srgbClr val="FF0000"/>
                </a:solidFill>
              </a:rPr>
              <a:t> tin </a:t>
            </a:r>
            <a:r>
              <a:rPr lang="en-US" dirty="0" err="1" smtClean="0">
                <a:solidFill>
                  <a:srgbClr val="FF0000"/>
                </a:solidFill>
              </a:rPr>
              <a:t>phân</a:t>
            </a:r>
            <a:r>
              <a:rPr lang="en-US" dirty="0" smtClean="0">
                <a:solidFill>
                  <a:srgbClr val="FF0000"/>
                </a:solidFill>
              </a:rPr>
              <a:t> </a:t>
            </a:r>
            <a:r>
              <a:rPr lang="en-US" dirty="0" err="1" smtClean="0">
                <a:solidFill>
                  <a:srgbClr val="FF0000"/>
                </a:solidFill>
              </a:rPr>
              <a:t>tán</a:t>
            </a:r>
            <a:endParaRPr lang="en-US" dirty="0">
              <a:solidFill>
                <a:srgbClr val="FF0000"/>
              </a:solidFill>
            </a:endParaRPr>
          </a:p>
        </p:txBody>
      </p:sp>
      <p:pic>
        <p:nvPicPr>
          <p:cNvPr id="4" name="image3.png"/>
          <p:cNvPicPr/>
          <p:nvPr/>
        </p:nvPicPr>
        <p:blipFill>
          <a:blip r:embed="rId2" cstate="print"/>
          <a:stretch>
            <a:fillRect/>
          </a:stretch>
        </p:blipFill>
        <p:spPr>
          <a:xfrm>
            <a:off x="1524000" y="1066800"/>
            <a:ext cx="6248400" cy="2514600"/>
          </a:xfrm>
          <a:prstGeom prst="rect">
            <a:avLst/>
          </a:prstGeom>
        </p:spPr>
      </p:pic>
      <p:sp>
        <p:nvSpPr>
          <p:cNvPr id="5" name="Rectangle 4"/>
          <p:cNvSpPr/>
          <p:nvPr/>
        </p:nvSpPr>
        <p:spPr>
          <a:xfrm>
            <a:off x="457200" y="3761125"/>
            <a:ext cx="8534400" cy="2800767"/>
          </a:xfrm>
          <a:prstGeom prst="rect">
            <a:avLst/>
          </a:prstGeom>
        </p:spPr>
        <p:txBody>
          <a:bodyPr wrap="square">
            <a:spAutoFit/>
          </a:bodyPr>
          <a:lstStyle/>
          <a:p>
            <a:r>
              <a:rPr lang="en-US" sz="2200" dirty="0" err="1" smtClean="0"/>
              <a:t>Các</a:t>
            </a:r>
            <a:r>
              <a:rPr lang="en-US" sz="2200" dirty="0" smtClean="0"/>
              <a:t> </a:t>
            </a:r>
            <a:r>
              <a:rPr lang="en-US" sz="2200" dirty="0" err="1" smtClean="0"/>
              <a:t>ứng</a:t>
            </a:r>
            <a:r>
              <a:rPr lang="en-US" sz="2200" dirty="0" smtClean="0"/>
              <a:t> </a:t>
            </a:r>
            <a:r>
              <a:rPr lang="en-US" sz="2200" dirty="0" err="1" smtClean="0"/>
              <a:t>dụng</a:t>
            </a:r>
            <a:r>
              <a:rPr lang="en-US" sz="2200" dirty="0" smtClean="0"/>
              <a:t> </a:t>
            </a:r>
            <a:r>
              <a:rPr lang="en-US" sz="2200" dirty="0" err="1" smtClean="0"/>
              <a:t>ngày</a:t>
            </a:r>
            <a:r>
              <a:rPr lang="en-US" sz="2200" dirty="0" smtClean="0"/>
              <a:t> </a:t>
            </a:r>
            <a:r>
              <a:rPr lang="en-US" sz="2200" dirty="0" err="1" smtClean="0"/>
              <a:t>càng</a:t>
            </a:r>
            <a:r>
              <a:rPr lang="en-US" sz="2200" dirty="0" smtClean="0"/>
              <a:t> </a:t>
            </a:r>
            <a:r>
              <a:rPr lang="en-US" sz="2200" dirty="0" err="1" smtClean="0"/>
              <a:t>đa</a:t>
            </a:r>
            <a:r>
              <a:rPr lang="en-US" sz="2200" dirty="0" smtClean="0"/>
              <a:t> </a:t>
            </a:r>
            <a:r>
              <a:rPr lang="en-US" sz="2200" dirty="0" err="1" smtClean="0"/>
              <a:t>dạng</a:t>
            </a:r>
            <a:r>
              <a:rPr lang="en-US" sz="2200" dirty="0" smtClean="0"/>
              <a:t> </a:t>
            </a:r>
            <a:r>
              <a:rPr lang="en-US" sz="2200" dirty="0" err="1" smtClean="0"/>
              <a:t>hơn</a:t>
            </a:r>
            <a:r>
              <a:rPr lang="en-US" sz="2200" dirty="0" smtClean="0"/>
              <a:t> </a:t>
            </a:r>
            <a:r>
              <a:rPr lang="en-US" sz="2200" dirty="0" err="1" smtClean="0"/>
              <a:t>và</a:t>
            </a:r>
            <a:r>
              <a:rPr lang="en-US" sz="2200" dirty="0" smtClean="0"/>
              <a:t> </a:t>
            </a:r>
            <a:r>
              <a:rPr lang="en-US" sz="2200" dirty="0" err="1" smtClean="0"/>
              <a:t>lần</a:t>
            </a:r>
            <a:r>
              <a:rPr lang="en-US" sz="2200" dirty="0" smtClean="0"/>
              <a:t> </a:t>
            </a:r>
            <a:r>
              <a:rPr lang="en-US" sz="2200" dirty="0" err="1" smtClean="0"/>
              <a:t>lượt</a:t>
            </a:r>
            <a:r>
              <a:rPr lang="en-US" sz="2200" dirty="0" smtClean="0"/>
              <a:t> </a:t>
            </a:r>
            <a:r>
              <a:rPr lang="en-US" sz="2200" dirty="0" err="1" smtClean="0"/>
              <a:t>tách</a:t>
            </a:r>
            <a:r>
              <a:rPr lang="en-US" sz="2200" dirty="0" smtClean="0"/>
              <a:t> </a:t>
            </a:r>
            <a:r>
              <a:rPr lang="en-US" sz="2200" dirty="0" err="1" smtClean="0"/>
              <a:t>thành</a:t>
            </a:r>
            <a:r>
              <a:rPr lang="en-US" sz="2200" dirty="0" smtClean="0"/>
              <a:t> </a:t>
            </a:r>
            <a:r>
              <a:rPr lang="en-US" sz="2200" dirty="0" err="1" smtClean="0"/>
              <a:t>các</a:t>
            </a:r>
            <a:r>
              <a:rPr lang="en-US" sz="2200" dirty="0" smtClean="0"/>
              <a:t> </a:t>
            </a:r>
            <a:r>
              <a:rPr lang="en-US" sz="2200" dirty="0" err="1" smtClean="0"/>
              <a:t>thành</a:t>
            </a:r>
            <a:r>
              <a:rPr lang="en-US" sz="2200" dirty="0" smtClean="0"/>
              <a:t> </a:t>
            </a:r>
            <a:r>
              <a:rPr lang="en-US" sz="2200" dirty="0" err="1" smtClean="0"/>
              <a:t>phần</a:t>
            </a:r>
            <a:r>
              <a:rPr lang="en-US" sz="2200" dirty="0" smtClean="0"/>
              <a:t> (</a:t>
            </a:r>
            <a:r>
              <a:rPr lang="en-US" sz="2200" dirty="0" err="1" smtClean="0"/>
              <a:t>ví</a:t>
            </a:r>
            <a:r>
              <a:rPr lang="en-US" sz="2200" dirty="0" smtClean="0"/>
              <a:t> </a:t>
            </a:r>
            <a:r>
              <a:rPr lang="en-US" sz="2200" dirty="0" err="1" smtClean="0"/>
              <a:t>dụ</a:t>
            </a:r>
            <a:r>
              <a:rPr lang="en-US" sz="2200" dirty="0" smtClean="0"/>
              <a:t> CSDL </a:t>
            </a:r>
            <a:r>
              <a:rPr lang="en-US" sz="2200" dirty="0" err="1" smtClean="0"/>
              <a:t>với</a:t>
            </a:r>
            <a:r>
              <a:rPr lang="en-US" sz="2200" dirty="0" smtClean="0"/>
              <a:t> </a:t>
            </a:r>
            <a:r>
              <a:rPr lang="en-US" sz="2200" dirty="0" err="1" smtClean="0"/>
              <a:t>thành</a:t>
            </a:r>
            <a:r>
              <a:rPr lang="en-US" sz="2200" dirty="0" smtClean="0"/>
              <a:t> </a:t>
            </a:r>
            <a:r>
              <a:rPr lang="en-US" sz="2200" dirty="0" err="1" smtClean="0"/>
              <a:t>phần</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như</a:t>
            </a:r>
            <a:r>
              <a:rPr lang="en-US" sz="2200" dirty="0" smtClean="0"/>
              <a:t> </a:t>
            </a:r>
            <a:r>
              <a:rPr lang="en-US" sz="2200" dirty="0" err="1" smtClean="0"/>
              <a:t>vậy</a:t>
            </a:r>
            <a:r>
              <a:rPr lang="en-US" sz="2200" dirty="0" smtClean="0"/>
              <a:t> </a:t>
            </a:r>
            <a:r>
              <a:rPr lang="en-US" sz="2200" dirty="0" err="1" smtClean="0"/>
              <a:t>việc</a:t>
            </a:r>
            <a:r>
              <a:rPr lang="en-US" sz="2200" dirty="0" smtClean="0"/>
              <a:t> </a:t>
            </a:r>
            <a:r>
              <a:rPr lang="en-US" sz="2200" dirty="0" err="1" smtClean="0"/>
              <a:t>tích</a:t>
            </a:r>
            <a:r>
              <a:rPr lang="en-US" sz="2200" dirty="0" smtClean="0"/>
              <a:t> </a:t>
            </a:r>
            <a:r>
              <a:rPr lang="en-US" sz="2200" dirty="0" err="1" smtClean="0"/>
              <a:t>hợp</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phải</a:t>
            </a:r>
            <a:r>
              <a:rPr lang="en-US" sz="2200" dirty="0" smtClean="0"/>
              <a:t> </a:t>
            </a:r>
            <a:r>
              <a:rPr lang="en-US" sz="2200" dirty="0" err="1" smtClean="0"/>
              <a:t>cho</a:t>
            </a:r>
            <a:r>
              <a:rPr lang="en-US" sz="2200" dirty="0" smtClean="0"/>
              <a:t> </a:t>
            </a:r>
            <a:r>
              <a:rPr lang="en-US" sz="2200" dirty="0" err="1" smtClean="0"/>
              <a:t>phép</a:t>
            </a:r>
            <a:r>
              <a:rPr lang="en-US" sz="2200" dirty="0" smtClean="0"/>
              <a:t> </a:t>
            </a:r>
            <a:r>
              <a:rPr lang="en-US" sz="2200" dirty="0" err="1" smtClean="0"/>
              <a:t>các</a:t>
            </a:r>
            <a:r>
              <a:rPr lang="en-US" sz="2200" dirty="0" smtClean="0"/>
              <a:t> </a:t>
            </a:r>
            <a:r>
              <a:rPr lang="en-US" sz="2200" dirty="0" err="1" smtClean="0"/>
              <a:t>thành</a:t>
            </a:r>
            <a:r>
              <a:rPr lang="en-US" sz="2200" dirty="0" smtClean="0"/>
              <a:t> </a:t>
            </a:r>
            <a:r>
              <a:rPr lang="en-US" sz="2200" dirty="0" err="1" smtClean="0"/>
              <a:t>phần</a:t>
            </a:r>
            <a:r>
              <a:rPr lang="en-US" sz="2200" dirty="0" smtClean="0"/>
              <a:t> </a:t>
            </a:r>
            <a:r>
              <a:rPr lang="en-US" sz="2200" dirty="0" err="1" smtClean="0"/>
              <a:t>trao</a:t>
            </a:r>
            <a:r>
              <a:rPr lang="en-US" sz="2200" dirty="0" smtClean="0"/>
              <a:t> </a:t>
            </a:r>
            <a:r>
              <a:rPr lang="en-US" sz="2200" dirty="0" err="1" smtClean="0"/>
              <a:t>đổi</a:t>
            </a:r>
            <a:r>
              <a:rPr lang="en-US" sz="2200" dirty="0" smtClean="0"/>
              <a:t> </a:t>
            </a:r>
            <a:r>
              <a:rPr lang="en-US" sz="2200" dirty="0" err="1" smtClean="0"/>
              <a:t>thông</a:t>
            </a:r>
            <a:r>
              <a:rPr lang="en-US" sz="2200" dirty="0" smtClean="0"/>
              <a:t> tin </a:t>
            </a:r>
            <a:r>
              <a:rPr lang="en-US" sz="2200" dirty="0" err="1" smtClean="0"/>
              <a:t>trực</a:t>
            </a:r>
            <a:r>
              <a:rPr lang="en-US" sz="2200" dirty="0" smtClean="0"/>
              <a:t> </a:t>
            </a:r>
            <a:r>
              <a:rPr lang="en-US" sz="2200" dirty="0" err="1" smtClean="0"/>
              <a:t>tiếp</a:t>
            </a:r>
            <a:r>
              <a:rPr lang="en-US" sz="2200" dirty="0" smtClean="0"/>
              <a:t> </a:t>
            </a:r>
            <a:r>
              <a:rPr lang="en-US" sz="2200" dirty="0" err="1" smtClean="0"/>
              <a:t>với</a:t>
            </a:r>
            <a:r>
              <a:rPr lang="en-US" sz="2200" dirty="0" smtClean="0"/>
              <a:t> </a:t>
            </a:r>
            <a:r>
              <a:rPr lang="en-US" sz="2200" dirty="0" err="1" smtClean="0"/>
              <a:t>nhau</a:t>
            </a:r>
            <a:r>
              <a:rPr lang="en-US" sz="2200" dirty="0" smtClean="0"/>
              <a:t>, </a:t>
            </a:r>
            <a:r>
              <a:rPr lang="en-US" sz="2200" dirty="0" err="1" smtClean="0"/>
              <a:t>Tích</a:t>
            </a:r>
            <a:r>
              <a:rPr lang="en-US" sz="2200" dirty="0" smtClean="0"/>
              <a:t> </a:t>
            </a:r>
            <a:r>
              <a:rPr lang="en-US" sz="2200" dirty="0" err="1" smtClean="0"/>
              <a:t>hợp</a:t>
            </a:r>
            <a:r>
              <a:rPr lang="en-US" sz="2200" dirty="0" smtClean="0"/>
              <a:t> </a:t>
            </a:r>
            <a:r>
              <a:rPr lang="en-US" sz="2200" dirty="0" err="1" smtClean="0"/>
              <a:t>ứng</a:t>
            </a:r>
            <a:r>
              <a:rPr lang="en-US" sz="2200" dirty="0" smtClean="0"/>
              <a:t> </a:t>
            </a:r>
            <a:r>
              <a:rPr lang="en-US" sz="2200" dirty="0" err="1" smtClean="0"/>
              <a:t>dụng</a:t>
            </a:r>
            <a:r>
              <a:rPr lang="en-US" sz="2200" dirty="0" smtClean="0"/>
              <a:t>  </a:t>
            </a:r>
            <a:r>
              <a:rPr lang="en-US" sz="2200" dirty="0" err="1" smtClean="0"/>
              <a:t>doanh</a:t>
            </a:r>
            <a:r>
              <a:rPr lang="en-US" sz="2200" dirty="0" smtClean="0"/>
              <a:t>  </a:t>
            </a:r>
            <a:r>
              <a:rPr lang="en-US" sz="2200" dirty="0" err="1" smtClean="0"/>
              <a:t>nghiệp</a:t>
            </a:r>
            <a:r>
              <a:rPr lang="en-US" sz="2200" dirty="0" smtClean="0"/>
              <a:t>  (</a:t>
            </a:r>
            <a:r>
              <a:rPr lang="en-US" sz="2200" dirty="0" err="1" smtClean="0"/>
              <a:t>Enteprise</a:t>
            </a:r>
            <a:r>
              <a:rPr lang="en-US" sz="2200" dirty="0" smtClean="0"/>
              <a:t> Application Integration - EAI). </a:t>
            </a:r>
          </a:p>
          <a:p>
            <a:r>
              <a:rPr lang="en-US" sz="2200" dirty="0" err="1" smtClean="0"/>
              <a:t>Thực</a:t>
            </a:r>
            <a:r>
              <a:rPr lang="en-US" sz="2200" dirty="0" smtClean="0"/>
              <a:t> </a:t>
            </a:r>
            <a:r>
              <a:rPr lang="en-US" sz="2200" dirty="0" err="1" smtClean="0"/>
              <a:t>tế</a:t>
            </a:r>
            <a:r>
              <a:rPr lang="en-US" sz="2200" dirty="0" smtClean="0"/>
              <a:t>, </a:t>
            </a:r>
            <a:r>
              <a:rPr lang="en-US" sz="2200" dirty="0" err="1" smtClean="0"/>
              <a:t>các</a:t>
            </a:r>
            <a:r>
              <a:rPr lang="en-US" sz="2200" dirty="0" smtClean="0"/>
              <a:t> </a:t>
            </a:r>
            <a:r>
              <a:rPr lang="en-US" sz="2200" dirty="0" err="1" smtClean="0"/>
              <a:t>thao</a:t>
            </a:r>
            <a:r>
              <a:rPr lang="en-US" sz="2200" dirty="0" smtClean="0"/>
              <a:t> </a:t>
            </a:r>
            <a:r>
              <a:rPr lang="en-US" sz="2200" dirty="0" err="1" smtClean="0"/>
              <a:t>tác</a:t>
            </a:r>
            <a:r>
              <a:rPr lang="en-US" sz="2200" dirty="0" smtClean="0"/>
              <a:t> </a:t>
            </a:r>
            <a:r>
              <a:rPr lang="en-US" sz="2200" dirty="0" err="1" smtClean="0"/>
              <a:t>thực</a:t>
            </a:r>
            <a:r>
              <a:rPr lang="en-US" sz="2200" dirty="0" smtClean="0"/>
              <a:t> </a:t>
            </a:r>
            <a:r>
              <a:rPr lang="en-US" sz="2200" dirty="0" err="1" smtClean="0"/>
              <a:t>hiện</a:t>
            </a:r>
            <a:r>
              <a:rPr lang="en-US" sz="2200" dirty="0" smtClean="0"/>
              <a:t> </a:t>
            </a:r>
            <a:r>
              <a:rPr lang="en-US" sz="2200" dirty="0" err="1" smtClean="0"/>
              <a:t>trong</a:t>
            </a:r>
            <a:r>
              <a:rPr lang="en-US" sz="2200" dirty="0" smtClean="0"/>
              <a:t> </a:t>
            </a:r>
            <a:r>
              <a:rPr lang="en-US" sz="2200" dirty="0" err="1" smtClean="0"/>
              <a:t>CSDL,thường</a:t>
            </a:r>
            <a:r>
              <a:rPr lang="en-US" sz="2200" dirty="0" smtClean="0"/>
              <a:t> </a:t>
            </a:r>
            <a:r>
              <a:rPr lang="en-US" sz="2200" dirty="0" err="1" smtClean="0"/>
              <a:t>được</a:t>
            </a:r>
            <a:r>
              <a:rPr lang="en-US" sz="2200" dirty="0" smtClean="0"/>
              <a:t> </a:t>
            </a:r>
            <a:r>
              <a:rPr lang="en-US" sz="2200" dirty="0" err="1" smtClean="0"/>
              <a:t>thực</a:t>
            </a:r>
            <a:r>
              <a:rPr lang="en-US" sz="2200" dirty="0" smtClean="0"/>
              <a:t> </a:t>
            </a:r>
            <a:r>
              <a:rPr lang="en-US" sz="2200" dirty="0" err="1" smtClean="0"/>
              <a:t>hiện</a:t>
            </a:r>
            <a:r>
              <a:rPr lang="en-US" sz="2200" dirty="0" smtClean="0"/>
              <a:t> </a:t>
            </a:r>
            <a:r>
              <a:rPr lang="en-US" sz="2200" dirty="0" err="1" smtClean="0"/>
              <a:t>dưới</a:t>
            </a:r>
            <a:r>
              <a:rPr lang="en-US" sz="2200" dirty="0" smtClean="0"/>
              <a:t> </a:t>
            </a:r>
            <a:r>
              <a:rPr lang="en-US" sz="2200" dirty="0" err="1" smtClean="0"/>
              <a:t>dạng</a:t>
            </a:r>
            <a:r>
              <a:rPr lang="en-US" sz="2200" dirty="0" smtClean="0"/>
              <a:t> </a:t>
            </a:r>
            <a:r>
              <a:rPr lang="en-US" sz="2200" dirty="0" err="1" smtClean="0"/>
              <a:t>các</a:t>
            </a:r>
            <a:r>
              <a:rPr lang="en-US" sz="2200" dirty="0" smtClean="0"/>
              <a:t> </a:t>
            </a:r>
            <a:r>
              <a:rPr lang="en-US" sz="2200" dirty="0" err="1" smtClean="0"/>
              <a:t>giao</a:t>
            </a:r>
            <a:r>
              <a:rPr lang="en-US" sz="2200" dirty="0" smtClean="0"/>
              <a:t> </a:t>
            </a:r>
            <a:r>
              <a:rPr lang="en-US" sz="2200" dirty="0" err="1" smtClean="0"/>
              <a:t>tác</a:t>
            </a:r>
            <a:r>
              <a:rPr lang="en-US" sz="2200" dirty="0" smtClean="0"/>
              <a:t>. </a:t>
            </a:r>
            <a:r>
              <a:rPr lang="en-US" sz="2200" dirty="0" err="1" smtClean="0"/>
              <a:t>Phần</a:t>
            </a:r>
            <a:r>
              <a:rPr lang="en-US" sz="2200" dirty="0" smtClean="0"/>
              <a:t> </a:t>
            </a:r>
            <a:r>
              <a:rPr lang="en-US" sz="2200" dirty="0" err="1" smtClean="0"/>
              <a:t>mềm</a:t>
            </a:r>
            <a:r>
              <a:rPr lang="en-US" sz="2200" dirty="0" smtClean="0"/>
              <a:t> </a:t>
            </a:r>
            <a:r>
              <a:rPr lang="en-US" sz="2200" dirty="0" err="1" smtClean="0"/>
              <a:t>ứng</a:t>
            </a:r>
            <a:r>
              <a:rPr lang="en-US" sz="2200" dirty="0" smtClean="0"/>
              <a:t> </a:t>
            </a:r>
            <a:r>
              <a:rPr lang="en-US" sz="2200" dirty="0" err="1" smtClean="0"/>
              <a:t>dụng</a:t>
            </a:r>
            <a:r>
              <a:rPr lang="en-US" sz="2200" dirty="0" smtClean="0"/>
              <a:t> </a:t>
            </a:r>
            <a:r>
              <a:rPr lang="en-US" sz="2200" dirty="0" err="1" smtClean="0"/>
              <a:t>càng</a:t>
            </a:r>
            <a:r>
              <a:rPr lang="en-US" sz="2200" dirty="0" smtClean="0"/>
              <a:t> </a:t>
            </a:r>
            <a:r>
              <a:rPr lang="en-US" sz="2200" dirty="0" err="1" smtClean="0"/>
              <a:t>tách</a:t>
            </a:r>
            <a:r>
              <a:rPr lang="en-US" sz="2200" dirty="0" smtClean="0"/>
              <a:t> </a:t>
            </a:r>
            <a:r>
              <a:rPr lang="en-US" sz="2200" dirty="0" err="1" smtClean="0"/>
              <a:t>biệt</a:t>
            </a:r>
            <a:r>
              <a:rPr lang="en-US" sz="2200" dirty="0" smtClean="0"/>
              <a:t> </a:t>
            </a:r>
            <a:r>
              <a:rPr lang="en-US" sz="2200" dirty="0" err="1" smtClean="0"/>
              <a:t>với</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thì</a:t>
            </a:r>
            <a:r>
              <a:rPr lang="en-US" sz="2200" dirty="0" smtClean="0"/>
              <a:t> </a:t>
            </a:r>
            <a:r>
              <a:rPr lang="en-US" sz="2200" dirty="0" err="1" smtClean="0"/>
              <a:t>càng</a:t>
            </a:r>
            <a:r>
              <a:rPr lang="en-US" sz="2200" dirty="0" smtClean="0"/>
              <a:t> </a:t>
            </a:r>
            <a:r>
              <a:rPr lang="en-US" sz="2200" dirty="0" err="1" smtClean="0"/>
              <a:t>cần</a:t>
            </a:r>
            <a:r>
              <a:rPr lang="en-US" sz="2200" dirty="0" smtClean="0"/>
              <a:t> </a:t>
            </a:r>
            <a:r>
              <a:rPr lang="en-US" sz="2200" dirty="0" err="1" smtClean="0"/>
              <a:t>phải</a:t>
            </a:r>
            <a:r>
              <a:rPr lang="en-US" sz="2200" dirty="0" smtClean="0"/>
              <a:t> </a:t>
            </a:r>
            <a:r>
              <a:rPr lang="en-US" sz="2200" dirty="0" err="1" smtClean="0"/>
              <a:t>có</a:t>
            </a:r>
            <a:r>
              <a:rPr lang="en-US" sz="2200" dirty="0" smtClean="0"/>
              <a:t> </a:t>
            </a:r>
            <a:r>
              <a:rPr lang="en-US" sz="2200" dirty="0" err="1" smtClean="0"/>
              <a:t>các</a:t>
            </a:r>
            <a:r>
              <a:rPr lang="en-US" sz="2200" dirty="0" smtClean="0"/>
              <a:t> </a:t>
            </a:r>
            <a:r>
              <a:rPr lang="en-US" sz="2200" dirty="0" err="1" smtClean="0"/>
              <a:t>phương</a:t>
            </a:r>
            <a:r>
              <a:rPr lang="en-US" sz="2200" dirty="0" smtClean="0"/>
              <a:t> </a:t>
            </a:r>
            <a:r>
              <a:rPr lang="en-US" sz="2200" dirty="0" err="1" smtClean="0"/>
              <a:t>tiên</a:t>
            </a:r>
            <a:r>
              <a:rPr lang="en-US" sz="2200" dirty="0" smtClean="0"/>
              <a:t> </a:t>
            </a:r>
            <a:r>
              <a:rPr lang="en-US" sz="2200" dirty="0" err="1" smtClean="0"/>
              <a:t>để</a:t>
            </a:r>
            <a:r>
              <a:rPr lang="en-US" sz="2200" dirty="0" smtClean="0"/>
              <a:t> </a:t>
            </a:r>
            <a:r>
              <a:rPr lang="en-US" sz="2200" dirty="0" err="1" smtClean="0"/>
              <a:t>tích</a:t>
            </a:r>
            <a:r>
              <a:rPr lang="en-US" sz="2200" dirty="0" smtClean="0"/>
              <a:t> </a:t>
            </a:r>
            <a:r>
              <a:rPr lang="en-US" sz="2200" dirty="0" err="1" smtClean="0"/>
              <a:t>hợp</a:t>
            </a:r>
            <a:r>
              <a:rPr lang="en-US" sz="2200" dirty="0" smtClean="0"/>
              <a:t> </a:t>
            </a:r>
            <a:r>
              <a:rPr lang="en-US" sz="2200" dirty="0" err="1" smtClean="0"/>
              <a:t>chúng</a:t>
            </a:r>
            <a:r>
              <a:rPr lang="en-US" sz="2200" dirty="0" smtClean="0"/>
              <a:t> </a:t>
            </a:r>
            <a:r>
              <a:rPr lang="en-US" sz="2200" dirty="0" err="1" smtClean="0"/>
              <a:t>độc</a:t>
            </a:r>
            <a:r>
              <a:rPr lang="en-US" sz="2200" dirty="0" smtClean="0"/>
              <a:t> </a:t>
            </a:r>
            <a:r>
              <a:rPr lang="en-US" sz="2200" dirty="0" err="1" smtClean="0"/>
              <a:t>lập</a:t>
            </a:r>
            <a:r>
              <a:rPr lang="en-US" sz="2200" dirty="0" smtClean="0"/>
              <a:t> </a:t>
            </a:r>
            <a:r>
              <a:rPr lang="en-US" sz="2200" dirty="0" err="1" smtClean="0"/>
              <a:t>với</a:t>
            </a:r>
            <a:r>
              <a:rPr lang="en-US" sz="2200" dirty="0" smtClean="0"/>
              <a:t> CSDL, </a:t>
            </a:r>
            <a:r>
              <a:rPr lang="en-US" sz="2200" dirty="0" err="1" smtClean="0"/>
              <a:t>đặc</a:t>
            </a:r>
            <a:r>
              <a:rPr lang="en-US" sz="2200" dirty="0" smtClean="0"/>
              <a:t> </a:t>
            </a:r>
            <a:r>
              <a:rPr lang="en-US" sz="2200" dirty="0" err="1" smtClean="0"/>
              <a:t>biệt</a:t>
            </a:r>
            <a:r>
              <a:rPr lang="en-US" sz="2200" dirty="0" smtClean="0"/>
              <a:t> </a:t>
            </a:r>
            <a:r>
              <a:rPr lang="en-US" sz="2200" dirty="0" err="1" smtClean="0"/>
              <a:t>các</a:t>
            </a:r>
            <a:r>
              <a:rPr lang="en-US" sz="2200" dirty="0" smtClean="0"/>
              <a:t> </a:t>
            </a:r>
            <a:r>
              <a:rPr lang="en-US" sz="2200" dirty="0" err="1" smtClean="0"/>
              <a:t>thành</a:t>
            </a:r>
            <a:r>
              <a:rPr lang="en-US" sz="2200" dirty="0" smtClean="0"/>
              <a:t> </a:t>
            </a:r>
            <a:r>
              <a:rPr lang="en-US" sz="2200" dirty="0" err="1" smtClean="0"/>
              <a:t>phần</a:t>
            </a:r>
            <a:r>
              <a:rPr lang="en-US" sz="2200" dirty="0" smtClean="0"/>
              <a:t> </a:t>
            </a:r>
            <a:r>
              <a:rPr lang="en-US" sz="2200" dirty="0" err="1" smtClean="0"/>
              <a:t>ứng</a:t>
            </a:r>
            <a:r>
              <a:rPr lang="en-US" sz="2200" dirty="0" smtClean="0"/>
              <a:t> </a:t>
            </a:r>
            <a:r>
              <a:rPr lang="en-US" sz="2200" dirty="0" err="1" smtClean="0"/>
              <a:t>dụng</a:t>
            </a:r>
            <a:r>
              <a:rPr lang="en-US" sz="2200" dirty="0" smtClean="0"/>
              <a:t> </a:t>
            </a:r>
            <a:r>
              <a:rPr lang="en-US" sz="2200" dirty="0" err="1" smtClean="0"/>
              <a:t>phải</a:t>
            </a:r>
            <a:r>
              <a:rPr lang="en-US" sz="2200" dirty="0" smtClean="0"/>
              <a:t> </a:t>
            </a:r>
            <a:r>
              <a:rPr lang="en-US" sz="2200" dirty="0" err="1" smtClean="0"/>
              <a:t>có</a:t>
            </a:r>
            <a:r>
              <a:rPr lang="en-US" sz="2200" dirty="0" smtClean="0"/>
              <a:t> </a:t>
            </a:r>
            <a:r>
              <a:rPr lang="en-US" sz="2200" dirty="0" err="1" smtClean="0"/>
              <a:t>khả</a:t>
            </a:r>
            <a:r>
              <a:rPr lang="en-US" sz="2200" dirty="0" smtClean="0"/>
              <a:t> </a:t>
            </a:r>
            <a:r>
              <a:rPr lang="en-US" sz="2200" dirty="0" err="1" smtClean="0"/>
              <a:t>năng</a:t>
            </a:r>
            <a:r>
              <a:rPr lang="en-US" sz="2200" dirty="0" smtClean="0"/>
              <a:t> </a:t>
            </a:r>
            <a:r>
              <a:rPr lang="en-US" sz="2200" dirty="0" err="1" smtClean="0"/>
              <a:t>trao</a:t>
            </a:r>
            <a:r>
              <a:rPr lang="en-US" sz="2200" dirty="0" smtClean="0"/>
              <a:t> </a:t>
            </a:r>
            <a:r>
              <a:rPr lang="en-US" sz="2200" dirty="0" err="1" smtClean="0"/>
              <a:t>đổi</a:t>
            </a:r>
            <a:r>
              <a:rPr lang="en-US" sz="2200" dirty="0" smtClean="0"/>
              <a:t> </a:t>
            </a:r>
            <a:r>
              <a:rPr lang="en-US" sz="2200" dirty="0" err="1" smtClean="0"/>
              <a:t>thông</a:t>
            </a:r>
            <a:r>
              <a:rPr lang="en-US" sz="2200" dirty="0" smtClean="0"/>
              <a:t> tin  </a:t>
            </a:r>
            <a:r>
              <a:rPr lang="en-US" sz="2200" dirty="0" err="1" smtClean="0"/>
              <a:t>trực</a:t>
            </a:r>
            <a:r>
              <a:rPr lang="en-US" sz="2200" dirty="0" smtClean="0"/>
              <a:t> </a:t>
            </a:r>
            <a:r>
              <a:rPr lang="en-US" sz="2200" dirty="0" err="1" smtClean="0"/>
              <a:t>tiếp</a:t>
            </a:r>
            <a:r>
              <a:rPr lang="en-US" sz="2200" dirty="0" smtClean="0"/>
              <a:t>.</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53000"/>
          </a:xfrm>
        </p:spPr>
        <p:txBody>
          <a:bodyPr>
            <a:noAutofit/>
          </a:bodyPr>
          <a:lstStyle/>
          <a:p>
            <a:pPr>
              <a:buFont typeface="Wingdings" pitchFamily="2" charset="2"/>
              <a:buChar char="q"/>
            </a:pPr>
            <a:r>
              <a:rPr lang="en-US" sz="2200" dirty="0" smtClean="0">
                <a:latin typeface="Arial" pitchFamily="34" charset="0"/>
                <a:cs typeface="Arial" pitchFamily="34" charset="0"/>
              </a:rPr>
              <a:t>HT  </a:t>
            </a:r>
            <a:r>
              <a:rPr lang="vi-VN" sz="2200" dirty="0" smtClean="0">
                <a:latin typeface="Arial" pitchFamily="34" charset="0"/>
                <a:cs typeface="Arial" pitchFamily="34" charset="0"/>
              </a:rPr>
              <a:t>điện toán phân tán và </a:t>
            </a:r>
            <a:r>
              <a:rPr lang="en-US" sz="2200" dirty="0" smtClean="0">
                <a:latin typeface="Arial" pitchFamily="34" charset="0"/>
                <a:cs typeface="Arial" pitchFamily="34" charset="0"/>
              </a:rPr>
              <a:t>HT </a:t>
            </a:r>
            <a:r>
              <a:rPr lang="vi-VN" sz="2200" dirty="0" smtClean="0">
                <a:latin typeface="Arial" pitchFamily="34" charset="0"/>
                <a:cs typeface="Arial" pitchFamily="34" charset="0"/>
              </a:rPr>
              <a:t>thông tin phân tán</a:t>
            </a:r>
            <a:r>
              <a:rPr lang="en-US" sz="2200" dirty="0" smtClean="0">
                <a:latin typeface="Arial" pitchFamily="34" charset="0"/>
                <a:cs typeface="Arial" pitchFamily="34" charset="0"/>
              </a:rPr>
              <a:t>:</a:t>
            </a:r>
            <a:r>
              <a:rPr lang="vi-VN" sz="2200" dirty="0" smtClean="0">
                <a:latin typeface="Arial" pitchFamily="34" charset="0"/>
                <a:cs typeface="Arial" pitchFamily="34" charset="0"/>
              </a:rPr>
              <a:t> các nút mạng đều cố định và đường truyền kết nối mạng chất lượng cao tương đối  ổn định. </a:t>
            </a:r>
            <a:endParaRPr lang="en-US" sz="2200" dirty="0" smtClean="0">
              <a:latin typeface="Arial" pitchFamily="34" charset="0"/>
              <a:cs typeface="Arial" pitchFamily="34" charset="0"/>
            </a:endParaRPr>
          </a:p>
          <a:p>
            <a:pPr>
              <a:buFont typeface="Wingdings" pitchFamily="2" charset="2"/>
              <a:buChar char="q"/>
            </a:pPr>
            <a:r>
              <a:rPr lang="en-US" sz="2200" dirty="0" smtClean="0">
                <a:latin typeface="Arial" pitchFamily="34" charset="0"/>
                <a:cs typeface="Arial" pitchFamily="34" charset="0"/>
              </a:rPr>
              <a:t>V</a:t>
            </a:r>
            <a:r>
              <a:rPr lang="vi-VN" sz="2200" dirty="0" smtClean="0">
                <a:latin typeface="Arial" pitchFamily="34" charset="0"/>
                <a:cs typeface="Arial" pitchFamily="34" charset="0"/>
              </a:rPr>
              <a:t>ấn đề khi xuất hiện các thiết bị di động và  thiết bị nhúng </a:t>
            </a:r>
            <a:r>
              <a:rPr lang="en-US" sz="2200" dirty="0" err="1" smtClean="0">
                <a:latin typeface="Arial" pitchFamily="34" charset="0"/>
                <a:cs typeface="Arial" pitchFamily="34" charset="0"/>
              </a:rPr>
              <a:t>thường</a:t>
            </a:r>
            <a:r>
              <a:rPr lang="en-US" sz="2200" dirty="0" smtClean="0">
                <a:latin typeface="Arial" pitchFamily="34" charset="0"/>
                <a:cs typeface="Arial" pitchFamily="34" charset="0"/>
              </a:rPr>
              <a:t>  </a:t>
            </a:r>
            <a:r>
              <a:rPr lang="vi-VN" sz="2200" dirty="0" smtClean="0">
                <a:latin typeface="Arial" pitchFamily="34" charset="0"/>
                <a:cs typeface="Arial" pitchFamily="34" charset="0"/>
              </a:rPr>
              <a:t>không ổn định</a:t>
            </a:r>
            <a:r>
              <a:rPr lang="en-US" sz="2200" dirty="0" smtClean="0">
                <a:latin typeface="Arial" pitchFamily="34" charset="0"/>
                <a:cs typeface="Arial" pitchFamily="34" charset="0"/>
              </a:rPr>
              <a:t>:</a:t>
            </a:r>
            <a:r>
              <a:rPr lang="vi-VN" sz="2200" dirty="0" smtClean="0">
                <a:latin typeface="Arial" pitchFamily="34" charset="0"/>
                <a:cs typeface="Arial" pitchFamily="34" charset="0"/>
              </a:rPr>
              <a:t> vị trí và kết nối mạng. </a:t>
            </a:r>
            <a:r>
              <a:rPr lang="en-US" sz="2200" dirty="0" smtClean="0">
                <a:latin typeface="Arial" pitchFamily="34" charset="0"/>
                <a:cs typeface="Arial" pitchFamily="34" charset="0"/>
              </a:rPr>
              <a:t>C</a:t>
            </a:r>
            <a:r>
              <a:rPr lang="vi-VN" sz="2200" dirty="0" smtClean="0">
                <a:latin typeface="Arial" pitchFamily="34" charset="0"/>
                <a:cs typeface="Arial" pitchFamily="34" charset="0"/>
              </a:rPr>
              <a:t>ác yêu cầu sau cho các hệ thống </a:t>
            </a:r>
            <a:r>
              <a:rPr lang="en-US" sz="2200" dirty="0" err="1" smtClean="0">
                <a:latin typeface="Arial" pitchFamily="34" charset="0"/>
                <a:cs typeface="Arial" pitchFamily="34" charset="0"/>
              </a:rPr>
              <a:t>phổ</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biến</a:t>
            </a:r>
            <a:r>
              <a:rPr lang="en-US" sz="2200" dirty="0" smtClean="0">
                <a:latin typeface="Arial" pitchFamily="34" charset="0"/>
                <a:cs typeface="Arial" pitchFamily="34" charset="0"/>
              </a:rPr>
              <a:t> PT</a:t>
            </a:r>
            <a:r>
              <a:rPr lang="vi-VN" sz="2200" dirty="0" smtClean="0">
                <a:latin typeface="Arial" pitchFamily="34" charset="0"/>
                <a:cs typeface="Arial" pitchFamily="34" charset="0"/>
              </a:rPr>
              <a:t>:</a:t>
            </a:r>
            <a:endParaRPr lang="en-US" sz="2200" dirty="0" smtClean="0">
              <a:latin typeface="Arial" pitchFamily="34" charset="0"/>
              <a:cs typeface="Arial" pitchFamily="34" charset="0"/>
            </a:endParaRPr>
          </a:p>
          <a:p>
            <a:pPr lvl="1"/>
            <a:r>
              <a:rPr lang="en-US" sz="2200" dirty="0" smtClean="0">
                <a:latin typeface="Arial" pitchFamily="34" charset="0"/>
                <a:cs typeface="Arial" pitchFamily="34" charset="0"/>
              </a:rPr>
              <a:t>N</a:t>
            </a:r>
            <a:r>
              <a:rPr lang="vi-VN" sz="2200" dirty="0" smtClean="0">
                <a:latin typeface="Arial" pitchFamily="34" charset="0"/>
                <a:cs typeface="Arial" pitchFamily="34" charset="0"/>
              </a:rPr>
              <a:t>hững thay đổi ngữ cảnh</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môi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trường</a:t>
            </a:r>
            <a:endParaRPr lang="en-US" sz="2200" dirty="0" smtClean="0">
              <a:latin typeface="Arial" pitchFamily="34" charset="0"/>
              <a:cs typeface="Arial" pitchFamily="34" charset="0"/>
            </a:endParaRPr>
          </a:p>
          <a:p>
            <a:pPr lvl="1"/>
            <a:r>
              <a:rPr lang="vi-VN" sz="2200" dirty="0" smtClean="0">
                <a:latin typeface="Arial" pitchFamily="34" charset="0"/>
                <a:cs typeface="Arial" pitchFamily="34" charset="0"/>
              </a:rPr>
              <a:t>Cung cấp giao diện cấu hình mặc định: đơn giản nhất phù hợp với tất cả mọi người hoặc một cấu hình được cài đặt tự động.</a:t>
            </a:r>
            <a:endParaRPr lang="en-US" sz="2200" dirty="0" smtClean="0">
              <a:latin typeface="Arial" pitchFamily="34" charset="0"/>
              <a:cs typeface="Arial" pitchFamily="34" charset="0"/>
            </a:endParaRPr>
          </a:p>
          <a:p>
            <a:pPr lvl="1"/>
            <a:r>
              <a:rPr lang="vi-VN" sz="2200" dirty="0" smtClean="0">
                <a:latin typeface="Arial" pitchFamily="34" charset="0"/>
                <a:cs typeface="Arial" pitchFamily="34" charset="0"/>
              </a:rPr>
              <a:t>Tự động nhận biết chia sẻ tài nguyên</a:t>
            </a:r>
            <a:r>
              <a:rPr lang="en-US" sz="2200" dirty="0" smtClean="0">
                <a:latin typeface="Arial" pitchFamily="34" charset="0"/>
                <a:cs typeface="Arial" pitchFamily="34" charset="0"/>
              </a:rPr>
              <a:t>.</a:t>
            </a:r>
            <a:r>
              <a:rPr lang="vi-VN" sz="2200" dirty="0" smtClean="0">
                <a:latin typeface="Arial" pitchFamily="34" charset="0"/>
                <a:cs typeface="Arial" pitchFamily="34" charset="0"/>
              </a:rPr>
              <a:t> các thiết bị tham gia hệ thống </a:t>
            </a:r>
            <a:r>
              <a:rPr lang="en-US" sz="2200" dirty="0" err="1" smtClean="0">
                <a:latin typeface="Arial" pitchFamily="34" charset="0"/>
                <a:cs typeface="Arial" pitchFamily="34" charset="0"/>
              </a:rPr>
              <a:t>cần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được</a:t>
            </a:r>
            <a:r>
              <a:rPr lang="vi-VN" sz="2200" dirty="0" smtClean="0">
                <a:latin typeface="Arial" pitchFamily="34" charset="0"/>
                <a:cs typeface="Arial" pitchFamily="34" charset="0"/>
              </a:rPr>
              <a:t> phải cung cấp các phương tiện để dễ dàng đọc, lưu trữ, quản lý và chia sẻ thông tin.</a:t>
            </a:r>
            <a:endParaRPr lang="en-US" sz="2200" dirty="0">
              <a:latin typeface="Arial" pitchFamily="34" charset="0"/>
              <a:cs typeface="Arial" pitchFamily="34" charset="0"/>
            </a:endParaRPr>
          </a:p>
        </p:txBody>
      </p:sp>
      <p:sp>
        <p:nvSpPr>
          <p:cNvPr id="4" name="Title 1"/>
          <p:cNvSpPr>
            <a:spLocks noGrp="1"/>
          </p:cNvSpPr>
          <p:nvPr>
            <p:ph type="title"/>
          </p:nvPr>
        </p:nvSpPr>
        <p:spPr>
          <a:xfrm>
            <a:off x="457200" y="274638"/>
            <a:ext cx="8229600" cy="792162"/>
          </a:xfrm>
        </p:spPr>
        <p:txBody>
          <a:bodyPr>
            <a:normAutofit/>
          </a:bodyPr>
          <a:lstStyle/>
          <a:p>
            <a:r>
              <a:rPr lang="en-US" dirty="0" err="1" smtClean="0">
                <a:solidFill>
                  <a:srgbClr val="FF0000"/>
                </a:solidFill>
              </a:rPr>
              <a:t>Các</a:t>
            </a:r>
            <a:r>
              <a:rPr lang="en-US" dirty="0" smtClean="0">
                <a:solidFill>
                  <a:srgbClr val="FF0000"/>
                </a:solidFill>
              </a:rPr>
              <a:t>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thống</a:t>
            </a:r>
            <a:r>
              <a:rPr lang="en-US" dirty="0" smtClean="0">
                <a:solidFill>
                  <a:srgbClr val="FF0000"/>
                </a:solidFill>
              </a:rPr>
              <a:t> </a:t>
            </a:r>
            <a:r>
              <a:rPr lang="en-US" dirty="0" err="1" smtClean="0">
                <a:solidFill>
                  <a:srgbClr val="FF0000"/>
                </a:solidFill>
              </a:rPr>
              <a:t>phổ</a:t>
            </a:r>
            <a:r>
              <a:rPr lang="en-US" dirty="0" smtClean="0">
                <a:solidFill>
                  <a:srgbClr val="FF0000"/>
                </a:solidFill>
              </a:rPr>
              <a:t> </a:t>
            </a:r>
            <a:r>
              <a:rPr lang="en-US" dirty="0" err="1" smtClean="0">
                <a:solidFill>
                  <a:srgbClr val="FF0000"/>
                </a:solidFill>
              </a:rPr>
              <a:t>biến</a:t>
            </a:r>
            <a:r>
              <a:rPr lang="en-US" dirty="0" smtClean="0">
                <a:solidFill>
                  <a:srgbClr val="FF0000"/>
                </a:solidFill>
              </a:rPr>
              <a:t> </a:t>
            </a:r>
            <a:r>
              <a:rPr lang="en-US" dirty="0" err="1" smtClean="0">
                <a:solidFill>
                  <a:srgbClr val="FF0000"/>
                </a:solidFill>
              </a:rPr>
              <a:t>phân</a:t>
            </a:r>
            <a:r>
              <a:rPr lang="en-US" dirty="0" smtClean="0">
                <a:solidFill>
                  <a:srgbClr val="FF0000"/>
                </a:solidFill>
              </a:rPr>
              <a:t> </a:t>
            </a:r>
            <a:r>
              <a:rPr lang="en-US" dirty="0" err="1" smtClean="0">
                <a:solidFill>
                  <a:srgbClr val="FF0000"/>
                </a:solidFill>
              </a:rPr>
              <a:t>tán</a:t>
            </a:r>
            <a:endParaRPr 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MỤC TIÊU &amp; VẤN ĐỀ THIẾT KẾ HTPT</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sz="2200" dirty="0" smtClean="0">
                <a:latin typeface="Arial" pitchFamily="34" charset="0"/>
                <a:cs typeface="Arial" pitchFamily="34" charset="0"/>
              </a:rPr>
              <a:t>4 </a:t>
            </a:r>
            <a:r>
              <a:rPr lang="en-US" sz="2200" dirty="0" err="1" smtClean="0">
                <a:latin typeface="Arial" pitchFamily="34" charset="0"/>
                <a:cs typeface="Arial" pitchFamily="34" charset="0"/>
              </a:rPr>
              <a:t>mục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tiêu</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cơ</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bản</a:t>
            </a:r>
            <a:r>
              <a:rPr lang="en-US" sz="2200" dirty="0" smtClean="0">
                <a:latin typeface="Arial" pitchFamily="34" charset="0"/>
                <a:cs typeface="Arial" pitchFamily="34" charset="0"/>
              </a:rPr>
              <a:t> </a:t>
            </a:r>
            <a:r>
              <a:rPr lang="vi-VN" sz="2200" dirty="0" smtClean="0">
                <a:latin typeface="Arial" pitchFamily="34" charset="0"/>
                <a:cs typeface="Arial" pitchFamily="34" charset="0"/>
              </a:rPr>
              <a:t>khi xây dựng một </a:t>
            </a:r>
            <a:r>
              <a:rPr lang="en-US" sz="2200" dirty="0" smtClean="0">
                <a:latin typeface="Arial" pitchFamily="34" charset="0"/>
                <a:cs typeface="Arial" pitchFamily="34" charset="0"/>
              </a:rPr>
              <a:t>HTPT:</a:t>
            </a:r>
          </a:p>
          <a:p>
            <a:pPr>
              <a:buFont typeface="Wingdings" pitchFamily="2" charset="2"/>
              <a:buChar char="Ø"/>
            </a:pPr>
            <a:r>
              <a:rPr lang="en-US" sz="2200" dirty="0" err="1" smtClean="0">
                <a:latin typeface="Arial" pitchFamily="34" charset="0"/>
                <a:cs typeface="Arial" pitchFamily="34" charset="0"/>
              </a:rPr>
              <a:t>Kết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nối</a:t>
            </a:r>
            <a:r>
              <a:rPr lang="en-US" sz="2200" dirty="0" smtClean="0">
                <a:latin typeface="Arial" pitchFamily="34" charset="0"/>
                <a:cs typeface="Arial" pitchFamily="34" charset="0"/>
              </a:rPr>
              <a:t> NSD </a:t>
            </a:r>
            <a:r>
              <a:rPr lang="en-US" sz="2200" dirty="0" err="1" smtClean="0">
                <a:latin typeface="Arial" pitchFamily="34" charset="0"/>
                <a:cs typeface="Arial" pitchFamily="34" charset="0"/>
              </a:rPr>
              <a:t>với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tài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nguyên</a:t>
            </a:r>
            <a:endParaRPr lang="en-US" sz="2200" dirty="0" smtClean="0">
              <a:latin typeface="Arial" pitchFamily="34" charset="0"/>
              <a:cs typeface="Arial" pitchFamily="34" charset="0"/>
            </a:endParaRPr>
          </a:p>
          <a:p>
            <a:pPr>
              <a:buFont typeface="Wingdings" pitchFamily="2" charset="2"/>
              <a:buChar char="Ø"/>
            </a:pPr>
            <a:r>
              <a:rPr lang="en-US" sz="2200" dirty="0" err="1" smtClean="0">
                <a:latin typeface="Arial" pitchFamily="34" charset="0"/>
                <a:cs typeface="Arial" pitchFamily="34" charset="0"/>
              </a:rPr>
              <a:t>Trong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suốt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với</a:t>
            </a:r>
            <a:r>
              <a:rPr lang="en-US" sz="2200" dirty="0" smtClean="0">
                <a:latin typeface="Arial" pitchFamily="34" charset="0"/>
                <a:cs typeface="Arial" pitchFamily="34" charset="0"/>
              </a:rPr>
              <a:t> NSD</a:t>
            </a:r>
          </a:p>
          <a:p>
            <a:pPr>
              <a:buFont typeface="Wingdings" pitchFamily="2" charset="2"/>
              <a:buChar char="Ø"/>
            </a:pPr>
            <a:r>
              <a:rPr lang="en-US" sz="2200" dirty="0" err="1" smtClean="0">
                <a:latin typeface="Arial" pitchFamily="34" charset="0"/>
                <a:cs typeface="Arial" pitchFamily="34" charset="0"/>
              </a:rPr>
              <a:t>Tính</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mở</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hệ</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thống</a:t>
            </a:r>
            <a:endParaRPr lang="en-US" sz="2200" dirty="0" smtClean="0">
              <a:latin typeface="Arial" pitchFamily="34" charset="0"/>
              <a:cs typeface="Arial" pitchFamily="34" charset="0"/>
            </a:endParaRPr>
          </a:p>
          <a:p>
            <a:pPr>
              <a:buFont typeface="Wingdings" pitchFamily="2" charset="2"/>
              <a:buChar char="Ø"/>
            </a:pPr>
            <a:r>
              <a:rPr lang="en-US" sz="2200" dirty="0" err="1" smtClean="0">
                <a:latin typeface="Arial" pitchFamily="34" charset="0"/>
                <a:cs typeface="Arial" pitchFamily="34" charset="0"/>
              </a:rPr>
              <a:t>Quy</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mô</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mở</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rộng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hệ</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thống</a:t>
            </a:r>
            <a:endParaRPr lang="en-US" sz="2200" dirty="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lgn="just">
              <a:buNone/>
            </a:pPr>
            <a:r>
              <a:rPr lang="vi-VN" dirty="0" smtClean="0"/>
              <a:t>Mục tiêu chính của </a:t>
            </a:r>
            <a:r>
              <a:rPr lang="en-US" dirty="0" smtClean="0"/>
              <a:t>HTPT</a:t>
            </a:r>
            <a:r>
              <a:rPr lang="vi-VN" dirty="0" smtClean="0"/>
              <a:t> là kết nối người sử dụng và tài nguyên mạng. </a:t>
            </a:r>
            <a:endParaRPr lang="en-US" dirty="0" smtClean="0"/>
          </a:p>
          <a:p>
            <a:pPr marL="0" indent="0" algn="just">
              <a:buNone/>
            </a:pPr>
            <a:r>
              <a:rPr lang="vi-VN" dirty="0" smtClean="0"/>
              <a:t>Nhiệm vụ chính của một hệ thống phân tán là cho phép </a:t>
            </a:r>
            <a:r>
              <a:rPr lang="en-US" dirty="0" smtClean="0"/>
              <a:t>NSD</a:t>
            </a:r>
            <a:r>
              <a:rPr lang="vi-VN" dirty="0" smtClean="0"/>
              <a:t> được </a:t>
            </a:r>
            <a:r>
              <a:rPr lang="en-US" dirty="0" smtClean="0"/>
              <a:t>k</a:t>
            </a:r>
            <a:r>
              <a:rPr lang="vi-VN" dirty="0" smtClean="0"/>
              <a:t>hai thác thông tin mà không phụ thuộc vị trí địa lý của người đó. </a:t>
            </a:r>
            <a:endParaRPr lang="en-US" dirty="0" smtClean="0"/>
          </a:p>
          <a:p>
            <a:pPr marL="0" indent="0" algn="just">
              <a:buNone/>
            </a:pPr>
            <a:r>
              <a:rPr lang="en-US" dirty="0" smtClean="0"/>
              <a:t>         V</a:t>
            </a:r>
            <a:r>
              <a:rPr lang="vi-VN" dirty="0" smtClean="0"/>
              <a:t>ấn đề liên quan đến việc khai thác và sử dụng thông tin:</a:t>
            </a:r>
            <a:r>
              <a:rPr lang="en-US" dirty="0" smtClean="0"/>
              <a:t> </a:t>
            </a:r>
            <a:r>
              <a:rPr lang="en-US" dirty="0" err="1" smtClean="0"/>
              <a:t>quyền</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thời</a:t>
            </a:r>
            <a:r>
              <a:rPr lang="en-US" dirty="0" smtClean="0"/>
              <a:t> </a:t>
            </a:r>
            <a:r>
              <a:rPr lang="en-US" dirty="0" err="1" smtClean="0"/>
              <a:t>gian</a:t>
            </a:r>
            <a:r>
              <a:rPr lang="en-US" dirty="0" smtClean="0"/>
              <a:t> </a:t>
            </a:r>
            <a:r>
              <a:rPr lang="vi-VN" dirty="0" smtClean="0"/>
              <a:t>truy nhập thông tin, tần suất truy nhập thông tin….</a:t>
            </a:r>
            <a:endParaRPr lang="en-US" dirty="0" smtClean="0"/>
          </a:p>
          <a:p>
            <a:endParaRPr lang="en-US" dirty="0"/>
          </a:p>
        </p:txBody>
      </p:sp>
      <p:sp>
        <p:nvSpPr>
          <p:cNvPr id="4" name="Title 1"/>
          <p:cNvSpPr>
            <a:spLocks noGrp="1"/>
          </p:cNvSpPr>
          <p:nvPr>
            <p:ph type="title"/>
          </p:nvPr>
        </p:nvSpPr>
        <p:spPr>
          <a:xfrm>
            <a:off x="457200" y="274638"/>
            <a:ext cx="8458200" cy="792162"/>
          </a:xfrm>
        </p:spPr>
        <p:txBody>
          <a:bodyPr>
            <a:normAutofit/>
          </a:bodyPr>
          <a:lstStyle/>
          <a:p>
            <a:r>
              <a:rPr lang="en-US" dirty="0" err="1" smtClean="0">
                <a:solidFill>
                  <a:srgbClr val="FF0000"/>
                </a:solidFill>
              </a:rPr>
              <a:t>Kết</a:t>
            </a:r>
            <a:r>
              <a:rPr lang="en-US" dirty="0" smtClean="0">
                <a:solidFill>
                  <a:srgbClr val="FF0000"/>
                </a:solidFill>
              </a:rPr>
              <a:t> </a:t>
            </a:r>
            <a:r>
              <a:rPr lang="en-US" dirty="0" err="1" smtClean="0">
                <a:solidFill>
                  <a:srgbClr val="FF0000"/>
                </a:solidFill>
              </a:rPr>
              <a:t>nối</a:t>
            </a:r>
            <a:r>
              <a:rPr lang="en-US" dirty="0" smtClean="0">
                <a:solidFill>
                  <a:srgbClr val="FF0000"/>
                </a:solidFill>
              </a:rPr>
              <a:t> NSD </a:t>
            </a:r>
            <a:r>
              <a:rPr lang="en-US" dirty="0" err="1" smtClean="0">
                <a:solidFill>
                  <a:srgbClr val="FF0000"/>
                </a:solidFill>
              </a:rPr>
              <a:t>và</a:t>
            </a:r>
            <a:r>
              <a:rPr lang="en-US" dirty="0" smtClean="0">
                <a:solidFill>
                  <a:srgbClr val="FF0000"/>
                </a:solidFill>
              </a:rPr>
              <a:t> </a:t>
            </a:r>
            <a:r>
              <a:rPr lang="en-US" dirty="0" err="1" smtClean="0">
                <a:solidFill>
                  <a:srgbClr val="FF0000"/>
                </a:solidFill>
              </a:rPr>
              <a:t>tài</a:t>
            </a:r>
            <a:r>
              <a:rPr lang="en-US" dirty="0" smtClean="0">
                <a:solidFill>
                  <a:srgbClr val="FF0000"/>
                </a:solidFill>
              </a:rPr>
              <a:t> </a:t>
            </a:r>
            <a:r>
              <a:rPr lang="en-US" dirty="0" err="1" smtClean="0">
                <a:solidFill>
                  <a:srgbClr val="FF0000"/>
                </a:solidFill>
              </a:rPr>
              <a:t>nguyên</a:t>
            </a:r>
            <a:r>
              <a:rPr lang="en-US" dirty="0" smtClean="0">
                <a:solidFill>
                  <a:srgbClr val="FF0000"/>
                </a:solidFill>
              </a:rPr>
              <a:t>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thống</a:t>
            </a:r>
            <a:endParaRPr lang="en-US" dirty="0">
              <a:solidFill>
                <a:srgbClr val="FF0000"/>
              </a:solidFill>
            </a:endParaRPr>
          </a:p>
        </p:txBody>
      </p:sp>
      <p:sp>
        <p:nvSpPr>
          <p:cNvPr id="5" name="Right Arrow 4"/>
          <p:cNvSpPr/>
          <p:nvPr/>
        </p:nvSpPr>
        <p:spPr>
          <a:xfrm>
            <a:off x="609600" y="41910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915400" cy="4830763"/>
          </a:xfrm>
        </p:spPr>
        <p:txBody>
          <a:bodyPr>
            <a:noAutofit/>
          </a:bodyPr>
          <a:lstStyle/>
          <a:p>
            <a:pPr>
              <a:buFont typeface="Wingdings" pitchFamily="2" charset="2"/>
              <a:buChar char="q"/>
            </a:pPr>
            <a:r>
              <a:rPr lang="vi-VN" sz="2200" dirty="0" smtClean="0"/>
              <a:t>Mục tiêu</a:t>
            </a:r>
            <a:r>
              <a:rPr lang="en-US" sz="2200" dirty="0" smtClean="0"/>
              <a:t>:</a:t>
            </a:r>
            <a:r>
              <a:rPr lang="vi-VN" sz="2200" dirty="0" smtClean="0"/>
              <a:t> nhằm che giấu vị trí thực của thông tin. </a:t>
            </a:r>
            <a:endParaRPr lang="en-US" sz="2200" dirty="0" smtClean="0"/>
          </a:p>
          <a:p>
            <a:pPr>
              <a:buFont typeface="Wingdings" pitchFamily="2" charset="2"/>
              <a:buChar char="q"/>
            </a:pPr>
            <a:r>
              <a:rPr lang="vi-VN" sz="2200" dirty="0" smtClean="0"/>
              <a:t>Tính trong suốt đối với người sử dụng thể hiện ở các đặc điểm sau:</a:t>
            </a:r>
            <a:endParaRPr lang="en-US" sz="2200" dirty="0" smtClean="0"/>
          </a:p>
          <a:p>
            <a:pPr lvl="0">
              <a:buFont typeface="Wingdings" pitchFamily="2" charset="2"/>
              <a:buChar char="Ø"/>
            </a:pPr>
            <a:r>
              <a:rPr lang="vi-VN" sz="2200" dirty="0" smtClean="0"/>
              <a:t>Truy nhập (Access): Ẩn cách thể hiện </a:t>
            </a:r>
            <a:r>
              <a:rPr lang="en-US" sz="2200" dirty="0" smtClean="0"/>
              <a:t>DL</a:t>
            </a:r>
            <a:r>
              <a:rPr lang="vi-VN" sz="2200" dirty="0" smtClean="0"/>
              <a:t> và </a:t>
            </a:r>
            <a:r>
              <a:rPr lang="en-US" sz="2200" dirty="0" smtClean="0"/>
              <a:t>PP</a:t>
            </a:r>
            <a:r>
              <a:rPr lang="vi-VN" sz="2200" dirty="0" smtClean="0"/>
              <a:t> truy nhập.</a:t>
            </a:r>
            <a:endParaRPr lang="en-US" sz="2200" dirty="0" smtClean="0"/>
          </a:p>
          <a:p>
            <a:pPr lvl="0">
              <a:buFont typeface="Wingdings" pitchFamily="2" charset="2"/>
              <a:buChar char="Ø"/>
            </a:pPr>
            <a:r>
              <a:rPr lang="vi-VN" sz="2200" dirty="0" smtClean="0"/>
              <a:t>Vị trí (Location): Ẩn nơi lưu trữ thông tin.</a:t>
            </a:r>
            <a:endParaRPr lang="en-US" sz="2200" dirty="0" smtClean="0"/>
          </a:p>
          <a:p>
            <a:pPr lvl="0">
              <a:buFont typeface="Wingdings" pitchFamily="2" charset="2"/>
              <a:buChar char="Ø"/>
            </a:pPr>
            <a:r>
              <a:rPr lang="vi-VN" sz="2200" dirty="0" smtClean="0"/>
              <a:t>Di chuyển (Migration): Ẩn quá trình chuyển vị trí lưu trữ dữ liệu</a:t>
            </a:r>
            <a:endParaRPr lang="en-US" sz="2200" dirty="0" smtClean="0"/>
          </a:p>
          <a:p>
            <a:pPr lvl="0">
              <a:buFont typeface="Wingdings" pitchFamily="2" charset="2"/>
              <a:buChar char="Ø"/>
            </a:pPr>
            <a:r>
              <a:rPr lang="vi-VN" sz="2200" dirty="0" smtClean="0"/>
              <a:t>Đặt lại vị trí (Relocation): Ẩn quá trình di chuyển </a:t>
            </a:r>
            <a:r>
              <a:rPr lang="en-US" sz="2200" dirty="0" smtClean="0"/>
              <a:t>DL</a:t>
            </a:r>
            <a:r>
              <a:rPr lang="vi-VN" sz="2200" dirty="0" smtClean="0"/>
              <a:t>.</a:t>
            </a:r>
            <a:endParaRPr lang="en-US" sz="2200" dirty="0" smtClean="0"/>
          </a:p>
          <a:p>
            <a:pPr lvl="0">
              <a:buFont typeface="Wingdings" pitchFamily="2" charset="2"/>
              <a:buChar char="Ø"/>
            </a:pPr>
            <a:r>
              <a:rPr lang="vi-VN" sz="2200" dirty="0" smtClean="0"/>
              <a:t>Nhân bản (Replication): Che giấu việc tạo ra bản sao dữ liệu</a:t>
            </a:r>
            <a:endParaRPr lang="en-US" sz="2200" dirty="0" smtClean="0"/>
          </a:p>
          <a:p>
            <a:pPr lvl="0">
              <a:buFont typeface="Wingdings" pitchFamily="2" charset="2"/>
              <a:buChar char="Ø"/>
            </a:pPr>
            <a:r>
              <a:rPr lang="vi-VN" sz="2200" dirty="0" smtClean="0"/>
              <a:t>Tương tranh (Concurrency): Che giấu việc chia sẻ tài nguyên cho nhiều</a:t>
            </a:r>
            <a:r>
              <a:rPr lang="en-US" sz="2200" dirty="0" smtClean="0"/>
              <a:t> NSD</a:t>
            </a:r>
          </a:p>
          <a:p>
            <a:pPr lvl="0">
              <a:buFont typeface="Wingdings" pitchFamily="2" charset="2"/>
              <a:buChar char="Ø"/>
            </a:pPr>
            <a:r>
              <a:rPr lang="vi-VN" sz="2200" dirty="0" smtClean="0"/>
              <a:t>Lỗi (Failure): Che giấu lỗi và phục hồi tài nguyên</a:t>
            </a:r>
            <a:endParaRPr lang="en-US" sz="2200" dirty="0" smtClean="0"/>
          </a:p>
          <a:p>
            <a:pPr lvl="0">
              <a:buFont typeface="Wingdings" pitchFamily="2" charset="2"/>
              <a:buChar char="Ø"/>
            </a:pPr>
            <a:r>
              <a:rPr lang="vi-VN" sz="2200" dirty="0" smtClean="0"/>
              <a:t>Bền bỉ (Persistence): Che giấu tài nguyên phần mềm được tải vào bộ nhớ hay ở</a:t>
            </a:r>
            <a:r>
              <a:rPr lang="en-US" sz="2200" dirty="0" smtClean="0"/>
              <a:t> </a:t>
            </a:r>
            <a:r>
              <a:rPr lang="vi-VN" sz="2200" dirty="0" smtClean="0"/>
              <a:t>trên ổ đĩa.</a:t>
            </a:r>
            <a:endParaRPr lang="en-US" sz="2200" dirty="0"/>
          </a:p>
        </p:txBody>
      </p:sp>
      <p:sp>
        <p:nvSpPr>
          <p:cNvPr id="4" name="Title 1"/>
          <p:cNvSpPr>
            <a:spLocks noGrp="1"/>
          </p:cNvSpPr>
          <p:nvPr>
            <p:ph type="title"/>
          </p:nvPr>
        </p:nvSpPr>
        <p:spPr>
          <a:xfrm>
            <a:off x="457200" y="274638"/>
            <a:ext cx="8229600" cy="715962"/>
          </a:xfrm>
        </p:spPr>
        <p:txBody>
          <a:bodyPr>
            <a:normAutofit fontScale="90000"/>
          </a:bodyPr>
          <a:lstStyle/>
          <a:p>
            <a:r>
              <a:rPr lang="en-US" dirty="0" err="1" smtClean="0">
                <a:solidFill>
                  <a:srgbClr val="FF0000"/>
                </a:solidFill>
              </a:rPr>
              <a:t>Trong</a:t>
            </a:r>
            <a:r>
              <a:rPr lang="en-US" dirty="0" smtClean="0">
                <a:solidFill>
                  <a:srgbClr val="FF0000"/>
                </a:solidFill>
              </a:rPr>
              <a:t> </a:t>
            </a:r>
            <a:r>
              <a:rPr lang="en-US" dirty="0" err="1" smtClean="0">
                <a:solidFill>
                  <a:srgbClr val="FF0000"/>
                </a:solidFill>
              </a:rPr>
              <a:t>suốt</a:t>
            </a:r>
            <a:r>
              <a:rPr lang="en-US" dirty="0" smtClean="0">
                <a:solidFill>
                  <a:srgbClr val="FF0000"/>
                </a:solidFill>
              </a:rPr>
              <a:t> </a:t>
            </a:r>
            <a:r>
              <a:rPr lang="en-US" dirty="0" err="1" smtClean="0">
                <a:solidFill>
                  <a:srgbClr val="FF0000"/>
                </a:solidFill>
              </a:rPr>
              <a:t>với</a:t>
            </a:r>
            <a:r>
              <a:rPr lang="en-US" dirty="0" smtClean="0">
                <a:solidFill>
                  <a:srgbClr val="FF0000"/>
                </a:solidFill>
              </a:rPr>
              <a:t> </a:t>
            </a:r>
            <a:r>
              <a:rPr lang="en-US" dirty="0" err="1" smtClean="0">
                <a:solidFill>
                  <a:srgbClr val="FF0000"/>
                </a:solidFill>
              </a:rPr>
              <a:t>người</a:t>
            </a:r>
            <a:r>
              <a:rPr lang="en-US" dirty="0" smtClean="0">
                <a:solidFill>
                  <a:srgbClr val="FF0000"/>
                </a:solidFill>
              </a:rPr>
              <a:t> </a:t>
            </a:r>
            <a:r>
              <a:rPr lang="en-US" dirty="0" err="1" smtClean="0">
                <a:solidFill>
                  <a:srgbClr val="FF0000"/>
                </a:solidFill>
              </a:rPr>
              <a:t>sử</a:t>
            </a:r>
            <a:r>
              <a:rPr lang="en-US" dirty="0" smtClean="0">
                <a:solidFill>
                  <a:srgbClr val="FF0000"/>
                </a:solidFill>
              </a:rPr>
              <a:t> </a:t>
            </a:r>
            <a:r>
              <a:rPr lang="en-US" dirty="0" err="1" smtClean="0">
                <a:solidFill>
                  <a:srgbClr val="FF0000"/>
                </a:solidFill>
              </a:rPr>
              <a:t>dụng</a:t>
            </a:r>
            <a:endParaRPr lang="en-US"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q"/>
            </a:pPr>
            <a:r>
              <a:rPr lang="en-US" sz="2200" dirty="0" smtClean="0">
                <a:latin typeface="Arial" pitchFamily="34" charset="0"/>
                <a:cs typeface="Arial" pitchFamily="34" charset="0"/>
              </a:rPr>
              <a:t>HTPT</a:t>
            </a:r>
            <a:r>
              <a:rPr lang="vi-VN" sz="2200" dirty="0" smtClean="0">
                <a:latin typeface="Arial" pitchFamily="34" charset="0"/>
                <a:cs typeface="Arial" pitchFamily="34" charset="0"/>
              </a:rPr>
              <a:t> phải có </a:t>
            </a:r>
            <a:r>
              <a:rPr lang="vi-VN" sz="2200" b="1" i="1" dirty="0" smtClean="0">
                <a:latin typeface="Arial" pitchFamily="34" charset="0"/>
                <a:cs typeface="Arial" pitchFamily="34" charset="0"/>
              </a:rPr>
              <a:t>chuẩn giao tiếp</a:t>
            </a:r>
            <a:r>
              <a:rPr lang="vi-VN" sz="2200" dirty="0" smtClean="0">
                <a:latin typeface="Arial" pitchFamily="34" charset="0"/>
                <a:cs typeface="Arial" pitchFamily="34" charset="0"/>
              </a:rPr>
              <a:t> với </a:t>
            </a:r>
            <a:r>
              <a:rPr lang="en-US" sz="2200" dirty="0" smtClean="0">
                <a:latin typeface="Arial" pitchFamily="34" charset="0"/>
                <a:cs typeface="Arial" pitchFamily="34" charset="0"/>
              </a:rPr>
              <a:t>HT</a:t>
            </a:r>
            <a:r>
              <a:rPr lang="vi-VN" sz="2200" dirty="0" smtClean="0">
                <a:latin typeface="Arial" pitchFamily="34" charset="0"/>
                <a:cs typeface="Arial" pitchFamily="34" charset="0"/>
              </a:rPr>
              <a:t>. </a:t>
            </a:r>
            <a:endParaRPr lang="en-US" sz="2200" dirty="0" smtClean="0">
              <a:latin typeface="Arial" pitchFamily="34" charset="0"/>
              <a:cs typeface="Arial" pitchFamily="34" charset="0"/>
            </a:endParaRPr>
          </a:p>
          <a:p>
            <a:pPr>
              <a:buFont typeface="Wingdings" pitchFamily="2" charset="2"/>
              <a:buChar char="Ø"/>
            </a:pPr>
            <a:r>
              <a:rPr lang="vi-VN" sz="2200" dirty="0" smtClean="0">
                <a:latin typeface="Arial" pitchFamily="34" charset="0"/>
                <a:cs typeface="Arial" pitchFamily="34" charset="0"/>
              </a:rPr>
              <a:t>Một </a:t>
            </a:r>
            <a:r>
              <a:rPr lang="en-US" sz="2200" dirty="0" smtClean="0">
                <a:latin typeface="Arial" pitchFamily="34" charset="0"/>
                <a:cs typeface="Arial" pitchFamily="34" charset="0"/>
              </a:rPr>
              <a:t>HT</a:t>
            </a:r>
            <a:r>
              <a:rPr lang="vi-VN" sz="2200" dirty="0" smtClean="0">
                <a:latin typeface="Arial" pitchFamily="34" charset="0"/>
                <a:cs typeface="Arial" pitchFamily="34" charset="0"/>
              </a:rPr>
              <a:t> mở phải tuân thủ các tiêu chuẩn giao tiếp nào đó đã được công bố, nghĩa là sản phẩm của các nhà sản xuất khác nhau có thể tương tác với nhau theo tập các luật và các qui tắc hoặc các tiêu chuẩn đã được công bố</a:t>
            </a:r>
            <a:r>
              <a:rPr lang="en-US" sz="2200" dirty="0" smtClean="0">
                <a:latin typeface="Arial" pitchFamily="34" charset="0"/>
                <a:cs typeface="Arial" pitchFamily="34" charset="0"/>
              </a:rPr>
              <a:t>.</a:t>
            </a:r>
            <a:r>
              <a:rPr lang="vi-VN" sz="2200" dirty="0" smtClean="0">
                <a:latin typeface="Arial" pitchFamily="34" charset="0"/>
                <a:cs typeface="Arial" pitchFamily="34" charset="0"/>
              </a:rPr>
              <a:t> </a:t>
            </a:r>
            <a:endParaRPr lang="en-US" sz="2200" dirty="0" smtClean="0">
              <a:latin typeface="Arial" pitchFamily="34" charset="0"/>
              <a:cs typeface="Arial" pitchFamily="34" charset="0"/>
            </a:endParaRPr>
          </a:p>
          <a:p>
            <a:r>
              <a:rPr lang="en-US" sz="2200" dirty="0" smtClean="0">
                <a:latin typeface="Arial" pitchFamily="34" charset="0"/>
                <a:cs typeface="Arial" pitchFamily="34" charset="0"/>
              </a:rPr>
              <a:t>V</a:t>
            </a:r>
            <a:r>
              <a:rPr lang="vi-VN" sz="2200" dirty="0" smtClean="0">
                <a:latin typeface="Arial" pitchFamily="34" charset="0"/>
                <a:cs typeface="Arial" pitchFamily="34" charset="0"/>
              </a:rPr>
              <a:t>í dụ: ngôn ngữ IDL, XML, giao thức dịch vụ Web….</a:t>
            </a:r>
            <a:endParaRPr lang="en-US" sz="2200" dirty="0" smtClean="0">
              <a:latin typeface="Arial" pitchFamily="34" charset="0"/>
              <a:cs typeface="Arial" pitchFamily="34" charset="0"/>
            </a:endParaRPr>
          </a:p>
          <a:p>
            <a:endParaRPr lang="en-US" sz="2200" dirty="0">
              <a:latin typeface="Arial" pitchFamily="34" charset="0"/>
              <a:cs typeface="Arial" pitchFamily="34" charset="0"/>
            </a:endParaRPr>
          </a:p>
        </p:txBody>
      </p:sp>
      <p:sp>
        <p:nvSpPr>
          <p:cNvPr id="4" name="Title 1"/>
          <p:cNvSpPr>
            <a:spLocks noGrp="1"/>
          </p:cNvSpPr>
          <p:nvPr>
            <p:ph type="title"/>
          </p:nvPr>
        </p:nvSpPr>
        <p:spPr>
          <a:xfrm>
            <a:off x="457200" y="274638"/>
            <a:ext cx="8229600" cy="792162"/>
          </a:xfrm>
        </p:spPr>
        <p:txBody>
          <a:bodyPr>
            <a:normAutofit/>
          </a:bodyPr>
          <a:lstStyle/>
          <a:p>
            <a:r>
              <a:rPr lang="en-US" dirty="0" err="1" smtClean="0">
                <a:solidFill>
                  <a:srgbClr val="FF0000"/>
                </a:solidFill>
              </a:rPr>
              <a:t>Tính</a:t>
            </a:r>
            <a:r>
              <a:rPr lang="en-US" dirty="0" smtClean="0">
                <a:solidFill>
                  <a:srgbClr val="FF0000"/>
                </a:solidFill>
              </a:rPr>
              <a:t> </a:t>
            </a:r>
            <a:r>
              <a:rPr lang="en-US" dirty="0" err="1" smtClean="0">
                <a:solidFill>
                  <a:srgbClr val="FF0000"/>
                </a:solidFill>
              </a:rPr>
              <a:t>mở</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hệ</a:t>
            </a:r>
            <a:r>
              <a:rPr lang="en-US" dirty="0" smtClean="0">
                <a:solidFill>
                  <a:srgbClr val="FF0000"/>
                </a:solidFill>
              </a:rPr>
              <a:t> </a:t>
            </a:r>
            <a:r>
              <a:rPr lang="en-US" dirty="0" err="1" smtClean="0">
                <a:solidFill>
                  <a:srgbClr val="FF0000"/>
                </a:solidFill>
              </a:rPr>
              <a:t>thống</a:t>
            </a: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sz="2200" dirty="0" smtClean="0">
                <a:latin typeface="Arial" pitchFamily="34" charset="0"/>
                <a:cs typeface="Arial" pitchFamily="34" charset="0"/>
              </a:rPr>
              <a:t>Đ</a:t>
            </a:r>
            <a:r>
              <a:rPr lang="vi-VN" sz="2200" dirty="0" smtClean="0">
                <a:latin typeface="Arial" pitchFamily="34" charset="0"/>
                <a:cs typeface="Arial" pitchFamily="34" charset="0"/>
              </a:rPr>
              <a:t>ảm bảo dễ dàng thêm các máy tính mà không cần phải sửa đổi </a:t>
            </a:r>
            <a:r>
              <a:rPr lang="en-US" sz="2200" dirty="0" smtClean="0">
                <a:latin typeface="Arial" pitchFamily="34" charset="0"/>
                <a:cs typeface="Arial" pitchFamily="34" charset="0"/>
              </a:rPr>
              <a:t>HT</a:t>
            </a:r>
            <a:r>
              <a:rPr lang="vi-VN" sz="2200" dirty="0" smtClean="0">
                <a:latin typeface="Arial" pitchFamily="34" charset="0"/>
                <a:cs typeface="Arial" pitchFamily="34" charset="0"/>
              </a:rPr>
              <a:t>, </a:t>
            </a:r>
            <a:endParaRPr lang="en-US" sz="2200" dirty="0" smtClean="0">
              <a:latin typeface="Arial" pitchFamily="34" charset="0"/>
              <a:cs typeface="Arial" pitchFamily="34" charset="0"/>
            </a:endParaRPr>
          </a:p>
          <a:p>
            <a:pPr>
              <a:buFont typeface="Wingdings" pitchFamily="2" charset="2"/>
              <a:buChar char="Ø"/>
            </a:pPr>
            <a:r>
              <a:rPr lang="en-US" sz="2200" dirty="0" smtClean="0">
                <a:latin typeface="Arial" pitchFamily="34" charset="0"/>
                <a:cs typeface="Arial" pitchFamily="34" charset="0"/>
              </a:rPr>
              <a:t>C</a:t>
            </a:r>
            <a:r>
              <a:rPr lang="vi-VN" sz="2200" dirty="0" smtClean="0">
                <a:latin typeface="Arial" pitchFamily="34" charset="0"/>
                <a:cs typeface="Arial" pitchFamily="34" charset="0"/>
              </a:rPr>
              <a:t>ó thể mở rộng hay thu hẹp </a:t>
            </a:r>
            <a:r>
              <a:rPr lang="en-US" sz="2200" dirty="0" smtClean="0">
                <a:latin typeface="Arial" pitchFamily="34" charset="0"/>
                <a:cs typeface="Arial" pitchFamily="34" charset="0"/>
              </a:rPr>
              <a:t>HTPT</a:t>
            </a:r>
            <a:r>
              <a:rPr lang="vi-VN" sz="2200" dirty="0" smtClean="0">
                <a:latin typeface="Arial" pitchFamily="34" charset="0"/>
                <a:cs typeface="Arial" pitchFamily="34" charset="0"/>
              </a:rPr>
              <a:t> theo yêu cầu. </a:t>
            </a:r>
            <a:endParaRPr lang="en-US" sz="2200" dirty="0" smtClean="0">
              <a:latin typeface="Arial" pitchFamily="34" charset="0"/>
              <a:cs typeface="Arial" pitchFamily="34" charset="0"/>
            </a:endParaRPr>
          </a:p>
          <a:p>
            <a:pPr>
              <a:buFont typeface="Wingdings" pitchFamily="2" charset="2"/>
              <a:buChar char="ü"/>
            </a:pPr>
            <a:r>
              <a:rPr lang="en-US" sz="2200" dirty="0" smtClean="0">
                <a:latin typeface="Arial" pitchFamily="34" charset="0"/>
                <a:cs typeface="Arial" pitchFamily="34" charset="0"/>
              </a:rPr>
              <a:t>S</a:t>
            </a:r>
            <a:r>
              <a:rPr lang="vi-VN" sz="2200" dirty="0" smtClean="0">
                <a:latin typeface="Arial" pitchFamily="34" charset="0"/>
                <a:cs typeface="Arial" pitchFamily="34" charset="0"/>
              </a:rPr>
              <a:t>ố lượng máy tính </a:t>
            </a:r>
            <a:endParaRPr lang="en-US" sz="2200" dirty="0" smtClean="0">
              <a:latin typeface="Arial" pitchFamily="34" charset="0"/>
              <a:cs typeface="Arial" pitchFamily="34" charset="0"/>
            </a:endParaRPr>
          </a:p>
          <a:p>
            <a:pPr>
              <a:buFont typeface="Wingdings" pitchFamily="2" charset="2"/>
              <a:buChar char="ü"/>
            </a:pPr>
            <a:r>
              <a:rPr lang="en-US" sz="2200" dirty="0" smtClean="0">
                <a:latin typeface="Arial" pitchFamily="34" charset="0"/>
                <a:cs typeface="Arial" pitchFamily="34" charset="0"/>
              </a:rPr>
              <a:t>S</a:t>
            </a:r>
            <a:r>
              <a:rPr lang="vi-VN" sz="2200" dirty="0" smtClean="0">
                <a:latin typeface="Arial" pitchFamily="34" charset="0"/>
                <a:cs typeface="Arial" pitchFamily="34" charset="0"/>
              </a:rPr>
              <a:t>ố lượng </a:t>
            </a:r>
            <a:r>
              <a:rPr lang="en-US" sz="2200" dirty="0" smtClean="0">
                <a:latin typeface="Arial" pitchFamily="34" charset="0"/>
                <a:cs typeface="Arial" pitchFamily="34" charset="0"/>
              </a:rPr>
              <a:t>NSD</a:t>
            </a:r>
            <a:r>
              <a:rPr lang="vi-VN" sz="2200" dirty="0" smtClean="0">
                <a:latin typeface="Arial" pitchFamily="34" charset="0"/>
                <a:cs typeface="Arial" pitchFamily="34" charset="0"/>
              </a:rPr>
              <a:t> tăng thêm nhưng không được phép giảm hiệu suất hoạt động của hệ thống. </a:t>
            </a:r>
            <a:endParaRPr lang="en-US" sz="2200" dirty="0" smtClean="0">
              <a:latin typeface="Arial" pitchFamily="34" charset="0"/>
              <a:cs typeface="Arial" pitchFamily="34" charset="0"/>
            </a:endParaRPr>
          </a:p>
          <a:p>
            <a:pPr>
              <a:buFont typeface="Wingdings" pitchFamily="2" charset="2"/>
              <a:buChar char="ü"/>
            </a:pPr>
            <a:r>
              <a:rPr lang="en-US" sz="2200" dirty="0" smtClean="0">
                <a:latin typeface="Arial" pitchFamily="34" charset="0"/>
                <a:cs typeface="Arial" pitchFamily="34" charset="0"/>
              </a:rPr>
              <a:t>T</a:t>
            </a:r>
            <a:r>
              <a:rPr lang="vi-VN" sz="2200" dirty="0" smtClean="0">
                <a:latin typeface="Arial" pitchFamily="34" charset="0"/>
                <a:cs typeface="Arial" pitchFamily="34" charset="0"/>
              </a:rPr>
              <a:t>heo phạm vi địa lý cần bảo đảm ít ảnh hưởng tới hiệu suất hoạt động </a:t>
            </a:r>
            <a:r>
              <a:rPr lang="en-US" sz="2200" dirty="0" smtClean="0">
                <a:latin typeface="Arial" pitchFamily="34" charset="0"/>
                <a:cs typeface="Arial" pitchFamily="34" charset="0"/>
              </a:rPr>
              <a:t>c</a:t>
            </a:r>
            <a:r>
              <a:rPr lang="vi-VN" sz="2200" dirty="0" smtClean="0">
                <a:latin typeface="Arial" pitchFamily="34" charset="0"/>
                <a:cs typeface="Arial" pitchFamily="34" charset="0"/>
              </a:rPr>
              <a:t>ủa </a:t>
            </a:r>
            <a:r>
              <a:rPr lang="en-US" sz="2200" dirty="0" smtClean="0">
                <a:latin typeface="Arial" pitchFamily="34" charset="0"/>
                <a:cs typeface="Arial" pitchFamily="34" charset="0"/>
              </a:rPr>
              <a:t>HT</a:t>
            </a:r>
            <a:r>
              <a:rPr lang="vi-VN" sz="2200" dirty="0" smtClean="0">
                <a:latin typeface="Arial" pitchFamily="34" charset="0"/>
                <a:cs typeface="Arial" pitchFamily="34" charset="0"/>
              </a:rPr>
              <a:t>. </a:t>
            </a:r>
            <a:endParaRPr lang="en-US" sz="2200" dirty="0" smtClean="0">
              <a:latin typeface="Arial" pitchFamily="34" charset="0"/>
              <a:cs typeface="Arial" pitchFamily="34" charset="0"/>
            </a:endParaRPr>
          </a:p>
          <a:p>
            <a:pPr>
              <a:buFont typeface="Wingdings" pitchFamily="2" charset="2"/>
              <a:buChar char="ü"/>
            </a:pPr>
            <a:r>
              <a:rPr lang="vi-VN" sz="2200" dirty="0" smtClean="0">
                <a:latin typeface="Arial" pitchFamily="34" charset="0"/>
                <a:cs typeface="Arial" pitchFamily="34" charset="0"/>
              </a:rPr>
              <a:t>Trong c</a:t>
            </a:r>
            <a:r>
              <a:rPr lang="en-US" sz="2200" dirty="0" err="1" smtClean="0">
                <a:latin typeface="Arial" pitchFamily="34" charset="0"/>
                <a:cs typeface="Arial" pitchFamily="34" charset="0"/>
              </a:rPr>
              <a:t>ác</a:t>
            </a:r>
            <a:r>
              <a:rPr lang="vi-VN" sz="2200" dirty="0" smtClean="0">
                <a:latin typeface="Arial" pitchFamily="34" charset="0"/>
                <a:cs typeface="Arial" pitchFamily="34" charset="0"/>
              </a:rPr>
              <a:t> trường hợp mở rộng trên, cần phải bảo đảm khả năng quản trị hệ thống.</a:t>
            </a:r>
            <a:endParaRPr lang="en-US" sz="2200" dirty="0" smtClean="0">
              <a:latin typeface="Arial" pitchFamily="34" charset="0"/>
              <a:cs typeface="Arial" pitchFamily="34" charset="0"/>
            </a:endParaRPr>
          </a:p>
          <a:p>
            <a:endParaRPr lang="en-US" sz="2200" dirty="0">
              <a:latin typeface="Arial" pitchFamily="34" charset="0"/>
              <a:cs typeface="Arial" pitchFamily="34" charset="0"/>
            </a:endParaRPr>
          </a:p>
        </p:txBody>
      </p:sp>
      <p:sp>
        <p:nvSpPr>
          <p:cNvPr id="4" name="Title 1"/>
          <p:cNvSpPr>
            <a:spLocks noGrp="1"/>
          </p:cNvSpPr>
          <p:nvPr>
            <p:ph type="title"/>
          </p:nvPr>
        </p:nvSpPr>
        <p:spPr>
          <a:xfrm>
            <a:off x="457200" y="274638"/>
            <a:ext cx="8229600" cy="792162"/>
          </a:xfrm>
        </p:spPr>
        <p:txBody>
          <a:bodyPr>
            <a:normAutofit/>
          </a:bodyPr>
          <a:lstStyle/>
          <a:p>
            <a:r>
              <a:rPr lang="en-US" dirty="0" err="1" smtClean="0">
                <a:solidFill>
                  <a:srgbClr val="FF0000"/>
                </a:solidFill>
              </a:rPr>
              <a:t>Quy</a:t>
            </a:r>
            <a:r>
              <a:rPr lang="en-US" dirty="0" smtClean="0">
                <a:solidFill>
                  <a:srgbClr val="FF0000"/>
                </a:solidFill>
              </a:rPr>
              <a:t> </a:t>
            </a:r>
            <a:r>
              <a:rPr lang="en-US" dirty="0" err="1" smtClean="0">
                <a:solidFill>
                  <a:srgbClr val="FF0000"/>
                </a:solidFill>
              </a:rPr>
              <a:t>mô</a:t>
            </a:r>
            <a:r>
              <a:rPr lang="en-US" dirty="0" smtClean="0">
                <a:solidFill>
                  <a:srgbClr val="FF0000"/>
                </a:solidFill>
              </a:rPr>
              <a:t> </a:t>
            </a:r>
            <a:r>
              <a:rPr lang="en-US" dirty="0" err="1" smtClean="0">
                <a:solidFill>
                  <a:srgbClr val="FF0000"/>
                </a:solidFill>
              </a:rPr>
              <a:t>mở</a:t>
            </a:r>
            <a:r>
              <a:rPr lang="en-US" dirty="0" smtClean="0">
                <a:solidFill>
                  <a:srgbClr val="FF0000"/>
                </a:solidFill>
              </a:rPr>
              <a:t> </a:t>
            </a:r>
            <a:r>
              <a:rPr lang="en-US" dirty="0" err="1" smtClean="0">
                <a:solidFill>
                  <a:srgbClr val="FF0000"/>
                </a:solidFill>
              </a:rPr>
              <a:t>rộng</a:t>
            </a:r>
            <a:r>
              <a:rPr lang="en-US" dirty="0" smtClean="0">
                <a:solidFill>
                  <a:srgbClr val="FF0000"/>
                </a:solidFill>
              </a:rPr>
              <a:t> HTPT</a:t>
            </a:r>
            <a:endParaRPr 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438400"/>
            <a:ext cx="8229600" cy="3581400"/>
          </a:xfrm>
        </p:spPr>
        <p:txBody>
          <a:bodyPr>
            <a:normAutofit/>
          </a:bodyPr>
          <a:lstStyle/>
          <a:p>
            <a:pPr marL="342900" lvl="1" indent="-342900">
              <a:buFont typeface="Wingdings" pitchFamily="2" charset="2"/>
              <a:buChar char="Ø"/>
            </a:pP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Phần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cứng</a:t>
            </a:r>
            <a:r>
              <a:rPr lang="en-US" sz="2200" dirty="0" smtClean="0">
                <a:latin typeface="Arial" pitchFamily="34" charset="0"/>
                <a:cs typeface="Arial" pitchFamily="34" charset="0"/>
              </a:rPr>
              <a:t> HTPT</a:t>
            </a:r>
          </a:p>
          <a:p>
            <a:pPr marL="342900" lvl="1" indent="-342900">
              <a:buFont typeface="Wingdings" pitchFamily="2" charset="2"/>
              <a:buChar char="Ø"/>
            </a:pP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Phần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mềm</a:t>
            </a:r>
            <a:r>
              <a:rPr lang="en-US" sz="2200" dirty="0" smtClean="0">
                <a:latin typeface="Arial" pitchFamily="34" charset="0"/>
                <a:cs typeface="Arial" pitchFamily="34" charset="0"/>
              </a:rPr>
              <a:t> HTPT</a:t>
            </a:r>
          </a:p>
          <a:p>
            <a:pPr marL="342900" lvl="1" indent="166688">
              <a:buFontTx/>
              <a:buChar char="-"/>
            </a:pPr>
            <a:r>
              <a:rPr lang="en-US" sz="2200" i="1" dirty="0" smtClean="0">
                <a:latin typeface="Arial" pitchFamily="34" charset="0"/>
                <a:cs typeface="Arial" pitchFamily="34" charset="0"/>
              </a:rPr>
              <a:t>DOS</a:t>
            </a:r>
          </a:p>
          <a:p>
            <a:pPr marL="342900" lvl="1" indent="166688">
              <a:buFontTx/>
              <a:buChar char="-"/>
            </a:pPr>
            <a:r>
              <a:rPr lang="en-US" sz="2200" i="1" dirty="0" smtClean="0">
                <a:latin typeface="Arial" pitchFamily="34" charset="0"/>
                <a:cs typeface="Arial" pitchFamily="34" charset="0"/>
              </a:rPr>
              <a:t>NOS</a:t>
            </a:r>
          </a:p>
          <a:p>
            <a:pPr marL="342900" lvl="1" indent="166688">
              <a:buFontTx/>
              <a:buChar char="-"/>
            </a:pPr>
            <a:r>
              <a:rPr lang="en-US" sz="2200" dirty="0" smtClean="0">
                <a:latin typeface="Arial" pitchFamily="34" charset="0"/>
                <a:cs typeface="Arial" pitchFamily="34" charset="0"/>
              </a:rPr>
              <a:t>Middleware</a:t>
            </a:r>
          </a:p>
        </p:txBody>
      </p:sp>
      <p:sp>
        <p:nvSpPr>
          <p:cNvPr id="4" name="Title 1"/>
          <p:cNvSpPr>
            <a:spLocks noGrp="1"/>
          </p:cNvSpPr>
          <p:nvPr>
            <p:ph type="title"/>
          </p:nvPr>
        </p:nvSpPr>
        <p:spPr>
          <a:xfrm>
            <a:off x="457200" y="274638"/>
            <a:ext cx="8229600" cy="944562"/>
          </a:xfrm>
        </p:spPr>
        <p:txBody>
          <a:bodyPr>
            <a:normAutofit/>
          </a:bodyPr>
          <a:lstStyle/>
          <a:p>
            <a:r>
              <a:rPr lang="en-US" dirty="0" smtClean="0">
                <a:solidFill>
                  <a:srgbClr val="FF0000"/>
                </a:solidFill>
              </a:rPr>
              <a:t>KIẾN TRÚC HTPT</a:t>
            </a:r>
            <a:endParaRPr lang="en-US" dirty="0">
              <a:solidFill>
                <a:srgbClr val="FF0000"/>
              </a:solidFill>
            </a:endParaRPr>
          </a:p>
        </p:txBody>
      </p:sp>
      <p:sp>
        <p:nvSpPr>
          <p:cNvPr id="5" name="Rectangle 4"/>
          <p:cNvSpPr/>
          <p:nvPr/>
        </p:nvSpPr>
        <p:spPr>
          <a:xfrm>
            <a:off x="326522" y="1752600"/>
            <a:ext cx="4314001" cy="430887"/>
          </a:xfrm>
          <a:prstGeom prst="rect">
            <a:avLst/>
          </a:prstGeom>
        </p:spPr>
        <p:txBody>
          <a:bodyPr wrap="none">
            <a:spAutoFit/>
          </a:bodyPr>
          <a:lstStyle/>
          <a:p>
            <a:pPr marL="342900" lvl="1" indent="-342900">
              <a:buFont typeface="Wingdings" pitchFamily="2" charset="2"/>
              <a:buChar char="Ø"/>
            </a:pP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Phân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loại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theo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tính</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chất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vật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lý</a:t>
            </a:r>
            <a:endParaRPr lang="en-US" sz="2200" dirty="0" smtClean="0">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err="1" smtClean="0">
                <a:solidFill>
                  <a:srgbClr val="FF0000"/>
                </a:solidFill>
              </a:rPr>
              <a:t>Phần</a:t>
            </a:r>
            <a:r>
              <a:rPr lang="en-US" dirty="0" smtClean="0">
                <a:solidFill>
                  <a:srgbClr val="FF0000"/>
                </a:solidFill>
              </a:rPr>
              <a:t> </a:t>
            </a:r>
            <a:r>
              <a:rPr lang="en-US" dirty="0" err="1" smtClean="0">
                <a:solidFill>
                  <a:srgbClr val="FF0000"/>
                </a:solidFill>
              </a:rPr>
              <a:t>cứng</a:t>
            </a:r>
            <a:r>
              <a:rPr lang="en-US" dirty="0" smtClean="0">
                <a:solidFill>
                  <a:srgbClr val="FF0000"/>
                </a:solidFill>
              </a:rPr>
              <a:t> HTPT</a:t>
            </a:r>
            <a:endParaRPr lang="en-US" dirty="0">
              <a:solidFill>
                <a:srgbClr val="FF0000"/>
              </a:solidFill>
            </a:endParaRPr>
          </a:p>
        </p:txBody>
      </p:sp>
      <p:pic>
        <p:nvPicPr>
          <p:cNvPr id="5" name="image4.png"/>
          <p:cNvPicPr/>
          <p:nvPr/>
        </p:nvPicPr>
        <p:blipFill>
          <a:blip r:embed="rId2" cstate="print"/>
          <a:stretch>
            <a:fillRect/>
          </a:stretch>
        </p:blipFill>
        <p:spPr>
          <a:xfrm>
            <a:off x="609600" y="1524000"/>
            <a:ext cx="7086600" cy="2133600"/>
          </a:xfrm>
          <a:prstGeom prst="rect">
            <a:avLst/>
          </a:prstGeom>
        </p:spPr>
      </p:pic>
      <p:sp>
        <p:nvSpPr>
          <p:cNvPr id="19459" name="Rectangle 3"/>
          <p:cNvSpPr>
            <a:spLocks noChangeArrowheads="1"/>
          </p:cNvSpPr>
          <p:nvPr/>
        </p:nvSpPr>
        <p:spPr bwMode="auto">
          <a:xfrm>
            <a:off x="2286000" y="3886200"/>
            <a:ext cx="3657600" cy="6924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1708150" algn="l"/>
              </a:tabLst>
            </a:pPr>
            <a:r>
              <a:rPr kumimoji="0" lang="en-US" sz="13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a:t>
            </a:r>
            <a:r>
              <a:rPr kumimoji="0" lang="vi-VN" sz="13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Không có bộ nhớ đệm.</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1708150" algn="l"/>
              </a:tabLst>
            </a:pPr>
            <a:r>
              <a:rPr kumimoji="0" lang="en-US" sz="13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 </a:t>
            </a:r>
            <a:r>
              <a:rPr kumimoji="0" lang="vi-VN" sz="13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Có bộ nhớ đệm.</a:t>
            </a:r>
            <a:endParaRPr kumimoji="0" lang="en-US" sz="1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1708150" algn="l"/>
              </a:tabLst>
            </a:pPr>
            <a:r>
              <a:rPr kumimoji="0" lang="en-US" sz="13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vi-VN" sz="13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Có bộ nhớ đệm và bộ nhớ riêng.</a:t>
            </a:r>
            <a:endParaRPr kumimoji="0" lang="vi-VN" sz="13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1447800" y="4800600"/>
            <a:ext cx="5486400" cy="400110"/>
          </a:xfrm>
          <a:prstGeom prst="rect">
            <a:avLst/>
          </a:prstGeom>
        </p:spPr>
        <p:txBody>
          <a:bodyPr wrap="square">
            <a:spAutoFit/>
          </a:bodyPr>
          <a:lstStyle/>
          <a:p>
            <a:r>
              <a:rPr lang="en-US" sz="2000" i="1" dirty="0" err="1" smtClean="0"/>
              <a:t>Ba</a:t>
            </a:r>
            <a:r>
              <a:rPr lang="en-US" sz="2000" i="1" dirty="0" smtClean="0"/>
              <a:t> </a:t>
            </a:r>
            <a:r>
              <a:rPr lang="en-US" sz="2000" i="1" dirty="0" err="1" smtClean="0"/>
              <a:t>loại</a:t>
            </a:r>
            <a:r>
              <a:rPr lang="en-US" sz="2000" i="1" dirty="0" smtClean="0"/>
              <a:t> </a:t>
            </a:r>
            <a:r>
              <a:rPr lang="en-US" sz="2000" i="1" dirty="0" err="1" smtClean="0"/>
              <a:t>hệ</a:t>
            </a:r>
            <a:r>
              <a:rPr lang="en-US" sz="2000" i="1" dirty="0" smtClean="0"/>
              <a:t> </a:t>
            </a:r>
            <a:r>
              <a:rPr lang="en-US" sz="2000" i="1" dirty="0" err="1" smtClean="0"/>
              <a:t>thống</a:t>
            </a:r>
            <a:r>
              <a:rPr lang="en-US" sz="2000" i="1" dirty="0" smtClean="0"/>
              <a:t> </a:t>
            </a:r>
            <a:r>
              <a:rPr lang="en-US" sz="2000" i="1" dirty="0" err="1" smtClean="0"/>
              <a:t>nhiều</a:t>
            </a:r>
            <a:r>
              <a:rPr lang="en-US" sz="2000" i="1" dirty="0" smtClean="0"/>
              <a:t> </a:t>
            </a:r>
            <a:r>
              <a:rPr lang="en-US" sz="2000" i="1" dirty="0" err="1" smtClean="0"/>
              <a:t>bộ</a:t>
            </a:r>
            <a:r>
              <a:rPr lang="en-US" sz="2000" i="1" dirty="0" smtClean="0"/>
              <a:t> </a:t>
            </a:r>
            <a:r>
              <a:rPr lang="en-US" sz="2000" i="1" dirty="0" err="1" smtClean="0"/>
              <a:t>xử</a:t>
            </a:r>
            <a:r>
              <a:rPr lang="en-US" sz="2000" i="1" dirty="0" smtClean="0"/>
              <a:t> </a:t>
            </a:r>
            <a:r>
              <a:rPr lang="en-US" sz="2000" i="1" dirty="0" err="1" smtClean="0"/>
              <a:t>lý</a:t>
            </a:r>
            <a:r>
              <a:rPr lang="en-US" sz="2000" i="1" dirty="0" smtClean="0"/>
              <a:t> </a:t>
            </a:r>
            <a:r>
              <a:rPr lang="en-US" sz="2000" i="1" dirty="0" err="1" smtClean="0"/>
              <a:t>dựa</a:t>
            </a:r>
            <a:r>
              <a:rPr lang="en-US" sz="2000" i="1" dirty="0" smtClean="0"/>
              <a:t> </a:t>
            </a:r>
            <a:r>
              <a:rPr lang="en-US" sz="2000" i="1" dirty="0" err="1" smtClean="0"/>
              <a:t>trên</a:t>
            </a:r>
            <a:r>
              <a:rPr lang="en-US" sz="2000" i="1" dirty="0" smtClean="0"/>
              <a:t> </a:t>
            </a:r>
            <a:r>
              <a:rPr lang="en-US" sz="2000" i="1" dirty="0" err="1" smtClean="0"/>
              <a:t>một</a:t>
            </a:r>
            <a:r>
              <a:rPr lang="en-US" sz="2000" i="1" dirty="0" smtClean="0"/>
              <a:t> </a:t>
            </a:r>
            <a:r>
              <a:rPr lang="en-US" sz="2000" i="1" dirty="0" err="1" smtClean="0"/>
              <a:t>kênh</a:t>
            </a:r>
            <a:endParaRPr lang="en-US" sz="20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smtClean="0">
                <a:solidFill>
                  <a:srgbClr val="FF0000"/>
                </a:solidFill>
              </a:rPr>
              <a:t>Tài</a:t>
            </a:r>
            <a:r>
              <a:rPr lang="en-US" dirty="0" smtClean="0">
                <a:solidFill>
                  <a:srgbClr val="FF0000"/>
                </a:solidFill>
              </a:rPr>
              <a:t> </a:t>
            </a:r>
            <a:r>
              <a:rPr lang="en-US" dirty="0" err="1" smtClean="0">
                <a:solidFill>
                  <a:srgbClr val="FF0000"/>
                </a:solidFill>
              </a:rPr>
              <a:t>liệu</a:t>
            </a:r>
            <a:r>
              <a:rPr lang="en-US" dirty="0" smtClean="0">
                <a:solidFill>
                  <a:srgbClr val="FF0000"/>
                </a:solidFill>
              </a:rPr>
              <a:t> </a:t>
            </a:r>
            <a:r>
              <a:rPr lang="en-US" dirty="0" err="1" smtClean="0">
                <a:solidFill>
                  <a:srgbClr val="FF0000"/>
                </a:solidFill>
              </a:rPr>
              <a:t>học</a:t>
            </a:r>
            <a:r>
              <a:rPr lang="en-US" dirty="0" smtClean="0">
                <a:solidFill>
                  <a:srgbClr val="FF0000"/>
                </a:solidFill>
              </a:rPr>
              <a:t> </a:t>
            </a:r>
            <a:r>
              <a:rPr lang="en-US" dirty="0" err="1" smtClean="0">
                <a:solidFill>
                  <a:srgbClr val="FF0000"/>
                </a:solidFill>
              </a:rPr>
              <a:t>tập</a:t>
            </a:r>
            <a:endParaRPr lang="en-US"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200" dirty="0" err="1" smtClean="0">
                <a:latin typeface="Arial" pitchFamily="34" charset="0"/>
                <a:cs typeface="Arial" pitchFamily="34" charset="0"/>
              </a:rPr>
              <a:t>Bài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giảng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hệ</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thống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phân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tán</a:t>
            </a:r>
            <a:r>
              <a:rPr lang="en-US" sz="2200" dirty="0" smtClean="0">
                <a:latin typeface="Arial" pitchFamily="34" charset="0"/>
                <a:cs typeface="Arial" pitchFamily="34" charset="0"/>
              </a:rPr>
              <a:t> -  </a:t>
            </a:r>
            <a:r>
              <a:rPr lang="en-US" sz="2200" dirty="0" err="1" smtClean="0">
                <a:latin typeface="Arial" pitchFamily="34" charset="0"/>
                <a:cs typeface="Arial" pitchFamily="34" charset="0"/>
              </a:rPr>
              <a:t>ThS</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Nguyễn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Xuân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Anh</a:t>
            </a:r>
            <a:r>
              <a:rPr lang="en-US" sz="2200" dirty="0" smtClean="0">
                <a:latin typeface="Arial" pitchFamily="34" charset="0"/>
                <a:cs typeface="Arial" pitchFamily="34" charset="0"/>
              </a:rPr>
              <a:t> – </a:t>
            </a:r>
            <a:r>
              <a:rPr lang="en-US" sz="2200" dirty="0" err="1" smtClean="0">
                <a:latin typeface="Arial" pitchFamily="34" charset="0"/>
                <a:cs typeface="Arial" pitchFamily="34" charset="0"/>
              </a:rPr>
              <a:t>Khoa</a:t>
            </a:r>
            <a:r>
              <a:rPr lang="en-US" sz="2200" dirty="0" smtClean="0">
                <a:latin typeface="Arial" pitchFamily="34" charset="0"/>
                <a:cs typeface="Arial" pitchFamily="34" charset="0"/>
              </a:rPr>
              <a:t> CNTT 1 – HVBCVT</a:t>
            </a:r>
          </a:p>
          <a:p>
            <a:pPr>
              <a:buFont typeface="Wingdings" pitchFamily="2" charset="2"/>
              <a:buChar char="Ø"/>
            </a:pPr>
            <a:r>
              <a:rPr lang="en-US" sz="2200" dirty="0" smtClean="0">
                <a:latin typeface="Arial" pitchFamily="34" charset="0"/>
                <a:cs typeface="Arial" pitchFamily="34" charset="0"/>
              </a:rPr>
              <a:t>DISTRIBUTED SYSTEMS  Principles and Paradigms - Andrew S. </a:t>
            </a:r>
            <a:r>
              <a:rPr lang="en-US" sz="2200" dirty="0" err="1" smtClean="0">
                <a:latin typeface="Arial" pitchFamily="34" charset="0"/>
                <a:cs typeface="Arial" pitchFamily="34" charset="0"/>
              </a:rPr>
              <a:t>Tanenbaum</a:t>
            </a:r>
            <a:r>
              <a:rPr lang="en-US" sz="2200" dirty="0" smtClean="0">
                <a:latin typeface="Arial" pitchFamily="34" charset="0"/>
                <a:cs typeface="Arial" pitchFamily="34" charset="0"/>
              </a:rPr>
              <a:t> </a:t>
            </a:r>
          </a:p>
          <a:p>
            <a:endParaRPr lang="en-US" sz="22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0" y="914400"/>
            <a:ext cx="4191000" cy="3352800"/>
          </a:xfrm>
          <a:prstGeom prst="rect">
            <a:avLst/>
          </a:prstGeom>
          <a:noFill/>
          <a:ln w="9525">
            <a:noFill/>
            <a:miter lim="800000"/>
            <a:headEnd/>
            <a:tailEnd/>
          </a:ln>
          <a:effectLst/>
        </p:spPr>
      </p:pic>
      <p:pic>
        <p:nvPicPr>
          <p:cNvPr id="5" name="image1.png"/>
          <p:cNvPicPr/>
          <p:nvPr/>
        </p:nvPicPr>
        <p:blipFill>
          <a:blip r:embed="rId3" cstate="print"/>
          <a:stretch>
            <a:fillRect/>
          </a:stretch>
        </p:blipFill>
        <p:spPr>
          <a:xfrm>
            <a:off x="2971800" y="4191000"/>
            <a:ext cx="5943600" cy="2304288"/>
          </a:xfrm>
          <a:prstGeom prst="rect">
            <a:avLst/>
          </a:prstGeom>
        </p:spPr>
      </p:pic>
      <p:sp>
        <p:nvSpPr>
          <p:cNvPr id="6" name="Title 1"/>
          <p:cNvSpPr>
            <a:spLocks noGrp="1"/>
          </p:cNvSpPr>
          <p:nvPr>
            <p:ph type="title"/>
          </p:nvPr>
        </p:nvSpPr>
        <p:spPr>
          <a:xfrm>
            <a:off x="457200" y="0"/>
            <a:ext cx="8229600" cy="792162"/>
          </a:xfrm>
        </p:spPr>
        <p:txBody>
          <a:bodyPr>
            <a:normAutofit/>
          </a:bodyPr>
          <a:lstStyle/>
          <a:p>
            <a:r>
              <a:rPr lang="en-US" dirty="0" err="1" smtClean="0">
                <a:solidFill>
                  <a:srgbClr val="FF0000"/>
                </a:solidFill>
              </a:rPr>
              <a:t>Phần</a:t>
            </a:r>
            <a:r>
              <a:rPr lang="en-US" dirty="0" smtClean="0">
                <a:solidFill>
                  <a:srgbClr val="FF0000"/>
                </a:solidFill>
              </a:rPr>
              <a:t> </a:t>
            </a:r>
            <a:r>
              <a:rPr lang="en-US" dirty="0" err="1" smtClean="0">
                <a:solidFill>
                  <a:srgbClr val="FF0000"/>
                </a:solidFill>
              </a:rPr>
              <a:t>cứng</a:t>
            </a:r>
            <a:r>
              <a:rPr lang="en-US" dirty="0" smtClean="0">
                <a:solidFill>
                  <a:srgbClr val="FF0000"/>
                </a:solidFill>
              </a:rPr>
              <a:t> HTPT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92162"/>
          </a:xfrm>
        </p:spPr>
        <p:txBody>
          <a:bodyPr>
            <a:normAutofit/>
          </a:bodyPr>
          <a:lstStyle/>
          <a:p>
            <a:r>
              <a:rPr lang="en-US" dirty="0" err="1" smtClean="0">
                <a:solidFill>
                  <a:srgbClr val="FF0000"/>
                </a:solidFill>
              </a:rPr>
              <a:t>Phần</a:t>
            </a:r>
            <a:r>
              <a:rPr lang="en-US" dirty="0" smtClean="0">
                <a:solidFill>
                  <a:srgbClr val="FF0000"/>
                </a:solidFill>
              </a:rPr>
              <a:t> </a:t>
            </a:r>
            <a:r>
              <a:rPr lang="en-US" dirty="0" err="1" smtClean="0">
                <a:solidFill>
                  <a:srgbClr val="FF0000"/>
                </a:solidFill>
              </a:rPr>
              <a:t>mềm</a:t>
            </a:r>
            <a:r>
              <a:rPr lang="en-US" dirty="0" smtClean="0">
                <a:solidFill>
                  <a:srgbClr val="FF0000"/>
                </a:solidFill>
              </a:rPr>
              <a:t> HTPT</a:t>
            </a:r>
            <a:endParaRPr lang="en-US" dirty="0">
              <a:solidFill>
                <a:srgbClr val="FF0000"/>
              </a:solidFill>
            </a:endParaRPr>
          </a:p>
        </p:txBody>
      </p:sp>
      <p:graphicFrame>
        <p:nvGraphicFramePr>
          <p:cNvPr id="7" name="Table 6"/>
          <p:cNvGraphicFramePr>
            <a:graphicFrameLocks noGrp="1"/>
          </p:cNvGraphicFramePr>
          <p:nvPr/>
        </p:nvGraphicFramePr>
        <p:xfrm>
          <a:off x="609602" y="1143000"/>
          <a:ext cx="8077198" cy="2819400"/>
        </p:xfrm>
        <a:graphic>
          <a:graphicData uri="http://schemas.openxmlformats.org/drawingml/2006/table">
            <a:tbl>
              <a:tblPr/>
              <a:tblGrid>
                <a:gridCol w="1342224"/>
                <a:gridCol w="3988517"/>
                <a:gridCol w="2746457"/>
              </a:tblGrid>
              <a:tr h="411575">
                <a:tc>
                  <a:txBody>
                    <a:bodyPr/>
                    <a:lstStyle/>
                    <a:p>
                      <a:pPr marL="140970" marR="0">
                        <a:spcBef>
                          <a:spcPts val="300"/>
                        </a:spcBef>
                        <a:spcAft>
                          <a:spcPts val="0"/>
                        </a:spcAft>
                      </a:pPr>
                      <a:r>
                        <a:rPr lang="vi-VN" sz="1600" b="1" dirty="0">
                          <a:latin typeface="Times New Roman"/>
                          <a:ea typeface="Times New Roman"/>
                          <a:cs typeface="Times New Roman"/>
                        </a:rPr>
                        <a:t>Hệ thống</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20775" marR="1116965" algn="ctr">
                        <a:spcBef>
                          <a:spcPts val="300"/>
                        </a:spcBef>
                        <a:spcAft>
                          <a:spcPts val="0"/>
                        </a:spcAft>
                      </a:pPr>
                      <a:r>
                        <a:rPr lang="vi-VN" sz="1600" b="1">
                          <a:latin typeface="Times New Roman"/>
                          <a:ea typeface="Times New Roman"/>
                          <a:cs typeface="Times New Roman"/>
                        </a:rPr>
                        <a:t>Mô tả</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7380" marR="622300" algn="ctr">
                        <a:spcBef>
                          <a:spcPts val="295"/>
                        </a:spcBef>
                        <a:spcAft>
                          <a:spcPts val="0"/>
                        </a:spcAft>
                      </a:pPr>
                      <a:r>
                        <a:rPr lang="vi-VN" sz="1600">
                          <a:latin typeface="Times New Roman"/>
                          <a:ea typeface="Times New Roman"/>
                          <a:cs typeface="Times New Roman"/>
                        </a:rPr>
                        <a:t>Mục tiêu</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4066">
                <a:tc>
                  <a:txBody>
                    <a:bodyPr/>
                    <a:lstStyle/>
                    <a:p>
                      <a:pPr marL="63500" marR="0">
                        <a:spcBef>
                          <a:spcPts val="295"/>
                        </a:spcBef>
                        <a:spcAft>
                          <a:spcPts val="0"/>
                        </a:spcAft>
                      </a:pPr>
                      <a:r>
                        <a:rPr lang="vi-VN" sz="1600">
                          <a:latin typeface="Times New Roman"/>
                          <a:ea typeface="Times New Roman"/>
                          <a:cs typeface="Times New Roman"/>
                        </a:rPr>
                        <a:t>DOS</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113665">
                        <a:lnSpc>
                          <a:spcPct val="101000"/>
                        </a:lnSpc>
                        <a:spcBef>
                          <a:spcPts val="295"/>
                        </a:spcBef>
                        <a:spcAft>
                          <a:spcPts val="0"/>
                        </a:spcAft>
                      </a:pPr>
                      <a:r>
                        <a:rPr lang="vi-VN" sz="1600">
                          <a:latin typeface="Times New Roman"/>
                          <a:ea typeface="Times New Roman"/>
                          <a:cs typeface="Times New Roman"/>
                        </a:rPr>
                        <a:t>Hệ điều hành liên kết chặt dùng cho các hệ thống máy tính thuần nhất</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43815">
                        <a:lnSpc>
                          <a:spcPct val="101000"/>
                        </a:lnSpc>
                        <a:spcBef>
                          <a:spcPts val="295"/>
                        </a:spcBef>
                        <a:spcAft>
                          <a:spcPts val="0"/>
                        </a:spcAft>
                      </a:pPr>
                      <a:r>
                        <a:rPr lang="vi-VN" sz="1600">
                          <a:latin typeface="Times New Roman"/>
                          <a:ea typeface="Times New Roman"/>
                          <a:cs typeface="Times New Roman"/>
                        </a:rPr>
                        <a:t>Che giấu và quản lý các tài nguyên phần cứng</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8647">
                <a:tc>
                  <a:txBody>
                    <a:bodyPr/>
                    <a:lstStyle/>
                    <a:p>
                      <a:pPr marL="63500" marR="0">
                        <a:spcBef>
                          <a:spcPts val="295"/>
                        </a:spcBef>
                        <a:spcAft>
                          <a:spcPts val="0"/>
                        </a:spcAft>
                      </a:pPr>
                      <a:r>
                        <a:rPr lang="vi-VN" sz="1600">
                          <a:latin typeface="Times New Roman"/>
                          <a:ea typeface="Times New Roman"/>
                          <a:cs typeface="Times New Roman"/>
                        </a:rPr>
                        <a:t>NOS</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143510">
                        <a:lnSpc>
                          <a:spcPct val="101000"/>
                        </a:lnSpc>
                        <a:spcBef>
                          <a:spcPts val="295"/>
                        </a:spcBef>
                        <a:spcAft>
                          <a:spcPts val="0"/>
                        </a:spcAft>
                      </a:pPr>
                      <a:r>
                        <a:rPr lang="vi-VN" sz="1600">
                          <a:latin typeface="Times New Roman"/>
                          <a:ea typeface="Times New Roman"/>
                          <a:cs typeface="Times New Roman"/>
                        </a:rPr>
                        <a:t>Hệ điều hành liên kết lỏng, dùng cho các máy tính không thuần nhất (mạng LAN và mạng WAN)</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164465" algn="just">
                        <a:lnSpc>
                          <a:spcPct val="101000"/>
                        </a:lnSpc>
                        <a:spcBef>
                          <a:spcPts val="295"/>
                        </a:spcBef>
                        <a:spcAft>
                          <a:spcPts val="0"/>
                        </a:spcAft>
                      </a:pPr>
                      <a:r>
                        <a:rPr lang="vi-VN" sz="1600">
                          <a:latin typeface="Times New Roman"/>
                          <a:ea typeface="Times New Roman"/>
                          <a:cs typeface="Times New Roman"/>
                        </a:rPr>
                        <a:t>Cung cấp các dịch vụ cục bộ cho các máy tính khác truy nhập từ xa.</a:t>
                      </a:r>
                      <a:endParaRPr lang="en-US" sz="16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112">
                <a:tc>
                  <a:txBody>
                    <a:bodyPr/>
                    <a:lstStyle/>
                    <a:p>
                      <a:pPr marL="63500" marR="0">
                        <a:spcBef>
                          <a:spcPts val="290"/>
                        </a:spcBef>
                        <a:spcAft>
                          <a:spcPts val="0"/>
                        </a:spcAft>
                      </a:pPr>
                      <a:r>
                        <a:rPr lang="vi-VN" sz="1600" dirty="0">
                          <a:latin typeface="Times New Roman"/>
                          <a:ea typeface="Times New Roman"/>
                          <a:cs typeface="Times New Roman"/>
                        </a:rPr>
                        <a:t>Middleware</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865" marR="113665">
                        <a:lnSpc>
                          <a:spcPct val="101000"/>
                        </a:lnSpc>
                        <a:spcBef>
                          <a:spcPts val="290"/>
                        </a:spcBef>
                        <a:spcAft>
                          <a:spcPts val="0"/>
                        </a:spcAft>
                      </a:pPr>
                      <a:r>
                        <a:rPr lang="vi-VN" sz="1600" dirty="0">
                          <a:latin typeface="Times New Roman"/>
                          <a:ea typeface="Times New Roman"/>
                          <a:cs typeface="Times New Roman"/>
                        </a:rPr>
                        <a:t>Lớp phía trên của hệ điều hành mạng, cài đặt các dịch vụ mục đích chung.</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marR="43815">
                        <a:lnSpc>
                          <a:spcPct val="101000"/>
                        </a:lnSpc>
                        <a:spcBef>
                          <a:spcPts val="290"/>
                        </a:spcBef>
                        <a:spcAft>
                          <a:spcPts val="0"/>
                        </a:spcAft>
                      </a:pPr>
                      <a:r>
                        <a:rPr lang="vi-VN" sz="1600" dirty="0">
                          <a:latin typeface="Times New Roman"/>
                          <a:ea typeface="Times New Roman"/>
                          <a:cs typeface="Times New Roman"/>
                        </a:rPr>
                        <a:t>Cung cấp tính trong suốt cho hệ thống phân tán</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609600" y="4191000"/>
            <a:ext cx="8077200" cy="1200329"/>
          </a:xfrm>
          <a:prstGeom prst="rect">
            <a:avLst/>
          </a:prstGeom>
        </p:spPr>
        <p:txBody>
          <a:bodyPr wrap="square">
            <a:spAutoFit/>
          </a:bodyPr>
          <a:lstStyle/>
          <a:p>
            <a:r>
              <a:rPr lang="en-US" dirty="0" smtClean="0"/>
              <a:t>(DOS) </a:t>
            </a:r>
            <a:r>
              <a:rPr lang="vi-VN" dirty="0" smtClean="0"/>
              <a:t>Hệ điều hành phân tán </a:t>
            </a:r>
            <a:r>
              <a:rPr lang="en-US" dirty="0" smtClean="0"/>
              <a:t>; (NO</a:t>
            </a:r>
            <a:r>
              <a:rPr lang="vi-VN" dirty="0" smtClean="0"/>
              <a:t>S) hệ điều hành mạng </a:t>
            </a:r>
            <a:endParaRPr lang="en-US" dirty="0" smtClean="0"/>
          </a:p>
          <a:p>
            <a:r>
              <a:rPr lang="vi-VN" dirty="0" smtClean="0"/>
              <a:t>(Middleware)</a:t>
            </a:r>
            <a:r>
              <a:rPr lang="en-US" dirty="0" smtClean="0"/>
              <a:t> M</a:t>
            </a:r>
            <a:r>
              <a:rPr lang="vi-VN" dirty="0" smtClean="0"/>
              <a:t>ột số các dịch vụ do hệ điều hành cung cấp đã được cải tiến và gọi là phần mềm trung gian.</a:t>
            </a: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Phần</a:t>
            </a:r>
            <a:r>
              <a:rPr lang="en-US" dirty="0" smtClean="0">
                <a:solidFill>
                  <a:srgbClr val="FF0000"/>
                </a:solidFill>
              </a:rPr>
              <a:t> </a:t>
            </a:r>
            <a:r>
              <a:rPr lang="en-US" dirty="0" err="1" smtClean="0">
                <a:solidFill>
                  <a:srgbClr val="FF0000"/>
                </a:solidFill>
              </a:rPr>
              <a:t>mềm</a:t>
            </a:r>
            <a:r>
              <a:rPr lang="en-US" dirty="0" smtClean="0">
                <a:solidFill>
                  <a:srgbClr val="FF0000"/>
                </a:solidFill>
              </a:rPr>
              <a:t> HTPT</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q"/>
            </a:pPr>
            <a:r>
              <a:rPr lang="en-US" sz="1800" b="1" u="heavy" dirty="0" err="1" smtClean="0"/>
              <a:t>Hệ</a:t>
            </a:r>
            <a:r>
              <a:rPr lang="en-US" sz="1800" b="1" u="heavy" dirty="0" smtClean="0"/>
              <a:t> </a:t>
            </a:r>
            <a:r>
              <a:rPr lang="en-US" sz="1800" b="1" u="heavy" dirty="0" err="1" smtClean="0"/>
              <a:t>điều</a:t>
            </a:r>
            <a:r>
              <a:rPr lang="en-US" sz="1800" b="1" u="heavy" dirty="0" smtClean="0"/>
              <a:t> </a:t>
            </a:r>
            <a:r>
              <a:rPr lang="en-US" sz="1800" b="1" u="heavy" dirty="0" err="1" smtClean="0"/>
              <a:t>hành</a:t>
            </a:r>
            <a:r>
              <a:rPr lang="en-US" sz="1800" b="1" u="heavy" dirty="0" smtClean="0"/>
              <a:t> </a:t>
            </a:r>
            <a:r>
              <a:rPr lang="en-US" sz="1800" b="1" u="heavy" dirty="0" err="1" smtClean="0"/>
              <a:t>chạy</a:t>
            </a:r>
            <a:r>
              <a:rPr lang="en-US" sz="1800" b="1" u="heavy" dirty="0" smtClean="0"/>
              <a:t> </a:t>
            </a:r>
            <a:r>
              <a:rPr lang="en-US" sz="1800" b="1" u="heavy" dirty="0" err="1" smtClean="0"/>
              <a:t>trên</a:t>
            </a:r>
            <a:r>
              <a:rPr lang="en-US" sz="1800" b="1" u="heavy" dirty="0" smtClean="0"/>
              <a:t> </a:t>
            </a:r>
            <a:r>
              <a:rPr lang="en-US" sz="1800" b="1" u="heavy" dirty="0" err="1" smtClean="0"/>
              <a:t>một</a:t>
            </a:r>
            <a:r>
              <a:rPr lang="en-US" sz="1800" b="1" u="heavy" dirty="0" smtClean="0"/>
              <a:t> </a:t>
            </a:r>
            <a:r>
              <a:rPr lang="en-US" sz="1800" b="1" u="heavy" dirty="0" err="1" smtClean="0"/>
              <a:t>bộ</a:t>
            </a:r>
            <a:r>
              <a:rPr lang="en-US" sz="1800" b="1" u="heavy" dirty="0" smtClean="0"/>
              <a:t> vi </a:t>
            </a:r>
            <a:r>
              <a:rPr lang="en-US" sz="1800" b="1" u="heavy" dirty="0" err="1" smtClean="0"/>
              <a:t>xử</a:t>
            </a:r>
            <a:r>
              <a:rPr lang="en-US" sz="1800" b="1" u="heavy" dirty="0" smtClean="0"/>
              <a:t> </a:t>
            </a:r>
            <a:r>
              <a:rPr lang="en-US" sz="1800" b="1" u="heavy" dirty="0" err="1" smtClean="0"/>
              <a:t>lý</a:t>
            </a:r>
            <a:endParaRPr lang="en-US" sz="1800" dirty="0" smtClean="0"/>
          </a:p>
          <a:p>
            <a:r>
              <a:rPr lang="en-US" sz="1800" dirty="0" smtClean="0"/>
              <a:t>Cho </a:t>
            </a:r>
            <a:r>
              <a:rPr lang="en-US" sz="1800" dirty="0" err="1" smtClean="0"/>
              <a:t>phép</a:t>
            </a:r>
            <a:r>
              <a:rPr lang="en-US" sz="1800" dirty="0" smtClean="0"/>
              <a:t> </a:t>
            </a:r>
            <a:r>
              <a:rPr lang="en-US" sz="1800" dirty="0" smtClean="0"/>
              <a:t>NSD </a:t>
            </a:r>
            <a:r>
              <a:rPr lang="en-US" sz="1800" dirty="0" err="1" smtClean="0"/>
              <a:t>và</a:t>
            </a:r>
            <a:r>
              <a:rPr lang="en-US" sz="1800" dirty="0" smtClean="0"/>
              <a:t>  </a:t>
            </a:r>
            <a:r>
              <a:rPr lang="en-US" sz="1800" dirty="0" err="1" smtClean="0"/>
              <a:t>các</a:t>
            </a:r>
            <a:r>
              <a:rPr lang="en-US" sz="1800" dirty="0" smtClean="0"/>
              <a:t>  </a:t>
            </a:r>
            <a:r>
              <a:rPr lang="en-US" sz="1800" dirty="0" smtClean="0"/>
              <a:t>PMƯD </a:t>
            </a:r>
            <a:r>
              <a:rPr lang="en-US" sz="1800" dirty="0" err="1" smtClean="0"/>
              <a:t>truy</a:t>
            </a:r>
            <a:r>
              <a:rPr lang="en-US" sz="1800" dirty="0" smtClean="0"/>
              <a:t> </a:t>
            </a:r>
            <a:r>
              <a:rPr lang="en-US" sz="1800" dirty="0" err="1" smtClean="0"/>
              <a:t>nhập</a:t>
            </a:r>
            <a:r>
              <a:rPr lang="en-US" sz="1800" dirty="0" smtClean="0"/>
              <a:t> </a:t>
            </a:r>
            <a:r>
              <a:rPr lang="en-US" sz="1800" dirty="0" err="1" smtClean="0"/>
              <a:t>dễ</a:t>
            </a:r>
            <a:r>
              <a:rPr lang="en-US" sz="1800" dirty="0" smtClean="0"/>
              <a:t> </a:t>
            </a:r>
            <a:r>
              <a:rPr lang="en-US" sz="1800" dirty="0" err="1" smtClean="0"/>
              <a:t>dàng</a:t>
            </a:r>
            <a:r>
              <a:rPr lang="en-US" sz="1800" dirty="0" smtClean="0"/>
              <a:t> </a:t>
            </a:r>
            <a:r>
              <a:rPr lang="en-US" sz="1800" dirty="0" err="1" smtClean="0"/>
              <a:t>đến</a:t>
            </a:r>
            <a:r>
              <a:rPr lang="en-US" sz="1800" dirty="0" smtClean="0"/>
              <a:t> </a:t>
            </a:r>
            <a:r>
              <a:rPr lang="en-US" sz="1800" dirty="0" err="1" smtClean="0"/>
              <a:t>các</a:t>
            </a:r>
            <a:r>
              <a:rPr lang="en-US" sz="1800" dirty="0" smtClean="0"/>
              <a:t> </a:t>
            </a:r>
            <a:r>
              <a:rPr lang="en-US" sz="1800" dirty="0" err="1" smtClean="0"/>
              <a:t>tài</a:t>
            </a:r>
            <a:r>
              <a:rPr lang="en-US" sz="1800" dirty="0" smtClean="0"/>
              <a:t> </a:t>
            </a:r>
            <a:r>
              <a:rPr lang="en-US" sz="1800" dirty="0" err="1" smtClean="0"/>
              <a:t>nguyên</a:t>
            </a:r>
            <a:r>
              <a:rPr lang="en-US" sz="1800" dirty="0" smtClean="0"/>
              <a:t> </a:t>
            </a:r>
            <a:r>
              <a:rPr lang="en-US" sz="1800" dirty="0" err="1" smtClean="0"/>
              <a:t>dùng</a:t>
            </a:r>
            <a:r>
              <a:rPr lang="en-US" sz="1800" dirty="0" smtClean="0"/>
              <a:t> </a:t>
            </a:r>
            <a:r>
              <a:rPr lang="en-US" sz="1800" dirty="0" err="1" smtClean="0"/>
              <a:t>chung</a:t>
            </a:r>
            <a:r>
              <a:rPr lang="en-US" sz="1800" dirty="0" smtClean="0"/>
              <a:t>. </a:t>
            </a:r>
            <a:r>
              <a:rPr lang="en-US" sz="1800" dirty="0" err="1" smtClean="0"/>
              <a:t>Các</a:t>
            </a:r>
            <a:r>
              <a:rPr lang="en-US" sz="1800" dirty="0" smtClean="0"/>
              <a:t> </a:t>
            </a:r>
            <a:r>
              <a:rPr lang="en-US" sz="1800" dirty="0" err="1" smtClean="0"/>
              <a:t>phần</a:t>
            </a:r>
            <a:r>
              <a:rPr lang="en-US" sz="1800" dirty="0" smtClean="0"/>
              <a:t> </a:t>
            </a:r>
            <a:r>
              <a:rPr lang="en-US" sz="1800" dirty="0" err="1" smtClean="0"/>
              <a:t>mềm</a:t>
            </a:r>
            <a:r>
              <a:rPr lang="en-US" sz="1800" dirty="0" smtClean="0"/>
              <a:t> </a:t>
            </a:r>
            <a:r>
              <a:rPr lang="en-US" sz="1800" dirty="0" err="1" smtClean="0"/>
              <a:t>ứng</a:t>
            </a:r>
            <a:r>
              <a:rPr lang="en-US" sz="1800" dirty="0" smtClean="0"/>
              <a:t> </a:t>
            </a:r>
            <a:r>
              <a:rPr lang="en-US" sz="1800" dirty="0" err="1" smtClean="0"/>
              <a:t>dụng</a:t>
            </a:r>
            <a:r>
              <a:rPr lang="en-US" sz="1800" dirty="0" smtClean="0"/>
              <a:t> </a:t>
            </a:r>
            <a:r>
              <a:rPr lang="en-US" sz="1800" dirty="0" err="1" smtClean="0"/>
              <a:t>dùng</a:t>
            </a:r>
            <a:r>
              <a:rPr lang="en-US" sz="1800" dirty="0" smtClean="0"/>
              <a:t>  </a:t>
            </a:r>
            <a:r>
              <a:rPr lang="en-US" sz="1800" dirty="0" err="1" smtClean="0"/>
              <a:t>chung</a:t>
            </a:r>
            <a:r>
              <a:rPr lang="en-US" sz="1800" dirty="0" smtClean="0"/>
              <a:t>  </a:t>
            </a:r>
            <a:r>
              <a:rPr lang="en-US" sz="1800" dirty="0" err="1" smtClean="0"/>
              <a:t>nhưng</a:t>
            </a:r>
            <a:r>
              <a:rPr lang="en-US" sz="1800" dirty="0" smtClean="0"/>
              <a:t> </a:t>
            </a:r>
            <a:r>
              <a:rPr lang="en-US" sz="1800" dirty="0" err="1" smtClean="0"/>
              <a:t>vẫn</a:t>
            </a:r>
            <a:r>
              <a:rPr lang="en-US" sz="1800" dirty="0" smtClean="0"/>
              <a:t> </a:t>
            </a:r>
            <a:r>
              <a:rPr lang="en-US" sz="1800" dirty="0" err="1" smtClean="0"/>
              <a:t>đảm</a:t>
            </a:r>
            <a:r>
              <a:rPr lang="en-US" sz="1800" dirty="0" smtClean="0"/>
              <a:t> </a:t>
            </a:r>
            <a:r>
              <a:rPr lang="en-US" sz="1800" dirty="0" err="1" smtClean="0"/>
              <a:t>bảo</a:t>
            </a:r>
            <a:r>
              <a:rPr lang="en-US" sz="1800" dirty="0" smtClean="0"/>
              <a:t> </a:t>
            </a:r>
            <a:r>
              <a:rPr lang="en-US" sz="1800" dirty="0" err="1" smtClean="0"/>
              <a:t>tính</a:t>
            </a:r>
            <a:r>
              <a:rPr lang="en-US" sz="1800" dirty="0" smtClean="0"/>
              <a:t> </a:t>
            </a:r>
            <a:r>
              <a:rPr lang="en-US" sz="1800" dirty="0" err="1" smtClean="0"/>
              <a:t>độc</a:t>
            </a:r>
            <a:r>
              <a:rPr lang="en-US" sz="1800" dirty="0" smtClean="0"/>
              <a:t> </a:t>
            </a:r>
            <a:r>
              <a:rPr lang="en-US" sz="1800" dirty="0" err="1" smtClean="0"/>
              <a:t>lập</a:t>
            </a:r>
            <a:r>
              <a:rPr lang="en-US" sz="1800" dirty="0" smtClean="0"/>
              <a:t> </a:t>
            </a:r>
            <a:r>
              <a:rPr lang="en-US" sz="1800" dirty="0" err="1" smtClean="0"/>
              <a:t>cho</a:t>
            </a:r>
            <a:r>
              <a:rPr lang="en-US" sz="1800" dirty="0" smtClean="0"/>
              <a:t> </a:t>
            </a:r>
            <a:r>
              <a:rPr lang="en-US" sz="1800" dirty="0" err="1" smtClean="0"/>
              <a:t>từng</a:t>
            </a:r>
            <a:r>
              <a:rPr lang="en-US" sz="1800" dirty="0" smtClean="0"/>
              <a:t> </a:t>
            </a:r>
            <a:r>
              <a:rPr lang="en-US" sz="1800" dirty="0" err="1" smtClean="0"/>
              <a:t>ứng</a:t>
            </a:r>
            <a:r>
              <a:rPr lang="en-US" sz="1800" dirty="0" smtClean="0"/>
              <a:t> </a:t>
            </a:r>
            <a:r>
              <a:rPr lang="en-US" sz="1800" dirty="0" err="1" smtClean="0"/>
              <a:t>dụng</a:t>
            </a:r>
            <a:r>
              <a:rPr lang="en-US" sz="1800" dirty="0" smtClean="0"/>
              <a:t>, </a:t>
            </a:r>
            <a:r>
              <a:rPr lang="en-US" sz="1800" dirty="0" err="1" smtClean="0"/>
              <a:t>điều</a:t>
            </a:r>
            <a:r>
              <a:rPr lang="en-US" sz="1800" dirty="0" smtClean="0"/>
              <a:t> </a:t>
            </a:r>
            <a:r>
              <a:rPr lang="en-US" sz="1800" dirty="0" err="1" smtClean="0"/>
              <a:t>này</a:t>
            </a:r>
            <a:r>
              <a:rPr lang="en-US" sz="1800" dirty="0" smtClean="0"/>
              <a:t> </a:t>
            </a:r>
            <a:r>
              <a:rPr lang="en-US" sz="1800" dirty="0" err="1" smtClean="0"/>
              <a:t>chỉ</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thực</a:t>
            </a:r>
            <a:r>
              <a:rPr lang="en-US" sz="1800" dirty="0" smtClean="0"/>
              <a:t> </a:t>
            </a:r>
            <a:r>
              <a:rPr lang="en-US" sz="1800" dirty="0" err="1" smtClean="0"/>
              <a:t>hiện</a:t>
            </a:r>
            <a:r>
              <a:rPr lang="en-US" sz="1800" dirty="0" smtClean="0"/>
              <a:t> </a:t>
            </a:r>
            <a:r>
              <a:rPr lang="en-US" sz="1800" dirty="0" err="1" smtClean="0"/>
              <a:t>bằng</a:t>
            </a:r>
            <a:r>
              <a:rPr lang="en-US" sz="1800" dirty="0" smtClean="0"/>
              <a:t> </a:t>
            </a:r>
            <a:r>
              <a:rPr lang="en-US" sz="1800" dirty="0" err="1" smtClean="0"/>
              <a:t>cách</a:t>
            </a:r>
            <a:r>
              <a:rPr lang="en-US" sz="1800" dirty="0" smtClean="0"/>
              <a:t> </a:t>
            </a:r>
            <a:r>
              <a:rPr lang="en-US" sz="1800" dirty="0" err="1" smtClean="0"/>
              <a:t>thiết</a:t>
            </a:r>
            <a:r>
              <a:rPr lang="en-US" sz="1800" dirty="0" smtClean="0"/>
              <a:t> </a:t>
            </a:r>
            <a:r>
              <a:rPr lang="en-US" sz="1800" dirty="0" err="1" smtClean="0"/>
              <a:t>lập</a:t>
            </a:r>
            <a:r>
              <a:rPr lang="en-US" sz="1800" dirty="0" smtClean="0"/>
              <a:t> </a:t>
            </a:r>
            <a:r>
              <a:rPr lang="en-US" sz="1800" dirty="0" err="1" smtClean="0"/>
              <a:t>cơ</a:t>
            </a:r>
            <a:r>
              <a:rPr lang="en-US" sz="1800" dirty="0" smtClean="0"/>
              <a:t> </a:t>
            </a:r>
            <a:r>
              <a:rPr lang="en-US" sz="1800" dirty="0" err="1" smtClean="0"/>
              <a:t>chế</a:t>
            </a:r>
            <a:r>
              <a:rPr lang="en-US" sz="1800" dirty="0" smtClean="0"/>
              <a:t> </a:t>
            </a:r>
            <a:r>
              <a:rPr lang="en-US" sz="1800" dirty="0" err="1" smtClean="0"/>
              <a:t>máy</a:t>
            </a:r>
            <a:r>
              <a:rPr lang="en-US" sz="1800" dirty="0" smtClean="0"/>
              <a:t> </a:t>
            </a:r>
            <a:r>
              <a:rPr lang="en-US" sz="1800" dirty="0" err="1" smtClean="0"/>
              <a:t>ảo</a:t>
            </a:r>
            <a:r>
              <a:rPr lang="en-US" sz="1800" dirty="0" smtClean="0"/>
              <a:t>, </a:t>
            </a:r>
            <a:r>
              <a:rPr lang="en-US" sz="1800" dirty="0" err="1" smtClean="0"/>
              <a:t>cung</a:t>
            </a:r>
            <a:r>
              <a:rPr lang="en-US" sz="1800" dirty="0" smtClean="0"/>
              <a:t> </a:t>
            </a:r>
            <a:r>
              <a:rPr lang="en-US" sz="1800" dirty="0" err="1" smtClean="0"/>
              <a:t>cấp</a:t>
            </a:r>
            <a:r>
              <a:rPr lang="en-US" sz="1800" dirty="0" smtClean="0"/>
              <a:t> </a:t>
            </a:r>
            <a:r>
              <a:rPr lang="en-US" sz="1800" dirty="0" err="1" smtClean="0"/>
              <a:t>khẳ</a:t>
            </a:r>
            <a:r>
              <a:rPr lang="en-US" sz="1800" dirty="0" smtClean="0"/>
              <a:t> </a:t>
            </a:r>
            <a:r>
              <a:rPr lang="en-US" sz="1800" dirty="0" err="1" smtClean="0"/>
              <a:t>năng</a:t>
            </a:r>
            <a:r>
              <a:rPr lang="en-US" sz="1800" dirty="0" smtClean="0"/>
              <a:t> </a:t>
            </a:r>
            <a:r>
              <a:rPr lang="en-US" sz="1800" dirty="0" err="1" smtClean="0"/>
              <a:t>xử</a:t>
            </a:r>
            <a:r>
              <a:rPr lang="en-US" sz="1800" dirty="0" smtClean="0"/>
              <a:t> </a:t>
            </a:r>
            <a:r>
              <a:rPr lang="en-US" sz="1800" dirty="0" err="1" smtClean="0"/>
              <a:t>lý</a:t>
            </a:r>
            <a:r>
              <a:rPr lang="en-US" sz="1800" dirty="0" smtClean="0"/>
              <a:t> </a:t>
            </a:r>
            <a:r>
              <a:rPr lang="en-US" sz="1800" dirty="0" err="1" smtClean="0"/>
              <a:t>đa</a:t>
            </a:r>
            <a:r>
              <a:rPr lang="en-US" sz="1800" dirty="0" smtClean="0"/>
              <a:t> </a:t>
            </a:r>
            <a:r>
              <a:rPr lang="en-US" sz="1800" dirty="0" err="1" smtClean="0"/>
              <a:t>nhiệm</a:t>
            </a:r>
            <a:r>
              <a:rPr lang="en-US" sz="1800" dirty="0" smtClean="0"/>
              <a:t> </a:t>
            </a:r>
            <a:r>
              <a:rPr lang="en-US" sz="1800" dirty="0" err="1" smtClean="0"/>
              <a:t>cho</a:t>
            </a:r>
            <a:r>
              <a:rPr lang="en-US" sz="1800" dirty="0" smtClean="0"/>
              <a:t> </a:t>
            </a:r>
            <a:r>
              <a:rPr lang="en-US" sz="1800" dirty="0" err="1" smtClean="0"/>
              <a:t>các</a:t>
            </a:r>
            <a:r>
              <a:rPr lang="en-US" sz="1800" dirty="0" smtClean="0"/>
              <a:t> </a:t>
            </a:r>
            <a:r>
              <a:rPr lang="en-US" sz="1800" dirty="0" err="1" smtClean="0"/>
              <a:t>ứng</a:t>
            </a:r>
            <a:r>
              <a:rPr lang="en-US" sz="1800" dirty="0" smtClean="0"/>
              <a:t> </a:t>
            </a:r>
            <a:r>
              <a:rPr lang="en-US" sz="1800" dirty="0" err="1" smtClean="0"/>
              <a:t>dụng</a:t>
            </a:r>
            <a:r>
              <a:rPr lang="en-US" sz="1800" dirty="0" smtClean="0"/>
              <a:t>. </a:t>
            </a:r>
            <a:r>
              <a:rPr lang="en-US" sz="1800" dirty="0" err="1" smtClean="0"/>
              <a:t>Hệ</a:t>
            </a:r>
            <a:r>
              <a:rPr lang="en-US" sz="1800" dirty="0" smtClean="0"/>
              <a:t> </a:t>
            </a:r>
            <a:r>
              <a:rPr lang="en-US" sz="1800" dirty="0" err="1" smtClean="0"/>
              <a:t>điều</a:t>
            </a:r>
            <a:r>
              <a:rPr lang="en-US" sz="1800" dirty="0" smtClean="0"/>
              <a:t> </a:t>
            </a:r>
            <a:r>
              <a:rPr lang="en-US" sz="1800" dirty="0" err="1" smtClean="0"/>
              <a:t>hành</a:t>
            </a:r>
            <a:r>
              <a:rPr lang="en-US" sz="1800" dirty="0" smtClean="0"/>
              <a:t> </a:t>
            </a:r>
            <a:r>
              <a:rPr lang="en-US" sz="1800" dirty="0" err="1" smtClean="0"/>
              <a:t>cần</a:t>
            </a:r>
            <a:r>
              <a:rPr lang="en-US" sz="1800" dirty="0" smtClean="0"/>
              <a:t> </a:t>
            </a:r>
            <a:r>
              <a:rPr lang="en-US" sz="1800" dirty="0" err="1" smtClean="0"/>
              <a:t>phải</a:t>
            </a:r>
            <a:r>
              <a:rPr lang="en-US" sz="1800" dirty="0" smtClean="0"/>
              <a:t> </a:t>
            </a:r>
            <a:r>
              <a:rPr lang="en-US" sz="1800" dirty="0" err="1" smtClean="0"/>
              <a:t>nắm</a:t>
            </a:r>
            <a:r>
              <a:rPr lang="en-US" sz="1800" dirty="0" smtClean="0"/>
              <a:t> </a:t>
            </a:r>
            <a:r>
              <a:rPr lang="en-US" sz="1800" dirty="0" err="1" smtClean="0"/>
              <a:t>toàn</a:t>
            </a:r>
            <a:r>
              <a:rPr lang="en-US" sz="1800" dirty="0" smtClean="0"/>
              <a:t> </a:t>
            </a:r>
            <a:r>
              <a:rPr lang="en-US" sz="1800" dirty="0" err="1" smtClean="0"/>
              <a:t>bộ</a:t>
            </a:r>
            <a:r>
              <a:rPr lang="en-US" sz="1800" dirty="0" smtClean="0"/>
              <a:t> </a:t>
            </a:r>
            <a:r>
              <a:rPr lang="en-US" sz="1800" dirty="0" err="1" smtClean="0"/>
              <a:t>quyền</a:t>
            </a:r>
            <a:r>
              <a:rPr lang="en-US" sz="1800" dirty="0" smtClean="0"/>
              <a:t> </a:t>
            </a:r>
            <a:r>
              <a:rPr lang="en-US" sz="1800" dirty="0" err="1" smtClean="0"/>
              <a:t>kiểm</a:t>
            </a:r>
            <a:r>
              <a:rPr lang="en-US" sz="1800" dirty="0" smtClean="0"/>
              <a:t> </a:t>
            </a:r>
            <a:r>
              <a:rPr lang="en-US" sz="1800" dirty="0" err="1" smtClean="0"/>
              <a:t>soát</a:t>
            </a:r>
            <a:r>
              <a:rPr lang="en-US" sz="1800" dirty="0" smtClean="0"/>
              <a:t> </a:t>
            </a:r>
            <a:r>
              <a:rPr lang="en-US" sz="1800" dirty="0" err="1" smtClean="0"/>
              <a:t>việc</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và</a:t>
            </a:r>
            <a:r>
              <a:rPr lang="en-US" sz="1800" dirty="0" smtClean="0"/>
              <a:t> </a:t>
            </a:r>
            <a:r>
              <a:rPr lang="en-US" sz="1800" dirty="0" err="1" smtClean="0"/>
              <a:t>chia</a:t>
            </a:r>
            <a:r>
              <a:rPr lang="en-US" sz="1800" dirty="0" smtClean="0"/>
              <a:t> </a:t>
            </a:r>
            <a:r>
              <a:rPr lang="en-US" sz="1800" dirty="0" err="1" smtClean="0"/>
              <a:t>sẻ</a:t>
            </a:r>
            <a:r>
              <a:rPr lang="en-US" sz="1800" dirty="0" smtClean="0"/>
              <a:t> </a:t>
            </a:r>
            <a:r>
              <a:rPr lang="en-US" sz="1800" dirty="0" err="1" smtClean="0"/>
              <a:t>tài</a:t>
            </a:r>
            <a:r>
              <a:rPr lang="en-US" sz="1800" dirty="0" smtClean="0"/>
              <a:t> </a:t>
            </a:r>
            <a:r>
              <a:rPr lang="en-US" sz="1800" dirty="0" err="1" smtClean="0"/>
              <a:t>nguyên</a:t>
            </a:r>
            <a:r>
              <a:rPr lang="en-US" sz="1800" dirty="0" smtClean="0"/>
              <a:t> </a:t>
            </a:r>
            <a:r>
              <a:rPr lang="en-US" sz="1800" dirty="0" err="1" smtClean="0"/>
              <a:t>phần</a:t>
            </a:r>
            <a:r>
              <a:rPr lang="en-US" sz="1800" dirty="0" smtClean="0"/>
              <a:t> </a:t>
            </a:r>
            <a:r>
              <a:rPr lang="en-US" sz="1800" dirty="0" err="1" smtClean="0"/>
              <a:t>cứng</a:t>
            </a:r>
            <a:r>
              <a:rPr lang="en-US" sz="1800" dirty="0" smtClean="0"/>
              <a:t>, do </a:t>
            </a:r>
            <a:r>
              <a:rPr lang="en-US" sz="1800" dirty="0" err="1" smtClean="0"/>
              <a:t>đó</a:t>
            </a:r>
            <a:r>
              <a:rPr lang="en-US" sz="1800" dirty="0" smtClean="0"/>
              <a:t> </a:t>
            </a:r>
            <a:r>
              <a:rPr lang="en-US" sz="1800" dirty="0" err="1" smtClean="0"/>
              <a:t>hầu</a:t>
            </a:r>
            <a:r>
              <a:rPr lang="en-US" sz="1800" dirty="0" smtClean="0"/>
              <a:t> </a:t>
            </a:r>
            <a:r>
              <a:rPr lang="en-US" sz="1800" dirty="0" err="1" smtClean="0"/>
              <a:t>hết</a:t>
            </a:r>
            <a:r>
              <a:rPr lang="en-US" sz="1800" dirty="0" smtClean="0"/>
              <a:t> </a:t>
            </a:r>
            <a:r>
              <a:rPr lang="en-US" sz="1800" dirty="0" err="1" smtClean="0"/>
              <a:t>các</a:t>
            </a:r>
            <a:r>
              <a:rPr lang="en-US" sz="1800" dirty="0" smtClean="0"/>
              <a:t> </a:t>
            </a:r>
            <a:r>
              <a:rPr lang="en-US" sz="1800" dirty="0" err="1" smtClean="0"/>
              <a:t>bộ</a:t>
            </a:r>
            <a:r>
              <a:rPr lang="en-US" sz="1800" dirty="0" smtClean="0"/>
              <a:t> vi </a:t>
            </a:r>
            <a:r>
              <a:rPr lang="en-US" sz="1800" dirty="0" err="1" smtClean="0"/>
              <a:t>xử</a:t>
            </a:r>
            <a:r>
              <a:rPr lang="en-US" sz="1800" dirty="0" smtClean="0"/>
              <a:t> </a:t>
            </a:r>
            <a:r>
              <a:rPr lang="en-US" sz="1800" dirty="0" err="1" smtClean="0"/>
              <a:t>lý</a:t>
            </a:r>
            <a:r>
              <a:rPr lang="en-US" sz="1800" dirty="0" smtClean="0"/>
              <a:t> </a:t>
            </a:r>
            <a:r>
              <a:rPr lang="en-US" sz="1800" dirty="0" err="1" smtClean="0"/>
              <a:t>hỗ</a:t>
            </a:r>
            <a:r>
              <a:rPr lang="en-US" sz="1800" dirty="0" smtClean="0"/>
              <a:t> </a:t>
            </a:r>
            <a:r>
              <a:rPr lang="en-US" sz="1800" dirty="0" err="1" smtClean="0"/>
              <a:t>trợ</a:t>
            </a:r>
            <a:r>
              <a:rPr lang="en-US" sz="1800" dirty="0" smtClean="0"/>
              <a:t> </a:t>
            </a:r>
            <a:r>
              <a:rPr lang="en-US" sz="1800" dirty="0" err="1" smtClean="0"/>
              <a:t>ít</a:t>
            </a:r>
            <a:r>
              <a:rPr lang="en-US" sz="1800" dirty="0" smtClean="0"/>
              <a:t> </a:t>
            </a:r>
            <a:r>
              <a:rPr lang="en-US" sz="1800" dirty="0" err="1" smtClean="0"/>
              <a:t>nhất</a:t>
            </a:r>
            <a:r>
              <a:rPr lang="en-US" sz="1800" dirty="0" smtClean="0"/>
              <a:t> </a:t>
            </a:r>
            <a:r>
              <a:rPr lang="en-US" sz="1800" dirty="0" err="1" smtClean="0"/>
              <a:t>hai</a:t>
            </a:r>
            <a:r>
              <a:rPr lang="en-US" sz="1800" dirty="0" smtClean="0"/>
              <a:t> </a:t>
            </a:r>
            <a:r>
              <a:rPr lang="en-US" sz="1800" dirty="0" err="1" smtClean="0"/>
              <a:t>chế</a:t>
            </a:r>
            <a:r>
              <a:rPr lang="en-US" sz="1800" dirty="0" smtClean="0"/>
              <a:t> </a:t>
            </a:r>
            <a:r>
              <a:rPr lang="en-US" sz="1800" dirty="0" err="1" smtClean="0"/>
              <a:t>độ</a:t>
            </a:r>
            <a:r>
              <a:rPr lang="en-US" sz="1800" dirty="0" smtClean="0"/>
              <a:t>:</a:t>
            </a:r>
          </a:p>
          <a:p>
            <a:pPr lvl="0"/>
            <a:r>
              <a:rPr lang="en-US" sz="1800" dirty="0" err="1" smtClean="0"/>
              <a:t>Chế</a:t>
            </a:r>
            <a:r>
              <a:rPr lang="en-US" sz="1800" dirty="0" smtClean="0"/>
              <a:t> </a:t>
            </a:r>
            <a:r>
              <a:rPr lang="en-US" sz="1800" dirty="0" err="1" smtClean="0"/>
              <a:t>độ</a:t>
            </a:r>
            <a:r>
              <a:rPr lang="en-US" sz="1800" dirty="0" smtClean="0"/>
              <a:t> </a:t>
            </a:r>
            <a:r>
              <a:rPr lang="en-US" sz="1800" dirty="0" err="1" smtClean="0"/>
              <a:t>lõi</a:t>
            </a:r>
            <a:r>
              <a:rPr lang="en-US" sz="1800" dirty="0" smtClean="0"/>
              <a:t>: </a:t>
            </a:r>
            <a:r>
              <a:rPr lang="en-US" sz="1800" dirty="0" err="1" smtClean="0"/>
              <a:t>Tất</a:t>
            </a:r>
            <a:r>
              <a:rPr lang="en-US" sz="1800" dirty="0" smtClean="0"/>
              <a:t> </a:t>
            </a:r>
            <a:r>
              <a:rPr lang="en-US" sz="1800" dirty="0" err="1" smtClean="0"/>
              <a:t>cả</a:t>
            </a:r>
            <a:r>
              <a:rPr lang="en-US" sz="1800" dirty="0" smtClean="0"/>
              <a:t> </a:t>
            </a:r>
            <a:r>
              <a:rPr lang="en-US" sz="1800" dirty="0" err="1" smtClean="0"/>
              <a:t>các</a:t>
            </a:r>
            <a:r>
              <a:rPr lang="en-US" sz="1800" dirty="0" smtClean="0"/>
              <a:t> </a:t>
            </a:r>
            <a:r>
              <a:rPr lang="en-US" sz="1800" dirty="0" err="1" smtClean="0"/>
              <a:t>chỉ</a:t>
            </a:r>
            <a:r>
              <a:rPr lang="en-US" sz="1800" dirty="0" smtClean="0"/>
              <a:t> </a:t>
            </a:r>
            <a:r>
              <a:rPr lang="en-US" sz="1800" dirty="0" err="1" smtClean="0"/>
              <a:t>thị</a:t>
            </a:r>
            <a:r>
              <a:rPr lang="en-US" sz="1800" dirty="0" smtClean="0"/>
              <a:t> </a:t>
            </a:r>
            <a:r>
              <a:rPr lang="en-US" sz="1800" dirty="0" err="1" smtClean="0"/>
              <a:t>được</a:t>
            </a:r>
            <a:r>
              <a:rPr lang="en-US" sz="1800" dirty="0" smtClean="0"/>
              <a:t> </a:t>
            </a:r>
            <a:r>
              <a:rPr lang="en-US" sz="1800" dirty="0" err="1" smtClean="0"/>
              <a:t>phép</a:t>
            </a:r>
            <a:r>
              <a:rPr lang="en-US" sz="1800" dirty="0" smtClean="0"/>
              <a:t> </a:t>
            </a:r>
            <a:r>
              <a:rPr lang="en-US" sz="1800" dirty="0" err="1" smtClean="0"/>
              <a:t>thực</a:t>
            </a:r>
            <a:r>
              <a:rPr lang="en-US" sz="1800" dirty="0" smtClean="0"/>
              <a:t> </a:t>
            </a:r>
            <a:r>
              <a:rPr lang="en-US" sz="1800" dirty="0" err="1" smtClean="0"/>
              <a:t>hiện</a:t>
            </a:r>
            <a:r>
              <a:rPr lang="en-US" sz="1800" dirty="0" smtClean="0"/>
              <a:t> </a:t>
            </a:r>
            <a:r>
              <a:rPr lang="en-US" sz="1800" dirty="0" err="1" smtClean="0"/>
              <a:t>và</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truy</a:t>
            </a:r>
            <a:r>
              <a:rPr lang="en-US" sz="1800" dirty="0" smtClean="0"/>
              <a:t>  </a:t>
            </a:r>
            <a:r>
              <a:rPr lang="en-US" sz="1800" dirty="0" err="1" smtClean="0"/>
              <a:t>nhập</a:t>
            </a:r>
            <a:r>
              <a:rPr lang="en-US" sz="1800" dirty="0" smtClean="0"/>
              <a:t> </a:t>
            </a:r>
            <a:r>
              <a:rPr lang="en-US" sz="1800" dirty="0" err="1" smtClean="0"/>
              <a:t>toàn</a:t>
            </a:r>
            <a:r>
              <a:rPr lang="en-US" sz="1800" dirty="0" smtClean="0"/>
              <a:t> </a:t>
            </a:r>
            <a:r>
              <a:rPr lang="en-US" sz="1800" dirty="0" err="1" smtClean="0"/>
              <a:t>bộ</a:t>
            </a:r>
            <a:r>
              <a:rPr lang="en-US" sz="1800" dirty="0" smtClean="0"/>
              <a:t> </a:t>
            </a:r>
            <a:r>
              <a:rPr lang="en-US" sz="1800" dirty="0" err="1" smtClean="0"/>
              <a:t>bộ</a:t>
            </a:r>
            <a:r>
              <a:rPr lang="en-US" sz="1800" dirty="0" smtClean="0"/>
              <a:t> </a:t>
            </a:r>
            <a:r>
              <a:rPr lang="en-US" sz="1800" dirty="0" err="1" smtClean="0"/>
              <a:t>nhớ</a:t>
            </a:r>
            <a:r>
              <a:rPr lang="en-US" sz="1800" dirty="0" smtClean="0"/>
              <a:t> </a:t>
            </a:r>
            <a:r>
              <a:rPr lang="en-US" sz="1800" dirty="0" err="1" smtClean="0"/>
              <a:t>và</a:t>
            </a:r>
            <a:r>
              <a:rPr lang="en-US" sz="1800" dirty="0" smtClean="0"/>
              <a:t> </a:t>
            </a:r>
            <a:r>
              <a:rPr lang="en-US" sz="1800" dirty="0" err="1" smtClean="0"/>
              <a:t>các</a:t>
            </a:r>
            <a:r>
              <a:rPr lang="en-US" sz="1800" dirty="0" smtClean="0"/>
              <a:t> </a:t>
            </a:r>
            <a:r>
              <a:rPr lang="en-US" sz="1800" dirty="0" err="1" smtClean="0"/>
              <a:t>thanh</a:t>
            </a:r>
            <a:r>
              <a:rPr lang="en-US" sz="1800" dirty="0" smtClean="0"/>
              <a:t> </a:t>
            </a:r>
            <a:r>
              <a:rPr lang="en-US" sz="1800" dirty="0" err="1" smtClean="0"/>
              <a:t>ghi</a:t>
            </a:r>
            <a:r>
              <a:rPr lang="en-US" sz="1800" dirty="0" smtClean="0"/>
              <a:t> </a:t>
            </a:r>
            <a:r>
              <a:rPr lang="en-US" sz="1800" dirty="0" err="1" smtClean="0"/>
              <a:t>trong</a:t>
            </a:r>
            <a:r>
              <a:rPr lang="en-US" sz="1800" dirty="0" smtClean="0"/>
              <a:t> </a:t>
            </a:r>
            <a:r>
              <a:rPr lang="en-US" sz="1800" dirty="0" err="1" smtClean="0"/>
              <a:t>thời</a:t>
            </a:r>
            <a:r>
              <a:rPr lang="en-US" sz="1800" dirty="0" smtClean="0"/>
              <a:t> </a:t>
            </a:r>
            <a:r>
              <a:rPr lang="en-US" sz="1800" dirty="0" err="1" smtClean="0"/>
              <a:t>gian</a:t>
            </a:r>
            <a:r>
              <a:rPr lang="en-US" sz="1800" dirty="0" smtClean="0"/>
              <a:t> </a:t>
            </a:r>
            <a:r>
              <a:rPr lang="en-US" sz="1800" dirty="0" err="1" smtClean="0"/>
              <a:t>thực</a:t>
            </a:r>
            <a:r>
              <a:rPr lang="en-US" sz="1800" dirty="0" smtClean="0"/>
              <a:t> </a:t>
            </a:r>
            <a:r>
              <a:rPr lang="en-US" sz="1800" dirty="0" err="1" smtClean="0"/>
              <a:t>hiện</a:t>
            </a:r>
            <a:r>
              <a:rPr lang="en-US" sz="1800" dirty="0" smtClean="0"/>
              <a:t>.</a:t>
            </a:r>
          </a:p>
          <a:p>
            <a:pPr lvl="0"/>
            <a:r>
              <a:rPr lang="en-US" sz="1800" dirty="0" err="1" smtClean="0"/>
              <a:t>Chế</a:t>
            </a:r>
            <a:r>
              <a:rPr lang="en-US" sz="1800" dirty="0" smtClean="0"/>
              <a:t> </a:t>
            </a:r>
            <a:r>
              <a:rPr lang="en-US" sz="1800" dirty="0" err="1" smtClean="0"/>
              <a:t>độ</a:t>
            </a:r>
            <a:r>
              <a:rPr lang="en-US" sz="1800" dirty="0" smtClean="0"/>
              <a:t> </a:t>
            </a:r>
            <a:r>
              <a:rPr lang="en-US" sz="1800" dirty="0" err="1" smtClean="0"/>
              <a:t>của</a:t>
            </a:r>
            <a:r>
              <a:rPr lang="en-US" sz="1800" dirty="0" smtClean="0"/>
              <a:t> </a:t>
            </a:r>
            <a:r>
              <a:rPr lang="en-US" sz="1800" dirty="0" err="1" smtClean="0"/>
              <a:t>người</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Hạn</a:t>
            </a:r>
            <a:r>
              <a:rPr lang="en-US" sz="1800" dirty="0" smtClean="0"/>
              <a:t> </a:t>
            </a:r>
            <a:r>
              <a:rPr lang="en-US" sz="1800" dirty="0" err="1" smtClean="0"/>
              <a:t>chế</a:t>
            </a:r>
            <a:r>
              <a:rPr lang="en-US" sz="1800" dirty="0" smtClean="0"/>
              <a:t> </a:t>
            </a:r>
            <a:r>
              <a:rPr lang="en-US" sz="1800" dirty="0" err="1" smtClean="0"/>
              <a:t>việc</a:t>
            </a:r>
            <a:r>
              <a:rPr lang="en-US" sz="1800" dirty="0" smtClean="0"/>
              <a:t> </a:t>
            </a:r>
            <a:r>
              <a:rPr lang="en-US" sz="1800" dirty="0" err="1" smtClean="0"/>
              <a:t>truy</a:t>
            </a:r>
            <a:r>
              <a:rPr lang="en-US" sz="1800" dirty="0" smtClean="0"/>
              <a:t> </a:t>
            </a:r>
            <a:r>
              <a:rPr lang="en-US" sz="1800" dirty="0" err="1" smtClean="0"/>
              <a:t>nhập</a:t>
            </a:r>
            <a:r>
              <a:rPr lang="en-US" sz="1800" dirty="0" smtClean="0"/>
              <a:t> </a:t>
            </a:r>
            <a:r>
              <a:rPr lang="en-US" sz="1800" dirty="0" err="1" smtClean="0"/>
              <a:t>thanh</a:t>
            </a:r>
            <a:r>
              <a:rPr lang="en-US" sz="1800" dirty="0" smtClean="0"/>
              <a:t> </a:t>
            </a:r>
            <a:r>
              <a:rPr lang="en-US" sz="1800" dirty="0" err="1" smtClean="0"/>
              <a:t>ghi</a:t>
            </a:r>
            <a:r>
              <a:rPr lang="en-US" sz="1800" dirty="0" smtClean="0"/>
              <a:t> </a:t>
            </a:r>
            <a:r>
              <a:rPr lang="en-US" sz="1800" dirty="0" err="1" smtClean="0"/>
              <a:t>và</a:t>
            </a:r>
            <a:r>
              <a:rPr lang="en-US" sz="1800" dirty="0" smtClean="0"/>
              <a:t> </a:t>
            </a:r>
            <a:r>
              <a:rPr lang="en-US" sz="1800" dirty="0" err="1" smtClean="0"/>
              <a:t>bộ</a:t>
            </a:r>
            <a:r>
              <a:rPr lang="en-US" sz="1800" dirty="0" smtClean="0"/>
              <a:t> </a:t>
            </a:r>
            <a:r>
              <a:rPr lang="en-US" sz="1800" dirty="0" err="1" smtClean="0"/>
              <a:t>nhớ</a:t>
            </a:r>
            <a:endParaRPr lang="en-US" sz="1800" dirty="0" smtClean="0"/>
          </a:p>
          <a:p>
            <a:r>
              <a:rPr lang="en-US" sz="1800" b="1" u="heavy" dirty="0" err="1" smtClean="0"/>
              <a:t>Hệ</a:t>
            </a:r>
            <a:r>
              <a:rPr lang="en-US" sz="1800" b="1" u="heavy" dirty="0" smtClean="0"/>
              <a:t> </a:t>
            </a:r>
            <a:r>
              <a:rPr lang="en-US" sz="1800" b="1" u="heavy" dirty="0" err="1" smtClean="0"/>
              <a:t>điều</a:t>
            </a:r>
            <a:r>
              <a:rPr lang="en-US" sz="1800" b="1" u="heavy" dirty="0" smtClean="0"/>
              <a:t> </a:t>
            </a:r>
            <a:r>
              <a:rPr lang="en-US" sz="1800" b="1" u="heavy" dirty="0" err="1" smtClean="0"/>
              <a:t>hành</a:t>
            </a:r>
            <a:r>
              <a:rPr lang="en-US" sz="1800" b="1" u="heavy" dirty="0" smtClean="0"/>
              <a:t> </a:t>
            </a:r>
            <a:r>
              <a:rPr lang="en-US" sz="1800" b="1" u="heavy" dirty="0" err="1" smtClean="0"/>
              <a:t>cho</a:t>
            </a:r>
            <a:r>
              <a:rPr lang="en-US" sz="1800" b="1" u="heavy" dirty="0" smtClean="0"/>
              <a:t> </a:t>
            </a:r>
            <a:r>
              <a:rPr lang="en-US" sz="1800" b="1" u="heavy" dirty="0" err="1" smtClean="0"/>
              <a:t>nhiều</a:t>
            </a:r>
            <a:r>
              <a:rPr lang="en-US" sz="1800" b="1" u="heavy" dirty="0" smtClean="0"/>
              <a:t> </a:t>
            </a:r>
            <a:r>
              <a:rPr lang="en-US" sz="1800" b="1" u="heavy" dirty="0" err="1" smtClean="0"/>
              <a:t>bộ</a:t>
            </a:r>
            <a:r>
              <a:rPr lang="en-US" sz="1800" b="1" u="heavy" dirty="0" smtClean="0"/>
              <a:t> vi </a:t>
            </a:r>
            <a:r>
              <a:rPr lang="en-US" sz="1800" b="1" u="heavy" dirty="0" err="1" smtClean="0"/>
              <a:t>xử</a:t>
            </a:r>
            <a:r>
              <a:rPr lang="en-US" sz="1800" b="1" u="heavy" dirty="0" smtClean="0"/>
              <a:t> </a:t>
            </a:r>
            <a:r>
              <a:rPr lang="en-US" sz="1800" b="1" u="heavy" dirty="0" err="1" smtClean="0"/>
              <a:t>lý</a:t>
            </a:r>
            <a:endParaRPr lang="en-US" sz="1800" dirty="0" smtClean="0"/>
          </a:p>
          <a:p>
            <a:r>
              <a:rPr lang="en-US" sz="1800" dirty="0" err="1" smtClean="0"/>
              <a:t>Là</a:t>
            </a:r>
            <a:r>
              <a:rPr lang="en-US" sz="1800" dirty="0" smtClean="0"/>
              <a:t> </a:t>
            </a:r>
            <a:r>
              <a:rPr lang="en-US" sz="1800" dirty="0" err="1" smtClean="0"/>
              <a:t>các</a:t>
            </a:r>
            <a:r>
              <a:rPr lang="en-US" sz="1800" dirty="0" smtClean="0"/>
              <a:t> </a:t>
            </a:r>
            <a:r>
              <a:rPr lang="en-US" sz="1800" dirty="0" smtClean="0"/>
              <a:t>HĐH </a:t>
            </a:r>
            <a:r>
              <a:rPr lang="en-US" sz="1800" dirty="0" err="1" smtClean="0"/>
              <a:t>dùng</a:t>
            </a:r>
            <a:r>
              <a:rPr lang="en-US" sz="1800" dirty="0" smtClean="0"/>
              <a:t> </a:t>
            </a:r>
            <a:r>
              <a:rPr lang="en-US" sz="1800" dirty="0" err="1" smtClean="0"/>
              <a:t>để</a:t>
            </a:r>
            <a:r>
              <a:rPr lang="en-US" sz="1800" dirty="0" smtClean="0"/>
              <a:t> </a:t>
            </a:r>
            <a:r>
              <a:rPr lang="en-US" sz="1800" dirty="0" err="1" smtClean="0"/>
              <a:t>điều</a:t>
            </a:r>
            <a:r>
              <a:rPr lang="en-US" sz="1800" dirty="0" smtClean="0"/>
              <a:t> </a:t>
            </a:r>
            <a:r>
              <a:rPr lang="en-US" sz="1800" dirty="0" err="1" smtClean="0"/>
              <a:t>khiển</a:t>
            </a:r>
            <a:r>
              <a:rPr lang="en-US" sz="1800" dirty="0" smtClean="0"/>
              <a:t> </a:t>
            </a:r>
            <a:r>
              <a:rPr lang="en-US" sz="1800" dirty="0" err="1" smtClean="0"/>
              <a:t>sự</a:t>
            </a:r>
            <a:r>
              <a:rPr lang="en-US" sz="1800" dirty="0" smtClean="0"/>
              <a:t> </a:t>
            </a:r>
            <a:r>
              <a:rPr lang="en-US" sz="1800" dirty="0" err="1" smtClean="0"/>
              <a:t>hoạt</a:t>
            </a:r>
            <a:r>
              <a:rPr lang="en-US" sz="1800" dirty="0" smtClean="0"/>
              <a:t> </a:t>
            </a:r>
            <a:r>
              <a:rPr lang="en-US" sz="1800" dirty="0" err="1" smtClean="0"/>
              <a:t>động</a:t>
            </a:r>
            <a:r>
              <a:rPr lang="en-US" sz="1800" dirty="0" smtClean="0"/>
              <a:t> </a:t>
            </a:r>
            <a:r>
              <a:rPr lang="en-US" sz="1800" dirty="0" err="1" smtClean="0"/>
              <a:t>của</a:t>
            </a:r>
            <a:r>
              <a:rPr lang="en-US" sz="1800" dirty="0" smtClean="0"/>
              <a:t> </a:t>
            </a:r>
            <a:r>
              <a:rPr lang="en-US" sz="1800" dirty="0" err="1" smtClean="0"/>
              <a:t>các</a:t>
            </a:r>
            <a:r>
              <a:rPr lang="en-US" sz="1800" dirty="0" smtClean="0"/>
              <a:t> </a:t>
            </a:r>
            <a:r>
              <a:rPr lang="en-US" sz="1800" dirty="0" err="1" smtClean="0"/>
              <a:t>hệ</a:t>
            </a:r>
            <a:r>
              <a:rPr lang="en-US" sz="1800" dirty="0" smtClean="0"/>
              <a:t> </a:t>
            </a:r>
            <a:r>
              <a:rPr lang="en-US" sz="1800" dirty="0" err="1" smtClean="0"/>
              <a:t>thống</a:t>
            </a:r>
            <a:r>
              <a:rPr lang="en-US" sz="1800" dirty="0" smtClean="0"/>
              <a:t> </a:t>
            </a:r>
            <a:r>
              <a:rPr lang="en-US" sz="1800" dirty="0" err="1" smtClean="0"/>
              <a:t>máy</a:t>
            </a:r>
            <a:r>
              <a:rPr lang="en-US" sz="1800" dirty="0" smtClean="0"/>
              <a:t> </a:t>
            </a:r>
            <a:r>
              <a:rPr lang="en-US" sz="1800" dirty="0" err="1" smtClean="0"/>
              <a:t>tính</a:t>
            </a:r>
            <a:r>
              <a:rPr lang="en-US" sz="1800" dirty="0" smtClean="0"/>
              <a:t> </a:t>
            </a:r>
            <a:r>
              <a:rPr lang="en-US" sz="1800" dirty="0" err="1" smtClean="0"/>
              <a:t>có</a:t>
            </a:r>
            <a:r>
              <a:rPr lang="en-US" sz="1800" dirty="0" smtClean="0"/>
              <a:t> </a:t>
            </a:r>
            <a:r>
              <a:rPr lang="en-US" sz="1800" dirty="0" err="1" smtClean="0"/>
              <a:t>nhiều</a:t>
            </a:r>
            <a:r>
              <a:rPr lang="en-US" sz="1800" dirty="0" smtClean="0"/>
              <a:t> </a:t>
            </a:r>
            <a:r>
              <a:rPr lang="en-US" sz="1800" dirty="0" err="1" smtClean="0"/>
              <a:t>bộ</a:t>
            </a:r>
            <a:r>
              <a:rPr lang="en-US" sz="1800" dirty="0" smtClean="0"/>
              <a:t> vi </a:t>
            </a:r>
            <a:r>
              <a:rPr lang="en-US" sz="1800" dirty="0" err="1" smtClean="0"/>
              <a:t>xử</a:t>
            </a:r>
            <a:r>
              <a:rPr lang="en-US" sz="1800" dirty="0" smtClean="0"/>
              <a:t> </a:t>
            </a:r>
            <a:r>
              <a:rPr lang="en-US" sz="1800" dirty="0" err="1" smtClean="0"/>
              <a:t>lý</a:t>
            </a:r>
            <a:r>
              <a:rPr lang="en-US" sz="1800" dirty="0" smtClean="0"/>
              <a:t>. </a:t>
            </a:r>
            <a:r>
              <a:rPr lang="en-US" sz="1800" dirty="0" err="1" smtClean="0"/>
              <a:t>Các</a:t>
            </a:r>
            <a:r>
              <a:rPr lang="en-US" sz="1800" dirty="0" smtClean="0"/>
              <a:t> </a:t>
            </a:r>
            <a:r>
              <a:rPr lang="en-US" sz="1800" dirty="0" err="1" smtClean="0"/>
              <a:t>hệ</a:t>
            </a:r>
            <a:r>
              <a:rPr lang="en-US" sz="1800" dirty="0" smtClean="0"/>
              <a:t> </a:t>
            </a:r>
            <a:r>
              <a:rPr lang="en-US" sz="1800" dirty="0" err="1" smtClean="0"/>
              <a:t>điều</a:t>
            </a:r>
            <a:r>
              <a:rPr lang="en-US" sz="1800" dirty="0" smtClean="0"/>
              <a:t> </a:t>
            </a:r>
            <a:r>
              <a:rPr lang="en-US" sz="1800" dirty="0" err="1" smtClean="0"/>
              <a:t>hành</a:t>
            </a:r>
            <a:r>
              <a:rPr lang="en-US" sz="1800" dirty="0" smtClean="0"/>
              <a:t> </a:t>
            </a:r>
            <a:r>
              <a:rPr lang="en-US" sz="1800" dirty="0" err="1" smtClean="0"/>
              <a:t>cho</a:t>
            </a:r>
            <a:r>
              <a:rPr lang="en-US" sz="1800" dirty="0" smtClean="0"/>
              <a:t> </a:t>
            </a:r>
            <a:r>
              <a:rPr lang="en-US" sz="1800" dirty="0" err="1" smtClean="0"/>
              <a:t>nhiều</a:t>
            </a:r>
            <a:r>
              <a:rPr lang="en-US" sz="1800" dirty="0" smtClean="0"/>
              <a:t> </a:t>
            </a:r>
            <a:r>
              <a:rPr lang="en-US" sz="1800" dirty="0" err="1" smtClean="0"/>
              <a:t>bộ</a:t>
            </a:r>
            <a:r>
              <a:rPr lang="en-US" sz="1800" dirty="0" smtClean="0"/>
              <a:t> vi </a:t>
            </a:r>
            <a:r>
              <a:rPr lang="en-US" sz="1800" dirty="0" err="1" smtClean="0"/>
              <a:t>xử</a:t>
            </a:r>
            <a:r>
              <a:rPr lang="en-US" sz="1800" dirty="0" smtClean="0"/>
              <a:t> </a:t>
            </a:r>
            <a:r>
              <a:rPr lang="en-US" sz="1800" dirty="0" err="1" smtClean="0"/>
              <a:t>lý</a:t>
            </a:r>
            <a:r>
              <a:rPr lang="en-US" sz="1800" dirty="0" smtClean="0"/>
              <a:t> </a:t>
            </a:r>
            <a:r>
              <a:rPr lang="en-US" sz="1800" dirty="0" err="1" smtClean="0"/>
              <a:t>gồm</a:t>
            </a:r>
            <a:r>
              <a:rPr lang="en-US" sz="1800" dirty="0" smtClean="0"/>
              <a:t> </a:t>
            </a:r>
            <a:r>
              <a:rPr lang="en-US" sz="1800" dirty="0" err="1" smtClean="0"/>
              <a:t>có</a:t>
            </a:r>
            <a:r>
              <a:rPr lang="en-US" sz="1800" dirty="0" smtClean="0"/>
              <a:t> 2 </a:t>
            </a:r>
            <a:r>
              <a:rPr lang="en-US" sz="1800" dirty="0" err="1" smtClean="0"/>
              <a:t>loại</a:t>
            </a:r>
            <a:r>
              <a:rPr lang="en-US" sz="1800" dirty="0" smtClean="0"/>
              <a:t>:</a:t>
            </a:r>
          </a:p>
          <a:p>
            <a:pPr lvl="0"/>
            <a:r>
              <a:rPr lang="en-US" sz="1800" b="1" dirty="0" err="1" smtClean="0"/>
              <a:t>Đa</a:t>
            </a:r>
            <a:r>
              <a:rPr lang="en-US" sz="1800" b="1" dirty="0" smtClean="0"/>
              <a:t> </a:t>
            </a:r>
            <a:r>
              <a:rPr lang="en-US" sz="1800" b="1" dirty="0" err="1" smtClean="0"/>
              <a:t>xử</a:t>
            </a:r>
            <a:r>
              <a:rPr lang="en-US" sz="1800" b="1" dirty="0" smtClean="0"/>
              <a:t> </a:t>
            </a:r>
            <a:r>
              <a:rPr lang="en-US" sz="1800" b="1" dirty="0" err="1" smtClean="0"/>
              <a:t>lý</a:t>
            </a:r>
            <a:r>
              <a:rPr lang="en-US" sz="1800" b="1" dirty="0" smtClean="0"/>
              <a:t> </a:t>
            </a:r>
            <a:r>
              <a:rPr lang="en-US" sz="1800" b="1" dirty="0" err="1" smtClean="0"/>
              <a:t>đối</a:t>
            </a:r>
            <a:r>
              <a:rPr lang="en-US" sz="1800" b="1" dirty="0" smtClean="0"/>
              <a:t> </a:t>
            </a:r>
            <a:r>
              <a:rPr lang="en-US" sz="1800" b="1" dirty="0" err="1" smtClean="0"/>
              <a:t>xứng</a:t>
            </a:r>
            <a:r>
              <a:rPr lang="en-US" sz="1800" dirty="0" smtClean="0"/>
              <a:t>.</a:t>
            </a:r>
            <a:endParaRPr lang="en-US" sz="1800" dirty="0" smtClean="0"/>
          </a:p>
          <a:p>
            <a:pPr lvl="0"/>
            <a:r>
              <a:rPr lang="en-US" sz="1800" b="1" dirty="0" err="1" smtClean="0"/>
              <a:t>Đa</a:t>
            </a:r>
            <a:r>
              <a:rPr lang="en-US" sz="1800" b="1" dirty="0" smtClean="0"/>
              <a:t> </a:t>
            </a:r>
            <a:r>
              <a:rPr lang="en-US" sz="1800" b="1" dirty="0" err="1" smtClean="0"/>
              <a:t>xử</a:t>
            </a:r>
            <a:r>
              <a:rPr lang="en-US" sz="1800" b="1" dirty="0" smtClean="0"/>
              <a:t> </a:t>
            </a:r>
            <a:r>
              <a:rPr lang="en-US" sz="1800" b="1" dirty="0" err="1" smtClean="0"/>
              <a:t>lý</a:t>
            </a:r>
            <a:r>
              <a:rPr lang="en-US" sz="1800" b="1" dirty="0" smtClean="0"/>
              <a:t> </a:t>
            </a:r>
            <a:r>
              <a:rPr lang="en-US" sz="1800" b="1" dirty="0" err="1" smtClean="0"/>
              <a:t>bất</a:t>
            </a:r>
            <a:r>
              <a:rPr lang="en-US" sz="1800" b="1" dirty="0" smtClean="0"/>
              <a:t> </a:t>
            </a:r>
            <a:r>
              <a:rPr lang="en-US" sz="1800" b="1" dirty="0" err="1" smtClean="0"/>
              <a:t>đối</a:t>
            </a:r>
            <a:r>
              <a:rPr lang="en-US" sz="1800" b="1" dirty="0" smtClean="0"/>
              <a:t> </a:t>
            </a:r>
            <a:r>
              <a:rPr lang="en-US" sz="1800" b="1" dirty="0" err="1" smtClean="0"/>
              <a:t>xứng</a:t>
            </a:r>
            <a:r>
              <a:rPr lang="en-US" sz="1800" dirty="0" smtClean="0"/>
              <a:t>.</a:t>
            </a:r>
            <a:endParaRPr lang="en-US" sz="1800" dirty="0" smtClean="0"/>
          </a:p>
          <a:p>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8229600" cy="838200"/>
          </a:xfrm>
        </p:spPr>
        <p:txBody>
          <a:bodyPr>
            <a:normAutofit/>
          </a:bodyPr>
          <a:lstStyle/>
          <a:p>
            <a:r>
              <a:rPr lang="en-US" dirty="0" smtClean="0">
                <a:solidFill>
                  <a:srgbClr val="FF0000"/>
                </a:solidFill>
              </a:rPr>
              <a:t>Theo </a:t>
            </a:r>
            <a:r>
              <a:rPr lang="en-US" dirty="0" err="1" smtClean="0">
                <a:solidFill>
                  <a:srgbClr val="FF0000"/>
                </a:solidFill>
              </a:rPr>
              <a:t>phong</a:t>
            </a:r>
            <a:r>
              <a:rPr lang="en-US" dirty="0" smtClean="0">
                <a:solidFill>
                  <a:srgbClr val="FF0000"/>
                </a:solidFill>
              </a:rPr>
              <a:t> </a:t>
            </a:r>
            <a:r>
              <a:rPr lang="en-US" dirty="0" err="1" smtClean="0">
                <a:solidFill>
                  <a:srgbClr val="FF0000"/>
                </a:solidFill>
              </a:rPr>
              <a:t>cách</a:t>
            </a:r>
            <a:r>
              <a:rPr lang="en-US" dirty="0" smtClean="0">
                <a:solidFill>
                  <a:srgbClr val="FF0000"/>
                </a:solidFill>
              </a:rPr>
              <a:t> </a:t>
            </a:r>
            <a:r>
              <a:rPr lang="en-US" dirty="0" err="1" smtClean="0">
                <a:solidFill>
                  <a:srgbClr val="FF0000"/>
                </a:solidFill>
              </a:rPr>
              <a:t>kiến</a:t>
            </a:r>
            <a:r>
              <a:rPr lang="en-US" dirty="0" smtClean="0">
                <a:solidFill>
                  <a:srgbClr val="FF0000"/>
                </a:solidFill>
              </a:rPr>
              <a:t> </a:t>
            </a:r>
            <a:r>
              <a:rPr lang="en-US" dirty="0" err="1" smtClean="0">
                <a:solidFill>
                  <a:srgbClr val="FF0000"/>
                </a:solidFill>
              </a:rPr>
              <a:t>trúc</a:t>
            </a:r>
            <a:endParaRPr lang="en-US" dirty="0">
              <a:solidFill>
                <a:srgbClr val="FF0000"/>
              </a:solidFill>
            </a:endParaRPr>
          </a:p>
        </p:txBody>
      </p:sp>
      <p:pic>
        <p:nvPicPr>
          <p:cNvPr id="8" name="Picture 4" descr="02-01"/>
          <p:cNvPicPr>
            <a:picLocks noGrp="1" noChangeAspect="1" noChangeArrowheads="1"/>
          </p:cNvPicPr>
          <p:nvPr>
            <p:ph sz="quarter" idx="4294967295"/>
          </p:nvPr>
        </p:nvPicPr>
        <p:blipFill>
          <a:blip r:embed="rId2"/>
          <a:srcRect r="50987"/>
          <a:stretch>
            <a:fillRect/>
          </a:stretch>
        </p:blipFill>
        <p:spPr>
          <a:xfrm>
            <a:off x="204788" y="914400"/>
            <a:ext cx="2840037" cy="2192338"/>
          </a:xfrm>
          <a:prstGeom prst="rect">
            <a:avLst/>
          </a:prstGeom>
          <a:noFill/>
          <a:ln/>
        </p:spPr>
      </p:pic>
      <p:pic>
        <p:nvPicPr>
          <p:cNvPr id="9" name="Picture 6" descr="02-01"/>
          <p:cNvPicPr>
            <a:picLocks noGrp="1" noChangeAspect="1" noChangeArrowheads="1"/>
          </p:cNvPicPr>
          <p:nvPr>
            <p:ph sz="quarter" idx="4294967295"/>
          </p:nvPr>
        </p:nvPicPr>
        <p:blipFill>
          <a:blip r:embed="rId2"/>
          <a:srcRect l="51216"/>
          <a:stretch>
            <a:fillRect/>
          </a:stretch>
        </p:blipFill>
        <p:spPr>
          <a:xfrm>
            <a:off x="5029200" y="914400"/>
            <a:ext cx="3703638" cy="2436813"/>
          </a:xfrm>
          <a:prstGeom prst="rect">
            <a:avLst/>
          </a:prstGeom>
          <a:noFill/>
          <a:ln/>
        </p:spPr>
      </p:pic>
      <p:pic>
        <p:nvPicPr>
          <p:cNvPr id="10" name="Picture 8" descr="02-02"/>
          <p:cNvPicPr>
            <a:picLocks noChangeAspect="1" noChangeArrowheads="1"/>
          </p:cNvPicPr>
          <p:nvPr/>
        </p:nvPicPr>
        <p:blipFill>
          <a:blip r:embed="rId3"/>
          <a:srcRect r="56032"/>
          <a:stretch>
            <a:fillRect/>
          </a:stretch>
        </p:blipFill>
        <p:spPr bwMode="auto">
          <a:xfrm>
            <a:off x="158750" y="3921125"/>
            <a:ext cx="2951163" cy="1866900"/>
          </a:xfrm>
          <a:prstGeom prst="rect">
            <a:avLst/>
          </a:prstGeom>
          <a:noFill/>
        </p:spPr>
      </p:pic>
      <p:pic>
        <p:nvPicPr>
          <p:cNvPr id="11" name="Picture 9" descr="02-02"/>
          <p:cNvPicPr>
            <a:picLocks noChangeAspect="1" noChangeArrowheads="1"/>
          </p:cNvPicPr>
          <p:nvPr/>
        </p:nvPicPr>
        <p:blipFill>
          <a:blip r:embed="rId3"/>
          <a:srcRect l="53896" t="-7661" r="-1823"/>
          <a:stretch>
            <a:fillRect/>
          </a:stretch>
        </p:blipFill>
        <p:spPr bwMode="auto">
          <a:xfrm>
            <a:off x="5302250" y="3651250"/>
            <a:ext cx="3621088" cy="2262188"/>
          </a:xfrm>
          <a:prstGeom prst="rect">
            <a:avLst/>
          </a:prstGeom>
          <a:noFill/>
        </p:spPr>
      </p:pic>
      <p:sp>
        <p:nvSpPr>
          <p:cNvPr id="12" name="Text Box 12"/>
          <p:cNvSpPr txBox="1">
            <a:spLocks noChangeArrowheads="1"/>
          </p:cNvSpPr>
          <p:nvPr/>
        </p:nvSpPr>
        <p:spPr bwMode="auto">
          <a:xfrm>
            <a:off x="236538" y="2974975"/>
            <a:ext cx="3556000" cy="339725"/>
          </a:xfrm>
          <a:prstGeom prst="rect">
            <a:avLst/>
          </a:prstGeom>
          <a:solidFill>
            <a:schemeClr val="bg1"/>
          </a:solidFill>
          <a:ln w="9525">
            <a:noFill/>
            <a:miter lim="800000"/>
            <a:headEnd/>
            <a:tailEnd/>
          </a:ln>
          <a:effectLst/>
        </p:spPr>
        <p:txBody>
          <a:bodyPr>
            <a:spAutoFit/>
          </a:bodyPr>
          <a:lstStyle/>
          <a:p>
            <a:pPr algn="l">
              <a:lnSpc>
                <a:spcPct val="90000"/>
              </a:lnSpc>
              <a:spcBef>
                <a:spcPct val="20000"/>
              </a:spcBef>
              <a:buClr>
                <a:schemeClr val="accent2"/>
              </a:buClr>
            </a:pPr>
            <a:r>
              <a:rPr lang="en-US" sz="1800" b="0"/>
              <a:t>Phân tầng (layered)</a:t>
            </a:r>
          </a:p>
        </p:txBody>
      </p:sp>
      <p:sp>
        <p:nvSpPr>
          <p:cNvPr id="13" name="Text Box 13"/>
          <p:cNvSpPr txBox="1">
            <a:spLocks noChangeArrowheads="1"/>
          </p:cNvSpPr>
          <p:nvPr/>
        </p:nvSpPr>
        <p:spPr bwMode="auto">
          <a:xfrm>
            <a:off x="5627688" y="3025775"/>
            <a:ext cx="3889375" cy="339725"/>
          </a:xfrm>
          <a:prstGeom prst="rect">
            <a:avLst/>
          </a:prstGeom>
          <a:solidFill>
            <a:schemeClr val="bg1"/>
          </a:solidFill>
          <a:ln w="9525">
            <a:noFill/>
            <a:miter lim="800000"/>
            <a:headEnd/>
            <a:tailEnd/>
          </a:ln>
          <a:effectLst/>
        </p:spPr>
        <p:txBody>
          <a:bodyPr>
            <a:spAutoFit/>
          </a:bodyPr>
          <a:lstStyle/>
          <a:p>
            <a:pPr algn="l">
              <a:lnSpc>
                <a:spcPct val="90000"/>
              </a:lnSpc>
              <a:spcBef>
                <a:spcPct val="20000"/>
              </a:spcBef>
              <a:buClr>
                <a:schemeClr val="accent2"/>
              </a:buClr>
            </a:pPr>
            <a:r>
              <a:rPr lang="en-US" sz="1800" b="0"/>
              <a:t>Hướng đối tượng (object-oriented)</a:t>
            </a:r>
          </a:p>
        </p:txBody>
      </p:sp>
      <p:sp>
        <p:nvSpPr>
          <p:cNvPr id="14" name="Text Box 14"/>
          <p:cNvSpPr txBox="1">
            <a:spLocks noChangeArrowheads="1"/>
          </p:cNvSpPr>
          <p:nvPr/>
        </p:nvSpPr>
        <p:spPr bwMode="auto">
          <a:xfrm>
            <a:off x="273050" y="5957888"/>
            <a:ext cx="3556000" cy="366712"/>
          </a:xfrm>
          <a:prstGeom prst="rect">
            <a:avLst/>
          </a:prstGeom>
          <a:solidFill>
            <a:schemeClr val="bg1"/>
          </a:solidFill>
          <a:ln w="9525">
            <a:noFill/>
            <a:miter lim="800000"/>
            <a:headEnd/>
            <a:tailEnd/>
          </a:ln>
          <a:effectLst/>
        </p:spPr>
        <p:txBody>
          <a:bodyPr>
            <a:spAutoFit/>
          </a:bodyPr>
          <a:lstStyle/>
          <a:p>
            <a:pPr algn="l">
              <a:spcBef>
                <a:spcPct val="20000"/>
              </a:spcBef>
              <a:buClr>
                <a:schemeClr val="accent2"/>
              </a:buClr>
            </a:pPr>
            <a:r>
              <a:rPr lang="en-US" sz="1800" b="0" dirty="0" err="1"/>
              <a:t>Dựa</a:t>
            </a:r>
            <a:r>
              <a:rPr lang="en-US" sz="1800" b="0" dirty="0"/>
              <a:t> </a:t>
            </a:r>
            <a:r>
              <a:rPr lang="en-US" sz="1800" b="0" dirty="0" err="1"/>
              <a:t>sự</a:t>
            </a:r>
            <a:r>
              <a:rPr lang="en-US" sz="1800" b="0" dirty="0"/>
              <a:t> </a:t>
            </a:r>
            <a:r>
              <a:rPr lang="en-US" sz="1800" b="0" dirty="0" err="1"/>
              <a:t>kiện</a:t>
            </a:r>
            <a:r>
              <a:rPr lang="en-US" sz="1800" b="0" dirty="0"/>
              <a:t> (event-based)</a:t>
            </a:r>
          </a:p>
        </p:txBody>
      </p:sp>
      <p:sp>
        <p:nvSpPr>
          <p:cNvPr id="15" name="Text Box 15"/>
          <p:cNvSpPr txBox="1">
            <a:spLocks noChangeArrowheads="1"/>
          </p:cNvSpPr>
          <p:nvPr/>
        </p:nvSpPr>
        <p:spPr bwMode="auto">
          <a:xfrm>
            <a:off x="5029200" y="5943600"/>
            <a:ext cx="4600575" cy="366713"/>
          </a:xfrm>
          <a:prstGeom prst="rect">
            <a:avLst/>
          </a:prstGeom>
          <a:solidFill>
            <a:schemeClr val="bg1"/>
          </a:solidFill>
          <a:ln w="9525">
            <a:noFill/>
            <a:miter lim="800000"/>
            <a:headEnd/>
            <a:tailEnd/>
          </a:ln>
          <a:effectLst/>
        </p:spPr>
        <p:txBody>
          <a:bodyPr>
            <a:spAutoFit/>
          </a:bodyPr>
          <a:lstStyle/>
          <a:p>
            <a:pPr algn="l">
              <a:spcBef>
                <a:spcPct val="20000"/>
              </a:spcBef>
              <a:buClr>
                <a:schemeClr val="accent2"/>
              </a:buClr>
            </a:pPr>
            <a:r>
              <a:rPr lang="en-US" sz="1800" b="0" dirty="0" err="1"/>
              <a:t>Lấy</a:t>
            </a:r>
            <a:r>
              <a:rPr lang="en-US" sz="1800" b="0" dirty="0"/>
              <a:t> </a:t>
            </a:r>
            <a:r>
              <a:rPr lang="en-US" sz="1800" b="0" dirty="0" err="1"/>
              <a:t>dữ</a:t>
            </a:r>
            <a:r>
              <a:rPr lang="en-US" sz="1800" b="0" dirty="0"/>
              <a:t> </a:t>
            </a:r>
            <a:r>
              <a:rPr lang="en-US" sz="1800" b="0" dirty="0" err="1"/>
              <a:t>liệu</a:t>
            </a:r>
            <a:r>
              <a:rPr lang="en-US" sz="1800" b="0" dirty="0"/>
              <a:t> </a:t>
            </a:r>
            <a:r>
              <a:rPr lang="en-US" sz="1800" b="0" dirty="0" err="1"/>
              <a:t>làm</a:t>
            </a:r>
            <a:r>
              <a:rPr lang="en-US" sz="1800" b="0" dirty="0"/>
              <a:t> </a:t>
            </a:r>
            <a:r>
              <a:rPr lang="en-US" sz="1800" b="0" dirty="0" err="1"/>
              <a:t>trung</a:t>
            </a:r>
            <a:r>
              <a:rPr lang="en-US" sz="1800" b="0" dirty="0"/>
              <a:t> </a:t>
            </a:r>
            <a:r>
              <a:rPr lang="en-US" sz="1800" b="0" dirty="0" err="1"/>
              <a:t>tâm</a:t>
            </a:r>
            <a:r>
              <a:rPr lang="en-US" sz="1800" b="0" dirty="0"/>
              <a:t> (data-centered)</a:t>
            </a:r>
          </a:p>
        </p:txBody>
      </p:sp>
      <p:sp>
        <p:nvSpPr>
          <p:cNvPr id="16" name="Text Box 17"/>
          <p:cNvSpPr txBox="1">
            <a:spLocks noChangeArrowheads="1"/>
          </p:cNvSpPr>
          <p:nvPr/>
        </p:nvSpPr>
        <p:spPr bwMode="auto">
          <a:xfrm>
            <a:off x="3294063" y="1525588"/>
            <a:ext cx="2163762" cy="701675"/>
          </a:xfrm>
          <a:prstGeom prst="rect">
            <a:avLst/>
          </a:prstGeom>
          <a:noFill/>
          <a:ln w="9525">
            <a:noFill/>
            <a:miter lim="800000"/>
            <a:headEnd/>
            <a:tailEnd/>
          </a:ln>
          <a:effectLst/>
        </p:spPr>
        <p:txBody>
          <a:bodyPr>
            <a:spAutoFit/>
          </a:bodyPr>
          <a:lstStyle/>
          <a:p>
            <a:pPr>
              <a:spcBef>
                <a:spcPct val="50000"/>
              </a:spcBef>
            </a:pPr>
            <a:r>
              <a:rPr lang="en-US" sz="2000" b="0" dirty="0" err="1">
                <a:solidFill>
                  <a:srgbClr val="0000FF"/>
                </a:solidFill>
              </a:rPr>
              <a:t>Tách</a:t>
            </a:r>
            <a:r>
              <a:rPr lang="en-US" sz="2000" b="0" dirty="0">
                <a:solidFill>
                  <a:srgbClr val="0000FF"/>
                </a:solidFill>
              </a:rPr>
              <a:t> </a:t>
            </a:r>
            <a:r>
              <a:rPr lang="en-US" sz="2000" b="0" dirty="0" err="1">
                <a:solidFill>
                  <a:srgbClr val="0000FF"/>
                </a:solidFill>
              </a:rPr>
              <a:t>thành</a:t>
            </a:r>
            <a:r>
              <a:rPr lang="en-US" sz="2000" b="0" dirty="0">
                <a:solidFill>
                  <a:srgbClr val="0000FF"/>
                </a:solidFill>
              </a:rPr>
              <a:t> </a:t>
            </a:r>
            <a:r>
              <a:rPr lang="en-US" sz="2000" b="0" dirty="0" err="1">
                <a:solidFill>
                  <a:srgbClr val="0000FF"/>
                </a:solidFill>
              </a:rPr>
              <a:t>phần</a:t>
            </a:r>
            <a:r>
              <a:rPr lang="en-US" sz="2000" b="0" dirty="0">
                <a:solidFill>
                  <a:srgbClr val="0000FF"/>
                </a:solidFill>
              </a:rPr>
              <a:t> </a:t>
            </a:r>
            <a:br>
              <a:rPr lang="en-US" sz="2000" b="0" dirty="0">
                <a:solidFill>
                  <a:srgbClr val="0000FF"/>
                </a:solidFill>
              </a:rPr>
            </a:br>
            <a:r>
              <a:rPr lang="en-US" sz="2000" b="0" dirty="0" err="1">
                <a:solidFill>
                  <a:srgbClr val="0000FF"/>
                </a:solidFill>
              </a:rPr>
              <a:t>theo</a:t>
            </a:r>
            <a:r>
              <a:rPr lang="en-US" sz="2000" b="0" dirty="0">
                <a:solidFill>
                  <a:srgbClr val="0000FF"/>
                </a:solidFill>
              </a:rPr>
              <a:t> logic </a:t>
            </a:r>
            <a:r>
              <a:rPr lang="en-US" sz="2000" b="0" dirty="0" err="1">
                <a:solidFill>
                  <a:srgbClr val="0000FF"/>
                </a:solidFill>
              </a:rPr>
              <a:t>xử</a:t>
            </a:r>
            <a:r>
              <a:rPr lang="en-US" sz="2000" b="0" dirty="0">
                <a:solidFill>
                  <a:srgbClr val="0000FF"/>
                </a:solidFill>
              </a:rPr>
              <a:t> </a:t>
            </a:r>
            <a:r>
              <a:rPr lang="en-US" sz="2000" b="0" dirty="0" err="1">
                <a:solidFill>
                  <a:srgbClr val="0000FF"/>
                </a:solidFill>
              </a:rPr>
              <a:t>lý</a:t>
            </a:r>
            <a:endParaRPr lang="en-US" sz="2000" b="0" dirty="0">
              <a:solidFill>
                <a:srgbClr val="0000FF"/>
              </a:solidFill>
            </a:endParaRPr>
          </a:p>
        </p:txBody>
      </p:sp>
      <p:sp>
        <p:nvSpPr>
          <p:cNvPr id="17" name="Text Box 18"/>
          <p:cNvSpPr txBox="1">
            <a:spLocks noChangeArrowheads="1"/>
          </p:cNvSpPr>
          <p:nvPr/>
        </p:nvSpPr>
        <p:spPr bwMode="auto">
          <a:xfrm>
            <a:off x="3300413" y="4138613"/>
            <a:ext cx="1989137" cy="1006475"/>
          </a:xfrm>
          <a:prstGeom prst="rect">
            <a:avLst/>
          </a:prstGeom>
          <a:noFill/>
          <a:ln w="9525">
            <a:noFill/>
            <a:miter lim="800000"/>
            <a:headEnd/>
            <a:tailEnd/>
          </a:ln>
          <a:effectLst/>
        </p:spPr>
        <p:txBody>
          <a:bodyPr>
            <a:spAutoFit/>
          </a:bodyPr>
          <a:lstStyle/>
          <a:p>
            <a:pPr>
              <a:spcBef>
                <a:spcPct val="50000"/>
              </a:spcBef>
            </a:pPr>
            <a:r>
              <a:rPr lang="en-US" sz="2000" b="0" dirty="0" err="1">
                <a:solidFill>
                  <a:srgbClr val="0000FF"/>
                </a:solidFill>
              </a:rPr>
              <a:t>Tách</a:t>
            </a:r>
            <a:r>
              <a:rPr lang="en-US" sz="2000" b="0" dirty="0">
                <a:solidFill>
                  <a:srgbClr val="0000FF"/>
                </a:solidFill>
              </a:rPr>
              <a:t> </a:t>
            </a:r>
            <a:r>
              <a:rPr lang="en-US" sz="2000" b="0" dirty="0" err="1">
                <a:solidFill>
                  <a:srgbClr val="0000FF"/>
                </a:solidFill>
              </a:rPr>
              <a:t>thành</a:t>
            </a:r>
            <a:r>
              <a:rPr lang="en-US" sz="2000" b="0" dirty="0">
                <a:solidFill>
                  <a:srgbClr val="0000FF"/>
                </a:solidFill>
              </a:rPr>
              <a:t> </a:t>
            </a:r>
            <a:r>
              <a:rPr lang="en-US" sz="2000" b="0" dirty="0" err="1">
                <a:solidFill>
                  <a:srgbClr val="0000FF"/>
                </a:solidFill>
              </a:rPr>
              <a:t>phần</a:t>
            </a:r>
            <a:r>
              <a:rPr lang="en-US" sz="2000" b="0" dirty="0">
                <a:solidFill>
                  <a:srgbClr val="0000FF"/>
                </a:solidFill>
              </a:rPr>
              <a:t> </a:t>
            </a:r>
            <a:br>
              <a:rPr lang="en-US" sz="2000" b="0" dirty="0">
                <a:solidFill>
                  <a:srgbClr val="0000FF"/>
                </a:solidFill>
              </a:rPr>
            </a:br>
            <a:r>
              <a:rPr lang="en-US" sz="2000" b="0" dirty="0" err="1">
                <a:solidFill>
                  <a:srgbClr val="0000FF"/>
                </a:solidFill>
              </a:rPr>
              <a:t>theo</a:t>
            </a:r>
            <a:r>
              <a:rPr lang="en-US" sz="2000" b="0" dirty="0">
                <a:solidFill>
                  <a:srgbClr val="0000FF"/>
                </a:solidFill>
              </a:rPr>
              <a:t> </a:t>
            </a:r>
            <a:r>
              <a:rPr lang="en-US" sz="2000" b="0" dirty="0" err="1">
                <a:solidFill>
                  <a:srgbClr val="0000FF"/>
                </a:solidFill>
              </a:rPr>
              <a:t>không</a:t>
            </a:r>
            <a:r>
              <a:rPr lang="en-US" sz="2000" b="0" dirty="0">
                <a:solidFill>
                  <a:srgbClr val="0000FF"/>
                </a:solidFill>
              </a:rPr>
              <a:t> </a:t>
            </a:r>
            <a:r>
              <a:rPr lang="en-US" sz="2000" b="0" dirty="0" err="1">
                <a:solidFill>
                  <a:srgbClr val="0000FF"/>
                </a:solidFill>
              </a:rPr>
              <a:t>gian</a:t>
            </a:r>
            <a:r>
              <a:rPr lang="en-US" sz="2000" b="0" dirty="0">
                <a:solidFill>
                  <a:srgbClr val="0000FF"/>
                </a:solidFill>
              </a:rPr>
              <a:t> </a:t>
            </a:r>
            <a:r>
              <a:rPr lang="en-US" sz="2000" b="0" dirty="0" err="1">
                <a:solidFill>
                  <a:srgbClr val="0000FF"/>
                </a:solidFill>
              </a:rPr>
              <a:t>và</a:t>
            </a:r>
            <a:r>
              <a:rPr lang="en-US" sz="2000" b="0" dirty="0">
                <a:solidFill>
                  <a:srgbClr val="0000FF"/>
                </a:solidFill>
              </a:rPr>
              <a:t> </a:t>
            </a:r>
            <a:r>
              <a:rPr lang="en-US" sz="2000" b="0" dirty="0" err="1">
                <a:solidFill>
                  <a:srgbClr val="0000FF"/>
                </a:solidFill>
              </a:rPr>
              <a:t>thời</a:t>
            </a:r>
            <a:r>
              <a:rPr lang="en-US" sz="2000" b="0" dirty="0">
                <a:solidFill>
                  <a:srgbClr val="0000FF"/>
                </a:solidFill>
              </a:rPr>
              <a:t> </a:t>
            </a:r>
            <a:r>
              <a:rPr lang="en-US" sz="2000" b="0" dirty="0" err="1">
                <a:solidFill>
                  <a:srgbClr val="0000FF"/>
                </a:solidFill>
              </a:rPr>
              <a:t>gian</a:t>
            </a:r>
            <a:endParaRPr lang="en-US" sz="2000" b="0" dirty="0">
              <a:solidFill>
                <a:srgbClr val="0000FF"/>
              </a:solidFill>
            </a:endParaRPr>
          </a:p>
        </p:txBody>
      </p:sp>
      <p:sp>
        <p:nvSpPr>
          <p:cNvPr id="18" name="Line 24"/>
          <p:cNvSpPr>
            <a:spLocks noChangeShapeType="1"/>
          </p:cNvSpPr>
          <p:nvPr/>
        </p:nvSpPr>
        <p:spPr bwMode="auto">
          <a:xfrm>
            <a:off x="85725" y="3541713"/>
            <a:ext cx="8897938" cy="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7"/>
          <p:cNvSpPr>
            <a:spLocks noGrp="1"/>
          </p:cNvSpPr>
          <p:nvPr>
            <p:ph type="sldNum" sz="quarter" idx="12"/>
          </p:nvPr>
        </p:nvSpPr>
        <p:spPr>
          <a:xfrm>
            <a:off x="6553200" y="6248400"/>
            <a:ext cx="1905000" cy="457200"/>
          </a:xfrm>
        </p:spPr>
        <p:txBody>
          <a:bodyPr/>
          <a:lstStyle/>
          <a:p>
            <a:fld id="{C891C07C-F1E1-4CB4-BFBF-9F0010FC2E22}" type="slidenum">
              <a:rPr lang="en-US"/>
              <a:pPr/>
              <a:t>24</a:t>
            </a:fld>
            <a:endParaRPr lang="en-US"/>
          </a:p>
        </p:txBody>
      </p:sp>
      <p:pic>
        <p:nvPicPr>
          <p:cNvPr id="14" name="Picture 11" descr="client-server_architecture"/>
          <p:cNvPicPr>
            <a:picLocks noChangeAspect="1" noChangeArrowheads="1"/>
          </p:cNvPicPr>
          <p:nvPr/>
        </p:nvPicPr>
        <p:blipFill>
          <a:blip r:embed="rId2"/>
          <a:srcRect/>
          <a:stretch>
            <a:fillRect/>
          </a:stretch>
        </p:blipFill>
        <p:spPr>
          <a:xfrm>
            <a:off x="285750" y="1295400"/>
            <a:ext cx="7181850" cy="2362200"/>
          </a:xfrm>
          <a:prstGeom prst="rect">
            <a:avLst/>
          </a:prstGeom>
          <a:noFill/>
          <a:ln/>
        </p:spPr>
      </p:pic>
      <p:sp>
        <p:nvSpPr>
          <p:cNvPr id="15" name="Rectangle 14"/>
          <p:cNvSpPr>
            <a:spLocks noChangeArrowheads="1"/>
          </p:cNvSpPr>
          <p:nvPr/>
        </p:nvSpPr>
        <p:spPr bwMode="auto">
          <a:xfrm>
            <a:off x="588963" y="3810000"/>
            <a:ext cx="7445375" cy="2686050"/>
          </a:xfrm>
          <a:prstGeom prst="rect">
            <a:avLst/>
          </a:prstGeom>
          <a:noFill/>
          <a:ln w="9525">
            <a:noFill/>
            <a:miter lim="800000"/>
            <a:headEnd/>
            <a:tailEnd/>
          </a:ln>
          <a:effectLst/>
        </p:spPr>
        <p:txBody>
          <a:bodyPr/>
          <a:lstStyle/>
          <a:p>
            <a:pPr marL="609600" indent="-609600" algn="l">
              <a:spcBef>
                <a:spcPct val="20000"/>
              </a:spcBef>
              <a:buClr>
                <a:schemeClr val="accent2"/>
              </a:buClr>
              <a:buFontTx/>
              <a:buChar char="•"/>
            </a:pPr>
            <a:r>
              <a:rPr lang="en-US" sz="2200" b="0" dirty="0">
                <a:solidFill>
                  <a:srgbClr val="0000FF"/>
                </a:solidFill>
              </a:rPr>
              <a:t>Server :</a:t>
            </a:r>
            <a:r>
              <a:rPr lang="en-US" sz="2200" b="0" dirty="0"/>
              <a:t> </a:t>
            </a:r>
            <a:r>
              <a:rPr lang="en-US" sz="2200" b="0" dirty="0" err="1"/>
              <a:t>tiến</a:t>
            </a:r>
            <a:r>
              <a:rPr lang="en-US" sz="2200" b="0" dirty="0"/>
              <a:t> </a:t>
            </a:r>
            <a:r>
              <a:rPr lang="en-US" sz="2200" b="0" dirty="0" err="1"/>
              <a:t>trình</a:t>
            </a:r>
            <a:r>
              <a:rPr lang="en-US" sz="2200" b="0" dirty="0"/>
              <a:t> </a:t>
            </a:r>
            <a:r>
              <a:rPr lang="en-US" sz="2200" b="0" dirty="0" err="1"/>
              <a:t>cung</a:t>
            </a:r>
            <a:r>
              <a:rPr lang="en-US" sz="2200" b="0" dirty="0"/>
              <a:t> </a:t>
            </a:r>
            <a:r>
              <a:rPr lang="en-US" sz="2200" b="0" dirty="0" err="1"/>
              <a:t>cấp</a:t>
            </a:r>
            <a:r>
              <a:rPr lang="en-US" sz="2200" b="0" dirty="0"/>
              <a:t> </a:t>
            </a:r>
            <a:r>
              <a:rPr lang="en-US" sz="2200" b="0" dirty="0" err="1"/>
              <a:t>dịch</a:t>
            </a:r>
            <a:r>
              <a:rPr lang="en-US" sz="2200" b="0" dirty="0"/>
              <a:t> </a:t>
            </a:r>
            <a:r>
              <a:rPr lang="en-US" sz="2200" b="0" dirty="0" err="1"/>
              <a:t>vụ</a:t>
            </a:r>
            <a:endParaRPr lang="en-US" sz="2200" b="0" dirty="0"/>
          </a:p>
          <a:p>
            <a:pPr marL="609600" indent="-609600" algn="l">
              <a:spcBef>
                <a:spcPct val="20000"/>
              </a:spcBef>
              <a:buClr>
                <a:schemeClr val="accent2"/>
              </a:buClr>
              <a:buFontTx/>
              <a:buChar char="•"/>
            </a:pPr>
            <a:r>
              <a:rPr lang="en-US" sz="2200" b="0" dirty="0">
                <a:solidFill>
                  <a:srgbClr val="0000FF"/>
                </a:solidFill>
              </a:rPr>
              <a:t>Client : </a:t>
            </a:r>
            <a:r>
              <a:rPr lang="en-US" sz="2200" b="0" dirty="0" err="1"/>
              <a:t>tiến</a:t>
            </a:r>
            <a:r>
              <a:rPr lang="en-US" sz="2200" b="0" dirty="0"/>
              <a:t> </a:t>
            </a:r>
            <a:r>
              <a:rPr lang="en-US" sz="2200" b="0" dirty="0" err="1"/>
              <a:t>trình</a:t>
            </a:r>
            <a:r>
              <a:rPr lang="en-US" sz="2200" b="0" dirty="0"/>
              <a:t> </a:t>
            </a:r>
            <a:r>
              <a:rPr lang="en-US" sz="2200" b="0" dirty="0" err="1"/>
              <a:t>sử</a:t>
            </a:r>
            <a:r>
              <a:rPr lang="en-US" sz="2200" b="0" dirty="0"/>
              <a:t> </a:t>
            </a:r>
            <a:r>
              <a:rPr lang="en-US" sz="2200" b="0" dirty="0" err="1"/>
              <a:t>dụng</a:t>
            </a:r>
            <a:r>
              <a:rPr lang="en-US" sz="2200" b="0" dirty="0"/>
              <a:t> </a:t>
            </a:r>
            <a:r>
              <a:rPr lang="en-US" sz="2200" b="0" dirty="0" err="1"/>
              <a:t>dịch</a:t>
            </a:r>
            <a:r>
              <a:rPr lang="en-US" sz="2200" b="0" dirty="0"/>
              <a:t> </a:t>
            </a:r>
            <a:r>
              <a:rPr lang="en-US" sz="2200" b="0" dirty="0" err="1"/>
              <a:t>vụ</a:t>
            </a:r>
            <a:endParaRPr lang="en-US" sz="2200" b="0" dirty="0"/>
          </a:p>
          <a:p>
            <a:pPr marL="609600" indent="-609600" algn="l">
              <a:spcBef>
                <a:spcPct val="20000"/>
              </a:spcBef>
              <a:buClr>
                <a:schemeClr val="accent2"/>
              </a:buClr>
              <a:buFontTx/>
              <a:buChar char="•"/>
            </a:pPr>
            <a:r>
              <a:rPr lang="en-US" sz="2200" b="0" dirty="0"/>
              <a:t>Client </a:t>
            </a:r>
            <a:r>
              <a:rPr lang="en-US" sz="2200" b="0" dirty="0" err="1"/>
              <a:t>và</a:t>
            </a:r>
            <a:r>
              <a:rPr lang="en-US" sz="2200" b="0" dirty="0"/>
              <a:t> server </a:t>
            </a:r>
            <a:r>
              <a:rPr lang="en-US" sz="2200" b="0" dirty="0" err="1"/>
              <a:t>chạy</a:t>
            </a:r>
            <a:r>
              <a:rPr lang="en-US" sz="2200" b="0" dirty="0"/>
              <a:t> </a:t>
            </a:r>
            <a:r>
              <a:rPr lang="en-US" sz="2200" b="0" dirty="0" err="1"/>
              <a:t>trên</a:t>
            </a:r>
            <a:r>
              <a:rPr lang="en-US" sz="2200" b="0" dirty="0"/>
              <a:t> </a:t>
            </a:r>
            <a:r>
              <a:rPr lang="en-US" sz="2200" b="0" dirty="0" err="1"/>
              <a:t>các</a:t>
            </a:r>
            <a:r>
              <a:rPr lang="en-US" sz="2200" b="0" dirty="0"/>
              <a:t> </a:t>
            </a:r>
            <a:r>
              <a:rPr lang="en-US" sz="2200" b="0" dirty="0" err="1"/>
              <a:t>máy</a:t>
            </a:r>
            <a:r>
              <a:rPr lang="en-US" sz="2200" b="0" dirty="0"/>
              <a:t> </a:t>
            </a:r>
            <a:r>
              <a:rPr lang="en-US" sz="2200" b="0" dirty="0" err="1"/>
              <a:t>khác</a:t>
            </a:r>
            <a:r>
              <a:rPr lang="en-US" sz="2200" b="0" dirty="0"/>
              <a:t> </a:t>
            </a:r>
            <a:r>
              <a:rPr lang="en-US" sz="2200" b="0" dirty="0" err="1"/>
              <a:t>nhau</a:t>
            </a:r>
            <a:endParaRPr lang="en-US" sz="2200" b="0" dirty="0"/>
          </a:p>
          <a:p>
            <a:pPr marL="609600" indent="-609600" algn="l">
              <a:spcBef>
                <a:spcPct val="20000"/>
              </a:spcBef>
              <a:buClr>
                <a:schemeClr val="accent2"/>
              </a:buClr>
              <a:buFontTx/>
              <a:buChar char="•"/>
            </a:pPr>
            <a:r>
              <a:rPr lang="en-US" sz="2200" b="0" dirty="0"/>
              <a:t>Client </a:t>
            </a:r>
            <a:r>
              <a:rPr lang="en-US" sz="2200" b="0" dirty="0" err="1"/>
              <a:t>sử</a:t>
            </a:r>
            <a:r>
              <a:rPr lang="en-US" sz="2200" b="0" dirty="0"/>
              <a:t> </a:t>
            </a:r>
            <a:r>
              <a:rPr lang="en-US" sz="2200" b="0" dirty="0" err="1"/>
              <a:t>dụng</a:t>
            </a:r>
            <a:r>
              <a:rPr lang="en-US" sz="2200" b="0" dirty="0"/>
              <a:t> </a:t>
            </a:r>
            <a:r>
              <a:rPr lang="en-US" sz="2200" b="0" dirty="0" err="1"/>
              <a:t>dịch</a:t>
            </a:r>
            <a:r>
              <a:rPr lang="en-US" sz="2200" b="0" dirty="0"/>
              <a:t> </a:t>
            </a:r>
            <a:r>
              <a:rPr lang="en-US" sz="2200" b="0" dirty="0" err="1"/>
              <a:t>vụ</a:t>
            </a:r>
            <a:r>
              <a:rPr lang="en-US" sz="2200" b="0" dirty="0"/>
              <a:t> </a:t>
            </a:r>
            <a:r>
              <a:rPr lang="en-US" sz="2200" b="0" dirty="0" err="1"/>
              <a:t>theo</a:t>
            </a:r>
            <a:r>
              <a:rPr lang="en-US" sz="2200" b="0" dirty="0"/>
              <a:t> </a:t>
            </a:r>
            <a:r>
              <a:rPr lang="en-US" sz="2200" b="0" dirty="0" err="1"/>
              <a:t>mô</a:t>
            </a:r>
            <a:r>
              <a:rPr lang="en-US" sz="2200" b="0" dirty="0"/>
              <a:t> </a:t>
            </a:r>
            <a:r>
              <a:rPr lang="en-US" sz="2200" b="0" dirty="0" err="1"/>
              <a:t>hình</a:t>
            </a:r>
            <a:r>
              <a:rPr lang="en-US" sz="2200" b="0" dirty="0"/>
              <a:t> </a:t>
            </a:r>
            <a:r>
              <a:rPr lang="en-US" sz="2200" b="0" dirty="0" err="1"/>
              <a:t>yêu</a:t>
            </a:r>
            <a:r>
              <a:rPr lang="en-US" sz="2200" b="0" dirty="0"/>
              <a:t> </a:t>
            </a:r>
            <a:r>
              <a:rPr lang="en-US" sz="2200" b="0" dirty="0" err="1"/>
              <a:t>cầu</a:t>
            </a:r>
            <a:r>
              <a:rPr lang="en-US" sz="2200" b="0" dirty="0"/>
              <a:t>/</a:t>
            </a:r>
            <a:r>
              <a:rPr lang="en-US" sz="2200" b="0" dirty="0" err="1"/>
              <a:t>trả</a:t>
            </a:r>
            <a:r>
              <a:rPr lang="en-US" sz="2200" b="0" dirty="0"/>
              <a:t> </a:t>
            </a:r>
            <a:r>
              <a:rPr lang="en-US" sz="2200" b="0" dirty="0" err="1"/>
              <a:t>lời</a:t>
            </a:r>
            <a:endParaRPr lang="en-US" sz="2200" b="0" dirty="0"/>
          </a:p>
        </p:txBody>
      </p:sp>
      <p:sp>
        <p:nvSpPr>
          <p:cNvPr id="16" name="Title 1"/>
          <p:cNvSpPr>
            <a:spLocks noGrp="1"/>
          </p:cNvSpPr>
          <p:nvPr>
            <p:ph type="title"/>
          </p:nvPr>
        </p:nvSpPr>
        <p:spPr>
          <a:xfrm>
            <a:off x="457200" y="228600"/>
            <a:ext cx="8229600" cy="639762"/>
          </a:xfrm>
        </p:spPr>
        <p:txBody>
          <a:bodyPr>
            <a:noAutofit/>
          </a:bodyPr>
          <a:lstStyle/>
          <a:p>
            <a:pPr lvl="0"/>
            <a:r>
              <a:rPr lang="en-US" sz="3600" dirty="0" err="1" smtClean="0">
                <a:solidFill>
                  <a:srgbClr val="FF0000"/>
                </a:solidFill>
              </a:rPr>
              <a:t>Kiến</a:t>
            </a:r>
            <a:r>
              <a:rPr lang="en-US" sz="3600" dirty="0" smtClean="0">
                <a:solidFill>
                  <a:srgbClr val="FF0000"/>
                </a:solidFill>
              </a:rPr>
              <a:t> </a:t>
            </a:r>
            <a:r>
              <a:rPr lang="en-US" sz="3600" dirty="0" err="1" smtClean="0">
                <a:solidFill>
                  <a:srgbClr val="FF0000"/>
                </a:solidFill>
              </a:rPr>
              <a:t>trúc</a:t>
            </a:r>
            <a:r>
              <a:rPr lang="en-US" sz="3600" dirty="0" smtClean="0">
                <a:solidFill>
                  <a:srgbClr val="FF0000"/>
                </a:solidFill>
              </a:rPr>
              <a:t> </a:t>
            </a:r>
            <a:r>
              <a:rPr lang="en-US" sz="3600" dirty="0" err="1" smtClean="0">
                <a:solidFill>
                  <a:srgbClr val="FF0000"/>
                </a:solidFill>
              </a:rPr>
              <a:t>tập</a:t>
            </a:r>
            <a:r>
              <a:rPr lang="en-US" sz="3600" dirty="0" smtClean="0">
                <a:solidFill>
                  <a:srgbClr val="FF0000"/>
                </a:solidFill>
              </a:rPr>
              <a:t> </a:t>
            </a:r>
            <a:r>
              <a:rPr lang="en-US" sz="3600" dirty="0" err="1" smtClean="0">
                <a:solidFill>
                  <a:srgbClr val="FF0000"/>
                </a:solidFill>
              </a:rPr>
              <a:t>trung</a:t>
            </a:r>
            <a:r>
              <a:rPr lang="en-US" sz="3600" dirty="0" smtClean="0">
                <a:solidFill>
                  <a:srgbClr val="FF0000"/>
                </a:solidFill>
              </a:rPr>
              <a:t>: </a:t>
            </a:r>
            <a:r>
              <a:rPr lang="en-US" sz="3600" dirty="0" err="1" smtClean="0">
                <a:solidFill>
                  <a:srgbClr val="FF0000"/>
                </a:solidFill>
              </a:rPr>
              <a:t>Mô</a:t>
            </a:r>
            <a:r>
              <a:rPr lang="en-US" sz="3600" dirty="0" smtClean="0">
                <a:solidFill>
                  <a:srgbClr val="FF0000"/>
                </a:solidFill>
              </a:rPr>
              <a:t> </a:t>
            </a:r>
            <a:r>
              <a:rPr lang="en-US" sz="3600" dirty="0" err="1" smtClean="0">
                <a:solidFill>
                  <a:srgbClr val="FF0000"/>
                </a:solidFill>
              </a:rPr>
              <a:t>hình</a:t>
            </a:r>
            <a:r>
              <a:rPr lang="en-US" sz="3600" dirty="0" smtClean="0">
                <a:solidFill>
                  <a:srgbClr val="FF0000"/>
                </a:solidFill>
              </a:rPr>
              <a:t> client-server</a:t>
            </a:r>
            <a:endParaRPr lang="en-US" sz="3600"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smtClean="0">
                <a:solidFill>
                  <a:srgbClr val="FF0000"/>
                </a:solidFill>
              </a:rPr>
              <a:t>Client - server</a:t>
            </a:r>
            <a:endParaRPr lang="en-US" dirty="0">
              <a:solidFill>
                <a:srgbClr val="FF0000"/>
              </a:solidFill>
            </a:endParaRPr>
          </a:p>
        </p:txBody>
      </p:sp>
      <p:sp>
        <p:nvSpPr>
          <p:cNvPr id="3" name="Content Placeholder 2"/>
          <p:cNvSpPr>
            <a:spLocks noGrp="1"/>
          </p:cNvSpPr>
          <p:nvPr>
            <p:ph idx="1"/>
          </p:nvPr>
        </p:nvSpPr>
        <p:spPr>
          <a:xfrm>
            <a:off x="304800" y="990600"/>
            <a:ext cx="8229600" cy="4906963"/>
          </a:xfrm>
        </p:spPr>
        <p:txBody>
          <a:bodyPr>
            <a:noAutofit/>
          </a:bodyPr>
          <a:lstStyle/>
          <a:p>
            <a:pPr>
              <a:buFont typeface="Wingdings" pitchFamily="2" charset="2"/>
              <a:buChar char="Ø"/>
            </a:pPr>
            <a:r>
              <a:rPr lang="en-US" sz="2000" b="1" dirty="0" err="1" smtClean="0"/>
              <a:t>Chia</a:t>
            </a:r>
            <a:r>
              <a:rPr lang="en-US" sz="2000" b="1" dirty="0" smtClean="0"/>
              <a:t> </a:t>
            </a:r>
            <a:r>
              <a:rPr lang="en-US" sz="2000" b="1" dirty="0" err="1" smtClean="0"/>
              <a:t>sẻ</a:t>
            </a:r>
            <a:r>
              <a:rPr lang="en-US" sz="2000" b="1" dirty="0" smtClean="0"/>
              <a:t> </a:t>
            </a:r>
            <a:r>
              <a:rPr lang="en-US" sz="2000" b="1" dirty="0" err="1" smtClean="0"/>
              <a:t>dữ</a:t>
            </a:r>
            <a:r>
              <a:rPr lang="en-US" sz="2000" b="1" dirty="0" smtClean="0"/>
              <a:t> </a:t>
            </a:r>
            <a:r>
              <a:rPr lang="en-US" sz="2000" b="1" dirty="0" err="1" smtClean="0"/>
              <a:t>liệu</a:t>
            </a:r>
            <a:r>
              <a:rPr lang="en-US" sz="2000" dirty="0" smtClean="0"/>
              <a:t>: </a:t>
            </a:r>
            <a:r>
              <a:rPr lang="en-US" sz="2000" dirty="0" err="1" smtClean="0"/>
              <a:t>trong</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Khách</a:t>
            </a:r>
            <a:r>
              <a:rPr lang="en-US" sz="2000" dirty="0" smtClean="0"/>
              <a:t>/</a:t>
            </a:r>
            <a:r>
              <a:rPr lang="en-US" sz="2000" dirty="0" err="1" smtClean="0"/>
              <a:t>Chủ</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được</a:t>
            </a:r>
            <a:r>
              <a:rPr lang="en-US" sz="2000" dirty="0" smtClean="0"/>
              <a:t> </a:t>
            </a:r>
            <a:r>
              <a:rPr lang="en-US" sz="2000" dirty="0" err="1" smtClean="0"/>
              <a:t>lưu</a:t>
            </a:r>
            <a:r>
              <a:rPr lang="en-US" sz="2000" dirty="0" smtClean="0"/>
              <a:t> </a:t>
            </a:r>
            <a:r>
              <a:rPr lang="en-US" sz="2000" dirty="0" err="1" smtClean="0"/>
              <a:t>trên</a:t>
            </a:r>
            <a:r>
              <a:rPr lang="en-US" sz="2000" dirty="0" smtClean="0"/>
              <a:t> </a:t>
            </a:r>
            <a:r>
              <a:rPr lang="en-US" sz="2000" dirty="0" err="1" smtClean="0"/>
              <a:t>Máy</a:t>
            </a:r>
            <a:r>
              <a:rPr lang="en-US" sz="2000" dirty="0" smtClean="0"/>
              <a:t> </a:t>
            </a:r>
            <a:r>
              <a:rPr lang="en-US" sz="2000" dirty="0" err="1" smtClean="0"/>
              <a:t>chủ</a:t>
            </a:r>
            <a:r>
              <a:rPr lang="en-US" sz="2000" dirty="0" smtClean="0"/>
              <a:t> </a:t>
            </a:r>
            <a:r>
              <a:rPr lang="en-US" sz="2000" dirty="0" err="1" smtClean="0"/>
              <a:t>sẵn</a:t>
            </a:r>
            <a:r>
              <a:rPr lang="en-US" sz="2000" dirty="0" smtClean="0"/>
              <a:t> </a:t>
            </a:r>
            <a:r>
              <a:rPr lang="en-US" sz="2000" dirty="0" err="1" smtClean="0"/>
              <a:t>sàng</a:t>
            </a:r>
            <a:r>
              <a:rPr lang="en-US" sz="2000" dirty="0" smtClean="0"/>
              <a:t> </a:t>
            </a:r>
            <a:r>
              <a:rPr lang="en-US" sz="2000" dirty="0" err="1" smtClean="0"/>
              <a:t>cung</a:t>
            </a:r>
            <a:r>
              <a:rPr lang="en-US" sz="2000" dirty="0" smtClean="0"/>
              <a:t> </a:t>
            </a:r>
            <a:r>
              <a:rPr lang="en-US" sz="2000" dirty="0" err="1" smtClean="0"/>
              <a:t>cấp</a:t>
            </a:r>
            <a:r>
              <a:rPr lang="en-US" sz="2000" dirty="0" smtClean="0"/>
              <a:t> </a:t>
            </a:r>
            <a:r>
              <a:rPr lang="en-US" sz="2000" dirty="0" err="1" smtClean="0"/>
              <a:t>cho</a:t>
            </a:r>
            <a:r>
              <a:rPr lang="en-US" sz="2000" dirty="0" smtClean="0"/>
              <a:t> </a:t>
            </a:r>
            <a:r>
              <a:rPr lang="en-US" sz="2000" dirty="0" err="1" smtClean="0"/>
              <a:t>tất</a:t>
            </a:r>
            <a:r>
              <a:rPr lang="en-US" sz="2000" dirty="0" smtClean="0"/>
              <a:t> </a:t>
            </a:r>
            <a:r>
              <a:rPr lang="en-US" sz="2000" dirty="0" err="1" smtClean="0"/>
              <a:t>cả</a:t>
            </a:r>
            <a:r>
              <a:rPr lang="en-US" sz="2000" dirty="0" smtClean="0"/>
              <a:t> </a:t>
            </a:r>
            <a:r>
              <a:rPr lang="en-US" sz="2000" dirty="0" err="1" smtClean="0"/>
              <a:t>những</a:t>
            </a:r>
            <a:r>
              <a:rPr lang="en-US" sz="2000" dirty="0" smtClean="0"/>
              <a:t> NSD </a:t>
            </a:r>
            <a:r>
              <a:rPr lang="en-US" sz="2000" dirty="0" err="1" smtClean="0"/>
              <a:t>được</a:t>
            </a:r>
            <a:r>
              <a:rPr lang="en-US" sz="2000" dirty="0" smtClean="0"/>
              <a:t> </a:t>
            </a:r>
            <a:r>
              <a:rPr lang="en-US" sz="2000" dirty="0" err="1" smtClean="0"/>
              <a:t>quyền</a:t>
            </a:r>
            <a:r>
              <a:rPr lang="en-US" sz="2000" dirty="0" smtClean="0"/>
              <a:t> </a:t>
            </a:r>
            <a:r>
              <a:rPr lang="en-US" sz="2000" dirty="0" err="1" smtClean="0"/>
              <a:t>truy</a:t>
            </a:r>
            <a:r>
              <a:rPr lang="en-US" sz="2000" dirty="0" smtClean="0"/>
              <a:t> </a:t>
            </a:r>
            <a:r>
              <a:rPr lang="en-US" sz="2000" dirty="0" err="1" smtClean="0"/>
              <a:t>nhập</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ngôn</a:t>
            </a:r>
            <a:r>
              <a:rPr lang="en-US" sz="2000" dirty="0" smtClean="0"/>
              <a:t> </a:t>
            </a:r>
            <a:r>
              <a:rPr lang="en-US" sz="2000" dirty="0" err="1" smtClean="0"/>
              <a:t>ngữ</a:t>
            </a:r>
            <a:r>
              <a:rPr lang="en-US" sz="2000" dirty="0" smtClean="0"/>
              <a:t> SQL </a:t>
            </a:r>
            <a:r>
              <a:rPr lang="en-US" sz="2000" dirty="0" err="1" smtClean="0"/>
              <a:t>hỗ</a:t>
            </a:r>
            <a:r>
              <a:rPr lang="en-US" sz="2000" dirty="0" smtClean="0"/>
              <a:t> </a:t>
            </a:r>
            <a:r>
              <a:rPr lang="en-US" sz="2000" dirty="0" err="1" smtClean="0"/>
              <a:t>trợ</a:t>
            </a:r>
            <a:r>
              <a:rPr lang="en-US" sz="2000" dirty="0" smtClean="0"/>
              <a:t> </a:t>
            </a:r>
            <a:r>
              <a:rPr lang="en-US" sz="2000" dirty="0" err="1" smtClean="0"/>
              <a:t>cho</a:t>
            </a:r>
            <a:r>
              <a:rPr lang="en-US" sz="2000" dirty="0" smtClean="0"/>
              <a:t> NSD </a:t>
            </a:r>
            <a:r>
              <a:rPr lang="en-US" sz="2000" dirty="0" err="1" smtClean="0"/>
              <a:t>dễ</a:t>
            </a:r>
            <a:r>
              <a:rPr lang="en-US" sz="2000" dirty="0" smtClean="0"/>
              <a:t> </a:t>
            </a:r>
            <a:r>
              <a:rPr lang="en-US" sz="2000" dirty="0" err="1" smtClean="0"/>
              <a:t>dàng</a:t>
            </a:r>
            <a:r>
              <a:rPr lang="en-US" sz="2000" dirty="0" smtClean="0"/>
              <a:t> </a:t>
            </a:r>
            <a:r>
              <a:rPr lang="en-US" sz="2000" dirty="0" err="1" smtClean="0"/>
              <a:t>truy</a:t>
            </a:r>
            <a:r>
              <a:rPr lang="en-US" sz="2000" dirty="0" smtClean="0"/>
              <a:t> </a:t>
            </a:r>
            <a:r>
              <a:rPr lang="en-US" sz="2000" dirty="0" err="1" smtClean="0"/>
              <a:t>nhập</a:t>
            </a:r>
            <a:r>
              <a:rPr lang="en-US" sz="2000" dirty="0" smtClean="0"/>
              <a:t> </a:t>
            </a:r>
            <a:r>
              <a:rPr lang="en-US" sz="2000" dirty="0" err="1" smtClean="0"/>
              <a:t>dữ</a:t>
            </a:r>
            <a:r>
              <a:rPr lang="en-US" sz="2000" dirty="0" smtClean="0"/>
              <a:t> </a:t>
            </a:r>
            <a:r>
              <a:rPr lang="en-US" sz="2000" dirty="0" err="1" smtClean="0"/>
              <a:t>liệu</a:t>
            </a:r>
            <a:r>
              <a:rPr lang="en-US" sz="2000" dirty="0" smtClean="0"/>
              <a:t>.</a:t>
            </a:r>
          </a:p>
          <a:p>
            <a:pPr>
              <a:buFont typeface="Wingdings" pitchFamily="2" charset="2"/>
              <a:buChar char="Ø"/>
            </a:pPr>
            <a:r>
              <a:rPr lang="en-US" sz="2000" b="1" dirty="0" err="1" smtClean="0"/>
              <a:t>Các</a:t>
            </a:r>
            <a:r>
              <a:rPr lang="en-US" sz="2000" b="1" dirty="0" smtClean="0"/>
              <a:t> </a:t>
            </a:r>
            <a:r>
              <a:rPr lang="en-US" sz="2000" b="1" dirty="0" err="1" smtClean="0"/>
              <a:t>dịch</a:t>
            </a:r>
            <a:r>
              <a:rPr lang="en-US" sz="2000" b="1" dirty="0" smtClean="0"/>
              <a:t> </a:t>
            </a:r>
            <a:r>
              <a:rPr lang="en-US" sz="2000" b="1" dirty="0" err="1" smtClean="0"/>
              <a:t>vụ</a:t>
            </a:r>
            <a:r>
              <a:rPr lang="en-US" sz="2000" b="1" dirty="0" smtClean="0"/>
              <a:t> </a:t>
            </a:r>
            <a:r>
              <a:rPr lang="en-US" sz="2000" b="1" dirty="0" err="1" smtClean="0"/>
              <a:t>tích</a:t>
            </a:r>
            <a:r>
              <a:rPr lang="en-US" sz="2000" b="1" dirty="0" smtClean="0"/>
              <a:t> </a:t>
            </a:r>
            <a:r>
              <a:rPr lang="en-US" sz="2000" b="1" dirty="0" err="1" smtClean="0"/>
              <a:t>hợp</a:t>
            </a:r>
            <a:r>
              <a:rPr lang="en-US" sz="2000" dirty="0" smtClean="0"/>
              <a:t>: NSD </a:t>
            </a:r>
            <a:r>
              <a:rPr lang="en-US" sz="2000" dirty="0" err="1" smtClean="0"/>
              <a:t>có</a:t>
            </a:r>
            <a:r>
              <a:rPr lang="en-US" sz="2000" dirty="0" smtClean="0"/>
              <a:t> </a:t>
            </a:r>
            <a:r>
              <a:rPr lang="en-US" sz="2000" dirty="0" err="1" smtClean="0"/>
              <a:t>thể</a:t>
            </a:r>
            <a:r>
              <a:rPr lang="en-US" sz="2000" dirty="0" smtClean="0"/>
              <a:t> </a:t>
            </a:r>
            <a:r>
              <a:rPr lang="en-US" sz="2000" dirty="0" err="1" smtClean="0"/>
              <a:t>nhận</a:t>
            </a:r>
            <a:r>
              <a:rPr lang="en-US" sz="2000" dirty="0" smtClean="0"/>
              <a:t> </a:t>
            </a:r>
            <a:r>
              <a:rPr lang="en-US" sz="2000" dirty="0" err="1" smtClean="0"/>
              <a:t>được</a:t>
            </a:r>
            <a:r>
              <a:rPr lang="en-US" sz="2000" dirty="0" smtClean="0"/>
              <a:t> </a:t>
            </a:r>
            <a:r>
              <a:rPr lang="en-US" sz="2000" dirty="0" err="1" smtClean="0"/>
              <a:t>thông</a:t>
            </a:r>
            <a:r>
              <a:rPr lang="en-US" sz="2000" dirty="0" smtClean="0"/>
              <a:t> tin </a:t>
            </a:r>
            <a:r>
              <a:rPr lang="en-US" sz="2000" dirty="0" err="1" smtClean="0"/>
              <a:t>cần</a:t>
            </a:r>
            <a:r>
              <a:rPr lang="en-US" sz="2000" dirty="0" smtClean="0"/>
              <a:t> </a:t>
            </a:r>
            <a:r>
              <a:rPr lang="en-US" sz="2000" dirty="0" err="1" smtClean="0"/>
              <a:t>thiết</a:t>
            </a:r>
            <a:r>
              <a:rPr lang="en-US" sz="2000" dirty="0" smtClean="0"/>
              <a:t> </a:t>
            </a:r>
            <a:r>
              <a:rPr lang="en-US" sz="2000" dirty="0" err="1" smtClean="0"/>
              <a:t>và</a:t>
            </a:r>
            <a:r>
              <a:rPr lang="en-US" sz="2000" dirty="0" smtClean="0"/>
              <a:t> </a:t>
            </a:r>
            <a:r>
              <a:rPr lang="en-US" sz="2000" dirty="0" err="1" smtClean="0"/>
              <a:t>xử</a:t>
            </a:r>
            <a:r>
              <a:rPr lang="en-US" sz="2000" dirty="0" smtClean="0"/>
              <a:t> </a:t>
            </a:r>
            <a:r>
              <a:rPr lang="en-US" sz="2000" dirty="0" err="1" smtClean="0"/>
              <a:t>lý</a:t>
            </a:r>
            <a:r>
              <a:rPr lang="en-US" sz="2000" dirty="0" smtClean="0"/>
              <a:t> </a:t>
            </a:r>
            <a:r>
              <a:rPr lang="en-US" sz="2000" dirty="0" err="1" smtClean="0"/>
              <a:t>thông</a:t>
            </a:r>
            <a:r>
              <a:rPr lang="en-US" sz="2000" dirty="0" smtClean="0"/>
              <a:t> tin </a:t>
            </a:r>
            <a:r>
              <a:rPr lang="en-US" sz="2000" dirty="0" err="1" smtClean="0"/>
              <a:t>theo</a:t>
            </a:r>
            <a:r>
              <a:rPr lang="en-US" sz="2000" dirty="0" smtClean="0"/>
              <a:t> </a:t>
            </a:r>
            <a:r>
              <a:rPr lang="en-US" sz="2000" dirty="0" err="1" smtClean="0"/>
              <a:t>nhu</a:t>
            </a:r>
            <a:r>
              <a:rPr lang="en-US" sz="2000" dirty="0" smtClean="0"/>
              <a:t> </a:t>
            </a:r>
            <a:r>
              <a:rPr lang="en-US" sz="2000" dirty="0" err="1" smtClean="0"/>
              <a:t>cầu</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do </a:t>
            </a:r>
            <a:r>
              <a:rPr lang="en-US" sz="2000" dirty="0" err="1" smtClean="0"/>
              <a:t>Máy</a:t>
            </a:r>
            <a:r>
              <a:rPr lang="en-US" sz="2000" dirty="0" smtClean="0"/>
              <a:t> </a:t>
            </a:r>
            <a:r>
              <a:rPr lang="en-US" sz="2000" dirty="0" err="1" smtClean="0"/>
              <a:t>chủ</a:t>
            </a:r>
            <a:r>
              <a:rPr lang="en-US" sz="2000" dirty="0" smtClean="0"/>
              <a:t> </a:t>
            </a:r>
            <a:r>
              <a:rPr lang="en-US" sz="2000" dirty="0" err="1" smtClean="0"/>
              <a:t>cung</a:t>
            </a:r>
            <a:r>
              <a:rPr lang="en-US" sz="2000" dirty="0" smtClean="0"/>
              <a:t> </a:t>
            </a:r>
            <a:r>
              <a:rPr lang="en-US" sz="2000" dirty="0" err="1" smtClean="0"/>
              <a:t>cấp</a:t>
            </a:r>
            <a:r>
              <a:rPr lang="en-US" sz="2000" dirty="0" smtClean="0"/>
              <a:t>.</a:t>
            </a:r>
          </a:p>
          <a:p>
            <a:pPr>
              <a:buFont typeface="Wingdings" pitchFamily="2" charset="2"/>
              <a:buChar char="Ø"/>
            </a:pPr>
            <a:r>
              <a:rPr lang="en-US" sz="2000" b="1" dirty="0" err="1" smtClean="0"/>
              <a:t>Chia</a:t>
            </a:r>
            <a:r>
              <a:rPr lang="en-US" sz="2000" b="1" dirty="0" smtClean="0"/>
              <a:t> </a:t>
            </a:r>
            <a:r>
              <a:rPr lang="en-US" sz="2000" b="1" dirty="0" err="1" smtClean="0"/>
              <a:t>sẻ</a:t>
            </a:r>
            <a:r>
              <a:rPr lang="en-US" sz="2000" b="1" dirty="0" smtClean="0"/>
              <a:t> </a:t>
            </a:r>
            <a:r>
              <a:rPr lang="en-US" sz="2000" b="1" dirty="0" err="1" smtClean="0"/>
              <a:t>tài</a:t>
            </a:r>
            <a:r>
              <a:rPr lang="en-US" sz="2000" b="1" dirty="0" smtClean="0"/>
              <a:t> </a:t>
            </a:r>
            <a:r>
              <a:rPr lang="en-US" sz="2000" b="1" dirty="0" err="1" smtClean="0"/>
              <a:t>nguyên</a:t>
            </a:r>
            <a:r>
              <a:rPr lang="en-US" sz="2000" b="1" dirty="0" smtClean="0"/>
              <a:t> </a:t>
            </a:r>
            <a:r>
              <a:rPr lang="en-US" sz="2000" b="1" dirty="0" err="1" smtClean="0"/>
              <a:t>giữa</a:t>
            </a:r>
            <a:r>
              <a:rPr lang="en-US" sz="2000" b="1" dirty="0" smtClean="0"/>
              <a:t> </a:t>
            </a:r>
            <a:r>
              <a:rPr lang="en-US" sz="2000" b="1" dirty="0" err="1" smtClean="0"/>
              <a:t>các</a:t>
            </a:r>
            <a:r>
              <a:rPr lang="en-US" sz="2000" b="1" dirty="0" smtClean="0"/>
              <a:t> </a:t>
            </a:r>
            <a:r>
              <a:rPr lang="en-US" sz="2000" b="1" dirty="0" err="1" smtClean="0"/>
              <a:t>hệ</a:t>
            </a:r>
            <a:r>
              <a:rPr lang="en-US" sz="2000" b="1" dirty="0" smtClean="0"/>
              <a:t> </a:t>
            </a:r>
            <a:r>
              <a:rPr lang="en-US" sz="2000" b="1" dirty="0" err="1" smtClean="0"/>
              <a:t>thống</a:t>
            </a:r>
            <a:r>
              <a:rPr lang="en-US" sz="2000" b="1" dirty="0" smtClean="0"/>
              <a:t> </a:t>
            </a:r>
            <a:r>
              <a:rPr lang="en-US" sz="2000" b="1" dirty="0" err="1" smtClean="0"/>
              <a:t>khác</a:t>
            </a:r>
            <a:r>
              <a:rPr lang="en-US" sz="2000" b="1" dirty="0" smtClean="0"/>
              <a:t> </a:t>
            </a:r>
            <a:r>
              <a:rPr lang="en-US" sz="2000" b="1" dirty="0" err="1" smtClean="0"/>
              <a:t>nhau</a:t>
            </a:r>
            <a:r>
              <a:rPr lang="en-US" sz="2000" dirty="0" smtClean="0"/>
              <a:t>: </a:t>
            </a:r>
            <a:r>
              <a:rPr lang="en-US" sz="2000" dirty="0" err="1" smtClean="0"/>
              <a:t>Tạo</a:t>
            </a:r>
            <a:r>
              <a:rPr lang="en-US" sz="2000" dirty="0" smtClean="0"/>
              <a:t> </a:t>
            </a:r>
            <a:r>
              <a:rPr lang="en-US" sz="2000" dirty="0" err="1" smtClean="0"/>
              <a:t>các</a:t>
            </a:r>
            <a:r>
              <a:rPr lang="en-US" sz="2000" dirty="0" smtClean="0"/>
              <a:t>  </a:t>
            </a:r>
            <a:r>
              <a:rPr lang="en-US" sz="2000" dirty="0" err="1" smtClean="0"/>
              <a:t>ứng</a:t>
            </a:r>
            <a:r>
              <a:rPr lang="en-US" sz="2000" dirty="0" smtClean="0"/>
              <a:t> </a:t>
            </a:r>
            <a:r>
              <a:rPr lang="en-US" sz="2000" dirty="0" err="1" smtClean="0"/>
              <a:t>dụng</a:t>
            </a:r>
            <a:r>
              <a:rPr lang="en-US" sz="2000" dirty="0" smtClean="0"/>
              <a:t> </a:t>
            </a:r>
            <a:r>
              <a:rPr lang="en-US" sz="2000" dirty="0" err="1" smtClean="0"/>
              <a:t>độc</a:t>
            </a:r>
            <a:r>
              <a:rPr lang="en-US" sz="2000" dirty="0" smtClean="0"/>
              <a:t> </a:t>
            </a:r>
            <a:r>
              <a:rPr lang="en-US" sz="2000" dirty="0" err="1" smtClean="0"/>
              <a:t>lập</a:t>
            </a:r>
            <a:r>
              <a:rPr lang="en-US" sz="2000" dirty="0" smtClean="0"/>
              <a:t>  </a:t>
            </a:r>
            <a:r>
              <a:rPr lang="en-US" sz="2000" dirty="0" err="1" smtClean="0"/>
              <a:t>với</a:t>
            </a:r>
            <a:r>
              <a:rPr lang="en-US" sz="2000" dirty="0" smtClean="0"/>
              <a:t> HĐH </a:t>
            </a:r>
            <a:r>
              <a:rPr lang="en-US" sz="2000" dirty="0" err="1" smtClean="0"/>
              <a:t>và</a:t>
            </a:r>
            <a:r>
              <a:rPr lang="en-US" sz="2000" dirty="0" smtClean="0"/>
              <a:t> </a:t>
            </a:r>
            <a:r>
              <a:rPr lang="en-US" sz="2000" dirty="0" err="1" smtClean="0"/>
              <a:t>thiết</a:t>
            </a:r>
            <a:r>
              <a:rPr lang="en-US" sz="2000" dirty="0" smtClean="0"/>
              <a:t> </a:t>
            </a:r>
            <a:r>
              <a:rPr lang="en-US" sz="2000" dirty="0" err="1" smtClean="0"/>
              <a:t>bị</a:t>
            </a:r>
            <a:r>
              <a:rPr lang="en-US" sz="2000" dirty="0" smtClean="0"/>
              <a:t> </a:t>
            </a:r>
            <a:r>
              <a:rPr lang="en-US" sz="2000" dirty="0" err="1" smtClean="0"/>
              <a:t>phần</a:t>
            </a:r>
            <a:r>
              <a:rPr lang="en-US" sz="2000" dirty="0" smtClean="0"/>
              <a:t> </a:t>
            </a:r>
            <a:r>
              <a:rPr lang="en-US" sz="2000" dirty="0" err="1" smtClean="0"/>
              <a:t>cứng</a:t>
            </a:r>
            <a:r>
              <a:rPr lang="en-US" sz="2000" dirty="0" smtClean="0"/>
              <a:t>, do </a:t>
            </a:r>
            <a:r>
              <a:rPr lang="en-US" sz="2000" dirty="0" err="1" smtClean="0"/>
              <a:t>đó</a:t>
            </a:r>
            <a:r>
              <a:rPr lang="en-US" sz="2000" dirty="0" smtClean="0"/>
              <a:t> </a:t>
            </a:r>
            <a:r>
              <a:rPr lang="en-US" sz="2000" dirty="0" err="1" smtClean="0"/>
              <a:t>các</a:t>
            </a:r>
            <a:r>
              <a:rPr lang="en-US" sz="2000" dirty="0" smtClean="0"/>
              <a:t> </a:t>
            </a:r>
            <a:r>
              <a:rPr lang="en-US" sz="2000" dirty="0" err="1" smtClean="0"/>
              <a:t>ứng</a:t>
            </a:r>
            <a:r>
              <a:rPr lang="en-US" sz="2000" dirty="0" smtClean="0"/>
              <a:t> </a:t>
            </a:r>
            <a:r>
              <a:rPr lang="en-US" sz="2000" dirty="0" err="1" smtClean="0"/>
              <a:t>dụng</a:t>
            </a:r>
            <a:r>
              <a:rPr lang="en-US" sz="2000" dirty="0" smtClean="0"/>
              <a:t> </a:t>
            </a:r>
            <a:r>
              <a:rPr lang="en-US" sz="2000" dirty="0" err="1" smtClean="0"/>
              <a:t>Máy</a:t>
            </a:r>
            <a:r>
              <a:rPr lang="en-US" sz="2000" dirty="0" smtClean="0"/>
              <a:t> </a:t>
            </a:r>
            <a:r>
              <a:rPr lang="en-US" sz="2000" dirty="0" err="1" smtClean="0"/>
              <a:t>khách</a:t>
            </a:r>
            <a:r>
              <a:rPr lang="en-US" sz="2000" dirty="0" smtClean="0"/>
              <a:t> </a:t>
            </a:r>
            <a:r>
              <a:rPr lang="en-US" sz="2000" dirty="0" err="1" smtClean="0"/>
              <a:t>đều</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các</a:t>
            </a:r>
            <a:r>
              <a:rPr lang="en-US" sz="2000" dirty="0" smtClean="0"/>
              <a:t> </a:t>
            </a:r>
            <a:r>
              <a:rPr lang="en-US" sz="2000" dirty="0" err="1" smtClean="0"/>
              <a:t>tài</a:t>
            </a:r>
            <a:r>
              <a:rPr lang="en-US" sz="2000" dirty="0" smtClean="0"/>
              <a:t> </a:t>
            </a:r>
            <a:r>
              <a:rPr lang="en-US" sz="2000" dirty="0" err="1" smtClean="0"/>
              <a:t>nguyên</a:t>
            </a:r>
            <a:r>
              <a:rPr lang="en-US" sz="2000" dirty="0" smtClean="0"/>
              <a:t> </a:t>
            </a:r>
            <a:r>
              <a:rPr lang="en-US" sz="2000" dirty="0" err="1" smtClean="0"/>
              <a:t>chung</a:t>
            </a:r>
            <a:r>
              <a:rPr lang="en-US" sz="2000" dirty="0" smtClean="0"/>
              <a:t> </a:t>
            </a:r>
            <a:r>
              <a:rPr lang="en-US" sz="2000" dirty="0" err="1" smtClean="0"/>
              <a:t>trên</a:t>
            </a:r>
            <a:r>
              <a:rPr lang="en-US" sz="2000" dirty="0" smtClean="0"/>
              <a:t> </a:t>
            </a:r>
            <a:r>
              <a:rPr lang="en-US" sz="2000" dirty="0" err="1" smtClean="0"/>
              <a:t>mạng</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dịch</a:t>
            </a:r>
            <a:r>
              <a:rPr lang="en-US" sz="2000" dirty="0" smtClean="0"/>
              <a:t> </a:t>
            </a:r>
            <a:r>
              <a:rPr lang="en-US" sz="2000" dirty="0" err="1" smtClean="0"/>
              <a:t>vụ</a:t>
            </a:r>
            <a:r>
              <a:rPr lang="en-US" sz="2000" dirty="0" smtClean="0"/>
              <a:t>....</a:t>
            </a:r>
          </a:p>
          <a:p>
            <a:pPr>
              <a:buFont typeface="Wingdings" pitchFamily="2" charset="2"/>
              <a:buChar char="Ø"/>
            </a:pPr>
            <a:r>
              <a:rPr lang="en-US" sz="2000" b="1" dirty="0" err="1" smtClean="0"/>
              <a:t>Khả</a:t>
            </a:r>
            <a:r>
              <a:rPr lang="en-US" sz="2000" b="1" dirty="0" smtClean="0"/>
              <a:t> </a:t>
            </a:r>
            <a:r>
              <a:rPr lang="en-US" sz="2000" b="1" dirty="0" err="1" smtClean="0"/>
              <a:t>năng</a:t>
            </a:r>
            <a:r>
              <a:rPr lang="en-US" sz="2000" b="1" dirty="0" smtClean="0"/>
              <a:t> </a:t>
            </a:r>
            <a:r>
              <a:rPr lang="en-US" sz="2000" b="1" dirty="0" err="1" smtClean="0"/>
              <a:t>trao</a:t>
            </a:r>
            <a:r>
              <a:rPr lang="en-US" sz="2000" b="1" dirty="0" smtClean="0"/>
              <a:t> </a:t>
            </a:r>
            <a:r>
              <a:rPr lang="en-US" sz="2000" b="1" dirty="0" err="1" smtClean="0"/>
              <a:t>đổi</a:t>
            </a:r>
            <a:r>
              <a:rPr lang="en-US" sz="2000" b="1" dirty="0" smtClean="0"/>
              <a:t> </a:t>
            </a:r>
            <a:r>
              <a:rPr lang="en-US" sz="2000" b="1" dirty="0" err="1" smtClean="0"/>
              <a:t>và</a:t>
            </a:r>
            <a:r>
              <a:rPr lang="en-US" sz="2000" b="1" dirty="0" smtClean="0"/>
              <a:t> </a:t>
            </a:r>
            <a:r>
              <a:rPr lang="en-US" sz="2000" b="1" dirty="0" err="1" smtClean="0"/>
              <a:t>tương</a:t>
            </a:r>
            <a:r>
              <a:rPr lang="en-US" sz="2000" b="1" dirty="0" smtClean="0"/>
              <a:t> </a:t>
            </a:r>
            <a:r>
              <a:rPr lang="en-US" sz="2000" b="1" dirty="0" err="1" smtClean="0"/>
              <a:t>thích</a:t>
            </a:r>
            <a:r>
              <a:rPr lang="en-US" sz="2000" b="1" dirty="0" smtClean="0"/>
              <a:t> </a:t>
            </a:r>
            <a:r>
              <a:rPr lang="en-US" sz="2000" b="1" dirty="0" err="1" smtClean="0"/>
              <a:t>dữ</a:t>
            </a:r>
            <a:r>
              <a:rPr lang="en-US" sz="2000" b="1" dirty="0" smtClean="0"/>
              <a:t> </a:t>
            </a:r>
            <a:r>
              <a:rPr lang="en-US" sz="2000" b="1" dirty="0" err="1" smtClean="0"/>
              <a:t>liệu</a:t>
            </a:r>
            <a:r>
              <a:rPr lang="en-US" sz="2000" dirty="0" smtClean="0"/>
              <a:t>: </a:t>
            </a:r>
            <a:r>
              <a:rPr lang="en-US" sz="2000" dirty="0" err="1" smtClean="0"/>
              <a:t>Hầu</a:t>
            </a:r>
            <a:r>
              <a:rPr lang="en-US" sz="2000" dirty="0" smtClean="0"/>
              <a:t> </a:t>
            </a:r>
            <a:r>
              <a:rPr lang="en-US" sz="2000" dirty="0" err="1" smtClean="0"/>
              <a:t>hết</a:t>
            </a:r>
            <a:r>
              <a:rPr lang="en-US" sz="2000" dirty="0" smtClean="0"/>
              <a:t> </a:t>
            </a:r>
            <a:r>
              <a:rPr lang="en-US" sz="2000" dirty="0" err="1" smtClean="0"/>
              <a:t>các</a:t>
            </a:r>
            <a:r>
              <a:rPr lang="en-US" sz="2000" dirty="0" smtClean="0"/>
              <a:t> </a:t>
            </a:r>
            <a:r>
              <a:rPr lang="en-US" sz="2000" dirty="0" err="1" smtClean="0"/>
              <a:t>công</a:t>
            </a:r>
            <a:r>
              <a:rPr lang="en-US" sz="2000" dirty="0" smtClean="0"/>
              <a:t>  </a:t>
            </a:r>
            <a:r>
              <a:rPr lang="en-US" sz="2000" dirty="0" err="1" smtClean="0"/>
              <a:t>cụ</a:t>
            </a:r>
            <a:r>
              <a:rPr lang="en-US" sz="2000" dirty="0" smtClean="0"/>
              <a:t> </a:t>
            </a:r>
            <a:r>
              <a:rPr lang="en-US" sz="2000" dirty="0" err="1" smtClean="0"/>
              <a:t>đều</a:t>
            </a:r>
            <a:r>
              <a:rPr lang="en-US" sz="2000" dirty="0" smtClean="0"/>
              <a:t> </a:t>
            </a:r>
            <a:r>
              <a:rPr lang="en-US" sz="2000" dirty="0" err="1" smtClean="0"/>
              <a:t>dựa</a:t>
            </a:r>
            <a:r>
              <a:rPr lang="en-US" sz="2000" dirty="0" smtClean="0"/>
              <a:t> </a:t>
            </a:r>
            <a:r>
              <a:rPr lang="en-US" sz="2000" dirty="0" err="1" smtClean="0"/>
              <a:t>trên</a:t>
            </a:r>
            <a:r>
              <a:rPr lang="en-US" sz="2000" dirty="0" smtClean="0"/>
              <a:t> </a:t>
            </a:r>
            <a:r>
              <a:rPr lang="en-US" sz="2000" dirty="0" err="1" smtClean="0"/>
              <a:t>tiêu</a:t>
            </a:r>
            <a:r>
              <a:rPr lang="en-US" sz="2000" dirty="0" smtClean="0"/>
              <a:t> </a:t>
            </a:r>
            <a:r>
              <a:rPr lang="en-US" sz="2000" dirty="0" err="1" smtClean="0"/>
              <a:t>chuẩn</a:t>
            </a:r>
            <a:r>
              <a:rPr lang="en-US" sz="2000" dirty="0" smtClean="0"/>
              <a:t> </a:t>
            </a:r>
            <a:r>
              <a:rPr lang="en-US" sz="2000" dirty="0" err="1" smtClean="0"/>
              <a:t>của</a:t>
            </a:r>
            <a:r>
              <a:rPr lang="en-US" sz="2000" dirty="0" smtClean="0"/>
              <a:t> </a:t>
            </a:r>
            <a:r>
              <a:rPr lang="en-US" sz="2000" dirty="0" err="1" smtClean="0"/>
              <a:t>ngôn</a:t>
            </a:r>
            <a:r>
              <a:rPr lang="en-US" sz="2000" dirty="0" smtClean="0"/>
              <a:t> </a:t>
            </a:r>
            <a:r>
              <a:rPr lang="en-US" sz="2000" dirty="0" err="1" smtClean="0"/>
              <a:t>ngữ</a:t>
            </a:r>
            <a:r>
              <a:rPr lang="en-US" sz="2000" dirty="0" smtClean="0"/>
              <a:t> SQL, </a:t>
            </a:r>
            <a:r>
              <a:rPr lang="en-US" sz="2000" dirty="0" err="1" smtClean="0"/>
              <a:t>đảm</a:t>
            </a:r>
            <a:r>
              <a:rPr lang="en-US" sz="2000" dirty="0" smtClean="0"/>
              <a:t> </a:t>
            </a:r>
            <a:r>
              <a:rPr lang="en-US" sz="2000" dirty="0" err="1" smtClean="0"/>
              <a:t>bảo</a:t>
            </a:r>
            <a:r>
              <a:rPr lang="en-US" sz="2000" dirty="0" smtClean="0"/>
              <a:t> </a:t>
            </a:r>
            <a:r>
              <a:rPr lang="en-US" sz="2000" dirty="0" err="1" smtClean="0"/>
              <a:t>được</a:t>
            </a:r>
            <a:r>
              <a:rPr lang="en-US" sz="2000" dirty="0" smtClean="0"/>
              <a:t> </a:t>
            </a:r>
            <a:r>
              <a:rPr lang="en-US" sz="2000" dirty="0" err="1" smtClean="0"/>
              <a:t>tính</a:t>
            </a:r>
            <a:r>
              <a:rPr lang="en-US" sz="2000" dirty="0" smtClean="0"/>
              <a:t> </a:t>
            </a:r>
            <a:r>
              <a:rPr lang="en-US" sz="2000" dirty="0" err="1" smtClean="0"/>
              <a:t>tương</a:t>
            </a:r>
            <a:r>
              <a:rPr lang="en-US" sz="2000" dirty="0" smtClean="0"/>
              <a:t> </a:t>
            </a:r>
            <a:r>
              <a:rPr lang="en-US" sz="2000" dirty="0" err="1" smtClean="0"/>
              <a:t>thích</a:t>
            </a:r>
            <a:r>
              <a:rPr lang="en-US" sz="2000" dirty="0" smtClean="0"/>
              <a:t> </a:t>
            </a:r>
            <a:r>
              <a:rPr lang="en-US" sz="2000" dirty="0" err="1" smtClean="0"/>
              <a:t>và</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trao</a:t>
            </a:r>
            <a:r>
              <a:rPr lang="en-US" sz="2000" dirty="0" smtClean="0"/>
              <a:t> </a:t>
            </a:r>
            <a:r>
              <a:rPr lang="en-US" sz="2000" dirty="0" err="1" smtClean="0"/>
              <a:t>đổi</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giữa</a:t>
            </a:r>
            <a:r>
              <a:rPr lang="en-US" sz="2000" dirty="0" smtClean="0"/>
              <a:t> </a:t>
            </a:r>
            <a:r>
              <a:rPr lang="en-US" sz="2000" dirty="0" err="1" smtClean="0"/>
              <a:t>các</a:t>
            </a:r>
            <a:r>
              <a:rPr lang="en-US" sz="2000" dirty="0" smtClean="0"/>
              <a:t>  </a:t>
            </a:r>
            <a:r>
              <a:rPr lang="en-US" sz="2000" dirty="0" err="1" smtClean="0"/>
              <a:t>tiến</a:t>
            </a:r>
            <a:r>
              <a:rPr lang="en-US" sz="2000" dirty="0" smtClean="0"/>
              <a:t> </a:t>
            </a:r>
            <a:r>
              <a:rPr lang="en-US" sz="2000" dirty="0" err="1" smtClean="0"/>
              <a:t>trình</a:t>
            </a:r>
            <a:r>
              <a:rPr lang="en-US" sz="2000" dirty="0" smtClean="0"/>
              <a:t> </a:t>
            </a:r>
            <a:r>
              <a:rPr lang="en-US" sz="2000" dirty="0" err="1" smtClean="0"/>
              <a:t>Máy</a:t>
            </a:r>
            <a:r>
              <a:rPr lang="en-US" sz="2000" dirty="0" smtClean="0"/>
              <a:t> </a:t>
            </a:r>
            <a:r>
              <a:rPr lang="en-US" sz="2000" dirty="0" err="1" smtClean="0"/>
              <a:t>khách</a:t>
            </a:r>
            <a:r>
              <a:rPr lang="en-US" sz="2000" dirty="0" smtClean="0"/>
              <a:t> </a:t>
            </a:r>
            <a:r>
              <a:rPr lang="en-US" sz="2000" dirty="0" err="1" smtClean="0"/>
              <a:t>và</a:t>
            </a:r>
            <a:r>
              <a:rPr lang="en-US" sz="2000" dirty="0" smtClean="0"/>
              <a:t> </a:t>
            </a:r>
            <a:r>
              <a:rPr lang="en-US" sz="2000" dirty="0" err="1" smtClean="0"/>
              <a:t>Máy</a:t>
            </a:r>
            <a:r>
              <a:rPr lang="en-US" sz="2000" dirty="0" smtClean="0"/>
              <a:t> </a:t>
            </a:r>
            <a:r>
              <a:rPr lang="en-US" sz="2000" dirty="0" err="1" smtClean="0"/>
              <a:t>chủ</a:t>
            </a:r>
            <a:r>
              <a:rPr lang="en-US" sz="2000" dirty="0" smtClean="0"/>
              <a:t>.</a:t>
            </a:r>
          </a:p>
          <a:p>
            <a:pPr>
              <a:buFont typeface="Wingdings" pitchFamily="2" charset="2"/>
              <a:buChar char="Ø"/>
            </a:pPr>
            <a:r>
              <a:rPr lang="en-US" sz="2000" b="1" dirty="0" err="1" smtClean="0"/>
              <a:t>Không</a:t>
            </a:r>
            <a:r>
              <a:rPr lang="en-US" sz="2000" b="1" dirty="0" smtClean="0"/>
              <a:t> </a:t>
            </a:r>
            <a:r>
              <a:rPr lang="en-US" sz="2000" b="1" dirty="0" err="1" smtClean="0"/>
              <a:t>phụ</a:t>
            </a:r>
            <a:r>
              <a:rPr lang="en-US" sz="2000" b="1" dirty="0" smtClean="0"/>
              <a:t> </a:t>
            </a:r>
            <a:r>
              <a:rPr lang="en-US" sz="2000" b="1" dirty="0" err="1" smtClean="0"/>
              <a:t>thuộc</a:t>
            </a:r>
            <a:r>
              <a:rPr lang="en-US" sz="2000" b="1" dirty="0" smtClean="0"/>
              <a:t> </a:t>
            </a:r>
            <a:r>
              <a:rPr lang="en-US" sz="2000" b="1" dirty="0" err="1" smtClean="0"/>
              <a:t>thiết</a:t>
            </a:r>
            <a:r>
              <a:rPr lang="en-US" sz="2000" b="1" dirty="0" smtClean="0"/>
              <a:t> </a:t>
            </a:r>
            <a:r>
              <a:rPr lang="en-US" sz="2000" b="1" dirty="0" err="1" smtClean="0"/>
              <a:t>bị</a:t>
            </a:r>
            <a:r>
              <a:rPr lang="en-US" sz="2000" b="1" dirty="0" smtClean="0"/>
              <a:t> </a:t>
            </a:r>
            <a:r>
              <a:rPr lang="en-US" sz="2000" b="1" dirty="0" err="1" smtClean="0"/>
              <a:t>lưu</a:t>
            </a:r>
            <a:r>
              <a:rPr lang="en-US" sz="2000" b="1" dirty="0" smtClean="0"/>
              <a:t> </a:t>
            </a:r>
            <a:r>
              <a:rPr lang="en-US" sz="2000" b="1" dirty="0" err="1" smtClean="0"/>
              <a:t>trữ</a:t>
            </a:r>
            <a:r>
              <a:rPr lang="en-US" sz="2000" b="1" dirty="0" smtClean="0"/>
              <a:t> </a:t>
            </a:r>
            <a:r>
              <a:rPr lang="en-US" sz="2000" b="1" dirty="0" err="1" smtClean="0"/>
              <a:t>dữ</a:t>
            </a:r>
            <a:r>
              <a:rPr lang="en-US" sz="2000" b="1" dirty="0" smtClean="0"/>
              <a:t> </a:t>
            </a:r>
            <a:r>
              <a:rPr lang="en-US" sz="2000" b="1" dirty="0" err="1" smtClean="0"/>
              <a:t>liệu</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được</a:t>
            </a:r>
            <a:r>
              <a:rPr lang="en-US" sz="2000" dirty="0" smtClean="0"/>
              <a:t> </a:t>
            </a:r>
            <a:r>
              <a:rPr lang="en-US" sz="2000" dirty="0" err="1" smtClean="0"/>
              <a:t>lưu</a:t>
            </a:r>
            <a:r>
              <a:rPr lang="en-US" sz="2000" dirty="0" smtClean="0"/>
              <a:t> </a:t>
            </a:r>
            <a:r>
              <a:rPr lang="en-US" sz="2000" dirty="0" err="1" smtClean="0"/>
              <a:t>trữ</a:t>
            </a:r>
            <a:r>
              <a:rPr lang="en-US" sz="2000" dirty="0" smtClean="0"/>
              <a:t> </a:t>
            </a:r>
            <a:r>
              <a:rPr lang="en-US" sz="2000" dirty="0" err="1" smtClean="0"/>
              <a:t>đa</a:t>
            </a:r>
            <a:r>
              <a:rPr lang="en-US" sz="2000" dirty="0" smtClean="0"/>
              <a:t> </a:t>
            </a:r>
            <a:r>
              <a:rPr lang="en-US" sz="2000" dirty="0" err="1" smtClean="0"/>
              <a:t>dạng</a:t>
            </a:r>
            <a:r>
              <a:rPr lang="en-US" sz="2000" dirty="0" smtClean="0"/>
              <a:t> </a:t>
            </a:r>
            <a:r>
              <a:rPr lang="en-US" sz="2000" dirty="0" err="1" smtClean="0"/>
              <a:t>thiết</a:t>
            </a:r>
            <a:r>
              <a:rPr lang="en-US" sz="2000" dirty="0" smtClean="0"/>
              <a:t> </a:t>
            </a:r>
            <a:r>
              <a:rPr lang="en-US" sz="2000" dirty="0" err="1" smtClean="0"/>
              <a:t>bị</a:t>
            </a:r>
            <a:r>
              <a:rPr lang="en-US" sz="2000" dirty="0" smtClean="0"/>
              <a:t>, NSD </a:t>
            </a:r>
            <a:r>
              <a:rPr lang="en-US" sz="2000" dirty="0" err="1" smtClean="0"/>
              <a:t>vân</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truy</a:t>
            </a:r>
            <a:r>
              <a:rPr lang="en-US" sz="2000" dirty="0" smtClean="0"/>
              <a:t> </a:t>
            </a:r>
            <a:r>
              <a:rPr lang="en-US" sz="2000" dirty="0" err="1" smtClean="0"/>
              <a:t>xuất</a:t>
            </a:r>
            <a:r>
              <a:rPr lang="en-US" sz="2000" dirty="0" smtClean="0"/>
              <a:t> </a:t>
            </a:r>
            <a:r>
              <a:rPr lang="en-US" sz="2000" dirty="0" err="1" smtClean="0"/>
              <a:t>dữ</a:t>
            </a:r>
            <a:r>
              <a:rPr lang="en-US" sz="2000" dirty="0" smtClean="0"/>
              <a:t> </a:t>
            </a:r>
            <a:r>
              <a:rPr lang="en-US" sz="2000" dirty="0" err="1" smtClean="0"/>
              <a:t>liệu</a:t>
            </a:r>
            <a:r>
              <a:rPr lang="en-US" sz="2000" dirty="0" smtClean="0"/>
              <a:t>.</a:t>
            </a:r>
          </a:p>
          <a:p>
            <a:pPr>
              <a:buFont typeface="Wingdings" pitchFamily="2" charset="2"/>
              <a:buChar char="Ø"/>
            </a:pPr>
            <a:r>
              <a:rPr lang="en-US" sz="2000" b="1" dirty="0" err="1" smtClean="0"/>
              <a:t>Độc</a:t>
            </a:r>
            <a:r>
              <a:rPr lang="en-US" sz="2000" b="1" dirty="0" smtClean="0"/>
              <a:t> </a:t>
            </a:r>
            <a:r>
              <a:rPr lang="en-US" sz="2000" b="1" dirty="0" err="1" smtClean="0"/>
              <a:t>lập</a:t>
            </a:r>
            <a:r>
              <a:rPr lang="en-US" sz="2000" b="1" dirty="0" smtClean="0"/>
              <a:t> </a:t>
            </a:r>
            <a:r>
              <a:rPr lang="en-US" sz="2000" b="1" dirty="0" err="1" smtClean="0"/>
              <a:t>với</a:t>
            </a:r>
            <a:r>
              <a:rPr lang="en-US" sz="2000" b="1" dirty="0" smtClean="0"/>
              <a:t> </a:t>
            </a:r>
            <a:r>
              <a:rPr lang="en-US" sz="2000" b="1" dirty="0" err="1" smtClean="0"/>
              <a:t>vị</a:t>
            </a:r>
            <a:r>
              <a:rPr lang="en-US" sz="2000" b="1" dirty="0" smtClean="0"/>
              <a:t> </a:t>
            </a:r>
            <a:r>
              <a:rPr lang="en-US" sz="2000" b="1" dirty="0" err="1" smtClean="0"/>
              <a:t>trí</a:t>
            </a:r>
            <a:r>
              <a:rPr lang="en-US" sz="2000" b="1" dirty="0" smtClean="0"/>
              <a:t> </a:t>
            </a:r>
            <a:r>
              <a:rPr lang="en-US" sz="2000" b="1" dirty="0" err="1" smtClean="0"/>
              <a:t>xử</a:t>
            </a:r>
            <a:r>
              <a:rPr lang="en-US" sz="2000" b="1" dirty="0" smtClean="0"/>
              <a:t> </a:t>
            </a:r>
            <a:r>
              <a:rPr lang="en-US" sz="2000" b="1" dirty="0" err="1" smtClean="0"/>
              <a:t>lý</a:t>
            </a:r>
            <a:r>
              <a:rPr lang="en-US" sz="2000" b="1" dirty="0" smtClean="0"/>
              <a:t> </a:t>
            </a:r>
            <a:r>
              <a:rPr lang="en-US" sz="2000" b="1" dirty="0" err="1" smtClean="0"/>
              <a:t>dữ</a:t>
            </a:r>
            <a:r>
              <a:rPr lang="en-US" sz="2000" b="1" dirty="0" smtClean="0"/>
              <a:t> </a:t>
            </a:r>
            <a:r>
              <a:rPr lang="en-US" sz="2000" b="1" dirty="0" err="1" smtClean="0"/>
              <a:t>liệu</a:t>
            </a:r>
            <a:r>
              <a:rPr lang="en-US" sz="2000" dirty="0" smtClean="0"/>
              <a:t>: </a:t>
            </a:r>
            <a:r>
              <a:rPr lang="en-US" sz="2000" dirty="0" err="1" smtClean="0"/>
              <a:t>Việc</a:t>
            </a:r>
            <a:r>
              <a:rPr lang="en-US" sz="2000" dirty="0" smtClean="0"/>
              <a:t> </a:t>
            </a:r>
            <a:r>
              <a:rPr lang="en-US" sz="2000" dirty="0" err="1" smtClean="0"/>
              <a:t>truy</a:t>
            </a:r>
            <a:r>
              <a:rPr lang="en-US" sz="2000" dirty="0" smtClean="0"/>
              <a:t> </a:t>
            </a:r>
            <a:r>
              <a:rPr lang="en-US" sz="2000" dirty="0" err="1" smtClean="0"/>
              <a:t>xuất</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không</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a:t>
            </a:r>
            <a:r>
              <a:rPr lang="en-US" sz="2000" dirty="0" err="1" smtClean="0"/>
              <a:t>thiết</a:t>
            </a:r>
            <a:r>
              <a:rPr lang="en-US" sz="2000" dirty="0" smtClean="0"/>
              <a:t> </a:t>
            </a:r>
            <a:r>
              <a:rPr lang="en-US" sz="2000" dirty="0" err="1" smtClean="0"/>
              <a:t>bị</a:t>
            </a:r>
            <a:r>
              <a:rPr lang="en-US" sz="2000" dirty="0" smtClean="0"/>
              <a:t> </a:t>
            </a:r>
            <a:r>
              <a:rPr lang="en-US" sz="2000" dirty="0" err="1" smtClean="0"/>
              <a:t>phần</a:t>
            </a:r>
            <a:r>
              <a:rPr lang="en-US" sz="2000" dirty="0" smtClean="0"/>
              <a:t> </a:t>
            </a:r>
            <a:r>
              <a:rPr lang="en-US" sz="2000" dirty="0" err="1" smtClean="0"/>
              <a:t>cứng</a:t>
            </a:r>
            <a:r>
              <a:rPr lang="en-US" sz="2000" dirty="0" smtClean="0"/>
              <a:t>, HĐH </a:t>
            </a:r>
            <a:r>
              <a:rPr lang="en-US" sz="2000" dirty="0" err="1" smtClean="0"/>
              <a:t>và</a:t>
            </a:r>
            <a:r>
              <a:rPr lang="en-US" sz="2000" dirty="0" smtClean="0"/>
              <a:t> </a:t>
            </a:r>
            <a:r>
              <a:rPr lang="en-US" sz="2000" dirty="0" err="1" smtClean="0"/>
              <a:t>vị</a:t>
            </a:r>
            <a:r>
              <a:rPr lang="en-US" sz="2000" dirty="0" smtClean="0"/>
              <a:t> </a:t>
            </a:r>
            <a:r>
              <a:rPr lang="en-US" sz="2000" dirty="0" err="1" smtClean="0"/>
              <a:t>trí</a:t>
            </a:r>
            <a:r>
              <a:rPr lang="en-US" sz="2000" dirty="0" smtClean="0"/>
              <a:t> </a:t>
            </a:r>
            <a:r>
              <a:rPr lang="en-US" sz="2000" dirty="0" err="1" smtClean="0"/>
              <a:t>lưu</a:t>
            </a:r>
            <a:r>
              <a:rPr lang="en-US" sz="2000" dirty="0" smtClean="0"/>
              <a:t> </a:t>
            </a:r>
            <a:r>
              <a:rPr lang="en-US" sz="2000" dirty="0" err="1" smtClean="0"/>
              <a:t>trữ</a:t>
            </a:r>
            <a:r>
              <a:rPr lang="en-US" sz="2000" dirty="0" smtClean="0"/>
              <a:t> </a:t>
            </a:r>
            <a:r>
              <a:rPr lang="en-US" sz="2000" dirty="0" err="1" smtClean="0"/>
              <a:t>dữ</a:t>
            </a:r>
            <a:r>
              <a:rPr lang="en-US" sz="2000" dirty="0" smtClean="0"/>
              <a:t> </a:t>
            </a:r>
            <a:r>
              <a:rPr lang="en-US" sz="2000" dirty="0" err="1" smtClean="0"/>
              <a:t>liệu</a:t>
            </a:r>
            <a:r>
              <a:rPr lang="en-US" sz="2000" dirty="0" smtClean="0"/>
              <a:t>.</a:t>
            </a:r>
          </a:p>
          <a:p>
            <a:pPr>
              <a:buFont typeface="Wingdings" pitchFamily="2" charset="2"/>
              <a:buChar char="Ø"/>
            </a:pPr>
            <a:r>
              <a:rPr lang="en-US" sz="2000" b="1" dirty="0" err="1" smtClean="0"/>
              <a:t>Quản</a:t>
            </a:r>
            <a:r>
              <a:rPr lang="en-US" sz="2000" b="1" dirty="0" smtClean="0"/>
              <a:t> </a:t>
            </a:r>
            <a:r>
              <a:rPr lang="en-US" sz="2000" b="1" dirty="0" err="1" smtClean="0"/>
              <a:t>lý</a:t>
            </a:r>
            <a:r>
              <a:rPr lang="en-US" sz="2000" b="1" dirty="0" smtClean="0"/>
              <a:t> </a:t>
            </a:r>
            <a:r>
              <a:rPr lang="en-US" sz="2000" b="1" dirty="0" err="1" smtClean="0"/>
              <a:t>tập</a:t>
            </a:r>
            <a:r>
              <a:rPr lang="en-US" sz="2000" b="1" dirty="0" smtClean="0"/>
              <a:t> </a:t>
            </a:r>
            <a:r>
              <a:rPr lang="en-US" sz="2000" b="1" dirty="0" err="1" smtClean="0"/>
              <a:t>trung</a:t>
            </a:r>
            <a:r>
              <a:rPr lang="en-US" sz="2000" dirty="0" smtClean="0"/>
              <a:t>: </a:t>
            </a:r>
            <a:r>
              <a:rPr lang="en-US" sz="2000" dirty="0" err="1" smtClean="0"/>
              <a:t>Việc</a:t>
            </a:r>
            <a:r>
              <a:rPr lang="en-US" sz="2000" dirty="0" smtClean="0"/>
              <a:t> </a:t>
            </a:r>
            <a:r>
              <a:rPr lang="en-US" sz="2000" dirty="0" err="1" smtClean="0"/>
              <a:t>quản</a:t>
            </a:r>
            <a:r>
              <a:rPr lang="en-US" sz="2000" dirty="0" smtClean="0"/>
              <a:t> </a:t>
            </a:r>
            <a:r>
              <a:rPr lang="en-US" sz="2000" dirty="0" err="1" smtClean="0"/>
              <a:t>lý</a:t>
            </a:r>
            <a:r>
              <a:rPr lang="en-US" sz="2000" dirty="0" smtClean="0"/>
              <a:t> </a:t>
            </a:r>
            <a:r>
              <a:rPr lang="en-US" sz="2000" dirty="0" err="1" smtClean="0"/>
              <a:t>tập</a:t>
            </a:r>
            <a:r>
              <a:rPr lang="en-US" sz="2000" dirty="0" smtClean="0"/>
              <a:t> </a:t>
            </a:r>
            <a:r>
              <a:rPr lang="en-US" sz="2000" dirty="0" err="1" smtClean="0"/>
              <a:t>trung</a:t>
            </a:r>
            <a:r>
              <a:rPr lang="en-US" sz="2000" dirty="0" smtClean="0"/>
              <a:t> </a:t>
            </a:r>
            <a:r>
              <a:rPr lang="en-US" sz="2000" dirty="0" err="1" smtClean="0"/>
              <a:t>được</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bằng</a:t>
            </a:r>
            <a:r>
              <a:rPr lang="en-US" sz="2000" dirty="0" smtClean="0"/>
              <a:t> </a:t>
            </a:r>
            <a:r>
              <a:rPr lang="en-US" sz="2000" dirty="0" err="1" smtClean="0"/>
              <a:t>cách</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các</a:t>
            </a:r>
            <a:r>
              <a:rPr lang="en-US" sz="2000" dirty="0" smtClean="0"/>
              <a:t>  </a:t>
            </a:r>
            <a:r>
              <a:rPr lang="en-US" sz="2000" dirty="0" err="1" smtClean="0"/>
              <a:t>công</a:t>
            </a:r>
            <a:r>
              <a:rPr lang="en-US" sz="2000" dirty="0" smtClean="0"/>
              <a:t> </a:t>
            </a:r>
            <a:r>
              <a:rPr lang="en-US" sz="2000" dirty="0" err="1" smtClean="0"/>
              <a:t>cụ</a:t>
            </a:r>
            <a:r>
              <a:rPr lang="en-US" sz="2000" dirty="0" smtClean="0"/>
              <a:t> </a:t>
            </a:r>
            <a:r>
              <a:rPr lang="en-US" sz="2000" dirty="0" err="1" smtClean="0"/>
              <a:t>giám</a:t>
            </a:r>
            <a:r>
              <a:rPr lang="en-US" sz="2000" dirty="0" smtClean="0"/>
              <a:t> </a:t>
            </a:r>
            <a:r>
              <a:rPr lang="en-US" sz="2000" dirty="0" err="1" smtClean="0"/>
              <a:t>sát</a:t>
            </a:r>
            <a:r>
              <a:rPr lang="en-US" sz="2000" dirty="0" smtClean="0"/>
              <a:t> </a:t>
            </a:r>
            <a:r>
              <a:rPr lang="en-US" sz="2000" dirty="0" err="1" smtClean="0"/>
              <a:t>và</a:t>
            </a:r>
            <a:r>
              <a:rPr lang="en-US" sz="2000" dirty="0" smtClean="0"/>
              <a:t> </a:t>
            </a:r>
            <a:r>
              <a:rPr lang="en-US" sz="2000" dirty="0" err="1" smtClean="0"/>
              <a:t>hỗ</a:t>
            </a:r>
            <a:r>
              <a:rPr lang="en-US" sz="2000" dirty="0" smtClean="0"/>
              <a:t> </a:t>
            </a:r>
            <a:r>
              <a:rPr lang="en-US" sz="2000" dirty="0" err="1" smtClean="0"/>
              <a:t>trợ</a:t>
            </a:r>
            <a:r>
              <a:rPr lang="en-US" sz="2000" dirty="0" smtClean="0"/>
              <a:t> </a:t>
            </a:r>
            <a:r>
              <a:rPr lang="en-US" sz="2000" dirty="0" err="1" smtClean="0"/>
              <a:t>từ</a:t>
            </a:r>
            <a:r>
              <a:rPr lang="en-US" sz="2000" dirty="0" smtClean="0"/>
              <a:t> </a:t>
            </a:r>
            <a:r>
              <a:rPr lang="en-US" sz="2000" dirty="0" err="1" smtClean="0"/>
              <a:t>trung</a:t>
            </a:r>
            <a:r>
              <a:rPr lang="en-US" sz="2000" dirty="0" smtClean="0"/>
              <a:t> </a:t>
            </a:r>
            <a:r>
              <a:rPr lang="en-US" sz="2000" dirty="0" err="1" smtClean="0"/>
              <a:t>tâm</a:t>
            </a:r>
            <a:endParaRPr lang="en-US" sz="2000" dirty="0" smtClean="0"/>
          </a:p>
          <a:p>
            <a:pPr>
              <a:buFont typeface="Wingdings" pitchFamily="2" charset="2"/>
              <a:buChar char="Ø"/>
            </a:pP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0" y="1447800"/>
            <a:ext cx="6858000" cy="3581400"/>
          </a:xfrm>
          <a:prstGeom prst="rect">
            <a:avLst/>
          </a:prstGeom>
          <a:noFill/>
          <a:ln w="9525">
            <a:noFill/>
            <a:miter lim="800000"/>
            <a:headEnd/>
            <a:tailEnd/>
          </a:ln>
          <a:effectLst/>
        </p:spPr>
      </p:pic>
      <p:sp>
        <p:nvSpPr>
          <p:cNvPr id="1027" name="Rectangle 3"/>
          <p:cNvSpPr>
            <a:spLocks noChangeArrowheads="1"/>
          </p:cNvSpPr>
          <p:nvPr/>
        </p:nvSpPr>
        <p:spPr bwMode="auto">
          <a:xfrm>
            <a:off x="1143000" y="5257800"/>
            <a:ext cx="7086600"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i="1" u="none" strike="noStrike" cap="none" normalizeH="0" baseline="0" dirty="0" err="1" smtClean="0">
                <a:ln>
                  <a:noFill/>
                </a:ln>
                <a:solidFill>
                  <a:schemeClr val="tx1"/>
                </a:solidFill>
                <a:effectLst/>
                <a:latin typeface="Calibri (Body)"/>
                <a:ea typeface="Times New Roman" pitchFamily="18" charset="0"/>
                <a:cs typeface="Arial" pitchFamily="34" charset="0"/>
              </a:rPr>
              <a:t>Thành</a:t>
            </a:r>
            <a:r>
              <a:rPr kumimoji="0" lang="en-US" sz="2200" i="1" u="none" strike="noStrike" cap="none" normalizeH="0" baseline="0" dirty="0" smtClean="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smtClean="0">
                <a:ln>
                  <a:noFill/>
                </a:ln>
                <a:solidFill>
                  <a:schemeClr val="tx1"/>
                </a:solidFill>
                <a:effectLst/>
                <a:latin typeface="Calibri (Body)"/>
                <a:ea typeface="Times New Roman" pitchFamily="18" charset="0"/>
                <a:cs typeface="Arial" pitchFamily="34" charset="0"/>
              </a:rPr>
              <a:t>phần</a:t>
            </a:r>
            <a:r>
              <a:rPr kumimoji="0" lang="en-US" sz="2200" i="1" u="none" strike="noStrike" cap="none" normalizeH="0" baseline="0" dirty="0" smtClean="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smtClean="0">
                <a:ln>
                  <a:noFill/>
                </a:ln>
                <a:solidFill>
                  <a:schemeClr val="tx1"/>
                </a:solidFill>
                <a:effectLst/>
                <a:latin typeface="Calibri (Body)"/>
                <a:ea typeface="Times New Roman" pitchFamily="18" charset="0"/>
                <a:cs typeface="Arial" pitchFamily="34" charset="0"/>
              </a:rPr>
              <a:t>cơ</a:t>
            </a:r>
            <a:r>
              <a:rPr kumimoji="0" lang="en-US" sz="2200" i="1" u="none" strike="noStrike" cap="none" normalizeH="0" baseline="0" dirty="0" smtClean="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smtClean="0">
                <a:ln>
                  <a:noFill/>
                </a:ln>
                <a:solidFill>
                  <a:schemeClr val="tx1"/>
                </a:solidFill>
                <a:effectLst/>
                <a:latin typeface="Calibri (Body)"/>
                <a:ea typeface="Times New Roman" pitchFamily="18" charset="0"/>
                <a:cs typeface="Arial" pitchFamily="34" charset="0"/>
              </a:rPr>
              <a:t>bản</a:t>
            </a:r>
            <a:r>
              <a:rPr kumimoji="0" lang="en-US" sz="2200" i="1" u="none" strike="noStrike" cap="none" normalizeH="0" baseline="0" dirty="0" smtClean="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smtClean="0">
                <a:ln>
                  <a:noFill/>
                </a:ln>
                <a:solidFill>
                  <a:schemeClr val="tx1"/>
                </a:solidFill>
                <a:effectLst/>
                <a:latin typeface="Calibri (Body)"/>
                <a:ea typeface="Times New Roman" pitchFamily="18" charset="0"/>
                <a:cs typeface="Arial" pitchFamily="34" charset="0"/>
              </a:rPr>
              <a:t>trong</a:t>
            </a:r>
            <a:r>
              <a:rPr kumimoji="0" lang="en-US" sz="2200" i="1" u="none" strike="noStrike" cap="none" normalizeH="0" baseline="0" dirty="0" smtClean="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smtClean="0">
                <a:ln>
                  <a:noFill/>
                </a:ln>
                <a:solidFill>
                  <a:schemeClr val="tx1"/>
                </a:solidFill>
                <a:effectLst/>
                <a:latin typeface="Calibri (Body)"/>
                <a:ea typeface="Times New Roman" pitchFamily="18" charset="0"/>
                <a:cs typeface="Arial" pitchFamily="34" charset="0"/>
              </a:rPr>
              <a:t>mô</a:t>
            </a:r>
            <a:r>
              <a:rPr kumimoji="0" lang="en-US" sz="2200" i="1" u="none" strike="noStrike" cap="none" normalizeH="0" baseline="0" dirty="0" smtClean="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smtClean="0">
                <a:ln>
                  <a:noFill/>
                </a:ln>
                <a:solidFill>
                  <a:schemeClr val="tx1"/>
                </a:solidFill>
                <a:effectLst/>
                <a:latin typeface="Calibri (Body)"/>
                <a:ea typeface="Times New Roman" pitchFamily="18" charset="0"/>
                <a:cs typeface="Arial" pitchFamily="34" charset="0"/>
              </a:rPr>
              <a:t>hình</a:t>
            </a:r>
            <a:r>
              <a:rPr kumimoji="0" lang="en-US" sz="2200" i="1" u="none" strike="noStrike" cap="none" normalizeH="0" baseline="0" dirty="0" smtClean="0">
                <a:ln>
                  <a:noFill/>
                </a:ln>
                <a:solidFill>
                  <a:schemeClr val="tx1"/>
                </a:solidFill>
                <a:effectLst/>
                <a:latin typeface="Calibri (Body)"/>
                <a:ea typeface="Times New Roman" pitchFamily="18" charset="0"/>
                <a:cs typeface="Arial" pitchFamily="34" charset="0"/>
              </a:rPr>
              <a:t> </a:t>
            </a:r>
            <a:r>
              <a:rPr kumimoji="0" lang="en-US" sz="2200" i="1" u="none" strike="noStrike" cap="none" normalizeH="0" baseline="0" dirty="0" err="1" smtClean="0">
                <a:ln>
                  <a:noFill/>
                </a:ln>
                <a:solidFill>
                  <a:schemeClr val="tx1"/>
                </a:solidFill>
                <a:effectLst/>
                <a:latin typeface="Calibri (Body)"/>
                <a:ea typeface="Times New Roman" pitchFamily="18" charset="0"/>
                <a:cs typeface="Arial" pitchFamily="34" charset="0"/>
              </a:rPr>
              <a:t>Khách</a:t>
            </a:r>
            <a:r>
              <a:rPr kumimoji="0" lang="en-US" sz="2200" i="1" u="none" strike="noStrike" cap="none" normalizeH="0" baseline="0" dirty="0" smtClean="0">
                <a:ln>
                  <a:noFill/>
                </a:ln>
                <a:solidFill>
                  <a:schemeClr val="tx1"/>
                </a:solidFill>
                <a:effectLst/>
                <a:latin typeface="Calibri (Body)"/>
                <a:ea typeface="Times New Roman" pitchFamily="18" charset="0"/>
                <a:cs typeface="Arial" pitchFamily="34" charset="0"/>
              </a:rPr>
              <a:t>/</a:t>
            </a:r>
            <a:r>
              <a:rPr kumimoji="0" lang="en-US" sz="2200" i="1" u="none" strike="noStrike" cap="none" normalizeH="0" baseline="0" dirty="0" err="1" smtClean="0">
                <a:ln>
                  <a:noFill/>
                </a:ln>
                <a:solidFill>
                  <a:schemeClr val="tx1"/>
                </a:solidFill>
                <a:effectLst/>
                <a:latin typeface="Calibri (Body)"/>
                <a:ea typeface="Times New Roman" pitchFamily="18" charset="0"/>
                <a:cs typeface="Arial" pitchFamily="34" charset="0"/>
              </a:rPr>
              <a:t>Chủ</a:t>
            </a:r>
            <a:endParaRPr kumimoji="0" lang="en-US" sz="2200" i="1" u="none" strike="noStrike" cap="none" normalizeH="0" baseline="0" dirty="0" smtClean="0">
              <a:ln>
                <a:noFill/>
              </a:ln>
              <a:solidFill>
                <a:schemeClr val="tx1"/>
              </a:solidFill>
              <a:effectLst/>
              <a:latin typeface="Calibri (Body)"/>
              <a:cs typeface="Arial" pitchFamily="34" charset="0"/>
            </a:endParaRPr>
          </a:p>
        </p:txBody>
      </p:sp>
      <p:sp>
        <p:nvSpPr>
          <p:cNvPr id="4" name="Title 1"/>
          <p:cNvSpPr>
            <a:spLocks noGrp="1"/>
          </p:cNvSpPr>
          <p:nvPr>
            <p:ph type="title"/>
          </p:nvPr>
        </p:nvSpPr>
        <p:spPr>
          <a:xfrm>
            <a:off x="457200" y="76200"/>
            <a:ext cx="8229600" cy="792162"/>
          </a:xfrm>
        </p:spPr>
        <p:txBody>
          <a:bodyPr/>
          <a:lstStyle/>
          <a:p>
            <a:r>
              <a:rPr lang="en-US" dirty="0" smtClean="0">
                <a:solidFill>
                  <a:srgbClr val="FF0000"/>
                </a:solidFill>
              </a:rPr>
              <a:t>Client - server</a:t>
            </a:r>
            <a:endParaRPr 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lvl="2" algn="ctr" rtl="0">
              <a:spcBef>
                <a:spcPct val="0"/>
              </a:spcBef>
            </a:pPr>
            <a:r>
              <a:rPr lang="en-US" sz="3500" dirty="0" err="1">
                <a:solidFill>
                  <a:srgbClr val="FF0000"/>
                </a:solidFill>
              </a:rPr>
              <a:t>Các</a:t>
            </a:r>
            <a:r>
              <a:rPr lang="en-US" sz="3500" dirty="0">
                <a:solidFill>
                  <a:srgbClr val="FF0000"/>
                </a:solidFill>
              </a:rPr>
              <a:t> </a:t>
            </a:r>
            <a:r>
              <a:rPr lang="en-US" sz="3500" dirty="0" err="1">
                <a:solidFill>
                  <a:srgbClr val="FF0000"/>
                </a:solidFill>
              </a:rPr>
              <a:t>giải</a:t>
            </a:r>
            <a:r>
              <a:rPr lang="en-US" sz="3500" dirty="0">
                <a:solidFill>
                  <a:srgbClr val="FF0000"/>
                </a:solidFill>
              </a:rPr>
              <a:t> </a:t>
            </a:r>
            <a:r>
              <a:rPr lang="en-US" sz="3500" dirty="0" err="1">
                <a:solidFill>
                  <a:srgbClr val="FF0000"/>
                </a:solidFill>
              </a:rPr>
              <a:t>pháp</a:t>
            </a:r>
            <a:r>
              <a:rPr lang="en-US" sz="3500" dirty="0">
                <a:solidFill>
                  <a:srgbClr val="FF0000"/>
                </a:solidFill>
              </a:rPr>
              <a:t> </a:t>
            </a:r>
            <a:r>
              <a:rPr lang="en-US" sz="3500" dirty="0" err="1">
                <a:solidFill>
                  <a:srgbClr val="FF0000"/>
                </a:solidFill>
              </a:rPr>
              <a:t>phần</a:t>
            </a:r>
            <a:r>
              <a:rPr lang="en-US" sz="3500" dirty="0">
                <a:solidFill>
                  <a:srgbClr val="FF0000"/>
                </a:solidFill>
              </a:rPr>
              <a:t> </a:t>
            </a:r>
            <a:r>
              <a:rPr lang="en-US" sz="3500" dirty="0" err="1">
                <a:solidFill>
                  <a:srgbClr val="FF0000"/>
                </a:solidFill>
              </a:rPr>
              <a:t>mềm</a:t>
            </a:r>
            <a:r>
              <a:rPr lang="en-US" sz="3500" dirty="0">
                <a:solidFill>
                  <a:srgbClr val="FF0000"/>
                </a:solidFill>
              </a:rPr>
              <a:t> </a:t>
            </a:r>
            <a:r>
              <a:rPr lang="en-US" sz="3500" dirty="0" err="1">
                <a:solidFill>
                  <a:srgbClr val="FF0000"/>
                </a:solidFill>
              </a:rPr>
              <a:t>lớp</a:t>
            </a:r>
            <a:r>
              <a:rPr lang="en-US" sz="3500" dirty="0">
                <a:solidFill>
                  <a:srgbClr val="FF0000"/>
                </a:solidFill>
              </a:rPr>
              <a:t> </a:t>
            </a:r>
            <a:r>
              <a:rPr lang="en-US" sz="3500" dirty="0" err="1">
                <a:solidFill>
                  <a:srgbClr val="FF0000"/>
                </a:solidFill>
              </a:rPr>
              <a:t>trung</a:t>
            </a:r>
            <a:r>
              <a:rPr lang="en-US" sz="3500" dirty="0">
                <a:solidFill>
                  <a:srgbClr val="FF0000"/>
                </a:solidFill>
              </a:rPr>
              <a:t> </a:t>
            </a:r>
            <a:r>
              <a:rPr lang="en-US" sz="3500" dirty="0" err="1" smtClean="0">
                <a:solidFill>
                  <a:srgbClr val="FF0000"/>
                </a:solidFill>
              </a:rPr>
              <a:t>gian</a:t>
            </a:r>
            <a:endParaRPr lang="en-US" sz="3500" dirty="0">
              <a:solidFill>
                <a:srgbClr val="FF0000"/>
              </a:solidFill>
            </a:endParaRPr>
          </a:p>
        </p:txBody>
      </p:sp>
      <p:sp>
        <p:nvSpPr>
          <p:cNvPr id="3" name="Content Placeholder 2"/>
          <p:cNvSpPr>
            <a:spLocks noGrp="1"/>
          </p:cNvSpPr>
          <p:nvPr>
            <p:ph idx="1"/>
          </p:nvPr>
        </p:nvSpPr>
        <p:spPr>
          <a:xfrm>
            <a:off x="457200" y="1219200"/>
            <a:ext cx="8458200" cy="4906963"/>
          </a:xfrm>
        </p:spPr>
        <p:txBody>
          <a:bodyPr>
            <a:noAutofit/>
          </a:bodyPr>
          <a:lstStyle/>
          <a:p>
            <a:pPr>
              <a:buFont typeface="Wingdings" pitchFamily="2" charset="2"/>
              <a:buChar char="Ø"/>
            </a:pPr>
            <a:r>
              <a:rPr lang="en-US" sz="2000" dirty="0" err="1" smtClean="0">
                <a:latin typeface="Arial" pitchFamily="34" charset="0"/>
                <a:cs typeface="Arial" pitchFamily="34" charset="0"/>
              </a:rPr>
              <a:t>Phần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mềm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MiddleWare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cấp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tính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nhau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như</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việc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giữa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nén</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giải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nén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dữ</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liệu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lỗi</a:t>
            </a:r>
            <a:r>
              <a:rPr lang="en-US" sz="2000" dirty="0" smtClean="0">
                <a:latin typeface="Arial" pitchFamily="34" charset="0"/>
                <a:cs typeface="Arial" pitchFamily="34" charset="0"/>
              </a:rPr>
              <a:t>. </a:t>
            </a:r>
          </a:p>
          <a:p>
            <a:pPr>
              <a:buFont typeface="Wingdings" pitchFamily="2" charset="2"/>
              <a:buChar char="Ø"/>
            </a:pPr>
            <a:r>
              <a:rPr lang="en-US" sz="2000" dirty="0" err="1" smtClean="0">
                <a:latin typeface="Arial" pitchFamily="34" charset="0"/>
                <a:cs typeface="Arial" pitchFamily="34" charset="0"/>
              </a:rPr>
              <a:t>MiddleWare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môi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trường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trình</a:t>
            </a:r>
            <a:r>
              <a:rPr lang="en-US" sz="2000" dirty="0" smtClean="0">
                <a:latin typeface="Arial" pitchFamily="34" charset="0"/>
                <a:cs typeface="Arial" pitchFamily="34" charset="0"/>
              </a:rPr>
              <a:t> qua </a:t>
            </a:r>
            <a:r>
              <a:rPr lang="en-US" sz="2000" dirty="0" err="1" smtClean="0">
                <a:latin typeface="Arial" pitchFamily="34" charset="0"/>
                <a:cs typeface="Arial" pitchFamily="34" charset="0"/>
              </a:rPr>
              <a:t>giao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diện</a:t>
            </a:r>
            <a:r>
              <a:rPr lang="en-US" sz="2000" dirty="0" smtClean="0">
                <a:latin typeface="Arial" pitchFamily="34" charset="0"/>
                <a:cs typeface="Arial" pitchFamily="34" charset="0"/>
              </a:rPr>
              <a:t> API. </a:t>
            </a:r>
            <a:r>
              <a:rPr lang="en-US" sz="2000" dirty="0" err="1" smtClean="0">
                <a:latin typeface="Arial" pitchFamily="34" charset="0"/>
                <a:cs typeface="Arial" pitchFamily="34" charset="0"/>
              </a:rPr>
              <a:t>Phần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mềm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cấp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diện</a:t>
            </a:r>
            <a:r>
              <a:rPr lang="en-US" sz="2000" dirty="0" smtClean="0">
                <a:latin typeface="Arial" pitchFamily="34" charset="0"/>
                <a:cs typeface="Arial" pitchFamily="34" charset="0"/>
              </a:rPr>
              <a:t> API, </a:t>
            </a:r>
            <a:r>
              <a:rPr lang="en-US" sz="2000" dirty="0" err="1" smtClean="0">
                <a:latin typeface="Arial" pitchFamily="34" charset="0"/>
                <a:cs typeface="Arial" pitchFamily="34" charset="0"/>
              </a:rPr>
              <a:t>thiết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với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bằng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gửi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lệnh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thông</a:t>
            </a:r>
            <a:r>
              <a:rPr lang="en-US" sz="2000" dirty="0" smtClean="0">
                <a:latin typeface="Arial" pitchFamily="34" charset="0"/>
                <a:cs typeface="Arial" pitchFamily="34" charset="0"/>
              </a:rPr>
              <a:t> qua </a:t>
            </a:r>
            <a:r>
              <a:rPr lang="en-US" sz="2000" dirty="0" err="1" smtClean="0">
                <a:latin typeface="Arial" pitchFamily="34" charset="0"/>
                <a:cs typeface="Arial" pitchFamily="34" charset="0"/>
              </a:rPr>
              <a:t>giao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phần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mềm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a:t>
            </a:r>
          </a:p>
          <a:p>
            <a:pPr>
              <a:buFont typeface="Wingdings" pitchFamily="2" charset="2"/>
              <a:buChar char="Ø"/>
            </a:pPr>
            <a:r>
              <a:rPr lang="en-US" sz="2000" dirty="0" err="1" smtClean="0">
                <a:latin typeface="Arial" pitchFamily="34" charset="0"/>
                <a:cs typeface="Arial" pitchFamily="34" charset="0"/>
              </a:rPr>
              <a:t>Phần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mềm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cầu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phía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gọi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ứng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năng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cầu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phía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cầu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đó</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kiểm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bảo</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mật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hệ</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thống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tương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tranh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đồng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thời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được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nhiều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yêu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cầu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từ</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phía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nhận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quả</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của</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tiến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trình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chủ</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chuyển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máy</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khách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giám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sát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xử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lỗi</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7.png"/>
          <p:cNvPicPr/>
          <p:nvPr/>
        </p:nvPicPr>
        <p:blipFill>
          <a:blip r:embed="rId2" cstate="print"/>
          <a:stretch>
            <a:fillRect/>
          </a:stretch>
        </p:blipFill>
        <p:spPr>
          <a:xfrm>
            <a:off x="685800" y="1447800"/>
            <a:ext cx="4191000" cy="2895600"/>
          </a:xfrm>
          <a:prstGeom prst="rect">
            <a:avLst/>
          </a:prstGeom>
        </p:spPr>
      </p:pic>
      <p:sp>
        <p:nvSpPr>
          <p:cNvPr id="5" name="Rectangle 4"/>
          <p:cNvSpPr/>
          <p:nvPr/>
        </p:nvSpPr>
        <p:spPr>
          <a:xfrm>
            <a:off x="1295400" y="4876800"/>
            <a:ext cx="3092000" cy="430887"/>
          </a:xfrm>
          <a:prstGeom prst="rect">
            <a:avLst/>
          </a:prstGeom>
        </p:spPr>
        <p:txBody>
          <a:bodyPr wrap="none">
            <a:spAutoFit/>
          </a:bodyPr>
          <a:lstStyle/>
          <a:p>
            <a:r>
              <a:rPr lang="en-US" sz="2200" i="1" dirty="0" err="1" smtClean="0"/>
              <a:t>Mô</a:t>
            </a:r>
            <a:r>
              <a:rPr lang="en-US" sz="2200" i="1" dirty="0" smtClean="0"/>
              <a:t> </a:t>
            </a:r>
            <a:r>
              <a:rPr lang="en-US" sz="2200" i="1" dirty="0" err="1" smtClean="0"/>
              <a:t>hình</a:t>
            </a:r>
            <a:r>
              <a:rPr lang="en-US" sz="2200" i="1" dirty="0" smtClean="0"/>
              <a:t> </a:t>
            </a:r>
            <a:r>
              <a:rPr lang="en-US" sz="2200" i="1" dirty="0" err="1" smtClean="0"/>
              <a:t>dựa</a:t>
            </a:r>
            <a:r>
              <a:rPr lang="en-US" sz="2200" i="1" dirty="0" smtClean="0"/>
              <a:t> </a:t>
            </a:r>
            <a:r>
              <a:rPr lang="en-US" sz="2200" i="1" dirty="0" err="1" smtClean="0"/>
              <a:t>trên</a:t>
            </a:r>
            <a:r>
              <a:rPr lang="en-US" sz="2200" i="1" dirty="0" smtClean="0"/>
              <a:t> </a:t>
            </a:r>
            <a:r>
              <a:rPr lang="en-US" sz="2200" i="1" dirty="0" err="1" smtClean="0"/>
              <a:t>sự</a:t>
            </a:r>
            <a:r>
              <a:rPr lang="en-US" sz="2200" i="1" dirty="0" smtClean="0"/>
              <a:t> </a:t>
            </a:r>
            <a:r>
              <a:rPr lang="en-US" sz="2200" i="1" dirty="0" err="1" smtClean="0"/>
              <a:t>kiện</a:t>
            </a:r>
            <a:endParaRPr lang="en-US" sz="2200" i="1" dirty="0"/>
          </a:p>
        </p:txBody>
      </p:sp>
      <p:pic>
        <p:nvPicPr>
          <p:cNvPr id="6" name="image8.png"/>
          <p:cNvPicPr/>
          <p:nvPr/>
        </p:nvPicPr>
        <p:blipFill>
          <a:blip r:embed="rId3" cstate="print"/>
          <a:stretch>
            <a:fillRect/>
          </a:stretch>
        </p:blipFill>
        <p:spPr>
          <a:xfrm>
            <a:off x="4935773" y="1447800"/>
            <a:ext cx="4132027" cy="3352800"/>
          </a:xfrm>
          <a:prstGeom prst="rect">
            <a:avLst/>
          </a:prstGeom>
        </p:spPr>
      </p:pic>
      <p:sp>
        <p:nvSpPr>
          <p:cNvPr id="7" name="Rectangle 2"/>
          <p:cNvSpPr>
            <a:spLocks noGrp="1" noChangeArrowheads="1"/>
          </p:cNvSpPr>
          <p:nvPr>
            <p:ph type="title"/>
          </p:nvPr>
        </p:nvSpPr>
        <p:spPr>
          <a:xfrm>
            <a:off x="457200" y="274638"/>
            <a:ext cx="8229600" cy="715962"/>
          </a:xfrm>
        </p:spPr>
        <p:txBody>
          <a:bodyPr>
            <a:normAutofit fontScale="90000"/>
          </a:bodyPr>
          <a:lstStyle/>
          <a:p>
            <a:r>
              <a:rPr lang="en-US" dirty="0" err="1" smtClean="0">
                <a:solidFill>
                  <a:srgbClr val="FF0000"/>
                </a:solidFill>
              </a:rPr>
              <a:t>Các</a:t>
            </a:r>
            <a:r>
              <a:rPr lang="en-US" dirty="0" smtClean="0">
                <a:solidFill>
                  <a:srgbClr val="FF0000"/>
                </a:solidFill>
              </a:rPr>
              <a:t> </a:t>
            </a:r>
            <a:r>
              <a:rPr lang="en-US" dirty="0" err="1" smtClean="0">
                <a:solidFill>
                  <a:srgbClr val="FF0000"/>
                </a:solidFill>
              </a:rPr>
              <a:t>mô</a:t>
            </a:r>
            <a:r>
              <a:rPr lang="en-US" dirty="0" smtClean="0">
                <a:solidFill>
                  <a:srgbClr val="FF0000"/>
                </a:solidFill>
              </a:rPr>
              <a:t> </a:t>
            </a:r>
            <a:r>
              <a:rPr lang="en-US" dirty="0" err="1" smtClean="0">
                <a:solidFill>
                  <a:srgbClr val="FF0000"/>
                </a:solidFill>
              </a:rPr>
              <a:t>hình</a:t>
            </a:r>
            <a:r>
              <a:rPr lang="en-US" dirty="0" smtClean="0">
                <a:solidFill>
                  <a:srgbClr val="FF0000"/>
                </a:solidFill>
              </a:rPr>
              <a:t> </a:t>
            </a:r>
            <a:r>
              <a:rPr lang="en-US" dirty="0" err="1" smtClean="0">
                <a:solidFill>
                  <a:srgbClr val="FF0000"/>
                </a:solidFill>
              </a:rPr>
              <a:t>căn</a:t>
            </a:r>
            <a:r>
              <a:rPr lang="en-US" dirty="0" smtClean="0">
                <a:solidFill>
                  <a:srgbClr val="FF0000"/>
                </a:solidFill>
              </a:rPr>
              <a:t> </a:t>
            </a:r>
            <a:r>
              <a:rPr lang="en-US" dirty="0" err="1" smtClean="0">
                <a:solidFill>
                  <a:srgbClr val="FF0000"/>
                </a:solidFill>
              </a:rPr>
              <a:t>bản</a:t>
            </a:r>
            <a:endParaRPr lang="en-US" dirty="0">
              <a:solidFill>
                <a:srgbClr val="FF0000"/>
              </a:solidFill>
            </a:endParaRPr>
          </a:p>
        </p:txBody>
      </p:sp>
      <p:sp>
        <p:nvSpPr>
          <p:cNvPr id="8" name="Rectangle 7"/>
          <p:cNvSpPr/>
          <p:nvPr/>
        </p:nvSpPr>
        <p:spPr>
          <a:xfrm>
            <a:off x="5562600" y="4876800"/>
            <a:ext cx="3129126" cy="430887"/>
          </a:xfrm>
          <a:prstGeom prst="rect">
            <a:avLst/>
          </a:prstGeom>
        </p:spPr>
        <p:txBody>
          <a:bodyPr wrap="none">
            <a:spAutoFit/>
          </a:bodyPr>
          <a:lstStyle/>
          <a:p>
            <a:r>
              <a:rPr lang="en-US" sz="2200" i="1" dirty="0" err="1" smtClean="0"/>
              <a:t>Mô</a:t>
            </a:r>
            <a:r>
              <a:rPr lang="en-US" sz="2200" i="1" dirty="0" smtClean="0"/>
              <a:t> </a:t>
            </a:r>
            <a:r>
              <a:rPr lang="en-US" sz="2200" i="1" dirty="0" err="1" smtClean="0"/>
              <a:t>hình</a:t>
            </a:r>
            <a:r>
              <a:rPr lang="en-US" sz="2200" i="1" dirty="0" smtClean="0"/>
              <a:t> </a:t>
            </a:r>
            <a:r>
              <a:rPr lang="en-US" sz="2200" i="1" dirty="0" err="1" smtClean="0"/>
              <a:t>dữ</a:t>
            </a:r>
            <a:r>
              <a:rPr lang="en-US" sz="2200" i="1" dirty="0" smtClean="0"/>
              <a:t> </a:t>
            </a:r>
            <a:r>
              <a:rPr lang="en-US" sz="2200" i="1" dirty="0" err="1" smtClean="0"/>
              <a:t>liệu</a:t>
            </a:r>
            <a:r>
              <a:rPr lang="en-US" sz="2200" i="1" dirty="0" smtClean="0"/>
              <a:t> </a:t>
            </a:r>
            <a:r>
              <a:rPr lang="en-US" sz="2200" i="1" dirty="0" err="1" smtClean="0"/>
              <a:t>tập</a:t>
            </a:r>
            <a:r>
              <a:rPr lang="en-US" sz="2200" i="1" dirty="0" smtClean="0"/>
              <a:t> </a:t>
            </a:r>
            <a:r>
              <a:rPr lang="en-US" sz="2200" i="1" dirty="0" err="1" smtClean="0"/>
              <a:t>trung</a:t>
            </a:r>
            <a:endParaRPr lang="en-US" sz="22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534400" cy="4754563"/>
          </a:xfrm>
        </p:spPr>
        <p:txBody>
          <a:bodyPr>
            <a:noAutofit/>
          </a:bodyPr>
          <a:lstStyle/>
          <a:p>
            <a:pPr lvl="0">
              <a:buFont typeface="Wingdings" pitchFamily="2" charset="2"/>
              <a:buChar char="Ø"/>
            </a:pPr>
            <a:r>
              <a:rPr lang="vi-VN" sz="2200" dirty="0" smtClean="0"/>
              <a:t>Các máy tính độc lập</a:t>
            </a:r>
            <a:endParaRPr lang="en-US" sz="2200" dirty="0" smtClean="0"/>
          </a:p>
          <a:p>
            <a:pPr lvl="1"/>
            <a:r>
              <a:rPr lang="vi-VN" sz="2200" dirty="0" smtClean="0"/>
              <a:t>Không phụ thuộc lẫn nhau, có thể là các máy tính có kiến trúc khác nhau, có thể là các máy tính có phần mềm hệ thống khác nhau</a:t>
            </a:r>
            <a:endParaRPr lang="en-US" sz="2200" dirty="0" smtClean="0"/>
          </a:p>
          <a:p>
            <a:pPr lvl="0">
              <a:buFont typeface="Wingdings" pitchFamily="2" charset="2"/>
              <a:buChar char="Ø"/>
            </a:pPr>
            <a:r>
              <a:rPr lang="vi-VN" sz="2200" dirty="0" smtClean="0"/>
              <a:t>Kết nối lẫn nhau</a:t>
            </a:r>
            <a:endParaRPr lang="en-US" sz="2200" dirty="0" smtClean="0"/>
          </a:p>
          <a:p>
            <a:pPr lvl="1"/>
            <a:r>
              <a:rPr lang="vi-VN" sz="2200" dirty="0" smtClean="0"/>
              <a:t>Bằng mạng máy tính. Các phần mềm trên các máy tính khác nhau có khả năng phối hợp. Chia sẻ tài nguyên.</a:t>
            </a:r>
            <a:endParaRPr lang="en-US" sz="2200" dirty="0" smtClean="0"/>
          </a:p>
          <a:p>
            <a:pPr lvl="0">
              <a:buFont typeface="Wingdings" pitchFamily="2" charset="2"/>
              <a:buChar char="Ø"/>
            </a:pPr>
            <a:r>
              <a:rPr lang="vi-VN" sz="2200" dirty="0" smtClean="0"/>
              <a:t>Thực hiện một nhiệm vụ chung</a:t>
            </a:r>
            <a:endParaRPr lang="en-US" sz="2200" dirty="0" smtClean="0"/>
          </a:p>
          <a:p>
            <a:pPr lvl="0">
              <a:buFont typeface="Wingdings" pitchFamily="2" charset="2"/>
              <a:buChar char="Ø"/>
            </a:pPr>
            <a:r>
              <a:rPr lang="vi-VN" sz="2200" dirty="0" smtClean="0"/>
              <a:t>Cung cấp dịch vụ một cách thống nhất</a:t>
            </a:r>
            <a:endParaRPr lang="en-US" sz="2200" dirty="0" smtClean="0"/>
          </a:p>
          <a:p>
            <a:pPr lvl="1"/>
            <a:r>
              <a:rPr lang="vi-VN" sz="2200" dirty="0" smtClean="0"/>
              <a:t>Thống nhất về giao diện, cách thức truy cập dịch vụ à mức độ thống nhất</a:t>
            </a:r>
            <a:endParaRPr lang="en-US" sz="2200" dirty="0" smtClean="0"/>
          </a:p>
          <a:p>
            <a:pPr lvl="0">
              <a:buFont typeface="Wingdings" pitchFamily="2" charset="2"/>
              <a:buChar char="Ø"/>
            </a:pPr>
            <a:r>
              <a:rPr lang="vi-VN" sz="2200" dirty="0" smtClean="0"/>
              <a:t>NSD không cần phải quan tâm tới các chi tiết của hệ thống</a:t>
            </a:r>
            <a:endParaRPr lang="en-US" sz="2200" dirty="0" smtClean="0"/>
          </a:p>
          <a:p>
            <a:pPr lvl="0">
              <a:buFont typeface="Wingdings" pitchFamily="2" charset="2"/>
              <a:buChar char="q"/>
            </a:pPr>
            <a:r>
              <a:rPr lang="vi-VN" sz="2200" b="1" i="1" dirty="0" smtClean="0"/>
              <a:t>A collection of independent connected computers that provides services to its users as a single coherent system. [Tanenbaum 2006]</a:t>
            </a:r>
            <a:endParaRPr lang="en-US" sz="2200" dirty="0" smtClean="0"/>
          </a:p>
          <a:p>
            <a:endParaRPr lang="en-US" sz="2200" dirty="0"/>
          </a:p>
        </p:txBody>
      </p:sp>
      <p:sp>
        <p:nvSpPr>
          <p:cNvPr id="4" name="Title 1"/>
          <p:cNvSpPr>
            <a:spLocks noGrp="1"/>
          </p:cNvSpPr>
          <p:nvPr>
            <p:ph type="title"/>
          </p:nvPr>
        </p:nvSpPr>
        <p:spPr>
          <a:xfrm>
            <a:off x="457200" y="274638"/>
            <a:ext cx="8229600" cy="868362"/>
          </a:xfrm>
        </p:spPr>
        <p:txBody>
          <a:bodyPr/>
          <a:lstStyle/>
          <a:p>
            <a:r>
              <a:rPr lang="en-US" dirty="0" smtClean="0">
                <a:solidFill>
                  <a:srgbClr val="FF0000"/>
                </a:solidFill>
              </a:rPr>
              <a:t>HTPT LÀ GÌ?</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HTPT LÀ GÌ?</a:t>
            </a:r>
            <a:endParaRPr lang="en-US" dirty="0">
              <a:solidFill>
                <a:srgbClr val="FF0000"/>
              </a:solidFill>
            </a:endParaRPr>
          </a:p>
        </p:txBody>
      </p:sp>
      <p:sp>
        <p:nvSpPr>
          <p:cNvPr id="3" name="Content Placeholder 2"/>
          <p:cNvSpPr>
            <a:spLocks noGrp="1"/>
          </p:cNvSpPr>
          <p:nvPr>
            <p:ph idx="1"/>
          </p:nvPr>
        </p:nvSpPr>
        <p:spPr>
          <a:xfrm>
            <a:off x="457200" y="914400"/>
            <a:ext cx="8229600" cy="5486400"/>
          </a:xfrm>
        </p:spPr>
        <p:txBody>
          <a:bodyPr>
            <a:noAutofit/>
          </a:bodyPr>
          <a:lstStyle/>
          <a:p>
            <a:pPr>
              <a:buFont typeface="Wingdings" pitchFamily="2" charset="2"/>
              <a:buChar char="q"/>
            </a:pPr>
            <a:r>
              <a:rPr lang="en-US" sz="2200" dirty="0" err="1" smtClean="0">
                <a:latin typeface="Arial" pitchFamily="34" charset="0"/>
                <a:cs typeface="Arial" pitchFamily="34" charset="0"/>
              </a:rPr>
              <a:t>Mục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đích</a:t>
            </a:r>
            <a:endParaRPr lang="en-US" sz="2200" dirty="0" smtClean="0">
              <a:latin typeface="Arial" pitchFamily="34" charset="0"/>
              <a:cs typeface="Arial" pitchFamily="34" charset="0"/>
            </a:endParaRPr>
          </a:p>
          <a:p>
            <a:pPr>
              <a:buFont typeface="Wingdings" pitchFamily="2" charset="2"/>
              <a:buChar char="Ø"/>
            </a:pPr>
            <a:r>
              <a:rPr lang="en-US" sz="2200" dirty="0" smtClean="0">
                <a:latin typeface="Arial" pitchFamily="34" charset="0"/>
                <a:cs typeface="Arial" pitchFamily="34" charset="0"/>
              </a:rPr>
              <a:t>N</a:t>
            </a:r>
            <a:r>
              <a:rPr lang="vi-VN" sz="2200" dirty="0" smtClean="0">
                <a:latin typeface="Arial" pitchFamily="34" charset="0"/>
                <a:cs typeface="Arial" pitchFamily="34" charset="0"/>
              </a:rPr>
              <a:t>hu cầu sử dụng khả năng tính toán tốt hơn và hiệu quả hơn bằng cách kết hợp khả năng tính toán của từng máy tính độc lập. </a:t>
            </a:r>
            <a:endParaRPr lang="en-US" sz="2200" dirty="0" smtClean="0">
              <a:latin typeface="Arial" pitchFamily="34" charset="0"/>
              <a:cs typeface="Arial" pitchFamily="34" charset="0"/>
            </a:endParaRPr>
          </a:p>
          <a:p>
            <a:pPr>
              <a:buFont typeface="Wingdings" pitchFamily="2" charset="2"/>
              <a:buChar char="Ø"/>
            </a:pPr>
            <a:r>
              <a:rPr lang="en-US" sz="2200" dirty="0" smtClean="0">
                <a:latin typeface="Arial" pitchFamily="34" charset="0"/>
                <a:cs typeface="Arial" pitchFamily="34" charset="0"/>
              </a:rPr>
              <a:t>T</a:t>
            </a:r>
            <a:r>
              <a:rPr lang="vi-VN" sz="2200" dirty="0" smtClean="0">
                <a:latin typeface="Arial" pitchFamily="34" charset="0"/>
                <a:cs typeface="Arial" pitchFamily="34" charset="0"/>
              </a:rPr>
              <a:t>ốc độ tính toán </a:t>
            </a:r>
            <a:r>
              <a:rPr lang="en-US" sz="2200" dirty="0" err="1" smtClean="0">
                <a:latin typeface="Arial" pitchFamily="34" charset="0"/>
                <a:cs typeface="Arial" pitchFamily="34" charset="0"/>
              </a:rPr>
              <a:t>của</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hệ</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thống</a:t>
            </a:r>
            <a:endParaRPr lang="en-US" sz="2200" dirty="0" smtClean="0">
              <a:latin typeface="Arial" pitchFamily="34" charset="0"/>
              <a:cs typeface="Arial" pitchFamily="34" charset="0"/>
            </a:endParaRPr>
          </a:p>
          <a:p>
            <a:pPr>
              <a:buFont typeface="Wingdings" pitchFamily="2" charset="2"/>
              <a:buChar char="Ø"/>
            </a:pPr>
            <a:r>
              <a:rPr lang="vi-VN" sz="2200" dirty="0" smtClean="0">
                <a:latin typeface="Arial" pitchFamily="34" charset="0"/>
                <a:cs typeface="Arial" pitchFamily="34" charset="0"/>
              </a:rPr>
              <a:t>Tốc độ truyền dẫn trong các công nghệ mạng.</a:t>
            </a:r>
            <a:endParaRPr lang="en-US" sz="2200" dirty="0" smtClean="0">
              <a:latin typeface="Arial" pitchFamily="34" charset="0"/>
              <a:cs typeface="Arial" pitchFamily="34" charset="0"/>
            </a:endParaRPr>
          </a:p>
          <a:p>
            <a:pPr>
              <a:buFont typeface="Wingdings" pitchFamily="2" charset="2"/>
              <a:buChar char="Ø"/>
            </a:pPr>
            <a:r>
              <a:rPr lang="en-US" sz="2200" dirty="0" smtClean="0">
                <a:latin typeface="Arial" pitchFamily="34" charset="0"/>
                <a:cs typeface="Arial" pitchFamily="34" charset="0"/>
              </a:rPr>
              <a:t>H</a:t>
            </a:r>
            <a:r>
              <a:rPr lang="vi-VN" sz="2200" dirty="0" smtClean="0">
                <a:latin typeface="Arial" pitchFamily="34" charset="0"/>
                <a:cs typeface="Arial" pitchFamily="34" charset="0"/>
              </a:rPr>
              <a:t>oạt động </a:t>
            </a:r>
            <a:r>
              <a:rPr lang="en-US" sz="2200" dirty="0" smtClean="0">
                <a:latin typeface="Arial" pitchFamily="34" charset="0"/>
                <a:cs typeface="Arial" pitchFamily="34" charset="0"/>
              </a:rPr>
              <a:t>n</a:t>
            </a:r>
            <a:r>
              <a:rPr lang="vi-VN" sz="2200" dirty="0" smtClean="0">
                <a:latin typeface="Arial" pitchFamily="34" charset="0"/>
                <a:cs typeface="Arial" pitchFamily="34" charset="0"/>
              </a:rPr>
              <a:t>hư là một hệ thống đơn lẻ</a:t>
            </a:r>
            <a:endParaRPr lang="en-US" sz="2200" dirty="0" smtClean="0">
              <a:latin typeface="Arial" pitchFamily="34" charset="0"/>
              <a:cs typeface="Arial" pitchFamily="34" charset="0"/>
            </a:endParaRPr>
          </a:p>
          <a:p>
            <a:pPr>
              <a:buFont typeface="Wingdings" pitchFamily="2" charset="2"/>
              <a:buChar char="Ø"/>
            </a:pPr>
            <a:r>
              <a:rPr lang="en-US" sz="2200" dirty="0" smtClean="0">
                <a:latin typeface="Arial" pitchFamily="34" charset="0"/>
                <a:cs typeface="Arial" pitchFamily="34" charset="0"/>
              </a:rPr>
              <a:t>V</a:t>
            </a:r>
            <a:r>
              <a:rPr lang="vi-VN" sz="2200" dirty="0" smtClean="0">
                <a:latin typeface="Arial" pitchFamily="34" charset="0"/>
                <a:cs typeface="Arial" pitchFamily="34" charset="0"/>
              </a:rPr>
              <a:t>iệc xây dựng các ứng dụng phân tán phức tạp hơn so với các ứng dụng tập trung, </a:t>
            </a:r>
            <a:endParaRPr lang="en-US" sz="2200" dirty="0" smtClean="0">
              <a:latin typeface="Arial" pitchFamily="34" charset="0"/>
              <a:cs typeface="Arial" pitchFamily="34" charset="0"/>
            </a:endParaRPr>
          </a:p>
          <a:p>
            <a:pPr>
              <a:buFont typeface="Wingdings" pitchFamily="2" charset="2"/>
              <a:buChar char="q"/>
            </a:pPr>
            <a:r>
              <a:rPr lang="en-US" sz="2200" dirty="0" smtClean="0">
                <a:latin typeface="Arial" pitchFamily="34" charset="0"/>
                <a:cs typeface="Arial" pitchFamily="34" charset="0"/>
              </a:rPr>
              <a:t>X</a:t>
            </a:r>
            <a:r>
              <a:rPr lang="vi-VN" sz="2200" dirty="0" smtClean="0">
                <a:latin typeface="Arial" pitchFamily="34" charset="0"/>
                <a:cs typeface="Arial" pitchFamily="34" charset="0"/>
              </a:rPr>
              <a:t>ây dựng các ứng dụng phân tán vì những lý do sau:</a:t>
            </a:r>
            <a:endParaRPr lang="en-US" sz="2200" dirty="0" smtClean="0">
              <a:latin typeface="Arial" pitchFamily="34" charset="0"/>
              <a:cs typeface="Arial" pitchFamily="34" charset="0"/>
            </a:endParaRPr>
          </a:p>
          <a:p>
            <a:pPr lvl="0">
              <a:buFont typeface="Wingdings" pitchFamily="2" charset="2"/>
              <a:buChar char="Ø"/>
            </a:pPr>
            <a:r>
              <a:rPr lang="vi-VN" sz="2200" dirty="0" smtClean="0">
                <a:latin typeface="Arial" pitchFamily="34" charset="0"/>
                <a:cs typeface="Arial" pitchFamily="34" charset="0"/>
              </a:rPr>
              <a:t>Yêu cầu tính toán phân tán.</a:t>
            </a:r>
            <a:endParaRPr lang="en-US" sz="2200" dirty="0" smtClean="0">
              <a:latin typeface="Arial" pitchFamily="34" charset="0"/>
              <a:cs typeface="Arial" pitchFamily="34" charset="0"/>
            </a:endParaRPr>
          </a:p>
          <a:p>
            <a:pPr lvl="0">
              <a:buFont typeface="Wingdings" pitchFamily="2" charset="2"/>
              <a:buChar char="Ø"/>
            </a:pPr>
            <a:r>
              <a:rPr lang="vi-VN" sz="2200" dirty="0" smtClean="0">
                <a:latin typeface="Arial" pitchFamily="34" charset="0"/>
                <a:cs typeface="Arial" pitchFamily="34" charset="0"/>
              </a:rPr>
              <a:t>Yêu cầu về khả năng xử lý lỗi.</a:t>
            </a:r>
            <a:endParaRPr lang="en-US" sz="2200" dirty="0" smtClean="0">
              <a:latin typeface="Arial" pitchFamily="34" charset="0"/>
              <a:cs typeface="Arial" pitchFamily="34" charset="0"/>
            </a:endParaRPr>
          </a:p>
          <a:p>
            <a:pPr lvl="0">
              <a:buFont typeface="Wingdings" pitchFamily="2" charset="2"/>
              <a:buChar char="Ø"/>
            </a:pPr>
            <a:r>
              <a:rPr lang="vi-VN" sz="2200" dirty="0" smtClean="0">
                <a:latin typeface="Arial" pitchFamily="34" charset="0"/>
                <a:cs typeface="Arial" pitchFamily="34" charset="0"/>
              </a:rPr>
              <a:t>Chia sẻ tài nguyên.</a:t>
            </a:r>
            <a:endParaRPr lang="en-US" sz="2200" dirty="0" smtClean="0">
              <a:latin typeface="Arial" pitchFamily="34" charset="0"/>
              <a:cs typeface="Arial" pitchFamily="34" charset="0"/>
            </a:endParaRPr>
          </a:p>
          <a:p>
            <a:pPr>
              <a:buFont typeface="Wingdings" pitchFamily="2" charset="2"/>
              <a:buChar char="Ø"/>
            </a:pPr>
            <a:r>
              <a:rPr lang="vi-VN" sz="2200" dirty="0" smtClean="0">
                <a:latin typeface="Arial" pitchFamily="34" charset="0"/>
                <a:cs typeface="Arial" pitchFamily="34" charset="0"/>
              </a:rPr>
              <a:t>Thực tế việc xây dựng nền tảng cho các hệ thống phân tán vẫn dựa trên mô hình 7 lớp OSI.</a:t>
            </a:r>
            <a:endParaRPr lang="en-US" sz="2200" dirty="0" smtClean="0">
              <a:latin typeface="Arial" pitchFamily="34" charset="0"/>
              <a:cs typeface="Arial" pitchFamily="34" charset="0"/>
            </a:endParaRPr>
          </a:p>
          <a:p>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b="1" dirty="0" smtClean="0">
                <a:solidFill>
                  <a:srgbClr val="FF0000"/>
                </a:solidFill>
              </a:rPr>
              <a:t>VÍ DỤ HTPT</a:t>
            </a:r>
            <a:endParaRPr lang="en-US" b="1" dirty="0">
              <a:solidFill>
                <a:srgbClr val="FF0000"/>
              </a:solidFill>
            </a:endParaRPr>
          </a:p>
        </p:txBody>
      </p:sp>
      <p:sp>
        <p:nvSpPr>
          <p:cNvPr id="2268" name="Rectangle 2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49" name="Group 1"/>
          <p:cNvGrpSpPr>
            <a:grpSpLocks/>
          </p:cNvGrpSpPr>
          <p:nvPr/>
        </p:nvGrpSpPr>
        <p:grpSpPr bwMode="auto">
          <a:xfrm>
            <a:off x="533400" y="1447800"/>
            <a:ext cx="5410200" cy="2743200"/>
            <a:chOff x="0" y="6"/>
            <a:chExt cx="6428" cy="4023"/>
          </a:xfrm>
        </p:grpSpPr>
        <p:pic>
          <p:nvPicPr>
            <p:cNvPr id="2267" name="Picture 219"/>
            <p:cNvPicPr>
              <a:picLocks noChangeAspect="1" noChangeArrowheads="1"/>
            </p:cNvPicPr>
            <p:nvPr/>
          </p:nvPicPr>
          <p:blipFill>
            <a:blip r:embed="rId2"/>
            <a:srcRect/>
            <a:stretch>
              <a:fillRect/>
            </a:stretch>
          </p:blipFill>
          <p:spPr bwMode="auto">
            <a:xfrm>
              <a:off x="638" y="2177"/>
              <a:ext cx="464" cy="651"/>
            </a:xfrm>
            <a:prstGeom prst="rect">
              <a:avLst/>
            </a:prstGeom>
            <a:noFill/>
          </p:spPr>
        </p:pic>
        <p:sp>
          <p:nvSpPr>
            <p:cNvPr id="2266" name="Freeform 218"/>
            <p:cNvSpPr>
              <a:spLocks/>
            </p:cNvSpPr>
            <p:nvPr/>
          </p:nvSpPr>
          <p:spPr bwMode="auto">
            <a:xfrm>
              <a:off x="638" y="2334"/>
              <a:ext cx="177" cy="494"/>
            </a:xfrm>
            <a:custGeom>
              <a:avLst/>
              <a:gdLst/>
              <a:ahLst/>
              <a:cxnLst>
                <a:cxn ang="0">
                  <a:pos x="176" y="98"/>
                </a:cxn>
                <a:cxn ang="0">
                  <a:pos x="126" y="85"/>
                </a:cxn>
                <a:cxn ang="0">
                  <a:pos x="79" y="64"/>
                </a:cxn>
                <a:cxn ang="0">
                  <a:pos x="37" y="35"/>
                </a:cxn>
                <a:cxn ang="0">
                  <a:pos x="0" y="0"/>
                </a:cxn>
                <a:cxn ang="0">
                  <a:pos x="0" y="404"/>
                </a:cxn>
                <a:cxn ang="0">
                  <a:pos x="37" y="437"/>
                </a:cxn>
                <a:cxn ang="0">
                  <a:pos x="80" y="463"/>
                </a:cxn>
                <a:cxn ang="0">
                  <a:pos x="126" y="483"/>
                </a:cxn>
                <a:cxn ang="0">
                  <a:pos x="176" y="494"/>
                </a:cxn>
                <a:cxn ang="0">
                  <a:pos x="176" y="98"/>
                </a:cxn>
              </a:cxnLst>
              <a:rect l="0" t="0" r="r" b="b"/>
              <a:pathLst>
                <a:path w="177" h="494">
                  <a:moveTo>
                    <a:pt x="176" y="98"/>
                  </a:moveTo>
                  <a:lnTo>
                    <a:pt x="126" y="85"/>
                  </a:lnTo>
                  <a:lnTo>
                    <a:pt x="79" y="64"/>
                  </a:lnTo>
                  <a:lnTo>
                    <a:pt x="37" y="35"/>
                  </a:lnTo>
                  <a:lnTo>
                    <a:pt x="0" y="0"/>
                  </a:lnTo>
                  <a:lnTo>
                    <a:pt x="0" y="404"/>
                  </a:lnTo>
                  <a:lnTo>
                    <a:pt x="37" y="437"/>
                  </a:lnTo>
                  <a:lnTo>
                    <a:pt x="80" y="463"/>
                  </a:lnTo>
                  <a:lnTo>
                    <a:pt x="126" y="483"/>
                  </a:lnTo>
                  <a:lnTo>
                    <a:pt x="176" y="494"/>
                  </a:lnTo>
                  <a:lnTo>
                    <a:pt x="176" y="98"/>
                  </a:lnTo>
                </a:path>
              </a:pathLst>
            </a:custGeom>
            <a:noFill/>
            <a:ln w="2080">
              <a:solidFill>
                <a:srgbClr val="A7845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65" name="Picture 217"/>
            <p:cNvPicPr>
              <a:picLocks noChangeAspect="1" noChangeArrowheads="1"/>
            </p:cNvPicPr>
            <p:nvPr/>
          </p:nvPicPr>
          <p:blipFill>
            <a:blip r:embed="rId3"/>
            <a:srcRect/>
            <a:stretch>
              <a:fillRect/>
            </a:stretch>
          </p:blipFill>
          <p:spPr bwMode="auto">
            <a:xfrm>
              <a:off x="814" y="2274"/>
              <a:ext cx="288" cy="554"/>
            </a:xfrm>
            <a:prstGeom prst="rect">
              <a:avLst/>
            </a:prstGeom>
            <a:noFill/>
          </p:spPr>
        </p:pic>
        <p:sp>
          <p:nvSpPr>
            <p:cNvPr id="2264" name="Freeform 216"/>
            <p:cNvSpPr>
              <a:spLocks/>
            </p:cNvSpPr>
            <p:nvPr/>
          </p:nvSpPr>
          <p:spPr bwMode="auto">
            <a:xfrm>
              <a:off x="814" y="2274"/>
              <a:ext cx="288" cy="554"/>
            </a:xfrm>
            <a:custGeom>
              <a:avLst/>
              <a:gdLst/>
              <a:ahLst/>
              <a:cxnLst>
                <a:cxn ang="0">
                  <a:pos x="0" y="158"/>
                </a:cxn>
                <a:cxn ang="0">
                  <a:pos x="0" y="554"/>
                </a:cxn>
                <a:cxn ang="0">
                  <a:pos x="288" y="397"/>
                </a:cxn>
                <a:cxn ang="0">
                  <a:pos x="288" y="0"/>
                </a:cxn>
                <a:cxn ang="0">
                  <a:pos x="0" y="158"/>
                </a:cxn>
              </a:cxnLst>
              <a:rect l="0" t="0" r="r" b="b"/>
              <a:pathLst>
                <a:path w="288" h="554">
                  <a:moveTo>
                    <a:pt x="0" y="158"/>
                  </a:moveTo>
                  <a:lnTo>
                    <a:pt x="0" y="554"/>
                  </a:lnTo>
                  <a:lnTo>
                    <a:pt x="288" y="397"/>
                  </a:lnTo>
                  <a:lnTo>
                    <a:pt x="288" y="0"/>
                  </a:lnTo>
                  <a:lnTo>
                    <a:pt x="0" y="158"/>
                  </a:lnTo>
                  <a:close/>
                </a:path>
              </a:pathLst>
            </a:custGeom>
            <a:noFill/>
            <a:ln w="2082">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3" name="Freeform 215"/>
            <p:cNvSpPr>
              <a:spLocks/>
            </p:cNvSpPr>
            <p:nvPr/>
          </p:nvSpPr>
          <p:spPr bwMode="auto">
            <a:xfrm>
              <a:off x="638" y="2177"/>
              <a:ext cx="464" cy="651"/>
            </a:xfrm>
            <a:custGeom>
              <a:avLst/>
              <a:gdLst/>
              <a:ahLst/>
              <a:cxnLst>
                <a:cxn ang="0">
                  <a:pos x="464" y="96"/>
                </a:cxn>
                <a:cxn ang="0">
                  <a:pos x="285" y="0"/>
                </a:cxn>
                <a:cxn ang="0">
                  <a:pos x="0" y="157"/>
                </a:cxn>
                <a:cxn ang="0">
                  <a:pos x="0" y="560"/>
                </a:cxn>
                <a:cxn ang="0">
                  <a:pos x="37" y="593"/>
                </a:cxn>
                <a:cxn ang="0">
                  <a:pos x="80" y="619"/>
                </a:cxn>
                <a:cxn ang="0">
                  <a:pos x="126" y="639"/>
                </a:cxn>
                <a:cxn ang="0">
                  <a:pos x="176" y="650"/>
                </a:cxn>
                <a:cxn ang="0">
                  <a:pos x="464" y="493"/>
                </a:cxn>
                <a:cxn ang="0">
                  <a:pos x="464" y="96"/>
                </a:cxn>
              </a:cxnLst>
              <a:rect l="0" t="0" r="r" b="b"/>
              <a:pathLst>
                <a:path w="464" h="651">
                  <a:moveTo>
                    <a:pt x="464" y="96"/>
                  </a:moveTo>
                  <a:lnTo>
                    <a:pt x="285" y="0"/>
                  </a:lnTo>
                  <a:lnTo>
                    <a:pt x="0" y="157"/>
                  </a:lnTo>
                  <a:lnTo>
                    <a:pt x="0" y="560"/>
                  </a:lnTo>
                  <a:lnTo>
                    <a:pt x="37" y="593"/>
                  </a:lnTo>
                  <a:lnTo>
                    <a:pt x="80" y="619"/>
                  </a:lnTo>
                  <a:lnTo>
                    <a:pt x="126" y="639"/>
                  </a:lnTo>
                  <a:lnTo>
                    <a:pt x="176" y="650"/>
                  </a:lnTo>
                  <a:lnTo>
                    <a:pt x="464" y="493"/>
                  </a:lnTo>
                  <a:lnTo>
                    <a:pt x="464" y="96"/>
                  </a:lnTo>
                  <a:close/>
                </a:path>
              </a:pathLst>
            </a:custGeom>
            <a:noFill/>
            <a:ln w="8687">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62" name="Picture 214"/>
            <p:cNvPicPr>
              <a:picLocks noChangeAspect="1" noChangeArrowheads="1"/>
            </p:cNvPicPr>
            <p:nvPr/>
          </p:nvPicPr>
          <p:blipFill>
            <a:blip r:embed="rId4"/>
            <a:srcRect/>
            <a:stretch>
              <a:fillRect/>
            </a:stretch>
          </p:blipFill>
          <p:spPr bwMode="auto">
            <a:xfrm>
              <a:off x="703" y="2577"/>
              <a:ext cx="33" cy="40"/>
            </a:xfrm>
            <a:prstGeom prst="rect">
              <a:avLst/>
            </a:prstGeom>
            <a:noFill/>
          </p:spPr>
        </p:pic>
        <p:sp>
          <p:nvSpPr>
            <p:cNvPr id="2261" name="Freeform 213"/>
            <p:cNvSpPr>
              <a:spLocks/>
            </p:cNvSpPr>
            <p:nvPr/>
          </p:nvSpPr>
          <p:spPr bwMode="auto">
            <a:xfrm>
              <a:off x="703" y="2577"/>
              <a:ext cx="33" cy="40"/>
            </a:xfrm>
            <a:custGeom>
              <a:avLst/>
              <a:gdLst/>
              <a:ahLst/>
              <a:cxnLst>
                <a:cxn ang="0">
                  <a:pos x="28" y="16"/>
                </a:cxn>
                <a:cxn ang="0">
                  <a:pos x="25" y="6"/>
                </a:cxn>
                <a:cxn ang="0">
                  <a:pos x="16" y="0"/>
                </a:cxn>
                <a:cxn ang="0">
                  <a:pos x="9" y="3"/>
                </a:cxn>
                <a:cxn ang="0">
                  <a:pos x="3" y="5"/>
                </a:cxn>
                <a:cxn ang="0">
                  <a:pos x="0" y="15"/>
                </a:cxn>
                <a:cxn ang="0">
                  <a:pos x="3" y="25"/>
                </a:cxn>
                <a:cxn ang="0">
                  <a:pos x="7" y="34"/>
                </a:cxn>
                <a:cxn ang="0">
                  <a:pos x="15" y="40"/>
                </a:cxn>
                <a:cxn ang="0">
                  <a:pos x="22" y="38"/>
                </a:cxn>
                <a:cxn ang="0">
                  <a:pos x="29" y="35"/>
                </a:cxn>
                <a:cxn ang="0">
                  <a:pos x="32" y="25"/>
                </a:cxn>
                <a:cxn ang="0">
                  <a:pos x="28" y="16"/>
                </a:cxn>
              </a:cxnLst>
              <a:rect l="0" t="0" r="r" b="b"/>
              <a:pathLst>
                <a:path w="33" h="40">
                  <a:moveTo>
                    <a:pt x="28" y="16"/>
                  </a:moveTo>
                  <a:lnTo>
                    <a:pt x="25" y="6"/>
                  </a:lnTo>
                  <a:lnTo>
                    <a:pt x="16" y="0"/>
                  </a:lnTo>
                  <a:lnTo>
                    <a:pt x="9" y="3"/>
                  </a:lnTo>
                  <a:lnTo>
                    <a:pt x="3" y="5"/>
                  </a:lnTo>
                  <a:lnTo>
                    <a:pt x="0" y="15"/>
                  </a:lnTo>
                  <a:lnTo>
                    <a:pt x="3" y="25"/>
                  </a:lnTo>
                  <a:lnTo>
                    <a:pt x="7" y="34"/>
                  </a:lnTo>
                  <a:lnTo>
                    <a:pt x="15" y="40"/>
                  </a:lnTo>
                  <a:lnTo>
                    <a:pt x="22" y="38"/>
                  </a:lnTo>
                  <a:lnTo>
                    <a:pt x="29" y="35"/>
                  </a:lnTo>
                  <a:lnTo>
                    <a:pt x="32" y="25"/>
                  </a:lnTo>
                  <a:lnTo>
                    <a:pt x="28" y="16"/>
                  </a:lnTo>
                  <a:close/>
                </a:path>
              </a:pathLst>
            </a:custGeom>
            <a:noFill/>
            <a:ln w="208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60" name="Picture 212"/>
            <p:cNvPicPr>
              <a:picLocks noChangeAspect="1" noChangeArrowheads="1"/>
            </p:cNvPicPr>
            <p:nvPr/>
          </p:nvPicPr>
          <p:blipFill>
            <a:blip r:embed="rId5"/>
            <a:srcRect/>
            <a:stretch>
              <a:fillRect/>
            </a:stretch>
          </p:blipFill>
          <p:spPr bwMode="auto">
            <a:xfrm>
              <a:off x="664" y="2658"/>
              <a:ext cx="125" cy="116"/>
            </a:xfrm>
            <a:prstGeom prst="rect">
              <a:avLst/>
            </a:prstGeom>
            <a:noFill/>
          </p:spPr>
        </p:pic>
        <p:sp>
          <p:nvSpPr>
            <p:cNvPr id="2259" name="Freeform 211"/>
            <p:cNvSpPr>
              <a:spLocks/>
            </p:cNvSpPr>
            <p:nvPr/>
          </p:nvSpPr>
          <p:spPr bwMode="auto">
            <a:xfrm>
              <a:off x="662" y="2410"/>
              <a:ext cx="129" cy="73"/>
            </a:xfrm>
            <a:custGeom>
              <a:avLst/>
              <a:gdLst/>
              <a:ahLst/>
              <a:cxnLst>
                <a:cxn ang="0">
                  <a:pos x="6" y="0"/>
                </a:cxn>
                <a:cxn ang="0">
                  <a:pos x="3" y="0"/>
                </a:cxn>
                <a:cxn ang="0">
                  <a:pos x="1" y="2"/>
                </a:cxn>
                <a:cxn ang="0">
                  <a:pos x="0" y="3"/>
                </a:cxn>
                <a:cxn ang="0">
                  <a:pos x="1" y="7"/>
                </a:cxn>
                <a:cxn ang="0">
                  <a:pos x="2" y="9"/>
                </a:cxn>
                <a:cxn ang="0">
                  <a:pos x="5" y="10"/>
                </a:cxn>
                <a:cxn ang="0">
                  <a:pos x="32" y="31"/>
                </a:cxn>
                <a:cxn ang="0">
                  <a:pos x="61" y="48"/>
                </a:cxn>
                <a:cxn ang="0">
                  <a:pos x="91" y="62"/>
                </a:cxn>
                <a:cxn ang="0">
                  <a:pos x="124" y="72"/>
                </a:cxn>
                <a:cxn ang="0">
                  <a:pos x="127" y="71"/>
                </a:cxn>
                <a:cxn ang="0">
                  <a:pos x="129" y="68"/>
                </a:cxn>
                <a:cxn ang="0">
                  <a:pos x="128" y="63"/>
                </a:cxn>
                <a:cxn ang="0">
                  <a:pos x="126" y="61"/>
                </a:cxn>
                <a:cxn ang="0">
                  <a:pos x="124" y="61"/>
                </a:cxn>
                <a:cxn ang="0">
                  <a:pos x="92" y="51"/>
                </a:cxn>
                <a:cxn ang="0">
                  <a:pos x="62" y="37"/>
                </a:cxn>
                <a:cxn ang="0">
                  <a:pos x="33" y="21"/>
                </a:cxn>
                <a:cxn ang="0">
                  <a:pos x="6" y="0"/>
                </a:cxn>
              </a:cxnLst>
              <a:rect l="0" t="0" r="r" b="b"/>
              <a:pathLst>
                <a:path w="129" h="73">
                  <a:moveTo>
                    <a:pt x="6" y="0"/>
                  </a:moveTo>
                  <a:lnTo>
                    <a:pt x="3" y="0"/>
                  </a:lnTo>
                  <a:lnTo>
                    <a:pt x="1" y="2"/>
                  </a:lnTo>
                  <a:lnTo>
                    <a:pt x="0" y="3"/>
                  </a:lnTo>
                  <a:lnTo>
                    <a:pt x="1" y="7"/>
                  </a:lnTo>
                  <a:lnTo>
                    <a:pt x="2" y="9"/>
                  </a:lnTo>
                  <a:lnTo>
                    <a:pt x="5" y="10"/>
                  </a:lnTo>
                  <a:lnTo>
                    <a:pt x="32" y="31"/>
                  </a:lnTo>
                  <a:lnTo>
                    <a:pt x="61" y="48"/>
                  </a:lnTo>
                  <a:lnTo>
                    <a:pt x="91" y="62"/>
                  </a:lnTo>
                  <a:lnTo>
                    <a:pt x="124" y="72"/>
                  </a:lnTo>
                  <a:lnTo>
                    <a:pt x="127" y="71"/>
                  </a:lnTo>
                  <a:lnTo>
                    <a:pt x="129" y="68"/>
                  </a:lnTo>
                  <a:lnTo>
                    <a:pt x="128" y="63"/>
                  </a:lnTo>
                  <a:lnTo>
                    <a:pt x="126" y="61"/>
                  </a:lnTo>
                  <a:lnTo>
                    <a:pt x="124" y="61"/>
                  </a:lnTo>
                  <a:lnTo>
                    <a:pt x="92" y="51"/>
                  </a:lnTo>
                  <a:lnTo>
                    <a:pt x="62" y="37"/>
                  </a:lnTo>
                  <a:lnTo>
                    <a:pt x="33" y="21"/>
                  </a:lnTo>
                  <a:lnTo>
                    <a:pt x="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8" name="Freeform 210"/>
            <p:cNvSpPr>
              <a:spLocks/>
            </p:cNvSpPr>
            <p:nvPr/>
          </p:nvSpPr>
          <p:spPr bwMode="auto">
            <a:xfrm>
              <a:off x="662" y="2410"/>
              <a:ext cx="129" cy="73"/>
            </a:xfrm>
            <a:custGeom>
              <a:avLst/>
              <a:gdLst/>
              <a:ahLst/>
              <a:cxnLst>
                <a:cxn ang="0">
                  <a:pos x="5" y="10"/>
                </a:cxn>
                <a:cxn ang="0">
                  <a:pos x="32" y="31"/>
                </a:cxn>
                <a:cxn ang="0">
                  <a:pos x="61" y="48"/>
                </a:cxn>
                <a:cxn ang="0">
                  <a:pos x="91" y="62"/>
                </a:cxn>
                <a:cxn ang="0">
                  <a:pos x="124" y="72"/>
                </a:cxn>
                <a:cxn ang="0">
                  <a:pos x="127" y="71"/>
                </a:cxn>
                <a:cxn ang="0">
                  <a:pos x="129" y="68"/>
                </a:cxn>
                <a:cxn ang="0">
                  <a:pos x="128" y="65"/>
                </a:cxn>
                <a:cxn ang="0">
                  <a:pos x="128" y="63"/>
                </a:cxn>
                <a:cxn ang="0">
                  <a:pos x="126" y="61"/>
                </a:cxn>
                <a:cxn ang="0">
                  <a:pos x="124" y="61"/>
                </a:cxn>
                <a:cxn ang="0">
                  <a:pos x="92" y="51"/>
                </a:cxn>
                <a:cxn ang="0">
                  <a:pos x="62" y="37"/>
                </a:cxn>
                <a:cxn ang="0">
                  <a:pos x="33" y="21"/>
                </a:cxn>
                <a:cxn ang="0">
                  <a:pos x="7" y="1"/>
                </a:cxn>
                <a:cxn ang="0">
                  <a:pos x="6" y="0"/>
                </a:cxn>
                <a:cxn ang="0">
                  <a:pos x="3" y="0"/>
                </a:cxn>
                <a:cxn ang="0">
                  <a:pos x="2" y="1"/>
                </a:cxn>
                <a:cxn ang="0">
                  <a:pos x="1" y="2"/>
                </a:cxn>
                <a:cxn ang="0">
                  <a:pos x="0" y="3"/>
                </a:cxn>
                <a:cxn ang="0">
                  <a:pos x="1" y="4"/>
                </a:cxn>
                <a:cxn ang="0">
                  <a:pos x="1" y="7"/>
                </a:cxn>
                <a:cxn ang="0">
                  <a:pos x="2" y="9"/>
                </a:cxn>
                <a:cxn ang="0">
                  <a:pos x="5" y="10"/>
                </a:cxn>
              </a:cxnLst>
              <a:rect l="0" t="0" r="r" b="b"/>
              <a:pathLst>
                <a:path w="129" h="73">
                  <a:moveTo>
                    <a:pt x="5" y="10"/>
                  </a:moveTo>
                  <a:lnTo>
                    <a:pt x="32" y="31"/>
                  </a:lnTo>
                  <a:lnTo>
                    <a:pt x="61" y="48"/>
                  </a:lnTo>
                  <a:lnTo>
                    <a:pt x="91" y="62"/>
                  </a:lnTo>
                  <a:lnTo>
                    <a:pt x="124" y="72"/>
                  </a:lnTo>
                  <a:lnTo>
                    <a:pt x="127" y="71"/>
                  </a:lnTo>
                  <a:lnTo>
                    <a:pt x="129" y="68"/>
                  </a:lnTo>
                  <a:lnTo>
                    <a:pt x="128" y="65"/>
                  </a:lnTo>
                  <a:lnTo>
                    <a:pt x="128" y="63"/>
                  </a:lnTo>
                  <a:lnTo>
                    <a:pt x="126" y="61"/>
                  </a:lnTo>
                  <a:lnTo>
                    <a:pt x="124" y="61"/>
                  </a:lnTo>
                  <a:lnTo>
                    <a:pt x="92" y="51"/>
                  </a:lnTo>
                  <a:lnTo>
                    <a:pt x="62" y="37"/>
                  </a:lnTo>
                  <a:lnTo>
                    <a:pt x="33" y="21"/>
                  </a:lnTo>
                  <a:lnTo>
                    <a:pt x="7" y="1"/>
                  </a:lnTo>
                  <a:lnTo>
                    <a:pt x="6" y="0"/>
                  </a:lnTo>
                  <a:lnTo>
                    <a:pt x="3" y="0"/>
                  </a:lnTo>
                  <a:lnTo>
                    <a:pt x="2" y="1"/>
                  </a:lnTo>
                  <a:lnTo>
                    <a:pt x="1" y="2"/>
                  </a:lnTo>
                  <a:lnTo>
                    <a:pt x="0" y="3"/>
                  </a:lnTo>
                  <a:lnTo>
                    <a:pt x="1" y="4"/>
                  </a:lnTo>
                  <a:lnTo>
                    <a:pt x="1" y="7"/>
                  </a:lnTo>
                  <a:lnTo>
                    <a:pt x="2" y="9"/>
                  </a:lnTo>
                  <a:lnTo>
                    <a:pt x="5" y="10"/>
                  </a:lnTo>
                  <a:close/>
                </a:path>
              </a:pathLst>
            </a:custGeom>
            <a:noFill/>
            <a:ln w="209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57" name="Picture 209"/>
            <p:cNvPicPr>
              <a:picLocks noChangeAspect="1" noChangeArrowheads="1"/>
            </p:cNvPicPr>
            <p:nvPr/>
          </p:nvPicPr>
          <p:blipFill>
            <a:blip r:embed="rId6"/>
            <a:srcRect/>
            <a:stretch>
              <a:fillRect/>
            </a:stretch>
          </p:blipFill>
          <p:spPr bwMode="auto">
            <a:xfrm>
              <a:off x="697" y="2446"/>
              <a:ext cx="40" cy="24"/>
            </a:xfrm>
            <a:prstGeom prst="rect">
              <a:avLst/>
            </a:prstGeom>
            <a:noFill/>
          </p:spPr>
        </p:pic>
        <p:sp>
          <p:nvSpPr>
            <p:cNvPr id="2256" name="Freeform 208"/>
            <p:cNvSpPr>
              <a:spLocks/>
            </p:cNvSpPr>
            <p:nvPr/>
          </p:nvSpPr>
          <p:spPr bwMode="auto">
            <a:xfrm>
              <a:off x="697" y="2446"/>
              <a:ext cx="40" cy="24"/>
            </a:xfrm>
            <a:custGeom>
              <a:avLst/>
              <a:gdLst/>
              <a:ahLst/>
              <a:cxnLst>
                <a:cxn ang="0">
                  <a:pos x="40" y="22"/>
                </a:cxn>
                <a:cxn ang="0">
                  <a:pos x="33" y="10"/>
                </a:cxn>
                <a:cxn ang="0">
                  <a:pos x="24" y="2"/>
                </a:cxn>
                <a:cxn ang="0">
                  <a:pos x="14" y="0"/>
                </a:cxn>
                <a:cxn ang="0">
                  <a:pos x="4" y="5"/>
                </a:cxn>
                <a:cxn ang="0">
                  <a:pos x="0" y="12"/>
                </a:cxn>
                <a:cxn ang="0">
                  <a:pos x="10" y="20"/>
                </a:cxn>
                <a:cxn ang="0">
                  <a:pos x="25" y="22"/>
                </a:cxn>
                <a:cxn ang="0">
                  <a:pos x="30" y="23"/>
                </a:cxn>
                <a:cxn ang="0">
                  <a:pos x="35" y="23"/>
                </a:cxn>
                <a:cxn ang="0">
                  <a:pos x="40" y="22"/>
                </a:cxn>
              </a:cxnLst>
              <a:rect l="0" t="0" r="r" b="b"/>
              <a:pathLst>
                <a:path w="40" h="24">
                  <a:moveTo>
                    <a:pt x="40" y="22"/>
                  </a:moveTo>
                  <a:lnTo>
                    <a:pt x="33" y="10"/>
                  </a:lnTo>
                  <a:lnTo>
                    <a:pt x="24" y="2"/>
                  </a:lnTo>
                  <a:lnTo>
                    <a:pt x="14" y="0"/>
                  </a:lnTo>
                  <a:lnTo>
                    <a:pt x="4" y="5"/>
                  </a:lnTo>
                  <a:lnTo>
                    <a:pt x="0" y="12"/>
                  </a:lnTo>
                  <a:lnTo>
                    <a:pt x="10" y="20"/>
                  </a:lnTo>
                  <a:lnTo>
                    <a:pt x="25" y="22"/>
                  </a:lnTo>
                  <a:lnTo>
                    <a:pt x="30" y="23"/>
                  </a:lnTo>
                  <a:lnTo>
                    <a:pt x="35" y="23"/>
                  </a:lnTo>
                  <a:lnTo>
                    <a:pt x="40" y="22"/>
                  </a:lnTo>
                  <a:close/>
                </a:path>
              </a:pathLst>
            </a:custGeom>
            <a:noFill/>
            <a:ln w="814">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55" name="Picture 207"/>
            <p:cNvPicPr>
              <a:picLocks noChangeAspect="1" noChangeArrowheads="1"/>
            </p:cNvPicPr>
            <p:nvPr/>
          </p:nvPicPr>
          <p:blipFill>
            <a:blip r:embed="rId7"/>
            <a:srcRect/>
            <a:stretch>
              <a:fillRect/>
            </a:stretch>
          </p:blipFill>
          <p:spPr bwMode="auto">
            <a:xfrm>
              <a:off x="667" y="2454"/>
              <a:ext cx="119" cy="94"/>
            </a:xfrm>
            <a:prstGeom prst="rect">
              <a:avLst/>
            </a:prstGeom>
            <a:noFill/>
          </p:spPr>
        </p:pic>
        <p:sp>
          <p:nvSpPr>
            <p:cNvPr id="2254" name="Freeform 206"/>
            <p:cNvSpPr>
              <a:spLocks/>
            </p:cNvSpPr>
            <p:nvPr/>
          </p:nvSpPr>
          <p:spPr bwMode="auto">
            <a:xfrm>
              <a:off x="667" y="2460"/>
              <a:ext cx="119" cy="70"/>
            </a:xfrm>
            <a:custGeom>
              <a:avLst/>
              <a:gdLst/>
              <a:ahLst/>
              <a:cxnLst>
                <a:cxn ang="0">
                  <a:pos x="0" y="0"/>
                </a:cxn>
                <a:cxn ang="0">
                  <a:pos x="0" y="8"/>
                </a:cxn>
                <a:cxn ang="0">
                  <a:pos x="27" y="29"/>
                </a:cxn>
                <a:cxn ang="0">
                  <a:pos x="56" y="46"/>
                </a:cxn>
                <a:cxn ang="0">
                  <a:pos x="87" y="60"/>
                </a:cxn>
                <a:cxn ang="0">
                  <a:pos x="119" y="70"/>
                </a:cxn>
                <a:cxn ang="0">
                  <a:pos x="119" y="62"/>
                </a:cxn>
                <a:cxn ang="0">
                  <a:pos x="87" y="51"/>
                </a:cxn>
                <a:cxn ang="0">
                  <a:pos x="56" y="37"/>
                </a:cxn>
                <a:cxn ang="0">
                  <a:pos x="27" y="20"/>
                </a:cxn>
                <a:cxn ang="0">
                  <a:pos x="0" y="0"/>
                </a:cxn>
              </a:cxnLst>
              <a:rect l="0" t="0" r="r" b="b"/>
              <a:pathLst>
                <a:path w="119" h="70">
                  <a:moveTo>
                    <a:pt x="0" y="0"/>
                  </a:moveTo>
                  <a:lnTo>
                    <a:pt x="0" y="8"/>
                  </a:lnTo>
                  <a:lnTo>
                    <a:pt x="27" y="29"/>
                  </a:lnTo>
                  <a:lnTo>
                    <a:pt x="56" y="46"/>
                  </a:lnTo>
                  <a:lnTo>
                    <a:pt x="87" y="60"/>
                  </a:lnTo>
                  <a:lnTo>
                    <a:pt x="119" y="70"/>
                  </a:lnTo>
                  <a:lnTo>
                    <a:pt x="119" y="62"/>
                  </a:lnTo>
                  <a:lnTo>
                    <a:pt x="87" y="51"/>
                  </a:lnTo>
                  <a:lnTo>
                    <a:pt x="56" y="37"/>
                  </a:lnTo>
                  <a:lnTo>
                    <a:pt x="27" y="2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3" name="Freeform 205"/>
            <p:cNvSpPr>
              <a:spLocks/>
            </p:cNvSpPr>
            <p:nvPr/>
          </p:nvSpPr>
          <p:spPr bwMode="auto">
            <a:xfrm>
              <a:off x="667" y="2453"/>
              <a:ext cx="119" cy="94"/>
            </a:xfrm>
            <a:custGeom>
              <a:avLst/>
              <a:gdLst/>
              <a:ahLst/>
              <a:cxnLst>
                <a:cxn ang="0">
                  <a:pos x="0" y="0"/>
                </a:cxn>
                <a:cxn ang="0">
                  <a:pos x="0" y="31"/>
                </a:cxn>
                <a:cxn ang="0">
                  <a:pos x="27" y="51"/>
                </a:cxn>
                <a:cxn ang="0">
                  <a:pos x="56" y="68"/>
                </a:cxn>
                <a:cxn ang="0">
                  <a:pos x="87" y="82"/>
                </a:cxn>
                <a:cxn ang="0">
                  <a:pos x="119" y="93"/>
                </a:cxn>
              </a:cxnLst>
              <a:rect l="0" t="0" r="r" b="b"/>
              <a:pathLst>
                <a:path w="119" h="94">
                  <a:moveTo>
                    <a:pt x="0" y="0"/>
                  </a:moveTo>
                  <a:lnTo>
                    <a:pt x="0" y="31"/>
                  </a:lnTo>
                  <a:lnTo>
                    <a:pt x="27" y="51"/>
                  </a:lnTo>
                  <a:lnTo>
                    <a:pt x="56" y="68"/>
                  </a:lnTo>
                  <a:lnTo>
                    <a:pt x="87" y="82"/>
                  </a:lnTo>
                  <a:lnTo>
                    <a:pt x="119" y="93"/>
                  </a:lnTo>
                </a:path>
              </a:pathLst>
            </a:custGeom>
            <a:noFill/>
            <a:ln w="2090">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2" name="Freeform 204"/>
            <p:cNvSpPr>
              <a:spLocks/>
            </p:cNvSpPr>
            <p:nvPr/>
          </p:nvSpPr>
          <p:spPr bwMode="auto">
            <a:xfrm>
              <a:off x="667" y="2454"/>
              <a:ext cx="119" cy="94"/>
            </a:xfrm>
            <a:custGeom>
              <a:avLst/>
              <a:gdLst/>
              <a:ahLst/>
              <a:cxnLst>
                <a:cxn ang="0">
                  <a:pos x="119" y="93"/>
                </a:cxn>
                <a:cxn ang="0">
                  <a:pos x="119" y="62"/>
                </a:cxn>
                <a:cxn ang="0">
                  <a:pos x="87" y="51"/>
                </a:cxn>
                <a:cxn ang="0">
                  <a:pos x="56" y="36"/>
                </a:cxn>
                <a:cxn ang="0">
                  <a:pos x="27" y="20"/>
                </a:cxn>
                <a:cxn ang="0">
                  <a:pos x="0" y="0"/>
                </a:cxn>
              </a:cxnLst>
              <a:rect l="0" t="0" r="r" b="b"/>
              <a:pathLst>
                <a:path w="119" h="94">
                  <a:moveTo>
                    <a:pt x="119" y="93"/>
                  </a:moveTo>
                  <a:lnTo>
                    <a:pt x="119" y="62"/>
                  </a:lnTo>
                  <a:lnTo>
                    <a:pt x="87" y="51"/>
                  </a:lnTo>
                  <a:lnTo>
                    <a:pt x="56" y="36"/>
                  </a:lnTo>
                  <a:lnTo>
                    <a:pt x="27" y="20"/>
                  </a:lnTo>
                  <a:lnTo>
                    <a:pt x="0" y="0"/>
                  </a:lnTo>
                </a:path>
              </a:pathLst>
            </a:custGeom>
            <a:noFill/>
            <a:ln w="20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1" name="Line 203"/>
            <p:cNvSpPr>
              <a:spLocks noChangeShapeType="1"/>
            </p:cNvSpPr>
            <p:nvPr/>
          </p:nvSpPr>
          <p:spPr bwMode="auto">
            <a:xfrm>
              <a:off x="864" y="2498"/>
              <a:ext cx="382" cy="0"/>
            </a:xfrm>
            <a:prstGeom prst="line">
              <a:avLst/>
            </a:prstGeom>
            <a:noFill/>
            <a:ln w="15852">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0" name="Freeform 202"/>
            <p:cNvSpPr>
              <a:spLocks/>
            </p:cNvSpPr>
            <p:nvPr/>
          </p:nvSpPr>
          <p:spPr bwMode="auto">
            <a:xfrm>
              <a:off x="870" y="2465"/>
              <a:ext cx="37" cy="74"/>
            </a:xfrm>
            <a:custGeom>
              <a:avLst/>
              <a:gdLst/>
              <a:ahLst/>
              <a:cxnLst>
                <a:cxn ang="0">
                  <a:pos x="36" y="0"/>
                </a:cxn>
                <a:cxn ang="0">
                  <a:pos x="0" y="37"/>
                </a:cxn>
                <a:cxn ang="0">
                  <a:pos x="37" y="74"/>
                </a:cxn>
              </a:cxnLst>
              <a:rect l="0" t="0" r="r" b="b"/>
              <a:pathLst>
                <a:path w="37" h="74">
                  <a:moveTo>
                    <a:pt x="36" y="0"/>
                  </a:moveTo>
                  <a:lnTo>
                    <a:pt x="0" y="37"/>
                  </a:lnTo>
                  <a:lnTo>
                    <a:pt x="37" y="74"/>
                  </a:lnTo>
                </a:path>
              </a:pathLst>
            </a:custGeom>
            <a:noFill/>
            <a:ln w="867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49" name="Picture 201"/>
            <p:cNvPicPr>
              <a:picLocks noChangeAspect="1" noChangeArrowheads="1"/>
            </p:cNvPicPr>
            <p:nvPr/>
          </p:nvPicPr>
          <p:blipFill>
            <a:blip r:embed="rId8"/>
            <a:srcRect/>
            <a:stretch>
              <a:fillRect/>
            </a:stretch>
          </p:blipFill>
          <p:spPr bwMode="auto">
            <a:xfrm>
              <a:off x="702" y="1643"/>
              <a:ext cx="337" cy="341"/>
            </a:xfrm>
            <a:prstGeom prst="rect">
              <a:avLst/>
            </a:prstGeom>
            <a:noFill/>
          </p:spPr>
        </p:pic>
        <p:sp>
          <p:nvSpPr>
            <p:cNvPr id="2248" name="AutoShape 200"/>
            <p:cNvSpPr>
              <a:spLocks/>
            </p:cNvSpPr>
            <p:nvPr/>
          </p:nvSpPr>
          <p:spPr bwMode="auto">
            <a:xfrm>
              <a:off x="834" y="1982"/>
              <a:ext cx="74" cy="521"/>
            </a:xfrm>
            <a:custGeom>
              <a:avLst/>
              <a:gdLst/>
              <a:ahLst/>
              <a:cxnLst>
                <a:cxn ang="0">
                  <a:pos x="37" y="520"/>
                </a:cxn>
                <a:cxn ang="0">
                  <a:pos x="37" y="0"/>
                </a:cxn>
                <a:cxn ang="0">
                  <a:pos x="0" y="483"/>
                </a:cxn>
                <a:cxn ang="0">
                  <a:pos x="37" y="520"/>
                </a:cxn>
                <a:cxn ang="0">
                  <a:pos x="73" y="483"/>
                </a:cxn>
                <a:cxn ang="0">
                  <a:pos x="73" y="37"/>
                </a:cxn>
                <a:cxn ang="0">
                  <a:pos x="37" y="0"/>
                </a:cxn>
                <a:cxn ang="0">
                  <a:pos x="0" y="37"/>
                </a:cxn>
              </a:cxnLst>
              <a:rect l="0" t="0" r="r" b="b"/>
              <a:pathLst>
                <a:path w="74" h="521">
                  <a:moveTo>
                    <a:pt x="37" y="520"/>
                  </a:moveTo>
                  <a:lnTo>
                    <a:pt x="37" y="0"/>
                  </a:lnTo>
                  <a:moveTo>
                    <a:pt x="0" y="483"/>
                  </a:moveTo>
                  <a:lnTo>
                    <a:pt x="37" y="520"/>
                  </a:lnTo>
                  <a:lnTo>
                    <a:pt x="73" y="483"/>
                  </a:lnTo>
                  <a:moveTo>
                    <a:pt x="73" y="37"/>
                  </a:moveTo>
                  <a:lnTo>
                    <a:pt x="37" y="0"/>
                  </a:lnTo>
                  <a:lnTo>
                    <a:pt x="0" y="37"/>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7" name="Rectangle 199"/>
            <p:cNvSpPr>
              <a:spLocks noChangeArrowheads="1"/>
            </p:cNvSpPr>
            <p:nvPr/>
          </p:nvSpPr>
          <p:spPr bwMode="auto">
            <a:xfrm>
              <a:off x="1695" y="1178"/>
              <a:ext cx="46" cy="81"/>
            </a:xfrm>
            <a:prstGeom prst="rect">
              <a:avLst/>
            </a:prstGeom>
            <a:solidFill>
              <a:srgbClr val="CDCDC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6" name="Rectangle 198"/>
            <p:cNvSpPr>
              <a:spLocks noChangeArrowheads="1"/>
            </p:cNvSpPr>
            <p:nvPr/>
          </p:nvSpPr>
          <p:spPr bwMode="auto">
            <a:xfrm>
              <a:off x="1677" y="1178"/>
              <a:ext cx="64" cy="81"/>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5" name="Freeform 197"/>
            <p:cNvSpPr>
              <a:spLocks/>
            </p:cNvSpPr>
            <p:nvPr/>
          </p:nvSpPr>
          <p:spPr bwMode="auto">
            <a:xfrm>
              <a:off x="1337" y="1033"/>
              <a:ext cx="359" cy="403"/>
            </a:xfrm>
            <a:custGeom>
              <a:avLst/>
              <a:gdLst/>
              <a:ahLst/>
              <a:cxnLst>
                <a:cxn ang="0">
                  <a:pos x="359" y="0"/>
                </a:cxn>
                <a:cxn ang="0">
                  <a:pos x="0" y="0"/>
                </a:cxn>
                <a:cxn ang="0">
                  <a:pos x="0" y="16"/>
                </a:cxn>
                <a:cxn ang="0">
                  <a:pos x="0" y="386"/>
                </a:cxn>
                <a:cxn ang="0">
                  <a:pos x="301" y="386"/>
                </a:cxn>
                <a:cxn ang="0">
                  <a:pos x="301" y="402"/>
                </a:cxn>
                <a:cxn ang="0">
                  <a:pos x="359" y="402"/>
                </a:cxn>
                <a:cxn ang="0">
                  <a:pos x="359" y="386"/>
                </a:cxn>
                <a:cxn ang="0">
                  <a:pos x="359" y="16"/>
                </a:cxn>
                <a:cxn ang="0">
                  <a:pos x="359" y="0"/>
                </a:cxn>
              </a:cxnLst>
              <a:rect l="0" t="0" r="r" b="b"/>
              <a:pathLst>
                <a:path w="359" h="403">
                  <a:moveTo>
                    <a:pt x="359" y="0"/>
                  </a:moveTo>
                  <a:lnTo>
                    <a:pt x="0" y="0"/>
                  </a:lnTo>
                  <a:lnTo>
                    <a:pt x="0" y="16"/>
                  </a:lnTo>
                  <a:lnTo>
                    <a:pt x="0" y="386"/>
                  </a:lnTo>
                  <a:lnTo>
                    <a:pt x="301" y="386"/>
                  </a:lnTo>
                  <a:lnTo>
                    <a:pt x="301" y="402"/>
                  </a:lnTo>
                  <a:lnTo>
                    <a:pt x="359" y="402"/>
                  </a:lnTo>
                  <a:lnTo>
                    <a:pt x="359" y="386"/>
                  </a:lnTo>
                  <a:lnTo>
                    <a:pt x="359" y="16"/>
                  </a:lnTo>
                  <a:lnTo>
                    <a:pt x="35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4" name="Rectangle 196"/>
            <p:cNvSpPr>
              <a:spLocks noChangeArrowheads="1"/>
            </p:cNvSpPr>
            <p:nvPr/>
          </p:nvSpPr>
          <p:spPr bwMode="auto">
            <a:xfrm>
              <a:off x="1337" y="1033"/>
              <a:ext cx="359" cy="403"/>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3" name="Freeform 195"/>
            <p:cNvSpPr>
              <a:spLocks/>
            </p:cNvSpPr>
            <p:nvPr/>
          </p:nvSpPr>
          <p:spPr bwMode="auto">
            <a:xfrm>
              <a:off x="1323" y="1017"/>
              <a:ext cx="359" cy="403"/>
            </a:xfrm>
            <a:custGeom>
              <a:avLst/>
              <a:gdLst/>
              <a:ahLst/>
              <a:cxnLst>
                <a:cxn ang="0">
                  <a:pos x="359" y="0"/>
                </a:cxn>
                <a:cxn ang="0">
                  <a:pos x="0" y="0"/>
                </a:cxn>
                <a:cxn ang="0">
                  <a:pos x="0" y="48"/>
                </a:cxn>
                <a:cxn ang="0">
                  <a:pos x="0" y="402"/>
                </a:cxn>
                <a:cxn ang="0">
                  <a:pos x="359" y="402"/>
                </a:cxn>
                <a:cxn ang="0">
                  <a:pos x="359" y="48"/>
                </a:cxn>
                <a:cxn ang="0">
                  <a:pos x="359" y="0"/>
                </a:cxn>
              </a:cxnLst>
              <a:rect l="0" t="0" r="r" b="b"/>
              <a:pathLst>
                <a:path w="359" h="403">
                  <a:moveTo>
                    <a:pt x="359" y="0"/>
                  </a:moveTo>
                  <a:lnTo>
                    <a:pt x="0" y="0"/>
                  </a:lnTo>
                  <a:lnTo>
                    <a:pt x="0" y="48"/>
                  </a:lnTo>
                  <a:lnTo>
                    <a:pt x="0" y="402"/>
                  </a:lnTo>
                  <a:lnTo>
                    <a:pt x="359" y="402"/>
                  </a:lnTo>
                  <a:lnTo>
                    <a:pt x="359" y="48"/>
                  </a:lnTo>
                  <a:lnTo>
                    <a:pt x="35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2" name="Rectangle 194"/>
            <p:cNvSpPr>
              <a:spLocks noChangeArrowheads="1"/>
            </p:cNvSpPr>
            <p:nvPr/>
          </p:nvSpPr>
          <p:spPr bwMode="auto">
            <a:xfrm>
              <a:off x="1323" y="1017"/>
              <a:ext cx="359" cy="403"/>
            </a:xfrm>
            <a:prstGeom prst="rect">
              <a:avLst/>
            </a:prstGeom>
            <a:noFill/>
            <a:ln w="1391">
              <a:solidFill>
                <a:srgbClr val="80808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41" name="Freeform 193"/>
            <p:cNvSpPr>
              <a:spLocks/>
            </p:cNvSpPr>
            <p:nvPr/>
          </p:nvSpPr>
          <p:spPr bwMode="auto">
            <a:xfrm>
              <a:off x="1295" y="1065"/>
              <a:ext cx="359" cy="403"/>
            </a:xfrm>
            <a:custGeom>
              <a:avLst/>
              <a:gdLst/>
              <a:ahLst/>
              <a:cxnLst>
                <a:cxn ang="0">
                  <a:pos x="359" y="0"/>
                </a:cxn>
                <a:cxn ang="0">
                  <a:pos x="0" y="0"/>
                </a:cxn>
                <a:cxn ang="0">
                  <a:pos x="0" y="386"/>
                </a:cxn>
                <a:cxn ang="0">
                  <a:pos x="0" y="402"/>
                </a:cxn>
                <a:cxn ang="0">
                  <a:pos x="359" y="402"/>
                </a:cxn>
                <a:cxn ang="0">
                  <a:pos x="359" y="386"/>
                </a:cxn>
                <a:cxn ang="0">
                  <a:pos x="359" y="0"/>
                </a:cxn>
              </a:cxnLst>
              <a:rect l="0" t="0" r="r" b="b"/>
              <a:pathLst>
                <a:path w="359" h="403">
                  <a:moveTo>
                    <a:pt x="359" y="0"/>
                  </a:moveTo>
                  <a:lnTo>
                    <a:pt x="0" y="0"/>
                  </a:lnTo>
                  <a:lnTo>
                    <a:pt x="0" y="386"/>
                  </a:lnTo>
                  <a:lnTo>
                    <a:pt x="0" y="402"/>
                  </a:lnTo>
                  <a:lnTo>
                    <a:pt x="359" y="402"/>
                  </a:lnTo>
                  <a:lnTo>
                    <a:pt x="359" y="386"/>
                  </a:lnTo>
                  <a:lnTo>
                    <a:pt x="359"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0" name="Rectangle 192"/>
            <p:cNvSpPr>
              <a:spLocks noChangeArrowheads="1"/>
            </p:cNvSpPr>
            <p:nvPr/>
          </p:nvSpPr>
          <p:spPr bwMode="auto">
            <a:xfrm>
              <a:off x="1295" y="1065"/>
              <a:ext cx="359" cy="403"/>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9" name="Rectangle 191"/>
            <p:cNvSpPr>
              <a:spLocks noChangeArrowheads="1"/>
            </p:cNvSpPr>
            <p:nvPr/>
          </p:nvSpPr>
          <p:spPr bwMode="auto">
            <a:xfrm>
              <a:off x="1279" y="1049"/>
              <a:ext cx="359" cy="4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8" name="Rectangle 190"/>
            <p:cNvSpPr>
              <a:spLocks noChangeArrowheads="1"/>
            </p:cNvSpPr>
            <p:nvPr/>
          </p:nvSpPr>
          <p:spPr bwMode="auto">
            <a:xfrm>
              <a:off x="1279" y="1049"/>
              <a:ext cx="359" cy="403"/>
            </a:xfrm>
            <a:prstGeom prst="rect">
              <a:avLst/>
            </a:prstGeom>
            <a:noFill/>
            <a:ln w="1391">
              <a:solidFill>
                <a:srgbClr val="80808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7" name="Rectangle 189"/>
            <p:cNvSpPr>
              <a:spLocks noChangeArrowheads="1"/>
            </p:cNvSpPr>
            <p:nvPr/>
          </p:nvSpPr>
          <p:spPr bwMode="auto">
            <a:xfrm>
              <a:off x="1319" y="1090"/>
              <a:ext cx="64" cy="65"/>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6" name="AutoShape 188"/>
            <p:cNvSpPr>
              <a:spLocks/>
            </p:cNvSpPr>
            <p:nvPr/>
          </p:nvSpPr>
          <p:spPr bwMode="auto">
            <a:xfrm>
              <a:off x="1454" y="1186"/>
              <a:ext cx="128" cy="226"/>
            </a:xfrm>
            <a:custGeom>
              <a:avLst/>
              <a:gdLst/>
              <a:ahLst/>
              <a:cxnLst>
                <a:cxn ang="0">
                  <a:pos x="24" y="0"/>
                </a:cxn>
                <a:cxn ang="0">
                  <a:pos x="0" y="0"/>
                </a:cxn>
                <a:cxn ang="0">
                  <a:pos x="0" y="225"/>
                </a:cxn>
                <a:cxn ang="0">
                  <a:pos x="24" y="225"/>
                </a:cxn>
                <a:cxn ang="0">
                  <a:pos x="24" y="0"/>
                </a:cxn>
                <a:cxn ang="0">
                  <a:pos x="83" y="0"/>
                </a:cxn>
                <a:cxn ang="0">
                  <a:pos x="44" y="0"/>
                </a:cxn>
                <a:cxn ang="0">
                  <a:pos x="44" y="225"/>
                </a:cxn>
                <a:cxn ang="0">
                  <a:pos x="83" y="225"/>
                </a:cxn>
                <a:cxn ang="0">
                  <a:pos x="83" y="0"/>
                </a:cxn>
                <a:cxn ang="0">
                  <a:pos x="127" y="0"/>
                </a:cxn>
                <a:cxn ang="0">
                  <a:pos x="103" y="0"/>
                </a:cxn>
                <a:cxn ang="0">
                  <a:pos x="103" y="225"/>
                </a:cxn>
                <a:cxn ang="0">
                  <a:pos x="127" y="225"/>
                </a:cxn>
                <a:cxn ang="0">
                  <a:pos x="127" y="0"/>
                </a:cxn>
              </a:cxnLst>
              <a:rect l="0" t="0" r="r" b="b"/>
              <a:pathLst>
                <a:path w="128" h="226">
                  <a:moveTo>
                    <a:pt x="24" y="0"/>
                  </a:moveTo>
                  <a:lnTo>
                    <a:pt x="0" y="0"/>
                  </a:lnTo>
                  <a:lnTo>
                    <a:pt x="0" y="225"/>
                  </a:lnTo>
                  <a:lnTo>
                    <a:pt x="24" y="225"/>
                  </a:lnTo>
                  <a:lnTo>
                    <a:pt x="24" y="0"/>
                  </a:lnTo>
                  <a:close/>
                  <a:moveTo>
                    <a:pt x="83" y="0"/>
                  </a:moveTo>
                  <a:lnTo>
                    <a:pt x="44" y="0"/>
                  </a:lnTo>
                  <a:lnTo>
                    <a:pt x="44" y="225"/>
                  </a:lnTo>
                  <a:lnTo>
                    <a:pt x="83" y="225"/>
                  </a:lnTo>
                  <a:lnTo>
                    <a:pt x="83" y="0"/>
                  </a:lnTo>
                  <a:close/>
                  <a:moveTo>
                    <a:pt x="127" y="0"/>
                  </a:moveTo>
                  <a:lnTo>
                    <a:pt x="103" y="0"/>
                  </a:lnTo>
                  <a:lnTo>
                    <a:pt x="103" y="225"/>
                  </a:lnTo>
                  <a:lnTo>
                    <a:pt x="127" y="225"/>
                  </a:lnTo>
                  <a:lnTo>
                    <a:pt x="127" y="0"/>
                  </a:lnTo>
                  <a:close/>
                </a:path>
              </a:pathLst>
            </a:cu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35" name="Picture 187"/>
            <p:cNvPicPr>
              <a:picLocks noChangeAspect="1" noChangeArrowheads="1"/>
            </p:cNvPicPr>
            <p:nvPr/>
          </p:nvPicPr>
          <p:blipFill>
            <a:blip r:embed="rId9"/>
            <a:srcRect/>
            <a:stretch>
              <a:fillRect/>
            </a:stretch>
          </p:blipFill>
          <p:spPr bwMode="auto">
            <a:xfrm>
              <a:off x="1660" y="1178"/>
              <a:ext cx="82" cy="355"/>
            </a:xfrm>
            <a:prstGeom prst="rect">
              <a:avLst/>
            </a:prstGeom>
            <a:noFill/>
          </p:spPr>
        </p:pic>
        <p:sp>
          <p:nvSpPr>
            <p:cNvPr id="2234" name="Freeform 186"/>
            <p:cNvSpPr>
              <a:spLocks/>
            </p:cNvSpPr>
            <p:nvPr/>
          </p:nvSpPr>
          <p:spPr bwMode="auto">
            <a:xfrm>
              <a:off x="1660" y="1178"/>
              <a:ext cx="82" cy="355"/>
            </a:xfrm>
            <a:custGeom>
              <a:avLst/>
              <a:gdLst/>
              <a:ahLst/>
              <a:cxnLst>
                <a:cxn ang="0">
                  <a:pos x="0" y="354"/>
                </a:cxn>
                <a:cxn ang="0">
                  <a:pos x="82" y="257"/>
                </a:cxn>
                <a:cxn ang="0">
                  <a:pos x="82" y="0"/>
                </a:cxn>
                <a:cxn ang="0">
                  <a:pos x="0" y="96"/>
                </a:cxn>
                <a:cxn ang="0">
                  <a:pos x="0" y="354"/>
                </a:cxn>
              </a:cxnLst>
              <a:rect l="0" t="0" r="r" b="b"/>
              <a:pathLst>
                <a:path w="82" h="355">
                  <a:moveTo>
                    <a:pt x="0" y="354"/>
                  </a:moveTo>
                  <a:lnTo>
                    <a:pt x="82" y="257"/>
                  </a:lnTo>
                  <a:lnTo>
                    <a:pt x="82" y="0"/>
                  </a:lnTo>
                  <a:lnTo>
                    <a:pt x="0" y="96"/>
                  </a:lnTo>
                  <a:lnTo>
                    <a:pt x="0" y="354"/>
                  </a:lnTo>
                  <a:close/>
                </a:path>
              </a:pathLst>
            </a:custGeom>
            <a:noFill/>
            <a:ln w="138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33" name="Picture 185"/>
            <p:cNvPicPr>
              <a:picLocks noChangeAspect="1" noChangeArrowheads="1"/>
            </p:cNvPicPr>
            <p:nvPr/>
          </p:nvPicPr>
          <p:blipFill>
            <a:blip r:embed="rId10"/>
            <a:srcRect/>
            <a:stretch>
              <a:fillRect/>
            </a:stretch>
          </p:blipFill>
          <p:spPr bwMode="auto">
            <a:xfrm>
              <a:off x="1231" y="1275"/>
              <a:ext cx="429" cy="258"/>
            </a:xfrm>
            <a:prstGeom prst="rect">
              <a:avLst/>
            </a:prstGeom>
            <a:noFill/>
          </p:spPr>
        </p:pic>
        <p:sp>
          <p:nvSpPr>
            <p:cNvPr id="2232" name="Rectangle 184"/>
            <p:cNvSpPr>
              <a:spLocks noChangeArrowheads="1"/>
            </p:cNvSpPr>
            <p:nvPr/>
          </p:nvSpPr>
          <p:spPr bwMode="auto">
            <a:xfrm>
              <a:off x="1231" y="1275"/>
              <a:ext cx="429" cy="258"/>
            </a:xfrm>
            <a:prstGeom prst="rect">
              <a:avLst/>
            </a:prstGeom>
            <a:noFill/>
            <a:ln w="139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1" name="Rectangle 183"/>
            <p:cNvSpPr>
              <a:spLocks noChangeArrowheads="1"/>
            </p:cNvSpPr>
            <p:nvPr/>
          </p:nvSpPr>
          <p:spPr bwMode="auto">
            <a:xfrm>
              <a:off x="1231" y="1275"/>
              <a:ext cx="429" cy="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30" name="Rectangle 182"/>
            <p:cNvSpPr>
              <a:spLocks noChangeArrowheads="1"/>
            </p:cNvSpPr>
            <p:nvPr/>
          </p:nvSpPr>
          <p:spPr bwMode="auto">
            <a:xfrm>
              <a:off x="1231" y="1275"/>
              <a:ext cx="429" cy="258"/>
            </a:xfrm>
            <a:prstGeom prst="rect">
              <a:avLst/>
            </a:prstGeom>
            <a:noFill/>
            <a:ln w="139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229" name="Picture 181"/>
            <p:cNvPicPr>
              <a:picLocks noChangeAspect="1" noChangeArrowheads="1"/>
            </p:cNvPicPr>
            <p:nvPr/>
          </p:nvPicPr>
          <p:blipFill>
            <a:blip r:embed="rId11"/>
            <a:srcRect/>
            <a:stretch>
              <a:fillRect/>
            </a:stretch>
          </p:blipFill>
          <p:spPr bwMode="auto">
            <a:xfrm>
              <a:off x="1231" y="1248"/>
              <a:ext cx="192" cy="317"/>
            </a:xfrm>
            <a:prstGeom prst="rect">
              <a:avLst/>
            </a:prstGeom>
            <a:noFill/>
          </p:spPr>
        </p:pic>
        <p:pic>
          <p:nvPicPr>
            <p:cNvPr id="2228" name="Picture 180"/>
            <p:cNvPicPr>
              <a:picLocks noChangeAspect="1" noChangeArrowheads="1"/>
            </p:cNvPicPr>
            <p:nvPr/>
          </p:nvPicPr>
          <p:blipFill>
            <a:blip r:embed="rId12"/>
            <a:srcRect/>
            <a:stretch>
              <a:fillRect/>
            </a:stretch>
          </p:blipFill>
          <p:spPr bwMode="auto">
            <a:xfrm>
              <a:off x="1230" y="1221"/>
              <a:ext cx="194" cy="345"/>
            </a:xfrm>
            <a:prstGeom prst="rect">
              <a:avLst/>
            </a:prstGeom>
            <a:noFill/>
          </p:spPr>
        </p:pic>
        <p:sp>
          <p:nvSpPr>
            <p:cNvPr id="2227" name="AutoShape 179"/>
            <p:cNvSpPr>
              <a:spLocks/>
            </p:cNvSpPr>
            <p:nvPr/>
          </p:nvSpPr>
          <p:spPr bwMode="auto">
            <a:xfrm>
              <a:off x="870" y="1502"/>
              <a:ext cx="616" cy="172"/>
            </a:xfrm>
            <a:custGeom>
              <a:avLst/>
              <a:gdLst/>
              <a:ahLst/>
              <a:cxnLst>
                <a:cxn ang="0">
                  <a:pos x="616" y="30"/>
                </a:cxn>
                <a:cxn ang="0">
                  <a:pos x="0" y="142"/>
                </a:cxn>
                <a:cxn ang="0">
                  <a:pos x="586" y="73"/>
                </a:cxn>
                <a:cxn ang="0">
                  <a:pos x="616" y="30"/>
                </a:cxn>
                <a:cxn ang="0">
                  <a:pos x="573" y="0"/>
                </a:cxn>
                <a:cxn ang="0">
                  <a:pos x="29" y="99"/>
                </a:cxn>
                <a:cxn ang="0">
                  <a:pos x="0" y="142"/>
                </a:cxn>
                <a:cxn ang="0">
                  <a:pos x="42" y="171"/>
                </a:cxn>
              </a:cxnLst>
              <a:rect l="0" t="0" r="r" b="b"/>
              <a:pathLst>
                <a:path w="616" h="172">
                  <a:moveTo>
                    <a:pt x="616" y="30"/>
                  </a:moveTo>
                  <a:lnTo>
                    <a:pt x="0" y="142"/>
                  </a:lnTo>
                  <a:moveTo>
                    <a:pt x="586" y="73"/>
                  </a:moveTo>
                  <a:lnTo>
                    <a:pt x="616" y="30"/>
                  </a:lnTo>
                  <a:lnTo>
                    <a:pt x="573" y="0"/>
                  </a:lnTo>
                  <a:moveTo>
                    <a:pt x="29" y="99"/>
                  </a:moveTo>
                  <a:lnTo>
                    <a:pt x="0" y="142"/>
                  </a:lnTo>
                  <a:lnTo>
                    <a:pt x="42" y="171"/>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6" name="AutoShape 178"/>
            <p:cNvSpPr>
              <a:spLocks/>
            </p:cNvSpPr>
            <p:nvPr/>
          </p:nvSpPr>
          <p:spPr bwMode="auto">
            <a:xfrm>
              <a:off x="170" y="1017"/>
              <a:ext cx="597" cy="475"/>
            </a:xfrm>
            <a:custGeom>
              <a:avLst/>
              <a:gdLst/>
              <a:ahLst/>
              <a:cxnLst>
                <a:cxn ang="0">
                  <a:pos x="46" y="173"/>
                </a:cxn>
                <a:cxn ang="0">
                  <a:pos x="0" y="249"/>
                </a:cxn>
                <a:cxn ang="0">
                  <a:pos x="448" y="474"/>
                </a:cxn>
                <a:cxn ang="0">
                  <a:pos x="483" y="409"/>
                </a:cxn>
                <a:cxn ang="0">
                  <a:pos x="352" y="224"/>
                </a:cxn>
                <a:cxn ang="0">
                  <a:pos x="249" y="224"/>
                </a:cxn>
                <a:cxn ang="0">
                  <a:pos x="218" y="180"/>
                </a:cxn>
                <a:cxn ang="0">
                  <a:pos x="46" y="173"/>
                </a:cxn>
                <a:cxn ang="0">
                  <a:pos x="587" y="218"/>
                </a:cxn>
                <a:cxn ang="0">
                  <a:pos x="351" y="223"/>
                </a:cxn>
                <a:cxn ang="0">
                  <a:pos x="483" y="409"/>
                </a:cxn>
                <a:cxn ang="0">
                  <a:pos x="587" y="218"/>
                </a:cxn>
                <a:cxn ang="0">
                  <a:pos x="149" y="0"/>
                </a:cxn>
                <a:cxn ang="0">
                  <a:pos x="125" y="41"/>
                </a:cxn>
                <a:cxn ang="0">
                  <a:pos x="249" y="224"/>
                </a:cxn>
                <a:cxn ang="0">
                  <a:pos x="587" y="218"/>
                </a:cxn>
                <a:cxn ang="0">
                  <a:pos x="597" y="200"/>
                </a:cxn>
                <a:cxn ang="0">
                  <a:pos x="149" y="0"/>
                </a:cxn>
                <a:cxn ang="0">
                  <a:pos x="351" y="223"/>
                </a:cxn>
                <a:cxn ang="0">
                  <a:pos x="249" y="224"/>
                </a:cxn>
                <a:cxn ang="0">
                  <a:pos x="352" y="224"/>
                </a:cxn>
                <a:cxn ang="0">
                  <a:pos x="351" y="223"/>
                </a:cxn>
                <a:cxn ang="0">
                  <a:pos x="125" y="41"/>
                </a:cxn>
                <a:cxn ang="0">
                  <a:pos x="46" y="173"/>
                </a:cxn>
                <a:cxn ang="0">
                  <a:pos x="218" y="180"/>
                </a:cxn>
                <a:cxn ang="0">
                  <a:pos x="125" y="41"/>
                </a:cxn>
              </a:cxnLst>
              <a:rect l="0" t="0" r="r" b="b"/>
              <a:pathLst>
                <a:path w="597" h="475">
                  <a:moveTo>
                    <a:pt x="46" y="173"/>
                  </a:moveTo>
                  <a:lnTo>
                    <a:pt x="0" y="249"/>
                  </a:lnTo>
                  <a:lnTo>
                    <a:pt x="448" y="474"/>
                  </a:lnTo>
                  <a:lnTo>
                    <a:pt x="483" y="409"/>
                  </a:lnTo>
                  <a:lnTo>
                    <a:pt x="352" y="224"/>
                  </a:lnTo>
                  <a:lnTo>
                    <a:pt x="249" y="224"/>
                  </a:lnTo>
                  <a:lnTo>
                    <a:pt x="218" y="180"/>
                  </a:lnTo>
                  <a:lnTo>
                    <a:pt x="46" y="173"/>
                  </a:lnTo>
                  <a:close/>
                  <a:moveTo>
                    <a:pt x="587" y="218"/>
                  </a:moveTo>
                  <a:lnTo>
                    <a:pt x="351" y="223"/>
                  </a:lnTo>
                  <a:lnTo>
                    <a:pt x="483" y="409"/>
                  </a:lnTo>
                  <a:lnTo>
                    <a:pt x="587" y="218"/>
                  </a:lnTo>
                  <a:close/>
                  <a:moveTo>
                    <a:pt x="149" y="0"/>
                  </a:moveTo>
                  <a:lnTo>
                    <a:pt x="125" y="41"/>
                  </a:lnTo>
                  <a:lnTo>
                    <a:pt x="249" y="224"/>
                  </a:lnTo>
                  <a:lnTo>
                    <a:pt x="587" y="218"/>
                  </a:lnTo>
                  <a:lnTo>
                    <a:pt x="597" y="200"/>
                  </a:lnTo>
                  <a:lnTo>
                    <a:pt x="149" y="0"/>
                  </a:lnTo>
                  <a:close/>
                  <a:moveTo>
                    <a:pt x="351" y="223"/>
                  </a:moveTo>
                  <a:lnTo>
                    <a:pt x="249" y="224"/>
                  </a:lnTo>
                  <a:lnTo>
                    <a:pt x="352" y="224"/>
                  </a:lnTo>
                  <a:lnTo>
                    <a:pt x="351" y="223"/>
                  </a:lnTo>
                  <a:close/>
                  <a:moveTo>
                    <a:pt x="125" y="41"/>
                  </a:moveTo>
                  <a:lnTo>
                    <a:pt x="46" y="173"/>
                  </a:lnTo>
                  <a:lnTo>
                    <a:pt x="218" y="180"/>
                  </a:lnTo>
                  <a:lnTo>
                    <a:pt x="125" y="41"/>
                  </a:lnTo>
                  <a:close/>
                </a:path>
              </a:pathLst>
            </a:custGeom>
            <a:solidFill>
              <a:srgbClr val="C6C6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5" name="AutoShape 177"/>
            <p:cNvSpPr>
              <a:spLocks/>
            </p:cNvSpPr>
            <p:nvPr/>
          </p:nvSpPr>
          <p:spPr bwMode="auto">
            <a:xfrm>
              <a:off x="170" y="1017"/>
              <a:ext cx="597" cy="475"/>
            </a:xfrm>
            <a:custGeom>
              <a:avLst/>
              <a:gdLst/>
              <a:ahLst/>
              <a:cxnLst>
                <a:cxn ang="0">
                  <a:pos x="351" y="223"/>
                </a:cxn>
                <a:cxn ang="0">
                  <a:pos x="587" y="218"/>
                </a:cxn>
                <a:cxn ang="0">
                  <a:pos x="597" y="200"/>
                </a:cxn>
                <a:cxn ang="0">
                  <a:pos x="149" y="0"/>
                </a:cxn>
                <a:cxn ang="0">
                  <a:pos x="125" y="41"/>
                </a:cxn>
                <a:cxn ang="0">
                  <a:pos x="249" y="224"/>
                </a:cxn>
                <a:cxn ang="0">
                  <a:pos x="351" y="223"/>
                </a:cxn>
                <a:cxn ang="0">
                  <a:pos x="483" y="409"/>
                </a:cxn>
                <a:cxn ang="0">
                  <a:pos x="587" y="218"/>
                </a:cxn>
                <a:cxn ang="0">
                  <a:pos x="351" y="223"/>
                </a:cxn>
                <a:cxn ang="0">
                  <a:pos x="483" y="409"/>
                </a:cxn>
                <a:cxn ang="0">
                  <a:pos x="46" y="173"/>
                </a:cxn>
                <a:cxn ang="0">
                  <a:pos x="0" y="249"/>
                </a:cxn>
                <a:cxn ang="0">
                  <a:pos x="448" y="474"/>
                </a:cxn>
                <a:cxn ang="0">
                  <a:pos x="483" y="409"/>
                </a:cxn>
                <a:cxn ang="0">
                  <a:pos x="351" y="223"/>
                </a:cxn>
                <a:cxn ang="0">
                  <a:pos x="249" y="224"/>
                </a:cxn>
                <a:cxn ang="0">
                  <a:pos x="218" y="180"/>
                </a:cxn>
                <a:cxn ang="0">
                  <a:pos x="46" y="173"/>
                </a:cxn>
              </a:cxnLst>
              <a:rect l="0" t="0" r="r" b="b"/>
              <a:pathLst>
                <a:path w="597" h="475">
                  <a:moveTo>
                    <a:pt x="351" y="223"/>
                  </a:moveTo>
                  <a:lnTo>
                    <a:pt x="587" y="218"/>
                  </a:lnTo>
                  <a:lnTo>
                    <a:pt x="597" y="200"/>
                  </a:lnTo>
                  <a:lnTo>
                    <a:pt x="149" y="0"/>
                  </a:lnTo>
                  <a:lnTo>
                    <a:pt x="125" y="41"/>
                  </a:lnTo>
                  <a:lnTo>
                    <a:pt x="249" y="224"/>
                  </a:lnTo>
                  <a:lnTo>
                    <a:pt x="351" y="223"/>
                  </a:lnTo>
                  <a:close/>
                  <a:moveTo>
                    <a:pt x="483" y="409"/>
                  </a:moveTo>
                  <a:lnTo>
                    <a:pt x="587" y="218"/>
                  </a:lnTo>
                  <a:lnTo>
                    <a:pt x="351" y="223"/>
                  </a:lnTo>
                  <a:lnTo>
                    <a:pt x="483" y="409"/>
                  </a:lnTo>
                  <a:close/>
                  <a:moveTo>
                    <a:pt x="46" y="173"/>
                  </a:moveTo>
                  <a:lnTo>
                    <a:pt x="0" y="249"/>
                  </a:lnTo>
                  <a:lnTo>
                    <a:pt x="448" y="474"/>
                  </a:lnTo>
                  <a:lnTo>
                    <a:pt x="483" y="409"/>
                  </a:lnTo>
                  <a:lnTo>
                    <a:pt x="351" y="223"/>
                  </a:lnTo>
                  <a:lnTo>
                    <a:pt x="249" y="224"/>
                  </a:lnTo>
                  <a:lnTo>
                    <a:pt x="218" y="180"/>
                  </a:lnTo>
                  <a:lnTo>
                    <a:pt x="46" y="173"/>
                  </a:lnTo>
                  <a:close/>
                </a:path>
              </a:pathLst>
            </a:custGeom>
            <a:noFill/>
            <a:ln w="1392">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24" name="Picture 176"/>
            <p:cNvPicPr>
              <a:picLocks noChangeAspect="1" noChangeArrowheads="1"/>
            </p:cNvPicPr>
            <p:nvPr/>
          </p:nvPicPr>
          <p:blipFill>
            <a:blip r:embed="rId13"/>
            <a:srcRect/>
            <a:stretch>
              <a:fillRect/>
            </a:stretch>
          </p:blipFill>
          <p:spPr bwMode="auto">
            <a:xfrm>
              <a:off x="181" y="1046"/>
              <a:ext cx="576" cy="200"/>
            </a:xfrm>
            <a:prstGeom prst="rect">
              <a:avLst/>
            </a:prstGeom>
            <a:noFill/>
          </p:spPr>
        </p:pic>
        <p:sp>
          <p:nvSpPr>
            <p:cNvPr id="2223" name="AutoShape 175"/>
            <p:cNvSpPr>
              <a:spLocks/>
            </p:cNvSpPr>
            <p:nvPr/>
          </p:nvSpPr>
          <p:spPr bwMode="auto">
            <a:xfrm>
              <a:off x="469" y="1470"/>
              <a:ext cx="402" cy="196"/>
            </a:xfrm>
            <a:custGeom>
              <a:avLst/>
              <a:gdLst/>
              <a:ahLst/>
              <a:cxnLst>
                <a:cxn ang="0">
                  <a:pos x="0" y="21"/>
                </a:cxn>
                <a:cxn ang="0">
                  <a:pos x="402" y="174"/>
                </a:cxn>
                <a:cxn ang="0">
                  <a:pos x="47" y="0"/>
                </a:cxn>
                <a:cxn ang="0">
                  <a:pos x="0" y="21"/>
                </a:cxn>
                <a:cxn ang="0">
                  <a:pos x="21" y="69"/>
                </a:cxn>
                <a:cxn ang="0">
                  <a:pos x="355" y="195"/>
                </a:cxn>
                <a:cxn ang="0">
                  <a:pos x="402" y="174"/>
                </a:cxn>
                <a:cxn ang="0">
                  <a:pos x="380" y="126"/>
                </a:cxn>
              </a:cxnLst>
              <a:rect l="0" t="0" r="r" b="b"/>
              <a:pathLst>
                <a:path w="402" h="196">
                  <a:moveTo>
                    <a:pt x="0" y="21"/>
                  </a:moveTo>
                  <a:lnTo>
                    <a:pt x="402" y="174"/>
                  </a:lnTo>
                  <a:moveTo>
                    <a:pt x="47" y="0"/>
                  </a:moveTo>
                  <a:lnTo>
                    <a:pt x="0" y="21"/>
                  </a:lnTo>
                  <a:lnTo>
                    <a:pt x="21" y="69"/>
                  </a:lnTo>
                  <a:moveTo>
                    <a:pt x="355" y="195"/>
                  </a:moveTo>
                  <a:lnTo>
                    <a:pt x="402" y="174"/>
                  </a:lnTo>
                  <a:lnTo>
                    <a:pt x="380" y="126"/>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22" name="Picture 174"/>
            <p:cNvPicPr>
              <a:picLocks noChangeAspect="1" noChangeArrowheads="1"/>
            </p:cNvPicPr>
            <p:nvPr/>
          </p:nvPicPr>
          <p:blipFill>
            <a:blip r:embed="rId14"/>
            <a:srcRect/>
            <a:stretch>
              <a:fillRect/>
            </a:stretch>
          </p:blipFill>
          <p:spPr bwMode="auto">
            <a:xfrm>
              <a:off x="569" y="411"/>
              <a:ext cx="367" cy="257"/>
            </a:xfrm>
            <a:prstGeom prst="rect">
              <a:avLst/>
            </a:prstGeom>
            <a:noFill/>
          </p:spPr>
        </p:pic>
        <p:sp>
          <p:nvSpPr>
            <p:cNvPr id="2221" name="Freeform 173"/>
            <p:cNvSpPr>
              <a:spLocks/>
            </p:cNvSpPr>
            <p:nvPr/>
          </p:nvSpPr>
          <p:spPr bwMode="auto">
            <a:xfrm>
              <a:off x="569" y="411"/>
              <a:ext cx="367" cy="227"/>
            </a:xfrm>
            <a:custGeom>
              <a:avLst/>
              <a:gdLst/>
              <a:ahLst/>
              <a:cxnLst>
                <a:cxn ang="0">
                  <a:pos x="0" y="79"/>
                </a:cxn>
                <a:cxn ang="0">
                  <a:pos x="112" y="0"/>
                </a:cxn>
                <a:cxn ang="0">
                  <a:pos x="367" y="148"/>
                </a:cxn>
                <a:cxn ang="0">
                  <a:pos x="250" y="226"/>
                </a:cxn>
                <a:cxn ang="0">
                  <a:pos x="0" y="79"/>
                </a:cxn>
              </a:cxnLst>
              <a:rect l="0" t="0" r="r" b="b"/>
              <a:pathLst>
                <a:path w="367" h="227">
                  <a:moveTo>
                    <a:pt x="0" y="79"/>
                  </a:moveTo>
                  <a:lnTo>
                    <a:pt x="112" y="0"/>
                  </a:lnTo>
                  <a:lnTo>
                    <a:pt x="367" y="148"/>
                  </a:lnTo>
                  <a:lnTo>
                    <a:pt x="250" y="226"/>
                  </a:lnTo>
                  <a:lnTo>
                    <a:pt x="0" y="79"/>
                  </a:lnTo>
                  <a:close/>
                </a:path>
              </a:pathLst>
            </a:custGeom>
            <a:noFill/>
            <a:ln w="418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20" name="Picture 172"/>
            <p:cNvPicPr>
              <a:picLocks noChangeAspect="1" noChangeArrowheads="1"/>
            </p:cNvPicPr>
            <p:nvPr/>
          </p:nvPicPr>
          <p:blipFill>
            <a:blip r:embed="rId15"/>
            <a:srcRect/>
            <a:stretch>
              <a:fillRect/>
            </a:stretch>
          </p:blipFill>
          <p:spPr bwMode="auto">
            <a:xfrm>
              <a:off x="746" y="151"/>
              <a:ext cx="478" cy="282"/>
            </a:xfrm>
            <a:prstGeom prst="rect">
              <a:avLst/>
            </a:prstGeom>
            <a:noFill/>
          </p:spPr>
        </p:pic>
        <p:sp>
          <p:nvSpPr>
            <p:cNvPr id="2219" name="Freeform 171"/>
            <p:cNvSpPr>
              <a:spLocks/>
            </p:cNvSpPr>
            <p:nvPr/>
          </p:nvSpPr>
          <p:spPr bwMode="auto">
            <a:xfrm>
              <a:off x="746" y="151"/>
              <a:ext cx="478" cy="282"/>
            </a:xfrm>
            <a:custGeom>
              <a:avLst/>
              <a:gdLst/>
              <a:ahLst/>
              <a:cxnLst>
                <a:cxn ang="0">
                  <a:pos x="247" y="282"/>
                </a:cxn>
                <a:cxn ang="0">
                  <a:pos x="478" y="146"/>
                </a:cxn>
                <a:cxn ang="0">
                  <a:pos x="230" y="0"/>
                </a:cxn>
                <a:cxn ang="0">
                  <a:pos x="0" y="138"/>
                </a:cxn>
                <a:cxn ang="0">
                  <a:pos x="55" y="185"/>
                </a:cxn>
                <a:cxn ang="0">
                  <a:pos x="115" y="225"/>
                </a:cxn>
                <a:cxn ang="0">
                  <a:pos x="179" y="258"/>
                </a:cxn>
                <a:cxn ang="0">
                  <a:pos x="247" y="282"/>
                </a:cxn>
              </a:cxnLst>
              <a:rect l="0" t="0" r="r" b="b"/>
              <a:pathLst>
                <a:path w="478" h="282">
                  <a:moveTo>
                    <a:pt x="247" y="282"/>
                  </a:moveTo>
                  <a:lnTo>
                    <a:pt x="478" y="146"/>
                  </a:lnTo>
                  <a:lnTo>
                    <a:pt x="230" y="0"/>
                  </a:lnTo>
                  <a:lnTo>
                    <a:pt x="0" y="138"/>
                  </a:lnTo>
                  <a:lnTo>
                    <a:pt x="55" y="185"/>
                  </a:lnTo>
                  <a:lnTo>
                    <a:pt x="115" y="225"/>
                  </a:lnTo>
                  <a:lnTo>
                    <a:pt x="179" y="258"/>
                  </a:lnTo>
                  <a:lnTo>
                    <a:pt x="247" y="282"/>
                  </a:lnTo>
                  <a:close/>
                </a:path>
              </a:pathLst>
            </a:custGeom>
            <a:noFill/>
            <a:ln w="4187">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18" name="Picture 170"/>
            <p:cNvPicPr>
              <a:picLocks noChangeAspect="1" noChangeArrowheads="1"/>
            </p:cNvPicPr>
            <p:nvPr/>
          </p:nvPicPr>
          <p:blipFill>
            <a:blip r:embed="rId16"/>
            <a:srcRect/>
            <a:stretch>
              <a:fillRect/>
            </a:stretch>
          </p:blipFill>
          <p:spPr bwMode="auto">
            <a:xfrm>
              <a:off x="1009" y="122"/>
              <a:ext cx="49" cy="270"/>
            </a:xfrm>
            <a:prstGeom prst="rect">
              <a:avLst/>
            </a:prstGeom>
            <a:noFill/>
          </p:spPr>
        </p:pic>
        <p:sp>
          <p:nvSpPr>
            <p:cNvPr id="2217" name="Freeform 169"/>
            <p:cNvSpPr>
              <a:spLocks/>
            </p:cNvSpPr>
            <p:nvPr/>
          </p:nvSpPr>
          <p:spPr bwMode="auto">
            <a:xfrm>
              <a:off x="1009" y="122"/>
              <a:ext cx="49" cy="270"/>
            </a:xfrm>
            <a:custGeom>
              <a:avLst/>
              <a:gdLst/>
              <a:ahLst/>
              <a:cxnLst>
                <a:cxn ang="0">
                  <a:pos x="0" y="270"/>
                </a:cxn>
                <a:cxn ang="0">
                  <a:pos x="0" y="29"/>
                </a:cxn>
                <a:cxn ang="0">
                  <a:pos x="48" y="0"/>
                </a:cxn>
                <a:cxn ang="0">
                  <a:pos x="46" y="229"/>
                </a:cxn>
                <a:cxn ang="0">
                  <a:pos x="0" y="270"/>
                </a:cxn>
              </a:cxnLst>
              <a:rect l="0" t="0" r="r" b="b"/>
              <a:pathLst>
                <a:path w="49" h="270">
                  <a:moveTo>
                    <a:pt x="0" y="270"/>
                  </a:moveTo>
                  <a:lnTo>
                    <a:pt x="0" y="29"/>
                  </a:lnTo>
                  <a:lnTo>
                    <a:pt x="48" y="0"/>
                  </a:lnTo>
                  <a:lnTo>
                    <a:pt x="46" y="229"/>
                  </a:lnTo>
                  <a:lnTo>
                    <a:pt x="0" y="270"/>
                  </a:lnTo>
                  <a:close/>
                </a:path>
              </a:pathLst>
            </a:custGeom>
            <a:noFill/>
            <a:ln w="4158">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16" name="Picture 168"/>
            <p:cNvPicPr>
              <a:picLocks noChangeAspect="1" noChangeArrowheads="1"/>
            </p:cNvPicPr>
            <p:nvPr/>
          </p:nvPicPr>
          <p:blipFill>
            <a:blip r:embed="rId17"/>
            <a:srcRect/>
            <a:stretch>
              <a:fillRect/>
            </a:stretch>
          </p:blipFill>
          <p:spPr bwMode="auto">
            <a:xfrm>
              <a:off x="1056" y="110"/>
              <a:ext cx="92" cy="218"/>
            </a:xfrm>
            <a:prstGeom prst="rect">
              <a:avLst/>
            </a:prstGeom>
            <a:noFill/>
          </p:spPr>
        </p:pic>
        <p:sp>
          <p:nvSpPr>
            <p:cNvPr id="2215" name="Freeform 167"/>
            <p:cNvSpPr>
              <a:spLocks/>
            </p:cNvSpPr>
            <p:nvPr/>
          </p:nvSpPr>
          <p:spPr bwMode="auto">
            <a:xfrm>
              <a:off x="1056" y="110"/>
              <a:ext cx="92" cy="218"/>
            </a:xfrm>
            <a:custGeom>
              <a:avLst/>
              <a:gdLst/>
              <a:ahLst/>
              <a:cxnLst>
                <a:cxn ang="0">
                  <a:pos x="2" y="35"/>
                </a:cxn>
                <a:cxn ang="0">
                  <a:pos x="91" y="0"/>
                </a:cxn>
                <a:cxn ang="0">
                  <a:pos x="91" y="142"/>
                </a:cxn>
                <a:cxn ang="0">
                  <a:pos x="0" y="218"/>
                </a:cxn>
                <a:cxn ang="0">
                  <a:pos x="2" y="35"/>
                </a:cxn>
              </a:cxnLst>
              <a:rect l="0" t="0" r="r" b="b"/>
              <a:pathLst>
                <a:path w="92" h="218">
                  <a:moveTo>
                    <a:pt x="2" y="35"/>
                  </a:moveTo>
                  <a:lnTo>
                    <a:pt x="91" y="0"/>
                  </a:lnTo>
                  <a:lnTo>
                    <a:pt x="91" y="142"/>
                  </a:lnTo>
                  <a:lnTo>
                    <a:pt x="0" y="218"/>
                  </a:lnTo>
                  <a:lnTo>
                    <a:pt x="2" y="35"/>
                  </a:lnTo>
                  <a:close/>
                </a:path>
              </a:pathLst>
            </a:custGeom>
            <a:noFill/>
            <a:ln w="4162">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14" name="Picture 166"/>
            <p:cNvPicPr>
              <a:picLocks noChangeAspect="1" noChangeArrowheads="1"/>
            </p:cNvPicPr>
            <p:nvPr/>
          </p:nvPicPr>
          <p:blipFill>
            <a:blip r:embed="rId18"/>
            <a:srcRect/>
            <a:stretch>
              <a:fillRect/>
            </a:stretch>
          </p:blipFill>
          <p:spPr bwMode="auto">
            <a:xfrm>
              <a:off x="912" y="15"/>
              <a:ext cx="236" cy="130"/>
            </a:xfrm>
            <a:prstGeom prst="rect">
              <a:avLst/>
            </a:prstGeom>
            <a:noFill/>
          </p:spPr>
        </p:pic>
        <p:sp>
          <p:nvSpPr>
            <p:cNvPr id="2213" name="Freeform 165"/>
            <p:cNvSpPr>
              <a:spLocks/>
            </p:cNvSpPr>
            <p:nvPr/>
          </p:nvSpPr>
          <p:spPr bwMode="auto">
            <a:xfrm>
              <a:off x="912" y="15"/>
              <a:ext cx="236" cy="130"/>
            </a:xfrm>
            <a:custGeom>
              <a:avLst/>
              <a:gdLst/>
              <a:ahLst/>
              <a:cxnLst>
                <a:cxn ang="0">
                  <a:pos x="146" y="130"/>
                </a:cxn>
                <a:cxn ang="0">
                  <a:pos x="146" y="107"/>
                </a:cxn>
                <a:cxn ang="0">
                  <a:pos x="0" y="22"/>
                </a:cxn>
                <a:cxn ang="0">
                  <a:pos x="74" y="0"/>
                </a:cxn>
                <a:cxn ang="0">
                  <a:pos x="235" y="95"/>
                </a:cxn>
                <a:cxn ang="0">
                  <a:pos x="146" y="130"/>
                </a:cxn>
              </a:cxnLst>
              <a:rect l="0" t="0" r="r" b="b"/>
              <a:pathLst>
                <a:path w="236" h="130">
                  <a:moveTo>
                    <a:pt x="146" y="130"/>
                  </a:moveTo>
                  <a:lnTo>
                    <a:pt x="146" y="107"/>
                  </a:lnTo>
                  <a:lnTo>
                    <a:pt x="0" y="22"/>
                  </a:lnTo>
                  <a:lnTo>
                    <a:pt x="74" y="0"/>
                  </a:lnTo>
                  <a:lnTo>
                    <a:pt x="235" y="95"/>
                  </a:lnTo>
                  <a:lnTo>
                    <a:pt x="146" y="130"/>
                  </a:lnTo>
                  <a:close/>
                </a:path>
              </a:pathLst>
            </a:custGeom>
            <a:noFill/>
            <a:ln w="4187">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12" name="Picture 164"/>
            <p:cNvPicPr>
              <a:picLocks noChangeAspect="1" noChangeArrowheads="1"/>
            </p:cNvPicPr>
            <p:nvPr/>
          </p:nvPicPr>
          <p:blipFill>
            <a:blip r:embed="rId19"/>
            <a:srcRect/>
            <a:stretch>
              <a:fillRect/>
            </a:stretch>
          </p:blipFill>
          <p:spPr bwMode="auto">
            <a:xfrm>
              <a:off x="992" y="297"/>
              <a:ext cx="231" cy="239"/>
            </a:xfrm>
            <a:prstGeom prst="rect">
              <a:avLst/>
            </a:prstGeom>
            <a:noFill/>
          </p:spPr>
        </p:pic>
        <p:sp>
          <p:nvSpPr>
            <p:cNvPr id="2211" name="Freeform 163"/>
            <p:cNvSpPr>
              <a:spLocks/>
            </p:cNvSpPr>
            <p:nvPr/>
          </p:nvSpPr>
          <p:spPr bwMode="auto">
            <a:xfrm>
              <a:off x="992" y="297"/>
              <a:ext cx="231" cy="239"/>
            </a:xfrm>
            <a:custGeom>
              <a:avLst/>
              <a:gdLst/>
              <a:ahLst/>
              <a:cxnLst>
                <a:cxn ang="0">
                  <a:pos x="0" y="136"/>
                </a:cxn>
                <a:cxn ang="0">
                  <a:pos x="231" y="0"/>
                </a:cxn>
                <a:cxn ang="0">
                  <a:pos x="231" y="104"/>
                </a:cxn>
                <a:cxn ang="0">
                  <a:pos x="0" y="239"/>
                </a:cxn>
                <a:cxn ang="0">
                  <a:pos x="0" y="136"/>
                </a:cxn>
              </a:cxnLst>
              <a:rect l="0" t="0" r="r" b="b"/>
              <a:pathLst>
                <a:path w="231" h="239">
                  <a:moveTo>
                    <a:pt x="0" y="136"/>
                  </a:moveTo>
                  <a:lnTo>
                    <a:pt x="231" y="0"/>
                  </a:lnTo>
                  <a:lnTo>
                    <a:pt x="231" y="104"/>
                  </a:lnTo>
                  <a:lnTo>
                    <a:pt x="0" y="239"/>
                  </a:lnTo>
                  <a:lnTo>
                    <a:pt x="0" y="136"/>
                  </a:lnTo>
                  <a:close/>
                </a:path>
              </a:pathLst>
            </a:custGeom>
            <a:noFill/>
            <a:ln w="4176">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10" name="Picture 162"/>
            <p:cNvPicPr>
              <a:picLocks noChangeAspect="1" noChangeArrowheads="1"/>
            </p:cNvPicPr>
            <p:nvPr/>
          </p:nvPicPr>
          <p:blipFill>
            <a:blip r:embed="rId20"/>
            <a:srcRect/>
            <a:stretch>
              <a:fillRect/>
            </a:stretch>
          </p:blipFill>
          <p:spPr bwMode="auto">
            <a:xfrm>
              <a:off x="802" y="6"/>
              <a:ext cx="257" cy="145"/>
            </a:xfrm>
            <a:prstGeom prst="rect">
              <a:avLst/>
            </a:prstGeom>
            <a:noFill/>
          </p:spPr>
        </p:pic>
        <p:sp>
          <p:nvSpPr>
            <p:cNvPr id="2209" name="Freeform 161"/>
            <p:cNvSpPr>
              <a:spLocks/>
            </p:cNvSpPr>
            <p:nvPr/>
          </p:nvSpPr>
          <p:spPr bwMode="auto">
            <a:xfrm>
              <a:off x="802" y="6"/>
              <a:ext cx="257" cy="145"/>
            </a:xfrm>
            <a:custGeom>
              <a:avLst/>
              <a:gdLst/>
              <a:ahLst/>
              <a:cxnLst>
                <a:cxn ang="0">
                  <a:pos x="0" y="24"/>
                </a:cxn>
                <a:cxn ang="0">
                  <a:pos x="60" y="0"/>
                </a:cxn>
                <a:cxn ang="0">
                  <a:pos x="110" y="30"/>
                </a:cxn>
                <a:cxn ang="0">
                  <a:pos x="256" y="115"/>
                </a:cxn>
                <a:cxn ang="0">
                  <a:pos x="208" y="144"/>
                </a:cxn>
                <a:cxn ang="0">
                  <a:pos x="151" y="122"/>
                </a:cxn>
                <a:cxn ang="0">
                  <a:pos x="98" y="95"/>
                </a:cxn>
                <a:cxn ang="0">
                  <a:pos x="47" y="62"/>
                </a:cxn>
                <a:cxn ang="0">
                  <a:pos x="0" y="24"/>
                </a:cxn>
              </a:cxnLst>
              <a:rect l="0" t="0" r="r" b="b"/>
              <a:pathLst>
                <a:path w="257" h="145">
                  <a:moveTo>
                    <a:pt x="0" y="24"/>
                  </a:moveTo>
                  <a:lnTo>
                    <a:pt x="60" y="0"/>
                  </a:lnTo>
                  <a:lnTo>
                    <a:pt x="110" y="30"/>
                  </a:lnTo>
                  <a:lnTo>
                    <a:pt x="256" y="115"/>
                  </a:lnTo>
                  <a:lnTo>
                    <a:pt x="208" y="144"/>
                  </a:lnTo>
                  <a:lnTo>
                    <a:pt x="151" y="122"/>
                  </a:lnTo>
                  <a:lnTo>
                    <a:pt x="98" y="95"/>
                  </a:lnTo>
                  <a:lnTo>
                    <a:pt x="47" y="62"/>
                  </a:lnTo>
                  <a:lnTo>
                    <a:pt x="0" y="24"/>
                  </a:lnTo>
                  <a:close/>
                </a:path>
              </a:pathLst>
            </a:custGeom>
            <a:noFill/>
            <a:ln w="4187">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08" name="Picture 160"/>
            <p:cNvPicPr>
              <a:picLocks noChangeAspect="1" noChangeArrowheads="1"/>
            </p:cNvPicPr>
            <p:nvPr/>
          </p:nvPicPr>
          <p:blipFill>
            <a:blip r:embed="rId21"/>
            <a:srcRect/>
            <a:stretch>
              <a:fillRect/>
            </a:stretch>
          </p:blipFill>
          <p:spPr bwMode="auto">
            <a:xfrm>
              <a:off x="569" y="491"/>
              <a:ext cx="250" cy="177"/>
            </a:xfrm>
            <a:prstGeom prst="rect">
              <a:avLst/>
            </a:prstGeom>
            <a:noFill/>
          </p:spPr>
        </p:pic>
        <p:sp>
          <p:nvSpPr>
            <p:cNvPr id="2207" name="Freeform 159"/>
            <p:cNvSpPr>
              <a:spLocks/>
            </p:cNvSpPr>
            <p:nvPr/>
          </p:nvSpPr>
          <p:spPr bwMode="auto">
            <a:xfrm>
              <a:off x="569" y="491"/>
              <a:ext cx="250" cy="177"/>
            </a:xfrm>
            <a:custGeom>
              <a:avLst/>
              <a:gdLst/>
              <a:ahLst/>
              <a:cxnLst>
                <a:cxn ang="0">
                  <a:pos x="0" y="0"/>
                </a:cxn>
                <a:cxn ang="0">
                  <a:pos x="250" y="147"/>
                </a:cxn>
                <a:cxn ang="0">
                  <a:pos x="250" y="177"/>
                </a:cxn>
                <a:cxn ang="0">
                  <a:pos x="0" y="30"/>
                </a:cxn>
                <a:cxn ang="0">
                  <a:pos x="0" y="0"/>
                </a:cxn>
              </a:cxnLst>
              <a:rect l="0" t="0" r="r" b="b"/>
              <a:pathLst>
                <a:path w="250" h="177">
                  <a:moveTo>
                    <a:pt x="0" y="0"/>
                  </a:moveTo>
                  <a:lnTo>
                    <a:pt x="250" y="147"/>
                  </a:lnTo>
                  <a:lnTo>
                    <a:pt x="250" y="177"/>
                  </a:lnTo>
                  <a:lnTo>
                    <a:pt x="0" y="30"/>
                  </a:lnTo>
                  <a:lnTo>
                    <a:pt x="0" y="0"/>
                  </a:lnTo>
                  <a:close/>
                </a:path>
              </a:pathLst>
            </a:custGeom>
            <a:noFill/>
            <a:ln w="418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6" name="AutoShape 158"/>
            <p:cNvSpPr>
              <a:spLocks/>
            </p:cNvSpPr>
            <p:nvPr/>
          </p:nvSpPr>
          <p:spPr bwMode="auto">
            <a:xfrm>
              <a:off x="596" y="426"/>
              <a:ext cx="306" cy="192"/>
            </a:xfrm>
            <a:custGeom>
              <a:avLst/>
              <a:gdLst/>
              <a:ahLst/>
              <a:cxnLst>
                <a:cxn ang="0">
                  <a:pos x="223" y="192"/>
                </a:cxn>
                <a:cxn ang="0">
                  <a:pos x="243" y="155"/>
                </a:cxn>
                <a:cxn ang="0">
                  <a:pos x="261" y="166"/>
                </a:cxn>
                <a:cxn ang="0">
                  <a:pos x="171" y="160"/>
                </a:cxn>
                <a:cxn ang="0">
                  <a:pos x="186" y="150"/>
                </a:cxn>
                <a:cxn ang="0">
                  <a:pos x="268" y="161"/>
                </a:cxn>
                <a:cxn ang="0">
                  <a:pos x="209" y="135"/>
                </a:cxn>
                <a:cxn ang="0">
                  <a:pos x="227" y="146"/>
                </a:cxn>
                <a:cxn ang="0">
                  <a:pos x="68" y="98"/>
                </a:cxn>
                <a:cxn ang="0">
                  <a:pos x="84" y="88"/>
                </a:cxn>
                <a:cxn ang="0">
                  <a:pos x="291" y="146"/>
                </a:cxn>
                <a:cxn ang="0">
                  <a:pos x="231" y="119"/>
                </a:cxn>
                <a:cxn ang="0">
                  <a:pos x="250" y="130"/>
                </a:cxn>
                <a:cxn ang="0">
                  <a:pos x="159" y="124"/>
                </a:cxn>
                <a:cxn ang="0">
                  <a:pos x="175" y="114"/>
                </a:cxn>
                <a:cxn ang="0">
                  <a:pos x="257" y="125"/>
                </a:cxn>
                <a:cxn ang="0">
                  <a:pos x="197" y="99"/>
                </a:cxn>
                <a:cxn ang="0">
                  <a:pos x="216" y="110"/>
                </a:cxn>
                <a:cxn ang="0">
                  <a:pos x="125" y="104"/>
                </a:cxn>
                <a:cxn ang="0">
                  <a:pos x="140" y="93"/>
                </a:cxn>
                <a:cxn ang="0">
                  <a:pos x="223" y="104"/>
                </a:cxn>
                <a:cxn ang="0">
                  <a:pos x="163" y="78"/>
                </a:cxn>
                <a:cxn ang="0">
                  <a:pos x="182" y="89"/>
                </a:cxn>
                <a:cxn ang="0">
                  <a:pos x="91" y="83"/>
                </a:cxn>
                <a:cxn ang="0">
                  <a:pos x="106" y="73"/>
                </a:cxn>
                <a:cxn ang="0">
                  <a:pos x="53" y="89"/>
                </a:cxn>
                <a:cxn ang="0">
                  <a:pos x="186" y="63"/>
                </a:cxn>
                <a:cxn ang="0">
                  <a:pos x="204" y="74"/>
                </a:cxn>
                <a:cxn ang="0">
                  <a:pos x="114" y="67"/>
                </a:cxn>
                <a:cxn ang="0">
                  <a:pos x="129" y="57"/>
                </a:cxn>
                <a:cxn ang="0">
                  <a:pos x="75" y="73"/>
                </a:cxn>
                <a:cxn ang="0">
                  <a:pos x="16" y="47"/>
                </a:cxn>
                <a:cxn ang="0">
                  <a:pos x="34" y="58"/>
                </a:cxn>
                <a:cxn ang="0">
                  <a:pos x="137" y="52"/>
                </a:cxn>
                <a:cxn ang="0">
                  <a:pos x="152" y="42"/>
                </a:cxn>
                <a:cxn ang="0">
                  <a:pos x="98" y="58"/>
                </a:cxn>
                <a:cxn ang="0">
                  <a:pos x="38" y="31"/>
                </a:cxn>
                <a:cxn ang="0">
                  <a:pos x="57" y="42"/>
                </a:cxn>
                <a:cxn ang="0">
                  <a:pos x="103" y="31"/>
                </a:cxn>
                <a:cxn ang="0">
                  <a:pos x="118" y="21"/>
                </a:cxn>
                <a:cxn ang="0">
                  <a:pos x="64" y="37"/>
                </a:cxn>
                <a:cxn ang="0">
                  <a:pos x="84" y="0"/>
                </a:cxn>
                <a:cxn ang="0">
                  <a:pos x="102" y="11"/>
                </a:cxn>
              </a:cxnLst>
              <a:rect l="0" t="0" r="r" b="b"/>
              <a:pathLst>
                <a:path w="306" h="192">
                  <a:moveTo>
                    <a:pt x="220" y="171"/>
                  </a:moveTo>
                  <a:lnTo>
                    <a:pt x="205" y="181"/>
                  </a:lnTo>
                  <a:lnTo>
                    <a:pt x="223" y="192"/>
                  </a:lnTo>
                  <a:lnTo>
                    <a:pt x="238" y="182"/>
                  </a:lnTo>
                  <a:lnTo>
                    <a:pt x="220" y="171"/>
                  </a:lnTo>
                  <a:close/>
                  <a:moveTo>
                    <a:pt x="243" y="155"/>
                  </a:moveTo>
                  <a:lnTo>
                    <a:pt x="227" y="166"/>
                  </a:lnTo>
                  <a:lnTo>
                    <a:pt x="246" y="177"/>
                  </a:lnTo>
                  <a:lnTo>
                    <a:pt x="261" y="166"/>
                  </a:lnTo>
                  <a:lnTo>
                    <a:pt x="243" y="155"/>
                  </a:lnTo>
                  <a:close/>
                  <a:moveTo>
                    <a:pt x="186" y="150"/>
                  </a:moveTo>
                  <a:lnTo>
                    <a:pt x="171" y="160"/>
                  </a:lnTo>
                  <a:lnTo>
                    <a:pt x="189" y="171"/>
                  </a:lnTo>
                  <a:lnTo>
                    <a:pt x="204" y="161"/>
                  </a:lnTo>
                  <a:lnTo>
                    <a:pt x="186" y="150"/>
                  </a:lnTo>
                  <a:close/>
                  <a:moveTo>
                    <a:pt x="265" y="140"/>
                  </a:moveTo>
                  <a:lnTo>
                    <a:pt x="250" y="150"/>
                  </a:lnTo>
                  <a:lnTo>
                    <a:pt x="268" y="161"/>
                  </a:lnTo>
                  <a:lnTo>
                    <a:pt x="284" y="151"/>
                  </a:lnTo>
                  <a:lnTo>
                    <a:pt x="265" y="140"/>
                  </a:lnTo>
                  <a:close/>
                  <a:moveTo>
                    <a:pt x="209" y="135"/>
                  </a:moveTo>
                  <a:lnTo>
                    <a:pt x="193" y="145"/>
                  </a:lnTo>
                  <a:lnTo>
                    <a:pt x="212" y="156"/>
                  </a:lnTo>
                  <a:lnTo>
                    <a:pt x="227" y="146"/>
                  </a:lnTo>
                  <a:lnTo>
                    <a:pt x="209" y="135"/>
                  </a:lnTo>
                  <a:close/>
                  <a:moveTo>
                    <a:pt x="84" y="88"/>
                  </a:moveTo>
                  <a:lnTo>
                    <a:pt x="68" y="98"/>
                  </a:lnTo>
                  <a:lnTo>
                    <a:pt x="155" y="151"/>
                  </a:lnTo>
                  <a:lnTo>
                    <a:pt x="170" y="141"/>
                  </a:lnTo>
                  <a:lnTo>
                    <a:pt x="84" y="88"/>
                  </a:lnTo>
                  <a:close/>
                  <a:moveTo>
                    <a:pt x="288" y="125"/>
                  </a:moveTo>
                  <a:lnTo>
                    <a:pt x="273" y="135"/>
                  </a:lnTo>
                  <a:lnTo>
                    <a:pt x="291" y="146"/>
                  </a:lnTo>
                  <a:lnTo>
                    <a:pt x="306" y="136"/>
                  </a:lnTo>
                  <a:lnTo>
                    <a:pt x="288" y="125"/>
                  </a:lnTo>
                  <a:close/>
                  <a:moveTo>
                    <a:pt x="231" y="119"/>
                  </a:moveTo>
                  <a:lnTo>
                    <a:pt x="216" y="130"/>
                  </a:lnTo>
                  <a:lnTo>
                    <a:pt x="234" y="141"/>
                  </a:lnTo>
                  <a:lnTo>
                    <a:pt x="250" y="130"/>
                  </a:lnTo>
                  <a:lnTo>
                    <a:pt x="231" y="119"/>
                  </a:lnTo>
                  <a:close/>
                  <a:moveTo>
                    <a:pt x="175" y="114"/>
                  </a:moveTo>
                  <a:lnTo>
                    <a:pt x="159" y="124"/>
                  </a:lnTo>
                  <a:lnTo>
                    <a:pt x="178" y="135"/>
                  </a:lnTo>
                  <a:lnTo>
                    <a:pt x="193" y="125"/>
                  </a:lnTo>
                  <a:lnTo>
                    <a:pt x="175" y="114"/>
                  </a:lnTo>
                  <a:close/>
                  <a:moveTo>
                    <a:pt x="254" y="104"/>
                  </a:moveTo>
                  <a:lnTo>
                    <a:pt x="239" y="114"/>
                  </a:lnTo>
                  <a:lnTo>
                    <a:pt x="257" y="125"/>
                  </a:lnTo>
                  <a:lnTo>
                    <a:pt x="272" y="115"/>
                  </a:lnTo>
                  <a:lnTo>
                    <a:pt x="254" y="104"/>
                  </a:lnTo>
                  <a:close/>
                  <a:moveTo>
                    <a:pt x="197" y="99"/>
                  </a:moveTo>
                  <a:lnTo>
                    <a:pt x="182" y="109"/>
                  </a:lnTo>
                  <a:lnTo>
                    <a:pt x="200" y="120"/>
                  </a:lnTo>
                  <a:lnTo>
                    <a:pt x="216" y="110"/>
                  </a:lnTo>
                  <a:lnTo>
                    <a:pt x="197" y="99"/>
                  </a:lnTo>
                  <a:close/>
                  <a:moveTo>
                    <a:pt x="140" y="93"/>
                  </a:moveTo>
                  <a:lnTo>
                    <a:pt x="125" y="104"/>
                  </a:lnTo>
                  <a:lnTo>
                    <a:pt x="144" y="115"/>
                  </a:lnTo>
                  <a:lnTo>
                    <a:pt x="159" y="104"/>
                  </a:lnTo>
                  <a:lnTo>
                    <a:pt x="140" y="93"/>
                  </a:lnTo>
                  <a:close/>
                  <a:moveTo>
                    <a:pt x="220" y="83"/>
                  </a:moveTo>
                  <a:lnTo>
                    <a:pt x="205" y="93"/>
                  </a:lnTo>
                  <a:lnTo>
                    <a:pt x="223" y="104"/>
                  </a:lnTo>
                  <a:lnTo>
                    <a:pt x="238" y="94"/>
                  </a:lnTo>
                  <a:lnTo>
                    <a:pt x="220" y="83"/>
                  </a:lnTo>
                  <a:close/>
                  <a:moveTo>
                    <a:pt x="163" y="78"/>
                  </a:moveTo>
                  <a:lnTo>
                    <a:pt x="148" y="88"/>
                  </a:lnTo>
                  <a:lnTo>
                    <a:pt x="166" y="99"/>
                  </a:lnTo>
                  <a:lnTo>
                    <a:pt x="182" y="89"/>
                  </a:lnTo>
                  <a:lnTo>
                    <a:pt x="163" y="78"/>
                  </a:lnTo>
                  <a:close/>
                  <a:moveTo>
                    <a:pt x="106" y="73"/>
                  </a:moveTo>
                  <a:lnTo>
                    <a:pt x="91" y="83"/>
                  </a:lnTo>
                  <a:lnTo>
                    <a:pt x="110" y="94"/>
                  </a:lnTo>
                  <a:lnTo>
                    <a:pt x="125" y="84"/>
                  </a:lnTo>
                  <a:lnTo>
                    <a:pt x="106" y="73"/>
                  </a:lnTo>
                  <a:close/>
                  <a:moveTo>
                    <a:pt x="50" y="67"/>
                  </a:moveTo>
                  <a:lnTo>
                    <a:pt x="34" y="78"/>
                  </a:lnTo>
                  <a:lnTo>
                    <a:pt x="53" y="89"/>
                  </a:lnTo>
                  <a:lnTo>
                    <a:pt x="68" y="78"/>
                  </a:lnTo>
                  <a:lnTo>
                    <a:pt x="50" y="67"/>
                  </a:lnTo>
                  <a:close/>
                  <a:moveTo>
                    <a:pt x="186" y="63"/>
                  </a:moveTo>
                  <a:lnTo>
                    <a:pt x="171" y="73"/>
                  </a:lnTo>
                  <a:lnTo>
                    <a:pt x="189" y="84"/>
                  </a:lnTo>
                  <a:lnTo>
                    <a:pt x="204" y="74"/>
                  </a:lnTo>
                  <a:lnTo>
                    <a:pt x="186" y="63"/>
                  </a:lnTo>
                  <a:close/>
                  <a:moveTo>
                    <a:pt x="129" y="57"/>
                  </a:moveTo>
                  <a:lnTo>
                    <a:pt x="114" y="67"/>
                  </a:lnTo>
                  <a:lnTo>
                    <a:pt x="132" y="78"/>
                  </a:lnTo>
                  <a:lnTo>
                    <a:pt x="147" y="68"/>
                  </a:lnTo>
                  <a:lnTo>
                    <a:pt x="129" y="57"/>
                  </a:lnTo>
                  <a:close/>
                  <a:moveTo>
                    <a:pt x="72" y="52"/>
                  </a:moveTo>
                  <a:lnTo>
                    <a:pt x="57" y="62"/>
                  </a:lnTo>
                  <a:lnTo>
                    <a:pt x="75" y="73"/>
                  </a:lnTo>
                  <a:lnTo>
                    <a:pt x="91" y="63"/>
                  </a:lnTo>
                  <a:lnTo>
                    <a:pt x="72" y="52"/>
                  </a:lnTo>
                  <a:close/>
                  <a:moveTo>
                    <a:pt x="16" y="47"/>
                  </a:moveTo>
                  <a:lnTo>
                    <a:pt x="0" y="57"/>
                  </a:lnTo>
                  <a:lnTo>
                    <a:pt x="19" y="68"/>
                  </a:lnTo>
                  <a:lnTo>
                    <a:pt x="34" y="58"/>
                  </a:lnTo>
                  <a:lnTo>
                    <a:pt x="16" y="47"/>
                  </a:lnTo>
                  <a:close/>
                  <a:moveTo>
                    <a:pt x="152" y="42"/>
                  </a:moveTo>
                  <a:lnTo>
                    <a:pt x="137" y="52"/>
                  </a:lnTo>
                  <a:lnTo>
                    <a:pt x="155" y="63"/>
                  </a:lnTo>
                  <a:lnTo>
                    <a:pt x="170" y="53"/>
                  </a:lnTo>
                  <a:lnTo>
                    <a:pt x="152" y="42"/>
                  </a:lnTo>
                  <a:close/>
                  <a:moveTo>
                    <a:pt x="95" y="37"/>
                  </a:moveTo>
                  <a:lnTo>
                    <a:pt x="80" y="47"/>
                  </a:lnTo>
                  <a:lnTo>
                    <a:pt x="98" y="58"/>
                  </a:lnTo>
                  <a:lnTo>
                    <a:pt x="113" y="48"/>
                  </a:lnTo>
                  <a:lnTo>
                    <a:pt x="95" y="37"/>
                  </a:lnTo>
                  <a:close/>
                  <a:moveTo>
                    <a:pt x="38" y="31"/>
                  </a:moveTo>
                  <a:lnTo>
                    <a:pt x="23" y="41"/>
                  </a:lnTo>
                  <a:lnTo>
                    <a:pt x="41" y="52"/>
                  </a:lnTo>
                  <a:lnTo>
                    <a:pt x="57" y="42"/>
                  </a:lnTo>
                  <a:lnTo>
                    <a:pt x="38" y="31"/>
                  </a:lnTo>
                  <a:close/>
                  <a:moveTo>
                    <a:pt x="118" y="21"/>
                  </a:moveTo>
                  <a:lnTo>
                    <a:pt x="103" y="31"/>
                  </a:lnTo>
                  <a:lnTo>
                    <a:pt x="121" y="42"/>
                  </a:lnTo>
                  <a:lnTo>
                    <a:pt x="136" y="32"/>
                  </a:lnTo>
                  <a:lnTo>
                    <a:pt x="118" y="21"/>
                  </a:lnTo>
                  <a:close/>
                  <a:moveTo>
                    <a:pt x="61" y="16"/>
                  </a:moveTo>
                  <a:lnTo>
                    <a:pt x="46" y="26"/>
                  </a:lnTo>
                  <a:lnTo>
                    <a:pt x="64" y="37"/>
                  </a:lnTo>
                  <a:lnTo>
                    <a:pt x="79" y="27"/>
                  </a:lnTo>
                  <a:lnTo>
                    <a:pt x="61" y="16"/>
                  </a:lnTo>
                  <a:close/>
                  <a:moveTo>
                    <a:pt x="84" y="0"/>
                  </a:moveTo>
                  <a:lnTo>
                    <a:pt x="68" y="11"/>
                  </a:lnTo>
                  <a:lnTo>
                    <a:pt x="87" y="22"/>
                  </a:lnTo>
                  <a:lnTo>
                    <a:pt x="102" y="11"/>
                  </a:lnTo>
                  <a:lnTo>
                    <a:pt x="8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5" name="AutoShape 157"/>
            <p:cNvSpPr>
              <a:spLocks/>
            </p:cNvSpPr>
            <p:nvPr/>
          </p:nvSpPr>
          <p:spPr bwMode="auto">
            <a:xfrm>
              <a:off x="596" y="436"/>
              <a:ext cx="306" cy="186"/>
            </a:xfrm>
            <a:custGeom>
              <a:avLst/>
              <a:gdLst/>
              <a:ahLst/>
              <a:cxnLst>
                <a:cxn ang="0">
                  <a:pos x="69" y="0"/>
                </a:cxn>
                <a:cxn ang="0">
                  <a:pos x="102" y="0"/>
                </a:cxn>
                <a:cxn ang="0">
                  <a:pos x="103" y="20"/>
                </a:cxn>
                <a:cxn ang="0">
                  <a:pos x="136" y="21"/>
                </a:cxn>
                <a:cxn ang="0">
                  <a:pos x="137" y="41"/>
                </a:cxn>
                <a:cxn ang="0">
                  <a:pos x="170" y="42"/>
                </a:cxn>
                <a:cxn ang="0">
                  <a:pos x="171" y="62"/>
                </a:cxn>
                <a:cxn ang="0">
                  <a:pos x="204" y="63"/>
                </a:cxn>
                <a:cxn ang="0">
                  <a:pos x="205" y="82"/>
                </a:cxn>
                <a:cxn ang="0">
                  <a:pos x="238" y="83"/>
                </a:cxn>
                <a:cxn ang="0">
                  <a:pos x="239" y="103"/>
                </a:cxn>
                <a:cxn ang="0">
                  <a:pos x="272" y="104"/>
                </a:cxn>
                <a:cxn ang="0">
                  <a:pos x="273" y="124"/>
                </a:cxn>
                <a:cxn ang="0">
                  <a:pos x="306" y="125"/>
                </a:cxn>
                <a:cxn ang="0">
                  <a:pos x="46" y="15"/>
                </a:cxn>
                <a:cxn ang="0">
                  <a:pos x="79" y="16"/>
                </a:cxn>
                <a:cxn ang="0">
                  <a:pos x="80" y="36"/>
                </a:cxn>
                <a:cxn ang="0">
                  <a:pos x="113" y="37"/>
                </a:cxn>
                <a:cxn ang="0">
                  <a:pos x="114" y="56"/>
                </a:cxn>
                <a:cxn ang="0">
                  <a:pos x="147" y="57"/>
                </a:cxn>
                <a:cxn ang="0">
                  <a:pos x="205" y="170"/>
                </a:cxn>
                <a:cxn ang="0">
                  <a:pos x="238" y="171"/>
                </a:cxn>
                <a:cxn ang="0">
                  <a:pos x="227" y="155"/>
                </a:cxn>
                <a:cxn ang="0">
                  <a:pos x="261" y="155"/>
                </a:cxn>
                <a:cxn ang="0">
                  <a:pos x="171" y="149"/>
                </a:cxn>
                <a:cxn ang="0">
                  <a:pos x="204" y="150"/>
                </a:cxn>
                <a:cxn ang="0">
                  <a:pos x="250" y="139"/>
                </a:cxn>
                <a:cxn ang="0">
                  <a:pos x="284" y="140"/>
                </a:cxn>
                <a:cxn ang="0">
                  <a:pos x="193" y="134"/>
                </a:cxn>
                <a:cxn ang="0">
                  <a:pos x="227" y="135"/>
                </a:cxn>
                <a:cxn ang="0">
                  <a:pos x="68" y="87"/>
                </a:cxn>
                <a:cxn ang="0">
                  <a:pos x="170" y="130"/>
                </a:cxn>
                <a:cxn ang="0">
                  <a:pos x="216" y="119"/>
                </a:cxn>
                <a:cxn ang="0">
                  <a:pos x="250" y="119"/>
                </a:cxn>
                <a:cxn ang="0">
                  <a:pos x="159" y="113"/>
                </a:cxn>
                <a:cxn ang="0">
                  <a:pos x="193" y="114"/>
                </a:cxn>
                <a:cxn ang="0">
                  <a:pos x="182" y="98"/>
                </a:cxn>
                <a:cxn ang="0">
                  <a:pos x="216" y="99"/>
                </a:cxn>
                <a:cxn ang="0">
                  <a:pos x="125" y="93"/>
                </a:cxn>
                <a:cxn ang="0">
                  <a:pos x="159" y="93"/>
                </a:cxn>
                <a:cxn ang="0">
                  <a:pos x="148" y="77"/>
                </a:cxn>
                <a:cxn ang="0">
                  <a:pos x="182" y="78"/>
                </a:cxn>
                <a:cxn ang="0">
                  <a:pos x="91" y="72"/>
                </a:cxn>
                <a:cxn ang="0">
                  <a:pos x="125" y="73"/>
                </a:cxn>
                <a:cxn ang="0">
                  <a:pos x="23" y="30"/>
                </a:cxn>
                <a:cxn ang="0">
                  <a:pos x="57" y="31"/>
                </a:cxn>
                <a:cxn ang="0">
                  <a:pos x="57" y="51"/>
                </a:cxn>
                <a:cxn ang="0">
                  <a:pos x="91" y="52"/>
                </a:cxn>
                <a:cxn ang="0">
                  <a:pos x="0" y="46"/>
                </a:cxn>
                <a:cxn ang="0">
                  <a:pos x="34" y="47"/>
                </a:cxn>
                <a:cxn ang="0">
                  <a:pos x="34" y="67"/>
                </a:cxn>
                <a:cxn ang="0">
                  <a:pos x="68" y="67"/>
                </a:cxn>
              </a:cxnLst>
              <a:rect l="0" t="0" r="r" b="b"/>
              <a:pathLst>
                <a:path w="306" h="186">
                  <a:moveTo>
                    <a:pt x="69" y="0"/>
                  </a:moveTo>
                  <a:lnTo>
                    <a:pt x="69" y="4"/>
                  </a:lnTo>
                  <a:lnTo>
                    <a:pt x="87" y="15"/>
                  </a:lnTo>
                  <a:lnTo>
                    <a:pt x="87" y="11"/>
                  </a:lnTo>
                  <a:lnTo>
                    <a:pt x="69" y="0"/>
                  </a:lnTo>
                  <a:close/>
                  <a:moveTo>
                    <a:pt x="102" y="0"/>
                  </a:moveTo>
                  <a:lnTo>
                    <a:pt x="87" y="11"/>
                  </a:lnTo>
                  <a:lnTo>
                    <a:pt x="87" y="15"/>
                  </a:lnTo>
                  <a:lnTo>
                    <a:pt x="102" y="5"/>
                  </a:lnTo>
                  <a:lnTo>
                    <a:pt x="102" y="0"/>
                  </a:lnTo>
                  <a:close/>
                  <a:moveTo>
                    <a:pt x="103" y="20"/>
                  </a:moveTo>
                  <a:lnTo>
                    <a:pt x="103" y="25"/>
                  </a:lnTo>
                  <a:lnTo>
                    <a:pt x="121" y="36"/>
                  </a:lnTo>
                  <a:lnTo>
                    <a:pt x="121" y="31"/>
                  </a:lnTo>
                  <a:lnTo>
                    <a:pt x="103" y="20"/>
                  </a:lnTo>
                  <a:close/>
                  <a:moveTo>
                    <a:pt x="136" y="21"/>
                  </a:moveTo>
                  <a:lnTo>
                    <a:pt x="121" y="31"/>
                  </a:lnTo>
                  <a:lnTo>
                    <a:pt x="121" y="36"/>
                  </a:lnTo>
                  <a:lnTo>
                    <a:pt x="136" y="26"/>
                  </a:lnTo>
                  <a:lnTo>
                    <a:pt x="136" y="21"/>
                  </a:lnTo>
                  <a:close/>
                  <a:moveTo>
                    <a:pt x="137" y="41"/>
                  </a:moveTo>
                  <a:lnTo>
                    <a:pt x="137" y="45"/>
                  </a:lnTo>
                  <a:lnTo>
                    <a:pt x="155" y="56"/>
                  </a:lnTo>
                  <a:lnTo>
                    <a:pt x="155" y="52"/>
                  </a:lnTo>
                  <a:lnTo>
                    <a:pt x="137" y="41"/>
                  </a:lnTo>
                  <a:close/>
                  <a:moveTo>
                    <a:pt x="170" y="42"/>
                  </a:moveTo>
                  <a:lnTo>
                    <a:pt x="155" y="52"/>
                  </a:lnTo>
                  <a:lnTo>
                    <a:pt x="155" y="56"/>
                  </a:lnTo>
                  <a:lnTo>
                    <a:pt x="170" y="46"/>
                  </a:lnTo>
                  <a:lnTo>
                    <a:pt x="170" y="42"/>
                  </a:lnTo>
                  <a:close/>
                  <a:moveTo>
                    <a:pt x="171" y="62"/>
                  </a:moveTo>
                  <a:lnTo>
                    <a:pt x="171" y="66"/>
                  </a:lnTo>
                  <a:lnTo>
                    <a:pt x="189" y="77"/>
                  </a:lnTo>
                  <a:lnTo>
                    <a:pt x="189" y="73"/>
                  </a:lnTo>
                  <a:lnTo>
                    <a:pt x="171" y="62"/>
                  </a:lnTo>
                  <a:close/>
                  <a:moveTo>
                    <a:pt x="204" y="63"/>
                  </a:moveTo>
                  <a:lnTo>
                    <a:pt x="189" y="73"/>
                  </a:lnTo>
                  <a:lnTo>
                    <a:pt x="189" y="77"/>
                  </a:lnTo>
                  <a:lnTo>
                    <a:pt x="204" y="67"/>
                  </a:lnTo>
                  <a:lnTo>
                    <a:pt x="204" y="63"/>
                  </a:lnTo>
                  <a:close/>
                  <a:moveTo>
                    <a:pt x="205" y="82"/>
                  </a:moveTo>
                  <a:lnTo>
                    <a:pt x="205" y="87"/>
                  </a:lnTo>
                  <a:lnTo>
                    <a:pt x="223" y="98"/>
                  </a:lnTo>
                  <a:lnTo>
                    <a:pt x="223" y="93"/>
                  </a:lnTo>
                  <a:lnTo>
                    <a:pt x="205" y="82"/>
                  </a:lnTo>
                  <a:close/>
                  <a:moveTo>
                    <a:pt x="238" y="83"/>
                  </a:moveTo>
                  <a:lnTo>
                    <a:pt x="223" y="93"/>
                  </a:lnTo>
                  <a:lnTo>
                    <a:pt x="223" y="98"/>
                  </a:lnTo>
                  <a:lnTo>
                    <a:pt x="238" y="88"/>
                  </a:lnTo>
                  <a:lnTo>
                    <a:pt x="238" y="83"/>
                  </a:lnTo>
                  <a:close/>
                  <a:moveTo>
                    <a:pt x="239" y="103"/>
                  </a:moveTo>
                  <a:lnTo>
                    <a:pt x="239" y="107"/>
                  </a:lnTo>
                  <a:lnTo>
                    <a:pt x="257" y="119"/>
                  </a:lnTo>
                  <a:lnTo>
                    <a:pt x="257" y="114"/>
                  </a:lnTo>
                  <a:lnTo>
                    <a:pt x="239" y="103"/>
                  </a:lnTo>
                  <a:close/>
                  <a:moveTo>
                    <a:pt x="272" y="104"/>
                  </a:moveTo>
                  <a:lnTo>
                    <a:pt x="257" y="114"/>
                  </a:lnTo>
                  <a:lnTo>
                    <a:pt x="257" y="119"/>
                  </a:lnTo>
                  <a:lnTo>
                    <a:pt x="272" y="108"/>
                  </a:lnTo>
                  <a:lnTo>
                    <a:pt x="272" y="104"/>
                  </a:lnTo>
                  <a:close/>
                  <a:moveTo>
                    <a:pt x="273" y="124"/>
                  </a:moveTo>
                  <a:lnTo>
                    <a:pt x="273" y="128"/>
                  </a:lnTo>
                  <a:lnTo>
                    <a:pt x="291" y="139"/>
                  </a:lnTo>
                  <a:lnTo>
                    <a:pt x="291" y="135"/>
                  </a:lnTo>
                  <a:lnTo>
                    <a:pt x="273" y="124"/>
                  </a:lnTo>
                  <a:close/>
                  <a:moveTo>
                    <a:pt x="306" y="125"/>
                  </a:moveTo>
                  <a:lnTo>
                    <a:pt x="291" y="135"/>
                  </a:lnTo>
                  <a:lnTo>
                    <a:pt x="291" y="139"/>
                  </a:lnTo>
                  <a:lnTo>
                    <a:pt x="306" y="129"/>
                  </a:lnTo>
                  <a:lnTo>
                    <a:pt x="306" y="125"/>
                  </a:lnTo>
                  <a:close/>
                  <a:moveTo>
                    <a:pt x="46" y="15"/>
                  </a:moveTo>
                  <a:lnTo>
                    <a:pt x="46" y="19"/>
                  </a:lnTo>
                  <a:lnTo>
                    <a:pt x="64" y="30"/>
                  </a:lnTo>
                  <a:lnTo>
                    <a:pt x="64" y="26"/>
                  </a:lnTo>
                  <a:lnTo>
                    <a:pt x="46" y="15"/>
                  </a:lnTo>
                  <a:close/>
                  <a:moveTo>
                    <a:pt x="79" y="16"/>
                  </a:moveTo>
                  <a:lnTo>
                    <a:pt x="64" y="26"/>
                  </a:lnTo>
                  <a:lnTo>
                    <a:pt x="64" y="30"/>
                  </a:lnTo>
                  <a:lnTo>
                    <a:pt x="79" y="20"/>
                  </a:lnTo>
                  <a:lnTo>
                    <a:pt x="79" y="16"/>
                  </a:lnTo>
                  <a:close/>
                  <a:moveTo>
                    <a:pt x="80" y="36"/>
                  </a:moveTo>
                  <a:lnTo>
                    <a:pt x="80" y="40"/>
                  </a:lnTo>
                  <a:lnTo>
                    <a:pt x="98" y="51"/>
                  </a:lnTo>
                  <a:lnTo>
                    <a:pt x="98" y="47"/>
                  </a:lnTo>
                  <a:lnTo>
                    <a:pt x="80" y="36"/>
                  </a:lnTo>
                  <a:close/>
                  <a:moveTo>
                    <a:pt x="113" y="37"/>
                  </a:moveTo>
                  <a:lnTo>
                    <a:pt x="98" y="47"/>
                  </a:lnTo>
                  <a:lnTo>
                    <a:pt x="98" y="51"/>
                  </a:lnTo>
                  <a:lnTo>
                    <a:pt x="113" y="41"/>
                  </a:lnTo>
                  <a:lnTo>
                    <a:pt x="113" y="37"/>
                  </a:lnTo>
                  <a:close/>
                  <a:moveTo>
                    <a:pt x="114" y="56"/>
                  </a:moveTo>
                  <a:lnTo>
                    <a:pt x="114" y="61"/>
                  </a:lnTo>
                  <a:lnTo>
                    <a:pt x="132" y="72"/>
                  </a:lnTo>
                  <a:lnTo>
                    <a:pt x="132" y="67"/>
                  </a:lnTo>
                  <a:lnTo>
                    <a:pt x="114" y="56"/>
                  </a:lnTo>
                  <a:close/>
                  <a:moveTo>
                    <a:pt x="147" y="57"/>
                  </a:moveTo>
                  <a:lnTo>
                    <a:pt x="132" y="67"/>
                  </a:lnTo>
                  <a:lnTo>
                    <a:pt x="132" y="72"/>
                  </a:lnTo>
                  <a:lnTo>
                    <a:pt x="147" y="62"/>
                  </a:lnTo>
                  <a:lnTo>
                    <a:pt x="147" y="57"/>
                  </a:lnTo>
                  <a:close/>
                  <a:moveTo>
                    <a:pt x="205" y="170"/>
                  </a:moveTo>
                  <a:lnTo>
                    <a:pt x="205" y="174"/>
                  </a:lnTo>
                  <a:lnTo>
                    <a:pt x="223" y="186"/>
                  </a:lnTo>
                  <a:lnTo>
                    <a:pt x="223" y="181"/>
                  </a:lnTo>
                  <a:lnTo>
                    <a:pt x="205" y="170"/>
                  </a:lnTo>
                  <a:close/>
                  <a:moveTo>
                    <a:pt x="238" y="171"/>
                  </a:moveTo>
                  <a:lnTo>
                    <a:pt x="223" y="181"/>
                  </a:lnTo>
                  <a:lnTo>
                    <a:pt x="223" y="186"/>
                  </a:lnTo>
                  <a:lnTo>
                    <a:pt x="238" y="175"/>
                  </a:lnTo>
                  <a:lnTo>
                    <a:pt x="238" y="171"/>
                  </a:lnTo>
                  <a:close/>
                  <a:moveTo>
                    <a:pt x="227" y="155"/>
                  </a:moveTo>
                  <a:lnTo>
                    <a:pt x="227" y="159"/>
                  </a:lnTo>
                  <a:lnTo>
                    <a:pt x="246" y="170"/>
                  </a:lnTo>
                  <a:lnTo>
                    <a:pt x="245" y="166"/>
                  </a:lnTo>
                  <a:lnTo>
                    <a:pt x="227" y="155"/>
                  </a:lnTo>
                  <a:close/>
                  <a:moveTo>
                    <a:pt x="261" y="155"/>
                  </a:moveTo>
                  <a:lnTo>
                    <a:pt x="246" y="166"/>
                  </a:lnTo>
                  <a:lnTo>
                    <a:pt x="246" y="170"/>
                  </a:lnTo>
                  <a:lnTo>
                    <a:pt x="261" y="160"/>
                  </a:lnTo>
                  <a:lnTo>
                    <a:pt x="261" y="155"/>
                  </a:lnTo>
                  <a:close/>
                  <a:moveTo>
                    <a:pt x="171" y="149"/>
                  </a:moveTo>
                  <a:lnTo>
                    <a:pt x="171" y="154"/>
                  </a:lnTo>
                  <a:lnTo>
                    <a:pt x="189" y="165"/>
                  </a:lnTo>
                  <a:lnTo>
                    <a:pt x="189" y="160"/>
                  </a:lnTo>
                  <a:lnTo>
                    <a:pt x="171" y="149"/>
                  </a:lnTo>
                  <a:close/>
                  <a:moveTo>
                    <a:pt x="204" y="150"/>
                  </a:moveTo>
                  <a:lnTo>
                    <a:pt x="189" y="160"/>
                  </a:lnTo>
                  <a:lnTo>
                    <a:pt x="189" y="165"/>
                  </a:lnTo>
                  <a:lnTo>
                    <a:pt x="204" y="155"/>
                  </a:lnTo>
                  <a:lnTo>
                    <a:pt x="204" y="150"/>
                  </a:lnTo>
                  <a:close/>
                  <a:moveTo>
                    <a:pt x="250" y="139"/>
                  </a:moveTo>
                  <a:lnTo>
                    <a:pt x="250" y="144"/>
                  </a:lnTo>
                  <a:lnTo>
                    <a:pt x="268" y="155"/>
                  </a:lnTo>
                  <a:lnTo>
                    <a:pt x="268" y="150"/>
                  </a:lnTo>
                  <a:lnTo>
                    <a:pt x="250" y="139"/>
                  </a:lnTo>
                  <a:close/>
                  <a:moveTo>
                    <a:pt x="284" y="140"/>
                  </a:moveTo>
                  <a:lnTo>
                    <a:pt x="268" y="150"/>
                  </a:lnTo>
                  <a:lnTo>
                    <a:pt x="268" y="155"/>
                  </a:lnTo>
                  <a:lnTo>
                    <a:pt x="284" y="144"/>
                  </a:lnTo>
                  <a:lnTo>
                    <a:pt x="284" y="140"/>
                  </a:lnTo>
                  <a:close/>
                  <a:moveTo>
                    <a:pt x="193" y="134"/>
                  </a:moveTo>
                  <a:lnTo>
                    <a:pt x="193" y="138"/>
                  </a:lnTo>
                  <a:lnTo>
                    <a:pt x="212" y="149"/>
                  </a:lnTo>
                  <a:lnTo>
                    <a:pt x="212" y="145"/>
                  </a:lnTo>
                  <a:lnTo>
                    <a:pt x="193" y="134"/>
                  </a:lnTo>
                  <a:close/>
                  <a:moveTo>
                    <a:pt x="227" y="135"/>
                  </a:moveTo>
                  <a:lnTo>
                    <a:pt x="212" y="145"/>
                  </a:lnTo>
                  <a:lnTo>
                    <a:pt x="212" y="149"/>
                  </a:lnTo>
                  <a:lnTo>
                    <a:pt x="227" y="139"/>
                  </a:lnTo>
                  <a:lnTo>
                    <a:pt x="227" y="135"/>
                  </a:lnTo>
                  <a:close/>
                  <a:moveTo>
                    <a:pt x="68" y="87"/>
                  </a:moveTo>
                  <a:lnTo>
                    <a:pt x="68" y="92"/>
                  </a:lnTo>
                  <a:lnTo>
                    <a:pt x="155" y="144"/>
                  </a:lnTo>
                  <a:lnTo>
                    <a:pt x="155" y="140"/>
                  </a:lnTo>
                  <a:lnTo>
                    <a:pt x="68" y="87"/>
                  </a:lnTo>
                  <a:close/>
                  <a:moveTo>
                    <a:pt x="170" y="130"/>
                  </a:moveTo>
                  <a:lnTo>
                    <a:pt x="155" y="140"/>
                  </a:lnTo>
                  <a:lnTo>
                    <a:pt x="155" y="144"/>
                  </a:lnTo>
                  <a:lnTo>
                    <a:pt x="170" y="134"/>
                  </a:lnTo>
                  <a:lnTo>
                    <a:pt x="170" y="130"/>
                  </a:lnTo>
                  <a:close/>
                  <a:moveTo>
                    <a:pt x="216" y="119"/>
                  </a:moveTo>
                  <a:lnTo>
                    <a:pt x="216" y="123"/>
                  </a:lnTo>
                  <a:lnTo>
                    <a:pt x="234" y="134"/>
                  </a:lnTo>
                  <a:lnTo>
                    <a:pt x="234" y="130"/>
                  </a:lnTo>
                  <a:lnTo>
                    <a:pt x="216" y="119"/>
                  </a:lnTo>
                  <a:close/>
                  <a:moveTo>
                    <a:pt x="250" y="119"/>
                  </a:moveTo>
                  <a:lnTo>
                    <a:pt x="234" y="130"/>
                  </a:lnTo>
                  <a:lnTo>
                    <a:pt x="234" y="134"/>
                  </a:lnTo>
                  <a:lnTo>
                    <a:pt x="250" y="124"/>
                  </a:lnTo>
                  <a:lnTo>
                    <a:pt x="250" y="119"/>
                  </a:lnTo>
                  <a:close/>
                  <a:moveTo>
                    <a:pt x="159" y="113"/>
                  </a:moveTo>
                  <a:lnTo>
                    <a:pt x="159" y="118"/>
                  </a:lnTo>
                  <a:lnTo>
                    <a:pt x="178" y="129"/>
                  </a:lnTo>
                  <a:lnTo>
                    <a:pt x="178" y="124"/>
                  </a:lnTo>
                  <a:lnTo>
                    <a:pt x="159" y="113"/>
                  </a:lnTo>
                  <a:close/>
                  <a:moveTo>
                    <a:pt x="193" y="114"/>
                  </a:moveTo>
                  <a:lnTo>
                    <a:pt x="178" y="124"/>
                  </a:lnTo>
                  <a:lnTo>
                    <a:pt x="178" y="129"/>
                  </a:lnTo>
                  <a:lnTo>
                    <a:pt x="193" y="119"/>
                  </a:lnTo>
                  <a:lnTo>
                    <a:pt x="193" y="114"/>
                  </a:lnTo>
                  <a:close/>
                  <a:moveTo>
                    <a:pt x="182" y="98"/>
                  </a:moveTo>
                  <a:lnTo>
                    <a:pt x="182" y="102"/>
                  </a:lnTo>
                  <a:lnTo>
                    <a:pt x="200" y="113"/>
                  </a:lnTo>
                  <a:lnTo>
                    <a:pt x="200" y="109"/>
                  </a:lnTo>
                  <a:lnTo>
                    <a:pt x="182" y="98"/>
                  </a:lnTo>
                  <a:close/>
                  <a:moveTo>
                    <a:pt x="216" y="99"/>
                  </a:moveTo>
                  <a:lnTo>
                    <a:pt x="200" y="109"/>
                  </a:lnTo>
                  <a:lnTo>
                    <a:pt x="200" y="113"/>
                  </a:lnTo>
                  <a:lnTo>
                    <a:pt x="216" y="103"/>
                  </a:lnTo>
                  <a:lnTo>
                    <a:pt x="216" y="99"/>
                  </a:lnTo>
                  <a:close/>
                  <a:moveTo>
                    <a:pt x="125" y="93"/>
                  </a:moveTo>
                  <a:lnTo>
                    <a:pt x="125" y="97"/>
                  </a:lnTo>
                  <a:lnTo>
                    <a:pt x="144" y="108"/>
                  </a:lnTo>
                  <a:lnTo>
                    <a:pt x="144" y="104"/>
                  </a:lnTo>
                  <a:lnTo>
                    <a:pt x="125" y="93"/>
                  </a:lnTo>
                  <a:close/>
                  <a:moveTo>
                    <a:pt x="159" y="93"/>
                  </a:moveTo>
                  <a:lnTo>
                    <a:pt x="144" y="104"/>
                  </a:lnTo>
                  <a:lnTo>
                    <a:pt x="144" y="108"/>
                  </a:lnTo>
                  <a:lnTo>
                    <a:pt x="159" y="98"/>
                  </a:lnTo>
                  <a:lnTo>
                    <a:pt x="159" y="93"/>
                  </a:lnTo>
                  <a:close/>
                  <a:moveTo>
                    <a:pt x="148" y="77"/>
                  </a:moveTo>
                  <a:lnTo>
                    <a:pt x="148" y="82"/>
                  </a:lnTo>
                  <a:lnTo>
                    <a:pt x="166" y="93"/>
                  </a:lnTo>
                  <a:lnTo>
                    <a:pt x="166" y="88"/>
                  </a:lnTo>
                  <a:lnTo>
                    <a:pt x="148" y="77"/>
                  </a:lnTo>
                  <a:close/>
                  <a:moveTo>
                    <a:pt x="182" y="78"/>
                  </a:moveTo>
                  <a:lnTo>
                    <a:pt x="166" y="88"/>
                  </a:lnTo>
                  <a:lnTo>
                    <a:pt x="166" y="93"/>
                  </a:lnTo>
                  <a:lnTo>
                    <a:pt x="182" y="82"/>
                  </a:lnTo>
                  <a:lnTo>
                    <a:pt x="182" y="78"/>
                  </a:lnTo>
                  <a:close/>
                  <a:moveTo>
                    <a:pt x="91" y="72"/>
                  </a:moveTo>
                  <a:lnTo>
                    <a:pt x="91" y="76"/>
                  </a:lnTo>
                  <a:lnTo>
                    <a:pt x="110" y="87"/>
                  </a:lnTo>
                  <a:lnTo>
                    <a:pt x="110" y="83"/>
                  </a:lnTo>
                  <a:lnTo>
                    <a:pt x="91" y="72"/>
                  </a:lnTo>
                  <a:close/>
                  <a:moveTo>
                    <a:pt x="125" y="73"/>
                  </a:moveTo>
                  <a:lnTo>
                    <a:pt x="110" y="83"/>
                  </a:lnTo>
                  <a:lnTo>
                    <a:pt x="110" y="87"/>
                  </a:lnTo>
                  <a:lnTo>
                    <a:pt x="125" y="77"/>
                  </a:lnTo>
                  <a:lnTo>
                    <a:pt x="125" y="73"/>
                  </a:lnTo>
                  <a:close/>
                  <a:moveTo>
                    <a:pt x="23" y="30"/>
                  </a:moveTo>
                  <a:lnTo>
                    <a:pt x="23" y="35"/>
                  </a:lnTo>
                  <a:lnTo>
                    <a:pt x="41" y="46"/>
                  </a:lnTo>
                  <a:lnTo>
                    <a:pt x="41" y="41"/>
                  </a:lnTo>
                  <a:lnTo>
                    <a:pt x="23" y="30"/>
                  </a:lnTo>
                  <a:close/>
                  <a:moveTo>
                    <a:pt x="57" y="31"/>
                  </a:moveTo>
                  <a:lnTo>
                    <a:pt x="41" y="41"/>
                  </a:lnTo>
                  <a:lnTo>
                    <a:pt x="41" y="46"/>
                  </a:lnTo>
                  <a:lnTo>
                    <a:pt x="57" y="36"/>
                  </a:lnTo>
                  <a:lnTo>
                    <a:pt x="57" y="31"/>
                  </a:lnTo>
                  <a:close/>
                  <a:moveTo>
                    <a:pt x="57" y="51"/>
                  </a:moveTo>
                  <a:lnTo>
                    <a:pt x="57" y="56"/>
                  </a:lnTo>
                  <a:lnTo>
                    <a:pt x="75" y="67"/>
                  </a:lnTo>
                  <a:lnTo>
                    <a:pt x="75" y="62"/>
                  </a:lnTo>
                  <a:lnTo>
                    <a:pt x="57" y="51"/>
                  </a:lnTo>
                  <a:close/>
                  <a:moveTo>
                    <a:pt x="91" y="52"/>
                  </a:moveTo>
                  <a:lnTo>
                    <a:pt x="75" y="62"/>
                  </a:lnTo>
                  <a:lnTo>
                    <a:pt x="75" y="66"/>
                  </a:lnTo>
                  <a:lnTo>
                    <a:pt x="91" y="56"/>
                  </a:lnTo>
                  <a:lnTo>
                    <a:pt x="91" y="52"/>
                  </a:lnTo>
                  <a:close/>
                  <a:moveTo>
                    <a:pt x="0" y="46"/>
                  </a:moveTo>
                  <a:lnTo>
                    <a:pt x="0" y="50"/>
                  </a:lnTo>
                  <a:lnTo>
                    <a:pt x="19" y="61"/>
                  </a:lnTo>
                  <a:lnTo>
                    <a:pt x="19" y="57"/>
                  </a:lnTo>
                  <a:lnTo>
                    <a:pt x="0" y="46"/>
                  </a:lnTo>
                  <a:close/>
                  <a:moveTo>
                    <a:pt x="34" y="47"/>
                  </a:moveTo>
                  <a:lnTo>
                    <a:pt x="19" y="57"/>
                  </a:lnTo>
                  <a:lnTo>
                    <a:pt x="19" y="61"/>
                  </a:lnTo>
                  <a:lnTo>
                    <a:pt x="34" y="51"/>
                  </a:lnTo>
                  <a:lnTo>
                    <a:pt x="34" y="47"/>
                  </a:lnTo>
                  <a:close/>
                  <a:moveTo>
                    <a:pt x="34" y="67"/>
                  </a:moveTo>
                  <a:lnTo>
                    <a:pt x="34" y="71"/>
                  </a:lnTo>
                  <a:lnTo>
                    <a:pt x="53" y="82"/>
                  </a:lnTo>
                  <a:lnTo>
                    <a:pt x="53" y="77"/>
                  </a:lnTo>
                  <a:lnTo>
                    <a:pt x="34" y="67"/>
                  </a:lnTo>
                  <a:close/>
                  <a:moveTo>
                    <a:pt x="68" y="67"/>
                  </a:moveTo>
                  <a:lnTo>
                    <a:pt x="53" y="77"/>
                  </a:lnTo>
                  <a:lnTo>
                    <a:pt x="53" y="82"/>
                  </a:lnTo>
                  <a:lnTo>
                    <a:pt x="68" y="72"/>
                  </a:lnTo>
                  <a:lnTo>
                    <a:pt x="68" y="67"/>
                  </a:lnTo>
                  <a:close/>
                </a:path>
              </a:pathLst>
            </a:custGeom>
            <a:solidFill>
              <a:srgbClr val="959595">
                <a:alpha val="29799"/>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4" name="AutoShape 156"/>
            <p:cNvSpPr>
              <a:spLocks/>
            </p:cNvSpPr>
            <p:nvPr/>
          </p:nvSpPr>
          <p:spPr bwMode="auto">
            <a:xfrm>
              <a:off x="1170" y="330"/>
              <a:ext cx="29" cy="71"/>
            </a:xfrm>
            <a:custGeom>
              <a:avLst/>
              <a:gdLst/>
              <a:ahLst/>
              <a:cxnLst>
                <a:cxn ang="0">
                  <a:pos x="27" y="0"/>
                </a:cxn>
                <a:cxn ang="0">
                  <a:pos x="15" y="7"/>
                </a:cxn>
                <a:cxn ang="0">
                  <a:pos x="14" y="60"/>
                </a:cxn>
                <a:cxn ang="0">
                  <a:pos x="15" y="61"/>
                </a:cxn>
                <a:cxn ang="0">
                  <a:pos x="16" y="62"/>
                </a:cxn>
                <a:cxn ang="0">
                  <a:pos x="16" y="61"/>
                </a:cxn>
                <a:cxn ang="0">
                  <a:pos x="29" y="54"/>
                </a:cxn>
                <a:cxn ang="0">
                  <a:pos x="29" y="54"/>
                </a:cxn>
                <a:cxn ang="0">
                  <a:pos x="29" y="1"/>
                </a:cxn>
                <a:cxn ang="0">
                  <a:pos x="29" y="1"/>
                </a:cxn>
                <a:cxn ang="0">
                  <a:pos x="28" y="0"/>
                </a:cxn>
                <a:cxn ang="0">
                  <a:pos x="27" y="0"/>
                </a:cxn>
                <a:cxn ang="0">
                  <a:pos x="8" y="11"/>
                </a:cxn>
                <a:cxn ang="0">
                  <a:pos x="7" y="12"/>
                </a:cxn>
                <a:cxn ang="0">
                  <a:pos x="0" y="16"/>
                </a:cxn>
                <a:cxn ang="0">
                  <a:pos x="0" y="16"/>
                </a:cxn>
                <a:cxn ang="0">
                  <a:pos x="0" y="69"/>
                </a:cxn>
                <a:cxn ang="0">
                  <a:pos x="0" y="70"/>
                </a:cxn>
                <a:cxn ang="0">
                  <a:pos x="1" y="70"/>
                </a:cxn>
                <a:cxn ang="0">
                  <a:pos x="2" y="70"/>
                </a:cxn>
                <a:cxn ang="0">
                  <a:pos x="9" y="65"/>
                </a:cxn>
                <a:cxn ang="0">
                  <a:pos x="9" y="65"/>
                </a:cxn>
                <a:cxn ang="0">
                  <a:pos x="9" y="12"/>
                </a:cxn>
                <a:cxn ang="0">
                  <a:pos x="9" y="11"/>
                </a:cxn>
                <a:cxn ang="0">
                  <a:pos x="8" y="11"/>
                </a:cxn>
              </a:cxnLst>
              <a:rect l="0" t="0" r="r" b="b"/>
              <a:pathLst>
                <a:path w="29" h="71">
                  <a:moveTo>
                    <a:pt x="27" y="0"/>
                  </a:moveTo>
                  <a:lnTo>
                    <a:pt x="15" y="7"/>
                  </a:lnTo>
                  <a:lnTo>
                    <a:pt x="14" y="60"/>
                  </a:lnTo>
                  <a:lnTo>
                    <a:pt x="15" y="61"/>
                  </a:lnTo>
                  <a:lnTo>
                    <a:pt x="16" y="62"/>
                  </a:lnTo>
                  <a:lnTo>
                    <a:pt x="16" y="61"/>
                  </a:lnTo>
                  <a:lnTo>
                    <a:pt x="29" y="54"/>
                  </a:lnTo>
                  <a:lnTo>
                    <a:pt x="29" y="1"/>
                  </a:lnTo>
                  <a:lnTo>
                    <a:pt x="28" y="0"/>
                  </a:lnTo>
                  <a:lnTo>
                    <a:pt x="27" y="0"/>
                  </a:lnTo>
                  <a:close/>
                  <a:moveTo>
                    <a:pt x="8" y="11"/>
                  </a:moveTo>
                  <a:lnTo>
                    <a:pt x="7" y="12"/>
                  </a:lnTo>
                  <a:lnTo>
                    <a:pt x="0" y="16"/>
                  </a:lnTo>
                  <a:lnTo>
                    <a:pt x="0" y="69"/>
                  </a:lnTo>
                  <a:lnTo>
                    <a:pt x="0" y="70"/>
                  </a:lnTo>
                  <a:lnTo>
                    <a:pt x="1" y="70"/>
                  </a:lnTo>
                  <a:lnTo>
                    <a:pt x="2" y="70"/>
                  </a:lnTo>
                  <a:lnTo>
                    <a:pt x="9" y="65"/>
                  </a:lnTo>
                  <a:lnTo>
                    <a:pt x="9" y="12"/>
                  </a:lnTo>
                  <a:lnTo>
                    <a:pt x="9" y="11"/>
                  </a:lnTo>
                  <a:lnTo>
                    <a:pt x="8" y="11"/>
                  </a:lnTo>
                  <a:close/>
                </a:path>
              </a:pathLst>
            </a:custGeom>
            <a:solidFill>
              <a:srgbClr val="808080">
                <a:alpha val="49799"/>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203" name="Picture 155"/>
            <p:cNvPicPr>
              <a:picLocks noChangeAspect="1" noChangeArrowheads="1"/>
            </p:cNvPicPr>
            <p:nvPr/>
          </p:nvPicPr>
          <p:blipFill>
            <a:blip r:embed="rId22"/>
            <a:srcRect/>
            <a:stretch>
              <a:fillRect/>
            </a:stretch>
          </p:blipFill>
          <p:spPr bwMode="auto">
            <a:xfrm>
              <a:off x="746" y="30"/>
              <a:ext cx="264" cy="506"/>
            </a:xfrm>
            <a:prstGeom prst="rect">
              <a:avLst/>
            </a:prstGeom>
            <a:noFill/>
          </p:spPr>
        </p:pic>
        <p:sp>
          <p:nvSpPr>
            <p:cNvPr id="2202" name="AutoShape 154"/>
            <p:cNvSpPr>
              <a:spLocks/>
            </p:cNvSpPr>
            <p:nvPr/>
          </p:nvSpPr>
          <p:spPr bwMode="auto">
            <a:xfrm>
              <a:off x="746" y="30"/>
              <a:ext cx="353" cy="506"/>
            </a:xfrm>
            <a:custGeom>
              <a:avLst/>
              <a:gdLst/>
              <a:ahLst/>
              <a:cxnLst>
                <a:cxn ang="0">
                  <a:pos x="264" y="361"/>
                </a:cxn>
                <a:cxn ang="0">
                  <a:pos x="207" y="342"/>
                </a:cxn>
                <a:cxn ang="0">
                  <a:pos x="153" y="315"/>
                </a:cxn>
                <a:cxn ang="0">
                  <a:pos x="102" y="282"/>
                </a:cxn>
                <a:cxn ang="0">
                  <a:pos x="56" y="243"/>
                </a:cxn>
                <a:cxn ang="0">
                  <a:pos x="56" y="243"/>
                </a:cxn>
                <a:cxn ang="0">
                  <a:pos x="56" y="0"/>
                </a:cxn>
                <a:cxn ang="0">
                  <a:pos x="103" y="38"/>
                </a:cxn>
                <a:cxn ang="0">
                  <a:pos x="154" y="71"/>
                </a:cxn>
                <a:cxn ang="0">
                  <a:pos x="207" y="98"/>
                </a:cxn>
                <a:cxn ang="0">
                  <a:pos x="264" y="120"/>
                </a:cxn>
                <a:cxn ang="0">
                  <a:pos x="264" y="120"/>
                </a:cxn>
                <a:cxn ang="0">
                  <a:pos x="264" y="361"/>
                </a:cxn>
                <a:cxn ang="0">
                  <a:pos x="0" y="361"/>
                </a:cxn>
                <a:cxn ang="0">
                  <a:pos x="55" y="409"/>
                </a:cxn>
                <a:cxn ang="0">
                  <a:pos x="114" y="449"/>
                </a:cxn>
                <a:cxn ang="0">
                  <a:pos x="179" y="481"/>
                </a:cxn>
                <a:cxn ang="0">
                  <a:pos x="247" y="505"/>
                </a:cxn>
                <a:cxn ang="0">
                  <a:pos x="247" y="505"/>
                </a:cxn>
                <a:cxn ang="0">
                  <a:pos x="247" y="402"/>
                </a:cxn>
                <a:cxn ang="0">
                  <a:pos x="179" y="378"/>
                </a:cxn>
                <a:cxn ang="0">
                  <a:pos x="115" y="346"/>
                </a:cxn>
                <a:cxn ang="0">
                  <a:pos x="55" y="305"/>
                </a:cxn>
                <a:cxn ang="0">
                  <a:pos x="0" y="258"/>
                </a:cxn>
                <a:cxn ang="0">
                  <a:pos x="0" y="258"/>
                </a:cxn>
                <a:cxn ang="0">
                  <a:pos x="0" y="361"/>
                </a:cxn>
                <a:cxn ang="0">
                  <a:pos x="18" y="301"/>
                </a:cxn>
                <a:cxn ang="0">
                  <a:pos x="31" y="313"/>
                </a:cxn>
                <a:cxn ang="0">
                  <a:pos x="44" y="325"/>
                </a:cxn>
                <a:cxn ang="0">
                  <a:pos x="59" y="336"/>
                </a:cxn>
                <a:cxn ang="0">
                  <a:pos x="73" y="346"/>
                </a:cxn>
                <a:cxn ang="0">
                  <a:pos x="18" y="316"/>
                </a:cxn>
                <a:cxn ang="0">
                  <a:pos x="31" y="328"/>
                </a:cxn>
                <a:cxn ang="0">
                  <a:pos x="44" y="340"/>
                </a:cxn>
                <a:cxn ang="0">
                  <a:pos x="59" y="351"/>
                </a:cxn>
                <a:cxn ang="0">
                  <a:pos x="73" y="361"/>
                </a:cxn>
                <a:cxn ang="0">
                  <a:pos x="18" y="331"/>
                </a:cxn>
                <a:cxn ang="0">
                  <a:pos x="31" y="343"/>
                </a:cxn>
                <a:cxn ang="0">
                  <a:pos x="44" y="355"/>
                </a:cxn>
                <a:cxn ang="0">
                  <a:pos x="59" y="366"/>
                </a:cxn>
                <a:cxn ang="0">
                  <a:pos x="73" y="376"/>
                </a:cxn>
                <a:cxn ang="0">
                  <a:pos x="18" y="346"/>
                </a:cxn>
                <a:cxn ang="0">
                  <a:pos x="31" y="358"/>
                </a:cxn>
                <a:cxn ang="0">
                  <a:pos x="44" y="370"/>
                </a:cxn>
                <a:cxn ang="0">
                  <a:pos x="59" y="381"/>
                </a:cxn>
                <a:cxn ang="0">
                  <a:pos x="73" y="391"/>
                </a:cxn>
                <a:cxn ang="0">
                  <a:pos x="217" y="24"/>
                </a:cxn>
                <a:cxn ang="0">
                  <a:pos x="315" y="81"/>
                </a:cxn>
                <a:cxn ang="0">
                  <a:pos x="230" y="21"/>
                </a:cxn>
                <a:cxn ang="0">
                  <a:pos x="327" y="78"/>
                </a:cxn>
                <a:cxn ang="0">
                  <a:pos x="243" y="17"/>
                </a:cxn>
                <a:cxn ang="0">
                  <a:pos x="340" y="74"/>
                </a:cxn>
                <a:cxn ang="0">
                  <a:pos x="255" y="13"/>
                </a:cxn>
                <a:cxn ang="0">
                  <a:pos x="353" y="71"/>
                </a:cxn>
              </a:cxnLst>
              <a:rect l="0" t="0" r="r" b="b"/>
              <a:pathLst>
                <a:path w="353" h="506">
                  <a:moveTo>
                    <a:pt x="264" y="361"/>
                  </a:moveTo>
                  <a:lnTo>
                    <a:pt x="207" y="342"/>
                  </a:lnTo>
                  <a:lnTo>
                    <a:pt x="153" y="315"/>
                  </a:lnTo>
                  <a:lnTo>
                    <a:pt x="102" y="282"/>
                  </a:lnTo>
                  <a:lnTo>
                    <a:pt x="56" y="243"/>
                  </a:lnTo>
                  <a:lnTo>
                    <a:pt x="56" y="0"/>
                  </a:lnTo>
                  <a:lnTo>
                    <a:pt x="103" y="38"/>
                  </a:lnTo>
                  <a:lnTo>
                    <a:pt x="154" y="71"/>
                  </a:lnTo>
                  <a:lnTo>
                    <a:pt x="207" y="98"/>
                  </a:lnTo>
                  <a:lnTo>
                    <a:pt x="264" y="120"/>
                  </a:lnTo>
                  <a:lnTo>
                    <a:pt x="264" y="361"/>
                  </a:lnTo>
                  <a:close/>
                  <a:moveTo>
                    <a:pt x="0" y="361"/>
                  </a:moveTo>
                  <a:lnTo>
                    <a:pt x="55" y="409"/>
                  </a:lnTo>
                  <a:lnTo>
                    <a:pt x="114" y="449"/>
                  </a:lnTo>
                  <a:lnTo>
                    <a:pt x="179" y="481"/>
                  </a:lnTo>
                  <a:lnTo>
                    <a:pt x="247" y="505"/>
                  </a:lnTo>
                  <a:lnTo>
                    <a:pt x="247" y="402"/>
                  </a:lnTo>
                  <a:lnTo>
                    <a:pt x="179" y="378"/>
                  </a:lnTo>
                  <a:lnTo>
                    <a:pt x="115" y="346"/>
                  </a:lnTo>
                  <a:lnTo>
                    <a:pt x="55" y="305"/>
                  </a:lnTo>
                  <a:lnTo>
                    <a:pt x="0" y="258"/>
                  </a:lnTo>
                  <a:lnTo>
                    <a:pt x="0" y="361"/>
                  </a:lnTo>
                  <a:close/>
                  <a:moveTo>
                    <a:pt x="18" y="301"/>
                  </a:moveTo>
                  <a:lnTo>
                    <a:pt x="31" y="313"/>
                  </a:lnTo>
                  <a:lnTo>
                    <a:pt x="44" y="325"/>
                  </a:lnTo>
                  <a:lnTo>
                    <a:pt x="59" y="336"/>
                  </a:lnTo>
                  <a:lnTo>
                    <a:pt x="73" y="346"/>
                  </a:lnTo>
                  <a:moveTo>
                    <a:pt x="18" y="316"/>
                  </a:moveTo>
                  <a:lnTo>
                    <a:pt x="31" y="328"/>
                  </a:lnTo>
                  <a:lnTo>
                    <a:pt x="44" y="340"/>
                  </a:lnTo>
                  <a:lnTo>
                    <a:pt x="59" y="351"/>
                  </a:lnTo>
                  <a:lnTo>
                    <a:pt x="73" y="361"/>
                  </a:lnTo>
                  <a:moveTo>
                    <a:pt x="18" y="331"/>
                  </a:moveTo>
                  <a:lnTo>
                    <a:pt x="31" y="343"/>
                  </a:lnTo>
                  <a:lnTo>
                    <a:pt x="44" y="355"/>
                  </a:lnTo>
                  <a:lnTo>
                    <a:pt x="59" y="366"/>
                  </a:lnTo>
                  <a:lnTo>
                    <a:pt x="73" y="376"/>
                  </a:lnTo>
                  <a:moveTo>
                    <a:pt x="18" y="346"/>
                  </a:moveTo>
                  <a:lnTo>
                    <a:pt x="31" y="358"/>
                  </a:lnTo>
                  <a:lnTo>
                    <a:pt x="44" y="370"/>
                  </a:lnTo>
                  <a:lnTo>
                    <a:pt x="59" y="381"/>
                  </a:lnTo>
                  <a:lnTo>
                    <a:pt x="73" y="391"/>
                  </a:lnTo>
                  <a:moveTo>
                    <a:pt x="217" y="24"/>
                  </a:moveTo>
                  <a:lnTo>
                    <a:pt x="315" y="81"/>
                  </a:lnTo>
                  <a:moveTo>
                    <a:pt x="230" y="21"/>
                  </a:moveTo>
                  <a:lnTo>
                    <a:pt x="327" y="78"/>
                  </a:lnTo>
                  <a:moveTo>
                    <a:pt x="243" y="17"/>
                  </a:moveTo>
                  <a:lnTo>
                    <a:pt x="340" y="74"/>
                  </a:lnTo>
                  <a:moveTo>
                    <a:pt x="255" y="13"/>
                  </a:moveTo>
                  <a:lnTo>
                    <a:pt x="353" y="71"/>
                  </a:lnTo>
                </a:path>
              </a:pathLst>
            </a:custGeom>
            <a:noFill/>
            <a:ln w="417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1" name="Freeform 153"/>
            <p:cNvSpPr>
              <a:spLocks/>
            </p:cNvSpPr>
            <p:nvPr/>
          </p:nvSpPr>
          <p:spPr bwMode="auto">
            <a:xfrm>
              <a:off x="827" y="84"/>
              <a:ext cx="151" cy="265"/>
            </a:xfrm>
            <a:custGeom>
              <a:avLst/>
              <a:gdLst/>
              <a:ahLst/>
              <a:cxnLst>
                <a:cxn ang="0">
                  <a:pos x="0" y="0"/>
                </a:cxn>
                <a:cxn ang="0">
                  <a:pos x="0" y="175"/>
                </a:cxn>
                <a:cxn ang="0">
                  <a:pos x="34" y="202"/>
                </a:cxn>
                <a:cxn ang="0">
                  <a:pos x="71" y="227"/>
                </a:cxn>
                <a:cxn ang="0">
                  <a:pos x="110" y="247"/>
                </a:cxn>
                <a:cxn ang="0">
                  <a:pos x="150" y="265"/>
                </a:cxn>
              </a:cxnLst>
              <a:rect l="0" t="0" r="r" b="b"/>
              <a:pathLst>
                <a:path w="151" h="265">
                  <a:moveTo>
                    <a:pt x="0" y="0"/>
                  </a:moveTo>
                  <a:lnTo>
                    <a:pt x="0" y="175"/>
                  </a:lnTo>
                  <a:lnTo>
                    <a:pt x="34" y="202"/>
                  </a:lnTo>
                  <a:lnTo>
                    <a:pt x="71" y="227"/>
                  </a:lnTo>
                  <a:lnTo>
                    <a:pt x="110" y="247"/>
                  </a:lnTo>
                  <a:lnTo>
                    <a:pt x="150" y="265"/>
                  </a:lnTo>
                </a:path>
              </a:pathLst>
            </a:custGeom>
            <a:noFill/>
            <a:ln w="416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0" name="Freeform 152"/>
            <p:cNvSpPr>
              <a:spLocks/>
            </p:cNvSpPr>
            <p:nvPr/>
          </p:nvSpPr>
          <p:spPr bwMode="auto">
            <a:xfrm>
              <a:off x="746" y="6"/>
              <a:ext cx="478" cy="530"/>
            </a:xfrm>
            <a:custGeom>
              <a:avLst/>
              <a:gdLst/>
              <a:ahLst/>
              <a:cxnLst>
                <a:cxn ang="0">
                  <a:pos x="247" y="529"/>
                </a:cxn>
                <a:cxn ang="0">
                  <a:pos x="478" y="394"/>
                </a:cxn>
                <a:cxn ang="0">
                  <a:pos x="478" y="290"/>
                </a:cxn>
                <a:cxn ang="0">
                  <a:pos x="401" y="245"/>
                </a:cxn>
                <a:cxn ang="0">
                  <a:pos x="401" y="103"/>
                </a:cxn>
                <a:cxn ang="0">
                  <a:pos x="240" y="8"/>
                </a:cxn>
                <a:cxn ang="0">
                  <a:pos x="166" y="30"/>
                </a:cxn>
                <a:cxn ang="0">
                  <a:pos x="116" y="0"/>
                </a:cxn>
                <a:cxn ang="0">
                  <a:pos x="56" y="24"/>
                </a:cxn>
                <a:cxn ang="0">
                  <a:pos x="56" y="250"/>
                </a:cxn>
                <a:cxn ang="0">
                  <a:pos x="0" y="282"/>
                </a:cxn>
                <a:cxn ang="0">
                  <a:pos x="0" y="385"/>
                </a:cxn>
                <a:cxn ang="0">
                  <a:pos x="55" y="433"/>
                </a:cxn>
                <a:cxn ang="0">
                  <a:pos x="115" y="473"/>
                </a:cxn>
                <a:cxn ang="0">
                  <a:pos x="179" y="505"/>
                </a:cxn>
                <a:cxn ang="0">
                  <a:pos x="247" y="529"/>
                </a:cxn>
              </a:cxnLst>
              <a:rect l="0" t="0" r="r" b="b"/>
              <a:pathLst>
                <a:path w="478" h="530">
                  <a:moveTo>
                    <a:pt x="247" y="529"/>
                  </a:moveTo>
                  <a:lnTo>
                    <a:pt x="478" y="394"/>
                  </a:lnTo>
                  <a:lnTo>
                    <a:pt x="478" y="290"/>
                  </a:lnTo>
                  <a:lnTo>
                    <a:pt x="401" y="245"/>
                  </a:lnTo>
                  <a:lnTo>
                    <a:pt x="401" y="103"/>
                  </a:lnTo>
                  <a:lnTo>
                    <a:pt x="240" y="8"/>
                  </a:lnTo>
                  <a:lnTo>
                    <a:pt x="166" y="30"/>
                  </a:lnTo>
                  <a:lnTo>
                    <a:pt x="116" y="0"/>
                  </a:lnTo>
                  <a:lnTo>
                    <a:pt x="56" y="24"/>
                  </a:lnTo>
                  <a:lnTo>
                    <a:pt x="56" y="250"/>
                  </a:lnTo>
                  <a:lnTo>
                    <a:pt x="0" y="282"/>
                  </a:lnTo>
                  <a:lnTo>
                    <a:pt x="0" y="385"/>
                  </a:lnTo>
                  <a:lnTo>
                    <a:pt x="55" y="433"/>
                  </a:lnTo>
                  <a:lnTo>
                    <a:pt x="115" y="473"/>
                  </a:lnTo>
                  <a:lnTo>
                    <a:pt x="179" y="505"/>
                  </a:lnTo>
                  <a:lnTo>
                    <a:pt x="247" y="529"/>
                  </a:lnTo>
                  <a:close/>
                </a:path>
              </a:pathLst>
            </a:custGeom>
            <a:noFill/>
            <a:ln w="869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99" name="Picture 151"/>
            <p:cNvPicPr>
              <a:picLocks noChangeAspect="1" noChangeArrowheads="1"/>
            </p:cNvPicPr>
            <p:nvPr/>
          </p:nvPicPr>
          <p:blipFill>
            <a:blip r:embed="rId23"/>
            <a:srcRect/>
            <a:stretch>
              <a:fillRect/>
            </a:stretch>
          </p:blipFill>
          <p:spPr bwMode="auto">
            <a:xfrm>
              <a:off x="562" y="403"/>
              <a:ext cx="420" cy="272"/>
            </a:xfrm>
            <a:prstGeom prst="rect">
              <a:avLst/>
            </a:prstGeom>
            <a:noFill/>
          </p:spPr>
        </p:pic>
        <p:pic>
          <p:nvPicPr>
            <p:cNvPr id="2198" name="Picture 150"/>
            <p:cNvPicPr>
              <a:picLocks noChangeAspect="1" noChangeArrowheads="1"/>
            </p:cNvPicPr>
            <p:nvPr/>
          </p:nvPicPr>
          <p:blipFill>
            <a:blip r:embed="rId24"/>
            <a:srcRect/>
            <a:stretch>
              <a:fillRect/>
            </a:stretch>
          </p:blipFill>
          <p:spPr bwMode="auto">
            <a:xfrm>
              <a:off x="948" y="349"/>
              <a:ext cx="18" cy="21"/>
            </a:xfrm>
            <a:prstGeom prst="rect">
              <a:avLst/>
            </a:prstGeom>
            <a:noFill/>
          </p:spPr>
        </p:pic>
        <p:sp>
          <p:nvSpPr>
            <p:cNvPr id="2197" name="Freeform 149"/>
            <p:cNvSpPr>
              <a:spLocks/>
            </p:cNvSpPr>
            <p:nvPr/>
          </p:nvSpPr>
          <p:spPr bwMode="auto">
            <a:xfrm>
              <a:off x="948" y="349"/>
              <a:ext cx="18" cy="21"/>
            </a:xfrm>
            <a:custGeom>
              <a:avLst/>
              <a:gdLst/>
              <a:ahLst/>
              <a:cxnLst>
                <a:cxn ang="0">
                  <a:pos x="15" y="7"/>
                </a:cxn>
                <a:cxn ang="0">
                  <a:pos x="13" y="2"/>
                </a:cxn>
                <a:cxn ang="0">
                  <a:pos x="8" y="0"/>
                </a:cxn>
                <a:cxn ang="0">
                  <a:pos x="5" y="2"/>
                </a:cxn>
                <a:cxn ang="0">
                  <a:pos x="1" y="4"/>
                </a:cxn>
                <a:cxn ang="0">
                  <a:pos x="0" y="10"/>
                </a:cxn>
                <a:cxn ang="0">
                  <a:pos x="3" y="14"/>
                </a:cxn>
                <a:cxn ang="0">
                  <a:pos x="6" y="19"/>
                </a:cxn>
                <a:cxn ang="0">
                  <a:pos x="11" y="21"/>
                </a:cxn>
                <a:cxn ang="0">
                  <a:pos x="14" y="19"/>
                </a:cxn>
                <a:cxn ang="0">
                  <a:pos x="17" y="17"/>
                </a:cxn>
                <a:cxn ang="0">
                  <a:pos x="18" y="12"/>
                </a:cxn>
                <a:cxn ang="0">
                  <a:pos x="15" y="7"/>
                </a:cxn>
              </a:cxnLst>
              <a:rect l="0" t="0" r="r" b="b"/>
              <a:pathLst>
                <a:path w="18" h="21">
                  <a:moveTo>
                    <a:pt x="15" y="7"/>
                  </a:moveTo>
                  <a:lnTo>
                    <a:pt x="13" y="2"/>
                  </a:lnTo>
                  <a:lnTo>
                    <a:pt x="8" y="0"/>
                  </a:lnTo>
                  <a:lnTo>
                    <a:pt x="5" y="2"/>
                  </a:lnTo>
                  <a:lnTo>
                    <a:pt x="1" y="4"/>
                  </a:lnTo>
                  <a:lnTo>
                    <a:pt x="0" y="10"/>
                  </a:lnTo>
                  <a:lnTo>
                    <a:pt x="3" y="14"/>
                  </a:lnTo>
                  <a:lnTo>
                    <a:pt x="6" y="19"/>
                  </a:lnTo>
                  <a:lnTo>
                    <a:pt x="11" y="21"/>
                  </a:lnTo>
                  <a:lnTo>
                    <a:pt x="14" y="19"/>
                  </a:lnTo>
                  <a:lnTo>
                    <a:pt x="17" y="17"/>
                  </a:lnTo>
                  <a:lnTo>
                    <a:pt x="18" y="12"/>
                  </a:lnTo>
                  <a:lnTo>
                    <a:pt x="15" y="7"/>
                  </a:lnTo>
                  <a:close/>
                </a:path>
              </a:pathLst>
            </a:custGeom>
            <a:noFill/>
            <a:ln w="811">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96" name="Picture 148"/>
            <p:cNvPicPr>
              <a:picLocks noChangeAspect="1" noChangeArrowheads="1"/>
            </p:cNvPicPr>
            <p:nvPr/>
          </p:nvPicPr>
          <p:blipFill>
            <a:blip r:embed="rId25"/>
            <a:srcRect/>
            <a:stretch>
              <a:fillRect/>
            </a:stretch>
          </p:blipFill>
          <p:spPr bwMode="auto">
            <a:xfrm>
              <a:off x="827" y="84"/>
              <a:ext cx="151" cy="257"/>
            </a:xfrm>
            <a:prstGeom prst="rect">
              <a:avLst/>
            </a:prstGeom>
            <a:noFill/>
          </p:spPr>
        </p:pic>
        <p:sp>
          <p:nvSpPr>
            <p:cNvPr id="2195" name="Freeform 147"/>
            <p:cNvSpPr>
              <a:spLocks/>
            </p:cNvSpPr>
            <p:nvPr/>
          </p:nvSpPr>
          <p:spPr bwMode="auto">
            <a:xfrm>
              <a:off x="827" y="84"/>
              <a:ext cx="151" cy="265"/>
            </a:xfrm>
            <a:custGeom>
              <a:avLst/>
              <a:gdLst/>
              <a:ahLst/>
              <a:cxnLst>
                <a:cxn ang="0">
                  <a:pos x="6" y="171"/>
                </a:cxn>
                <a:cxn ang="0">
                  <a:pos x="6" y="7"/>
                </a:cxn>
                <a:cxn ang="0">
                  <a:pos x="0" y="0"/>
                </a:cxn>
                <a:cxn ang="0">
                  <a:pos x="33" y="30"/>
                </a:cxn>
                <a:cxn ang="0">
                  <a:pos x="69" y="55"/>
                </a:cxn>
                <a:cxn ang="0">
                  <a:pos x="109" y="75"/>
                </a:cxn>
                <a:cxn ang="0">
                  <a:pos x="150" y="91"/>
                </a:cxn>
                <a:cxn ang="0">
                  <a:pos x="150" y="265"/>
                </a:cxn>
                <a:cxn ang="0">
                  <a:pos x="150" y="257"/>
                </a:cxn>
                <a:cxn ang="0">
                  <a:pos x="111" y="240"/>
                </a:cxn>
                <a:cxn ang="0">
                  <a:pos x="74" y="220"/>
                </a:cxn>
                <a:cxn ang="0">
                  <a:pos x="39" y="197"/>
                </a:cxn>
                <a:cxn ang="0">
                  <a:pos x="6" y="171"/>
                </a:cxn>
              </a:cxnLst>
              <a:rect l="0" t="0" r="r" b="b"/>
              <a:pathLst>
                <a:path w="151" h="265">
                  <a:moveTo>
                    <a:pt x="6" y="171"/>
                  </a:moveTo>
                  <a:lnTo>
                    <a:pt x="6" y="7"/>
                  </a:lnTo>
                  <a:lnTo>
                    <a:pt x="0" y="0"/>
                  </a:lnTo>
                  <a:lnTo>
                    <a:pt x="33" y="30"/>
                  </a:lnTo>
                  <a:lnTo>
                    <a:pt x="69" y="55"/>
                  </a:lnTo>
                  <a:lnTo>
                    <a:pt x="109" y="75"/>
                  </a:lnTo>
                  <a:lnTo>
                    <a:pt x="150" y="91"/>
                  </a:lnTo>
                  <a:lnTo>
                    <a:pt x="150" y="265"/>
                  </a:lnTo>
                  <a:lnTo>
                    <a:pt x="150" y="257"/>
                  </a:lnTo>
                  <a:lnTo>
                    <a:pt x="111" y="240"/>
                  </a:lnTo>
                  <a:lnTo>
                    <a:pt x="74" y="220"/>
                  </a:lnTo>
                  <a:lnTo>
                    <a:pt x="39" y="197"/>
                  </a:lnTo>
                  <a:lnTo>
                    <a:pt x="6" y="171"/>
                  </a:lnTo>
                  <a:close/>
                </a:path>
              </a:pathLst>
            </a:custGeom>
            <a:noFill/>
            <a:ln w="416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4" name="AutoShape 146"/>
            <p:cNvSpPr>
              <a:spLocks/>
            </p:cNvSpPr>
            <p:nvPr/>
          </p:nvSpPr>
          <p:spPr bwMode="auto">
            <a:xfrm>
              <a:off x="457" y="611"/>
              <a:ext cx="278" cy="406"/>
            </a:xfrm>
            <a:custGeom>
              <a:avLst/>
              <a:gdLst/>
              <a:ahLst/>
              <a:cxnLst>
                <a:cxn ang="0">
                  <a:pos x="266" y="0"/>
                </a:cxn>
                <a:cxn ang="0">
                  <a:pos x="11" y="406"/>
                </a:cxn>
                <a:cxn ang="0">
                  <a:pos x="277" y="51"/>
                </a:cxn>
                <a:cxn ang="0">
                  <a:pos x="266" y="0"/>
                </a:cxn>
                <a:cxn ang="0">
                  <a:pos x="215" y="11"/>
                </a:cxn>
                <a:cxn ang="0">
                  <a:pos x="0" y="355"/>
                </a:cxn>
                <a:cxn ang="0">
                  <a:pos x="11" y="406"/>
                </a:cxn>
                <a:cxn ang="0">
                  <a:pos x="61" y="394"/>
                </a:cxn>
              </a:cxnLst>
              <a:rect l="0" t="0" r="r" b="b"/>
              <a:pathLst>
                <a:path w="278" h="406">
                  <a:moveTo>
                    <a:pt x="266" y="0"/>
                  </a:moveTo>
                  <a:lnTo>
                    <a:pt x="11" y="406"/>
                  </a:lnTo>
                  <a:moveTo>
                    <a:pt x="277" y="51"/>
                  </a:moveTo>
                  <a:lnTo>
                    <a:pt x="266" y="0"/>
                  </a:lnTo>
                  <a:lnTo>
                    <a:pt x="215" y="11"/>
                  </a:lnTo>
                  <a:moveTo>
                    <a:pt x="0" y="355"/>
                  </a:moveTo>
                  <a:lnTo>
                    <a:pt x="11" y="406"/>
                  </a:lnTo>
                  <a:lnTo>
                    <a:pt x="61" y="394"/>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3" name="Rectangle 145"/>
            <p:cNvSpPr>
              <a:spLocks noChangeArrowheads="1"/>
            </p:cNvSpPr>
            <p:nvPr/>
          </p:nvSpPr>
          <p:spPr bwMode="auto">
            <a:xfrm>
              <a:off x="448" y="737"/>
              <a:ext cx="296"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2" name="AutoShape 144"/>
            <p:cNvSpPr>
              <a:spLocks/>
            </p:cNvSpPr>
            <p:nvPr/>
          </p:nvSpPr>
          <p:spPr bwMode="auto">
            <a:xfrm>
              <a:off x="1083" y="478"/>
              <a:ext cx="411" cy="540"/>
            </a:xfrm>
            <a:custGeom>
              <a:avLst/>
              <a:gdLst/>
              <a:ahLst/>
              <a:cxnLst>
                <a:cxn ang="0">
                  <a:pos x="8" y="0"/>
                </a:cxn>
                <a:cxn ang="0">
                  <a:pos x="404" y="539"/>
                </a:cxn>
                <a:cxn ang="0">
                  <a:pos x="59" y="7"/>
                </a:cxn>
                <a:cxn ang="0">
                  <a:pos x="8" y="0"/>
                </a:cxn>
                <a:cxn ang="0">
                  <a:pos x="0" y="51"/>
                </a:cxn>
                <a:cxn ang="0">
                  <a:pos x="352" y="531"/>
                </a:cxn>
                <a:cxn ang="0">
                  <a:pos x="404" y="539"/>
                </a:cxn>
                <a:cxn ang="0">
                  <a:pos x="411" y="487"/>
                </a:cxn>
              </a:cxnLst>
              <a:rect l="0" t="0" r="r" b="b"/>
              <a:pathLst>
                <a:path w="411" h="540">
                  <a:moveTo>
                    <a:pt x="8" y="0"/>
                  </a:moveTo>
                  <a:lnTo>
                    <a:pt x="404" y="539"/>
                  </a:lnTo>
                  <a:moveTo>
                    <a:pt x="59" y="7"/>
                  </a:moveTo>
                  <a:lnTo>
                    <a:pt x="8" y="0"/>
                  </a:lnTo>
                  <a:lnTo>
                    <a:pt x="0" y="51"/>
                  </a:lnTo>
                  <a:moveTo>
                    <a:pt x="352" y="531"/>
                  </a:moveTo>
                  <a:lnTo>
                    <a:pt x="404" y="539"/>
                  </a:lnTo>
                  <a:lnTo>
                    <a:pt x="411" y="487"/>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1" name="Rectangle 143"/>
            <p:cNvSpPr>
              <a:spLocks noChangeArrowheads="1"/>
            </p:cNvSpPr>
            <p:nvPr/>
          </p:nvSpPr>
          <p:spPr bwMode="auto">
            <a:xfrm>
              <a:off x="1016" y="671"/>
              <a:ext cx="546"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90" name="Picture 142"/>
            <p:cNvPicPr>
              <a:picLocks noChangeAspect="1" noChangeArrowheads="1"/>
            </p:cNvPicPr>
            <p:nvPr/>
          </p:nvPicPr>
          <p:blipFill>
            <a:blip r:embed="rId26"/>
            <a:srcRect/>
            <a:stretch>
              <a:fillRect/>
            </a:stretch>
          </p:blipFill>
          <p:spPr bwMode="auto">
            <a:xfrm>
              <a:off x="2056" y="1012"/>
              <a:ext cx="286" cy="74"/>
            </a:xfrm>
            <a:prstGeom prst="rect">
              <a:avLst/>
            </a:prstGeom>
            <a:noFill/>
          </p:spPr>
        </p:pic>
        <p:sp>
          <p:nvSpPr>
            <p:cNvPr id="2189" name="Freeform 141"/>
            <p:cNvSpPr>
              <a:spLocks/>
            </p:cNvSpPr>
            <p:nvPr/>
          </p:nvSpPr>
          <p:spPr bwMode="auto">
            <a:xfrm>
              <a:off x="2059" y="1012"/>
              <a:ext cx="276" cy="73"/>
            </a:xfrm>
            <a:custGeom>
              <a:avLst/>
              <a:gdLst/>
              <a:ahLst/>
              <a:cxnLst>
                <a:cxn ang="0">
                  <a:pos x="195" y="0"/>
                </a:cxn>
                <a:cxn ang="0">
                  <a:pos x="78" y="2"/>
                </a:cxn>
                <a:cxn ang="0">
                  <a:pos x="0" y="68"/>
                </a:cxn>
                <a:cxn ang="0">
                  <a:pos x="26" y="72"/>
                </a:cxn>
                <a:cxn ang="0">
                  <a:pos x="87" y="23"/>
                </a:cxn>
                <a:cxn ang="0">
                  <a:pos x="187" y="23"/>
                </a:cxn>
                <a:cxn ang="0">
                  <a:pos x="248" y="72"/>
                </a:cxn>
                <a:cxn ang="0">
                  <a:pos x="276" y="67"/>
                </a:cxn>
                <a:cxn ang="0">
                  <a:pos x="195" y="0"/>
                </a:cxn>
              </a:cxnLst>
              <a:rect l="0" t="0" r="r" b="b"/>
              <a:pathLst>
                <a:path w="276" h="73">
                  <a:moveTo>
                    <a:pt x="195" y="0"/>
                  </a:moveTo>
                  <a:lnTo>
                    <a:pt x="78" y="2"/>
                  </a:lnTo>
                  <a:lnTo>
                    <a:pt x="0" y="68"/>
                  </a:lnTo>
                  <a:lnTo>
                    <a:pt x="26" y="72"/>
                  </a:lnTo>
                  <a:lnTo>
                    <a:pt x="87" y="23"/>
                  </a:lnTo>
                  <a:lnTo>
                    <a:pt x="187" y="23"/>
                  </a:lnTo>
                  <a:lnTo>
                    <a:pt x="248" y="72"/>
                  </a:lnTo>
                  <a:lnTo>
                    <a:pt x="276" y="67"/>
                  </a:lnTo>
                  <a:lnTo>
                    <a:pt x="19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8" name="Rectangle 140"/>
            <p:cNvSpPr>
              <a:spLocks noChangeArrowheads="1"/>
            </p:cNvSpPr>
            <p:nvPr/>
          </p:nvSpPr>
          <p:spPr bwMode="auto">
            <a:xfrm>
              <a:off x="2080" y="1087"/>
              <a:ext cx="516" cy="38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87" name="Picture 139"/>
            <p:cNvPicPr>
              <a:picLocks noChangeAspect="1" noChangeArrowheads="1"/>
            </p:cNvPicPr>
            <p:nvPr/>
          </p:nvPicPr>
          <p:blipFill>
            <a:blip r:embed="rId27"/>
            <a:srcRect/>
            <a:stretch>
              <a:fillRect/>
            </a:stretch>
          </p:blipFill>
          <p:spPr bwMode="auto">
            <a:xfrm>
              <a:off x="2055" y="1085"/>
              <a:ext cx="516" cy="364"/>
            </a:xfrm>
            <a:prstGeom prst="rect">
              <a:avLst/>
            </a:prstGeom>
            <a:noFill/>
          </p:spPr>
        </p:pic>
        <p:sp>
          <p:nvSpPr>
            <p:cNvPr id="2186" name="Freeform 138"/>
            <p:cNvSpPr>
              <a:spLocks/>
            </p:cNvSpPr>
            <p:nvPr/>
          </p:nvSpPr>
          <p:spPr bwMode="auto">
            <a:xfrm>
              <a:off x="2056" y="1085"/>
              <a:ext cx="508" cy="364"/>
            </a:xfrm>
            <a:custGeom>
              <a:avLst/>
              <a:gdLst/>
              <a:ahLst/>
              <a:cxnLst>
                <a:cxn ang="0">
                  <a:pos x="508" y="0"/>
                </a:cxn>
                <a:cxn ang="0">
                  <a:pos x="0" y="0"/>
                </a:cxn>
                <a:cxn ang="0">
                  <a:pos x="0" y="363"/>
                </a:cxn>
                <a:cxn ang="0">
                  <a:pos x="23" y="359"/>
                </a:cxn>
                <a:cxn ang="0">
                  <a:pos x="24" y="26"/>
                </a:cxn>
                <a:cxn ang="0">
                  <a:pos x="505" y="26"/>
                </a:cxn>
                <a:cxn ang="0">
                  <a:pos x="508" y="0"/>
                </a:cxn>
              </a:cxnLst>
              <a:rect l="0" t="0" r="r" b="b"/>
              <a:pathLst>
                <a:path w="508" h="364">
                  <a:moveTo>
                    <a:pt x="508" y="0"/>
                  </a:moveTo>
                  <a:lnTo>
                    <a:pt x="0" y="0"/>
                  </a:lnTo>
                  <a:lnTo>
                    <a:pt x="0" y="363"/>
                  </a:lnTo>
                  <a:lnTo>
                    <a:pt x="23" y="359"/>
                  </a:lnTo>
                  <a:lnTo>
                    <a:pt x="24" y="26"/>
                  </a:lnTo>
                  <a:lnTo>
                    <a:pt x="505" y="26"/>
                  </a:lnTo>
                  <a:lnTo>
                    <a:pt x="50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5" name="Freeform 137"/>
            <p:cNvSpPr>
              <a:spLocks/>
            </p:cNvSpPr>
            <p:nvPr/>
          </p:nvSpPr>
          <p:spPr bwMode="auto">
            <a:xfrm>
              <a:off x="2056" y="1085"/>
              <a:ext cx="508" cy="364"/>
            </a:xfrm>
            <a:custGeom>
              <a:avLst/>
              <a:gdLst/>
              <a:ahLst/>
              <a:cxnLst>
                <a:cxn ang="0">
                  <a:pos x="0" y="363"/>
                </a:cxn>
                <a:cxn ang="0">
                  <a:pos x="23" y="359"/>
                </a:cxn>
                <a:cxn ang="0">
                  <a:pos x="24" y="26"/>
                </a:cxn>
                <a:cxn ang="0">
                  <a:pos x="505" y="26"/>
                </a:cxn>
                <a:cxn ang="0">
                  <a:pos x="508" y="0"/>
                </a:cxn>
                <a:cxn ang="0">
                  <a:pos x="0" y="0"/>
                </a:cxn>
                <a:cxn ang="0">
                  <a:pos x="0" y="363"/>
                </a:cxn>
              </a:cxnLst>
              <a:rect l="0" t="0" r="r" b="b"/>
              <a:pathLst>
                <a:path w="508" h="364">
                  <a:moveTo>
                    <a:pt x="0" y="363"/>
                  </a:moveTo>
                  <a:lnTo>
                    <a:pt x="23" y="359"/>
                  </a:lnTo>
                  <a:lnTo>
                    <a:pt x="24" y="26"/>
                  </a:lnTo>
                  <a:lnTo>
                    <a:pt x="505" y="26"/>
                  </a:lnTo>
                  <a:lnTo>
                    <a:pt x="508" y="0"/>
                  </a:lnTo>
                  <a:lnTo>
                    <a:pt x="0" y="0"/>
                  </a:lnTo>
                  <a:lnTo>
                    <a:pt x="0" y="363"/>
                  </a:lnTo>
                  <a:close/>
                </a:path>
              </a:pathLst>
            </a:custGeom>
            <a:noFill/>
            <a:ln w="1394">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4" name="AutoShape 136"/>
            <p:cNvSpPr>
              <a:spLocks/>
            </p:cNvSpPr>
            <p:nvPr/>
          </p:nvSpPr>
          <p:spPr bwMode="auto">
            <a:xfrm>
              <a:off x="2051" y="1012"/>
              <a:ext cx="521" cy="436"/>
            </a:xfrm>
            <a:custGeom>
              <a:avLst/>
              <a:gdLst/>
              <a:ahLst/>
              <a:cxnLst>
                <a:cxn ang="0">
                  <a:pos x="5" y="436"/>
                </a:cxn>
                <a:cxn ang="0">
                  <a:pos x="520" y="436"/>
                </a:cxn>
                <a:cxn ang="0">
                  <a:pos x="520" y="73"/>
                </a:cxn>
                <a:cxn ang="0">
                  <a:pos x="5" y="73"/>
                </a:cxn>
                <a:cxn ang="0">
                  <a:pos x="5" y="436"/>
                </a:cxn>
                <a:cxn ang="0">
                  <a:pos x="3" y="73"/>
                </a:cxn>
                <a:cxn ang="0">
                  <a:pos x="289" y="72"/>
                </a:cxn>
                <a:cxn ang="0">
                  <a:pos x="290" y="72"/>
                </a:cxn>
                <a:cxn ang="0">
                  <a:pos x="291" y="71"/>
                </a:cxn>
                <a:cxn ang="0">
                  <a:pos x="291" y="70"/>
                </a:cxn>
                <a:cxn ang="0">
                  <a:pos x="291" y="69"/>
                </a:cxn>
                <a:cxn ang="0">
                  <a:pos x="291" y="69"/>
                </a:cxn>
                <a:cxn ang="0">
                  <a:pos x="291" y="68"/>
                </a:cxn>
                <a:cxn ang="0">
                  <a:pos x="205" y="0"/>
                </a:cxn>
                <a:cxn ang="0">
                  <a:pos x="204" y="0"/>
                </a:cxn>
                <a:cxn ang="0">
                  <a:pos x="204" y="0"/>
                </a:cxn>
                <a:cxn ang="0">
                  <a:pos x="204" y="0"/>
                </a:cxn>
                <a:cxn ang="0">
                  <a:pos x="89" y="0"/>
                </a:cxn>
                <a:cxn ang="0">
                  <a:pos x="88" y="0"/>
                </a:cxn>
                <a:cxn ang="0">
                  <a:pos x="88" y="0"/>
                </a:cxn>
                <a:cxn ang="0">
                  <a:pos x="87" y="0"/>
                </a:cxn>
                <a:cxn ang="0">
                  <a:pos x="87" y="0"/>
                </a:cxn>
                <a:cxn ang="0">
                  <a:pos x="1" y="69"/>
                </a:cxn>
                <a:cxn ang="0">
                  <a:pos x="1" y="70"/>
                </a:cxn>
                <a:cxn ang="0">
                  <a:pos x="0" y="71"/>
                </a:cxn>
                <a:cxn ang="0">
                  <a:pos x="1" y="72"/>
                </a:cxn>
                <a:cxn ang="0">
                  <a:pos x="1" y="72"/>
                </a:cxn>
                <a:cxn ang="0">
                  <a:pos x="2" y="73"/>
                </a:cxn>
                <a:cxn ang="0">
                  <a:pos x="3" y="73"/>
                </a:cxn>
              </a:cxnLst>
              <a:rect l="0" t="0" r="r" b="b"/>
              <a:pathLst>
                <a:path w="521" h="436">
                  <a:moveTo>
                    <a:pt x="5" y="436"/>
                  </a:moveTo>
                  <a:lnTo>
                    <a:pt x="520" y="436"/>
                  </a:lnTo>
                  <a:lnTo>
                    <a:pt x="520" y="73"/>
                  </a:lnTo>
                  <a:lnTo>
                    <a:pt x="5" y="73"/>
                  </a:lnTo>
                  <a:lnTo>
                    <a:pt x="5" y="436"/>
                  </a:lnTo>
                  <a:close/>
                  <a:moveTo>
                    <a:pt x="3" y="73"/>
                  </a:moveTo>
                  <a:lnTo>
                    <a:pt x="289" y="72"/>
                  </a:lnTo>
                  <a:lnTo>
                    <a:pt x="290" y="72"/>
                  </a:lnTo>
                  <a:lnTo>
                    <a:pt x="291" y="71"/>
                  </a:lnTo>
                  <a:lnTo>
                    <a:pt x="291" y="70"/>
                  </a:lnTo>
                  <a:lnTo>
                    <a:pt x="291" y="69"/>
                  </a:lnTo>
                  <a:lnTo>
                    <a:pt x="291" y="68"/>
                  </a:lnTo>
                  <a:lnTo>
                    <a:pt x="205" y="0"/>
                  </a:lnTo>
                  <a:lnTo>
                    <a:pt x="204" y="0"/>
                  </a:lnTo>
                  <a:lnTo>
                    <a:pt x="89" y="0"/>
                  </a:lnTo>
                  <a:lnTo>
                    <a:pt x="88" y="0"/>
                  </a:lnTo>
                  <a:lnTo>
                    <a:pt x="87" y="0"/>
                  </a:lnTo>
                  <a:lnTo>
                    <a:pt x="1" y="69"/>
                  </a:lnTo>
                  <a:lnTo>
                    <a:pt x="1" y="70"/>
                  </a:lnTo>
                  <a:lnTo>
                    <a:pt x="0" y="71"/>
                  </a:lnTo>
                  <a:lnTo>
                    <a:pt x="1" y="72"/>
                  </a:lnTo>
                  <a:lnTo>
                    <a:pt x="2" y="73"/>
                  </a:lnTo>
                  <a:lnTo>
                    <a:pt x="3" y="73"/>
                  </a:lnTo>
                  <a:close/>
                </a:path>
              </a:pathLst>
            </a:custGeom>
            <a:noFill/>
            <a:ln w="1392">
              <a:solidFill>
                <a:srgbClr val="9A9A9A"/>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83" name="Picture 135"/>
            <p:cNvPicPr>
              <a:picLocks noChangeAspect="1" noChangeArrowheads="1"/>
            </p:cNvPicPr>
            <p:nvPr/>
          </p:nvPicPr>
          <p:blipFill>
            <a:blip r:embed="rId28"/>
            <a:srcRect/>
            <a:stretch>
              <a:fillRect/>
            </a:stretch>
          </p:blipFill>
          <p:spPr bwMode="auto">
            <a:xfrm>
              <a:off x="2264" y="1195"/>
              <a:ext cx="340" cy="343"/>
            </a:xfrm>
            <a:prstGeom prst="rect">
              <a:avLst/>
            </a:prstGeom>
            <a:noFill/>
          </p:spPr>
        </p:pic>
        <p:sp>
          <p:nvSpPr>
            <p:cNvPr id="2182" name="AutoShape 134"/>
            <p:cNvSpPr>
              <a:spLocks/>
            </p:cNvSpPr>
            <p:nvPr/>
          </p:nvSpPr>
          <p:spPr bwMode="auto">
            <a:xfrm>
              <a:off x="1223" y="349"/>
              <a:ext cx="1090" cy="966"/>
            </a:xfrm>
            <a:custGeom>
              <a:avLst/>
              <a:gdLst/>
              <a:ahLst/>
              <a:cxnLst>
                <a:cxn ang="0">
                  <a:pos x="518" y="926"/>
                </a:cxn>
                <a:cxn ang="0">
                  <a:pos x="832" y="929"/>
                </a:cxn>
                <a:cxn ang="0">
                  <a:pos x="555" y="890"/>
                </a:cxn>
                <a:cxn ang="0">
                  <a:pos x="518" y="926"/>
                </a:cxn>
                <a:cxn ang="0">
                  <a:pos x="554" y="963"/>
                </a:cxn>
                <a:cxn ang="0">
                  <a:pos x="795" y="965"/>
                </a:cxn>
                <a:cxn ang="0">
                  <a:pos x="832" y="929"/>
                </a:cxn>
                <a:cxn ang="0">
                  <a:pos x="796" y="892"/>
                </a:cxn>
                <a:cxn ang="0">
                  <a:pos x="0" y="13"/>
                </a:cxn>
                <a:cxn ang="0">
                  <a:pos x="1090" y="669"/>
                </a:cxn>
                <a:cxn ang="0">
                  <a:pos x="50" y="0"/>
                </a:cxn>
                <a:cxn ang="0">
                  <a:pos x="0" y="13"/>
                </a:cxn>
                <a:cxn ang="0">
                  <a:pos x="12" y="64"/>
                </a:cxn>
                <a:cxn ang="0">
                  <a:pos x="1040" y="681"/>
                </a:cxn>
                <a:cxn ang="0">
                  <a:pos x="1090" y="669"/>
                </a:cxn>
                <a:cxn ang="0">
                  <a:pos x="1077" y="618"/>
                </a:cxn>
              </a:cxnLst>
              <a:rect l="0" t="0" r="r" b="b"/>
              <a:pathLst>
                <a:path w="1090" h="966">
                  <a:moveTo>
                    <a:pt x="518" y="926"/>
                  </a:moveTo>
                  <a:lnTo>
                    <a:pt x="832" y="929"/>
                  </a:lnTo>
                  <a:moveTo>
                    <a:pt x="555" y="890"/>
                  </a:moveTo>
                  <a:lnTo>
                    <a:pt x="518" y="926"/>
                  </a:lnTo>
                  <a:lnTo>
                    <a:pt x="554" y="963"/>
                  </a:lnTo>
                  <a:moveTo>
                    <a:pt x="795" y="965"/>
                  </a:moveTo>
                  <a:lnTo>
                    <a:pt x="832" y="929"/>
                  </a:lnTo>
                  <a:lnTo>
                    <a:pt x="796" y="892"/>
                  </a:lnTo>
                  <a:moveTo>
                    <a:pt x="0" y="13"/>
                  </a:moveTo>
                  <a:lnTo>
                    <a:pt x="1090" y="669"/>
                  </a:lnTo>
                  <a:moveTo>
                    <a:pt x="50" y="0"/>
                  </a:moveTo>
                  <a:lnTo>
                    <a:pt x="0" y="13"/>
                  </a:lnTo>
                  <a:lnTo>
                    <a:pt x="12" y="64"/>
                  </a:lnTo>
                  <a:moveTo>
                    <a:pt x="1040" y="681"/>
                  </a:moveTo>
                  <a:lnTo>
                    <a:pt x="1090" y="669"/>
                  </a:lnTo>
                  <a:lnTo>
                    <a:pt x="1077" y="618"/>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1" name="Rectangle 133"/>
            <p:cNvSpPr>
              <a:spLocks noChangeArrowheads="1"/>
            </p:cNvSpPr>
            <p:nvPr/>
          </p:nvSpPr>
          <p:spPr bwMode="auto">
            <a:xfrm>
              <a:off x="1518" y="612"/>
              <a:ext cx="501"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80" name="Picture 132"/>
            <p:cNvPicPr>
              <a:picLocks noChangeAspect="1" noChangeArrowheads="1"/>
            </p:cNvPicPr>
            <p:nvPr/>
          </p:nvPicPr>
          <p:blipFill>
            <a:blip r:embed="rId29"/>
            <a:srcRect/>
            <a:stretch>
              <a:fillRect/>
            </a:stretch>
          </p:blipFill>
          <p:spPr bwMode="auto">
            <a:xfrm>
              <a:off x="4452" y="2229"/>
              <a:ext cx="464" cy="651"/>
            </a:xfrm>
            <a:prstGeom prst="rect">
              <a:avLst/>
            </a:prstGeom>
            <a:noFill/>
          </p:spPr>
        </p:pic>
        <p:sp>
          <p:nvSpPr>
            <p:cNvPr id="2179" name="Freeform 131"/>
            <p:cNvSpPr>
              <a:spLocks/>
            </p:cNvSpPr>
            <p:nvPr/>
          </p:nvSpPr>
          <p:spPr bwMode="auto">
            <a:xfrm>
              <a:off x="4452" y="2386"/>
              <a:ext cx="176" cy="494"/>
            </a:xfrm>
            <a:custGeom>
              <a:avLst/>
              <a:gdLst/>
              <a:ahLst/>
              <a:cxnLst>
                <a:cxn ang="0">
                  <a:pos x="176" y="99"/>
                </a:cxn>
                <a:cxn ang="0">
                  <a:pos x="125" y="85"/>
                </a:cxn>
                <a:cxn ang="0">
                  <a:pos x="79" y="64"/>
                </a:cxn>
                <a:cxn ang="0">
                  <a:pos x="37" y="35"/>
                </a:cxn>
                <a:cxn ang="0">
                  <a:pos x="0" y="0"/>
                </a:cxn>
                <a:cxn ang="0">
                  <a:pos x="0" y="404"/>
                </a:cxn>
                <a:cxn ang="0">
                  <a:pos x="37" y="437"/>
                </a:cxn>
                <a:cxn ang="0">
                  <a:pos x="79" y="464"/>
                </a:cxn>
                <a:cxn ang="0">
                  <a:pos x="126" y="483"/>
                </a:cxn>
                <a:cxn ang="0">
                  <a:pos x="176" y="494"/>
                </a:cxn>
                <a:cxn ang="0">
                  <a:pos x="176" y="99"/>
                </a:cxn>
              </a:cxnLst>
              <a:rect l="0" t="0" r="r" b="b"/>
              <a:pathLst>
                <a:path w="176" h="494">
                  <a:moveTo>
                    <a:pt x="176" y="99"/>
                  </a:moveTo>
                  <a:lnTo>
                    <a:pt x="125" y="85"/>
                  </a:lnTo>
                  <a:lnTo>
                    <a:pt x="79" y="64"/>
                  </a:lnTo>
                  <a:lnTo>
                    <a:pt x="37" y="35"/>
                  </a:lnTo>
                  <a:lnTo>
                    <a:pt x="0" y="0"/>
                  </a:lnTo>
                  <a:lnTo>
                    <a:pt x="0" y="404"/>
                  </a:lnTo>
                  <a:lnTo>
                    <a:pt x="37" y="437"/>
                  </a:lnTo>
                  <a:lnTo>
                    <a:pt x="79" y="464"/>
                  </a:lnTo>
                  <a:lnTo>
                    <a:pt x="126" y="483"/>
                  </a:lnTo>
                  <a:lnTo>
                    <a:pt x="176" y="494"/>
                  </a:lnTo>
                  <a:lnTo>
                    <a:pt x="176" y="99"/>
                  </a:lnTo>
                </a:path>
              </a:pathLst>
            </a:custGeom>
            <a:noFill/>
            <a:ln w="2080">
              <a:solidFill>
                <a:srgbClr val="A7845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78" name="Picture 130"/>
            <p:cNvPicPr>
              <a:picLocks noChangeAspect="1" noChangeArrowheads="1"/>
            </p:cNvPicPr>
            <p:nvPr/>
          </p:nvPicPr>
          <p:blipFill>
            <a:blip r:embed="rId30"/>
            <a:srcRect/>
            <a:stretch>
              <a:fillRect/>
            </a:stretch>
          </p:blipFill>
          <p:spPr bwMode="auto">
            <a:xfrm>
              <a:off x="4628" y="2326"/>
              <a:ext cx="288" cy="554"/>
            </a:xfrm>
            <a:prstGeom prst="rect">
              <a:avLst/>
            </a:prstGeom>
            <a:noFill/>
          </p:spPr>
        </p:pic>
        <p:sp>
          <p:nvSpPr>
            <p:cNvPr id="2177" name="Freeform 129"/>
            <p:cNvSpPr>
              <a:spLocks/>
            </p:cNvSpPr>
            <p:nvPr/>
          </p:nvSpPr>
          <p:spPr bwMode="auto">
            <a:xfrm>
              <a:off x="4628" y="2326"/>
              <a:ext cx="288" cy="554"/>
            </a:xfrm>
            <a:custGeom>
              <a:avLst/>
              <a:gdLst/>
              <a:ahLst/>
              <a:cxnLst>
                <a:cxn ang="0">
                  <a:pos x="0" y="159"/>
                </a:cxn>
                <a:cxn ang="0">
                  <a:pos x="0" y="554"/>
                </a:cxn>
                <a:cxn ang="0">
                  <a:pos x="287" y="397"/>
                </a:cxn>
                <a:cxn ang="0">
                  <a:pos x="287" y="0"/>
                </a:cxn>
                <a:cxn ang="0">
                  <a:pos x="0" y="159"/>
                </a:cxn>
              </a:cxnLst>
              <a:rect l="0" t="0" r="r" b="b"/>
              <a:pathLst>
                <a:path w="288" h="554">
                  <a:moveTo>
                    <a:pt x="0" y="159"/>
                  </a:moveTo>
                  <a:lnTo>
                    <a:pt x="0" y="554"/>
                  </a:lnTo>
                  <a:lnTo>
                    <a:pt x="287" y="397"/>
                  </a:lnTo>
                  <a:lnTo>
                    <a:pt x="287" y="0"/>
                  </a:lnTo>
                  <a:lnTo>
                    <a:pt x="0" y="159"/>
                  </a:lnTo>
                  <a:close/>
                </a:path>
              </a:pathLst>
            </a:custGeom>
            <a:noFill/>
            <a:ln w="2082">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6" name="Freeform 128"/>
            <p:cNvSpPr>
              <a:spLocks/>
            </p:cNvSpPr>
            <p:nvPr/>
          </p:nvSpPr>
          <p:spPr bwMode="auto">
            <a:xfrm>
              <a:off x="4452" y="2229"/>
              <a:ext cx="464" cy="651"/>
            </a:xfrm>
            <a:custGeom>
              <a:avLst/>
              <a:gdLst/>
              <a:ahLst/>
              <a:cxnLst>
                <a:cxn ang="0">
                  <a:pos x="463" y="96"/>
                </a:cxn>
                <a:cxn ang="0">
                  <a:pos x="285" y="0"/>
                </a:cxn>
                <a:cxn ang="0">
                  <a:pos x="0" y="157"/>
                </a:cxn>
                <a:cxn ang="0">
                  <a:pos x="0" y="560"/>
                </a:cxn>
                <a:cxn ang="0">
                  <a:pos x="37" y="593"/>
                </a:cxn>
                <a:cxn ang="0">
                  <a:pos x="79" y="620"/>
                </a:cxn>
                <a:cxn ang="0">
                  <a:pos x="126" y="639"/>
                </a:cxn>
                <a:cxn ang="0">
                  <a:pos x="176" y="650"/>
                </a:cxn>
                <a:cxn ang="0">
                  <a:pos x="463" y="493"/>
                </a:cxn>
                <a:cxn ang="0">
                  <a:pos x="463" y="96"/>
                </a:cxn>
              </a:cxnLst>
              <a:rect l="0" t="0" r="r" b="b"/>
              <a:pathLst>
                <a:path w="464" h="651">
                  <a:moveTo>
                    <a:pt x="463" y="96"/>
                  </a:moveTo>
                  <a:lnTo>
                    <a:pt x="285" y="0"/>
                  </a:lnTo>
                  <a:lnTo>
                    <a:pt x="0" y="157"/>
                  </a:lnTo>
                  <a:lnTo>
                    <a:pt x="0" y="560"/>
                  </a:lnTo>
                  <a:lnTo>
                    <a:pt x="37" y="593"/>
                  </a:lnTo>
                  <a:lnTo>
                    <a:pt x="79" y="620"/>
                  </a:lnTo>
                  <a:lnTo>
                    <a:pt x="126" y="639"/>
                  </a:lnTo>
                  <a:lnTo>
                    <a:pt x="176" y="650"/>
                  </a:lnTo>
                  <a:lnTo>
                    <a:pt x="463" y="493"/>
                  </a:lnTo>
                  <a:lnTo>
                    <a:pt x="463" y="96"/>
                  </a:lnTo>
                  <a:close/>
                </a:path>
              </a:pathLst>
            </a:custGeom>
            <a:noFill/>
            <a:ln w="8687">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75" name="Picture 127"/>
            <p:cNvPicPr>
              <a:picLocks noChangeAspect="1" noChangeArrowheads="1"/>
            </p:cNvPicPr>
            <p:nvPr/>
          </p:nvPicPr>
          <p:blipFill>
            <a:blip r:embed="rId31"/>
            <a:srcRect/>
            <a:stretch>
              <a:fillRect/>
            </a:stretch>
          </p:blipFill>
          <p:spPr bwMode="auto">
            <a:xfrm>
              <a:off x="4517" y="2629"/>
              <a:ext cx="33" cy="40"/>
            </a:xfrm>
            <a:prstGeom prst="rect">
              <a:avLst/>
            </a:prstGeom>
            <a:noFill/>
          </p:spPr>
        </p:pic>
        <p:sp>
          <p:nvSpPr>
            <p:cNvPr id="2174" name="Freeform 126"/>
            <p:cNvSpPr>
              <a:spLocks/>
            </p:cNvSpPr>
            <p:nvPr/>
          </p:nvSpPr>
          <p:spPr bwMode="auto">
            <a:xfrm>
              <a:off x="4517" y="2629"/>
              <a:ext cx="33" cy="40"/>
            </a:xfrm>
            <a:custGeom>
              <a:avLst/>
              <a:gdLst/>
              <a:ahLst/>
              <a:cxnLst>
                <a:cxn ang="0">
                  <a:pos x="29" y="16"/>
                </a:cxn>
                <a:cxn ang="0">
                  <a:pos x="26" y="6"/>
                </a:cxn>
                <a:cxn ang="0">
                  <a:pos x="17" y="0"/>
                </a:cxn>
                <a:cxn ang="0">
                  <a:pos x="10" y="3"/>
                </a:cxn>
                <a:cxn ang="0">
                  <a:pos x="3" y="5"/>
                </a:cxn>
                <a:cxn ang="0">
                  <a:pos x="0" y="15"/>
                </a:cxn>
                <a:cxn ang="0">
                  <a:pos x="4" y="25"/>
                </a:cxn>
                <a:cxn ang="0">
                  <a:pos x="7" y="34"/>
                </a:cxn>
                <a:cxn ang="0">
                  <a:pos x="16" y="40"/>
                </a:cxn>
                <a:cxn ang="0">
                  <a:pos x="23" y="38"/>
                </a:cxn>
                <a:cxn ang="0">
                  <a:pos x="30" y="35"/>
                </a:cxn>
                <a:cxn ang="0">
                  <a:pos x="33" y="25"/>
                </a:cxn>
                <a:cxn ang="0">
                  <a:pos x="29" y="16"/>
                </a:cxn>
              </a:cxnLst>
              <a:rect l="0" t="0" r="r" b="b"/>
              <a:pathLst>
                <a:path w="33" h="40">
                  <a:moveTo>
                    <a:pt x="29" y="16"/>
                  </a:moveTo>
                  <a:lnTo>
                    <a:pt x="26" y="6"/>
                  </a:lnTo>
                  <a:lnTo>
                    <a:pt x="17" y="0"/>
                  </a:lnTo>
                  <a:lnTo>
                    <a:pt x="10" y="3"/>
                  </a:lnTo>
                  <a:lnTo>
                    <a:pt x="3" y="5"/>
                  </a:lnTo>
                  <a:lnTo>
                    <a:pt x="0" y="15"/>
                  </a:lnTo>
                  <a:lnTo>
                    <a:pt x="4" y="25"/>
                  </a:lnTo>
                  <a:lnTo>
                    <a:pt x="7" y="34"/>
                  </a:lnTo>
                  <a:lnTo>
                    <a:pt x="16" y="40"/>
                  </a:lnTo>
                  <a:lnTo>
                    <a:pt x="23" y="38"/>
                  </a:lnTo>
                  <a:lnTo>
                    <a:pt x="30" y="35"/>
                  </a:lnTo>
                  <a:lnTo>
                    <a:pt x="33" y="25"/>
                  </a:lnTo>
                  <a:lnTo>
                    <a:pt x="29" y="16"/>
                  </a:lnTo>
                  <a:close/>
                </a:path>
              </a:pathLst>
            </a:custGeom>
            <a:noFill/>
            <a:ln w="208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73" name="Picture 125"/>
            <p:cNvPicPr>
              <a:picLocks noChangeAspect="1" noChangeArrowheads="1"/>
            </p:cNvPicPr>
            <p:nvPr/>
          </p:nvPicPr>
          <p:blipFill>
            <a:blip r:embed="rId32"/>
            <a:srcRect/>
            <a:stretch>
              <a:fillRect/>
            </a:stretch>
          </p:blipFill>
          <p:spPr bwMode="auto">
            <a:xfrm>
              <a:off x="4478" y="2710"/>
              <a:ext cx="125" cy="116"/>
            </a:xfrm>
            <a:prstGeom prst="rect">
              <a:avLst/>
            </a:prstGeom>
            <a:noFill/>
          </p:spPr>
        </p:pic>
        <p:sp>
          <p:nvSpPr>
            <p:cNvPr id="2172" name="Freeform 124"/>
            <p:cNvSpPr>
              <a:spLocks/>
            </p:cNvSpPr>
            <p:nvPr/>
          </p:nvSpPr>
          <p:spPr bwMode="auto">
            <a:xfrm>
              <a:off x="4476" y="2462"/>
              <a:ext cx="129" cy="73"/>
            </a:xfrm>
            <a:custGeom>
              <a:avLst/>
              <a:gdLst/>
              <a:ahLst/>
              <a:cxnLst>
                <a:cxn ang="0">
                  <a:pos x="5" y="0"/>
                </a:cxn>
                <a:cxn ang="0">
                  <a:pos x="3" y="0"/>
                </a:cxn>
                <a:cxn ang="0">
                  <a:pos x="1" y="2"/>
                </a:cxn>
                <a:cxn ang="0">
                  <a:pos x="0" y="3"/>
                </a:cxn>
                <a:cxn ang="0">
                  <a:pos x="1" y="7"/>
                </a:cxn>
                <a:cxn ang="0">
                  <a:pos x="2" y="9"/>
                </a:cxn>
                <a:cxn ang="0">
                  <a:pos x="5" y="10"/>
                </a:cxn>
                <a:cxn ang="0">
                  <a:pos x="31" y="31"/>
                </a:cxn>
                <a:cxn ang="0">
                  <a:pos x="60" y="48"/>
                </a:cxn>
                <a:cxn ang="0">
                  <a:pos x="91" y="62"/>
                </a:cxn>
                <a:cxn ang="0">
                  <a:pos x="123" y="72"/>
                </a:cxn>
                <a:cxn ang="0">
                  <a:pos x="127" y="71"/>
                </a:cxn>
                <a:cxn ang="0">
                  <a:pos x="129" y="68"/>
                </a:cxn>
                <a:cxn ang="0">
                  <a:pos x="128" y="63"/>
                </a:cxn>
                <a:cxn ang="0">
                  <a:pos x="126" y="61"/>
                </a:cxn>
                <a:cxn ang="0">
                  <a:pos x="123" y="61"/>
                </a:cxn>
                <a:cxn ang="0">
                  <a:pos x="92" y="51"/>
                </a:cxn>
                <a:cxn ang="0">
                  <a:pos x="62" y="37"/>
                </a:cxn>
                <a:cxn ang="0">
                  <a:pos x="33" y="21"/>
                </a:cxn>
                <a:cxn ang="0">
                  <a:pos x="7" y="1"/>
                </a:cxn>
                <a:cxn ang="0">
                  <a:pos x="5" y="0"/>
                </a:cxn>
              </a:cxnLst>
              <a:rect l="0" t="0" r="r" b="b"/>
              <a:pathLst>
                <a:path w="129" h="73">
                  <a:moveTo>
                    <a:pt x="5" y="0"/>
                  </a:moveTo>
                  <a:lnTo>
                    <a:pt x="3" y="0"/>
                  </a:lnTo>
                  <a:lnTo>
                    <a:pt x="1" y="2"/>
                  </a:lnTo>
                  <a:lnTo>
                    <a:pt x="0" y="3"/>
                  </a:lnTo>
                  <a:lnTo>
                    <a:pt x="1" y="7"/>
                  </a:lnTo>
                  <a:lnTo>
                    <a:pt x="2" y="9"/>
                  </a:lnTo>
                  <a:lnTo>
                    <a:pt x="5" y="10"/>
                  </a:lnTo>
                  <a:lnTo>
                    <a:pt x="31" y="31"/>
                  </a:lnTo>
                  <a:lnTo>
                    <a:pt x="60" y="48"/>
                  </a:lnTo>
                  <a:lnTo>
                    <a:pt x="91" y="62"/>
                  </a:lnTo>
                  <a:lnTo>
                    <a:pt x="123" y="72"/>
                  </a:lnTo>
                  <a:lnTo>
                    <a:pt x="127" y="71"/>
                  </a:lnTo>
                  <a:lnTo>
                    <a:pt x="129" y="68"/>
                  </a:lnTo>
                  <a:lnTo>
                    <a:pt x="128" y="63"/>
                  </a:lnTo>
                  <a:lnTo>
                    <a:pt x="126" y="61"/>
                  </a:lnTo>
                  <a:lnTo>
                    <a:pt x="123" y="61"/>
                  </a:lnTo>
                  <a:lnTo>
                    <a:pt x="92" y="51"/>
                  </a:lnTo>
                  <a:lnTo>
                    <a:pt x="62" y="37"/>
                  </a:lnTo>
                  <a:lnTo>
                    <a:pt x="33" y="21"/>
                  </a:lnTo>
                  <a:lnTo>
                    <a:pt x="7" y="1"/>
                  </a:lnTo>
                  <a:lnTo>
                    <a:pt x="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1" name="Freeform 123"/>
            <p:cNvSpPr>
              <a:spLocks/>
            </p:cNvSpPr>
            <p:nvPr/>
          </p:nvSpPr>
          <p:spPr bwMode="auto">
            <a:xfrm>
              <a:off x="4476" y="2462"/>
              <a:ext cx="129" cy="73"/>
            </a:xfrm>
            <a:custGeom>
              <a:avLst/>
              <a:gdLst/>
              <a:ahLst/>
              <a:cxnLst>
                <a:cxn ang="0">
                  <a:pos x="5" y="10"/>
                </a:cxn>
                <a:cxn ang="0">
                  <a:pos x="31" y="31"/>
                </a:cxn>
                <a:cxn ang="0">
                  <a:pos x="60" y="48"/>
                </a:cxn>
                <a:cxn ang="0">
                  <a:pos x="91" y="62"/>
                </a:cxn>
                <a:cxn ang="0">
                  <a:pos x="123" y="72"/>
                </a:cxn>
                <a:cxn ang="0">
                  <a:pos x="127" y="71"/>
                </a:cxn>
                <a:cxn ang="0">
                  <a:pos x="129" y="68"/>
                </a:cxn>
                <a:cxn ang="0">
                  <a:pos x="128" y="65"/>
                </a:cxn>
                <a:cxn ang="0">
                  <a:pos x="128" y="63"/>
                </a:cxn>
                <a:cxn ang="0">
                  <a:pos x="126" y="61"/>
                </a:cxn>
                <a:cxn ang="0">
                  <a:pos x="123" y="61"/>
                </a:cxn>
                <a:cxn ang="0">
                  <a:pos x="92" y="51"/>
                </a:cxn>
                <a:cxn ang="0">
                  <a:pos x="62" y="37"/>
                </a:cxn>
                <a:cxn ang="0">
                  <a:pos x="33" y="21"/>
                </a:cxn>
                <a:cxn ang="0">
                  <a:pos x="7" y="1"/>
                </a:cxn>
                <a:cxn ang="0">
                  <a:pos x="5" y="0"/>
                </a:cxn>
                <a:cxn ang="0">
                  <a:pos x="3" y="0"/>
                </a:cxn>
                <a:cxn ang="0">
                  <a:pos x="1" y="1"/>
                </a:cxn>
                <a:cxn ang="0">
                  <a:pos x="1" y="2"/>
                </a:cxn>
                <a:cxn ang="0">
                  <a:pos x="0" y="3"/>
                </a:cxn>
                <a:cxn ang="0">
                  <a:pos x="0" y="4"/>
                </a:cxn>
                <a:cxn ang="0">
                  <a:pos x="1" y="7"/>
                </a:cxn>
                <a:cxn ang="0">
                  <a:pos x="2" y="9"/>
                </a:cxn>
                <a:cxn ang="0">
                  <a:pos x="5" y="10"/>
                </a:cxn>
              </a:cxnLst>
              <a:rect l="0" t="0" r="r" b="b"/>
              <a:pathLst>
                <a:path w="129" h="73">
                  <a:moveTo>
                    <a:pt x="5" y="10"/>
                  </a:moveTo>
                  <a:lnTo>
                    <a:pt x="31" y="31"/>
                  </a:lnTo>
                  <a:lnTo>
                    <a:pt x="60" y="48"/>
                  </a:lnTo>
                  <a:lnTo>
                    <a:pt x="91" y="62"/>
                  </a:lnTo>
                  <a:lnTo>
                    <a:pt x="123" y="72"/>
                  </a:lnTo>
                  <a:lnTo>
                    <a:pt x="127" y="71"/>
                  </a:lnTo>
                  <a:lnTo>
                    <a:pt x="129" y="68"/>
                  </a:lnTo>
                  <a:lnTo>
                    <a:pt x="128" y="65"/>
                  </a:lnTo>
                  <a:lnTo>
                    <a:pt x="128" y="63"/>
                  </a:lnTo>
                  <a:lnTo>
                    <a:pt x="126" y="61"/>
                  </a:lnTo>
                  <a:lnTo>
                    <a:pt x="123" y="61"/>
                  </a:lnTo>
                  <a:lnTo>
                    <a:pt x="92" y="51"/>
                  </a:lnTo>
                  <a:lnTo>
                    <a:pt x="62" y="37"/>
                  </a:lnTo>
                  <a:lnTo>
                    <a:pt x="33" y="21"/>
                  </a:lnTo>
                  <a:lnTo>
                    <a:pt x="7" y="1"/>
                  </a:lnTo>
                  <a:lnTo>
                    <a:pt x="5" y="0"/>
                  </a:lnTo>
                  <a:lnTo>
                    <a:pt x="3" y="0"/>
                  </a:lnTo>
                  <a:lnTo>
                    <a:pt x="1" y="1"/>
                  </a:lnTo>
                  <a:lnTo>
                    <a:pt x="1" y="2"/>
                  </a:lnTo>
                  <a:lnTo>
                    <a:pt x="0" y="3"/>
                  </a:lnTo>
                  <a:lnTo>
                    <a:pt x="0" y="4"/>
                  </a:lnTo>
                  <a:lnTo>
                    <a:pt x="1" y="7"/>
                  </a:lnTo>
                  <a:lnTo>
                    <a:pt x="2" y="9"/>
                  </a:lnTo>
                  <a:lnTo>
                    <a:pt x="5" y="10"/>
                  </a:lnTo>
                  <a:close/>
                </a:path>
              </a:pathLst>
            </a:custGeom>
            <a:noFill/>
            <a:ln w="209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70" name="Picture 122"/>
            <p:cNvPicPr>
              <a:picLocks noChangeAspect="1" noChangeArrowheads="1"/>
            </p:cNvPicPr>
            <p:nvPr/>
          </p:nvPicPr>
          <p:blipFill>
            <a:blip r:embed="rId33"/>
            <a:srcRect/>
            <a:stretch>
              <a:fillRect/>
            </a:stretch>
          </p:blipFill>
          <p:spPr bwMode="auto">
            <a:xfrm>
              <a:off x="4511" y="2498"/>
              <a:ext cx="40" cy="24"/>
            </a:xfrm>
            <a:prstGeom prst="rect">
              <a:avLst/>
            </a:prstGeom>
            <a:noFill/>
          </p:spPr>
        </p:pic>
        <p:sp>
          <p:nvSpPr>
            <p:cNvPr id="2169" name="Freeform 121"/>
            <p:cNvSpPr>
              <a:spLocks/>
            </p:cNvSpPr>
            <p:nvPr/>
          </p:nvSpPr>
          <p:spPr bwMode="auto">
            <a:xfrm>
              <a:off x="4511" y="2498"/>
              <a:ext cx="40" cy="24"/>
            </a:xfrm>
            <a:custGeom>
              <a:avLst/>
              <a:gdLst/>
              <a:ahLst/>
              <a:cxnLst>
                <a:cxn ang="0">
                  <a:pos x="40" y="22"/>
                </a:cxn>
                <a:cxn ang="0">
                  <a:pos x="33" y="10"/>
                </a:cxn>
                <a:cxn ang="0">
                  <a:pos x="24" y="2"/>
                </a:cxn>
                <a:cxn ang="0">
                  <a:pos x="14" y="0"/>
                </a:cxn>
                <a:cxn ang="0">
                  <a:pos x="4" y="5"/>
                </a:cxn>
                <a:cxn ang="0">
                  <a:pos x="0" y="12"/>
                </a:cxn>
                <a:cxn ang="0">
                  <a:pos x="10" y="20"/>
                </a:cxn>
                <a:cxn ang="0">
                  <a:pos x="25" y="22"/>
                </a:cxn>
                <a:cxn ang="0">
                  <a:pos x="30" y="23"/>
                </a:cxn>
                <a:cxn ang="0">
                  <a:pos x="35" y="23"/>
                </a:cxn>
                <a:cxn ang="0">
                  <a:pos x="40" y="22"/>
                </a:cxn>
              </a:cxnLst>
              <a:rect l="0" t="0" r="r" b="b"/>
              <a:pathLst>
                <a:path w="40" h="24">
                  <a:moveTo>
                    <a:pt x="40" y="22"/>
                  </a:moveTo>
                  <a:lnTo>
                    <a:pt x="33" y="10"/>
                  </a:lnTo>
                  <a:lnTo>
                    <a:pt x="24" y="2"/>
                  </a:lnTo>
                  <a:lnTo>
                    <a:pt x="14" y="0"/>
                  </a:lnTo>
                  <a:lnTo>
                    <a:pt x="4" y="5"/>
                  </a:lnTo>
                  <a:lnTo>
                    <a:pt x="0" y="12"/>
                  </a:lnTo>
                  <a:lnTo>
                    <a:pt x="10" y="20"/>
                  </a:lnTo>
                  <a:lnTo>
                    <a:pt x="25" y="22"/>
                  </a:lnTo>
                  <a:lnTo>
                    <a:pt x="30" y="23"/>
                  </a:lnTo>
                  <a:lnTo>
                    <a:pt x="35" y="23"/>
                  </a:lnTo>
                  <a:lnTo>
                    <a:pt x="40" y="22"/>
                  </a:lnTo>
                  <a:close/>
                </a:path>
              </a:pathLst>
            </a:custGeom>
            <a:noFill/>
            <a:ln w="814">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68" name="Picture 120"/>
            <p:cNvPicPr>
              <a:picLocks noChangeAspect="1" noChangeArrowheads="1"/>
            </p:cNvPicPr>
            <p:nvPr/>
          </p:nvPicPr>
          <p:blipFill>
            <a:blip r:embed="rId34"/>
            <a:srcRect/>
            <a:stretch>
              <a:fillRect/>
            </a:stretch>
          </p:blipFill>
          <p:spPr bwMode="auto">
            <a:xfrm>
              <a:off x="4481" y="2506"/>
              <a:ext cx="119" cy="94"/>
            </a:xfrm>
            <a:prstGeom prst="rect">
              <a:avLst/>
            </a:prstGeom>
            <a:noFill/>
          </p:spPr>
        </p:pic>
        <p:sp>
          <p:nvSpPr>
            <p:cNvPr id="2167" name="Freeform 119"/>
            <p:cNvSpPr>
              <a:spLocks/>
            </p:cNvSpPr>
            <p:nvPr/>
          </p:nvSpPr>
          <p:spPr bwMode="auto">
            <a:xfrm>
              <a:off x="4481" y="2512"/>
              <a:ext cx="119" cy="70"/>
            </a:xfrm>
            <a:custGeom>
              <a:avLst/>
              <a:gdLst/>
              <a:ahLst/>
              <a:cxnLst>
                <a:cxn ang="0">
                  <a:pos x="0" y="0"/>
                </a:cxn>
                <a:cxn ang="0">
                  <a:pos x="0" y="7"/>
                </a:cxn>
                <a:cxn ang="0">
                  <a:pos x="27" y="28"/>
                </a:cxn>
                <a:cxn ang="0">
                  <a:pos x="56" y="45"/>
                </a:cxn>
                <a:cxn ang="0">
                  <a:pos x="87" y="59"/>
                </a:cxn>
                <a:cxn ang="0">
                  <a:pos x="119" y="69"/>
                </a:cxn>
                <a:cxn ang="0">
                  <a:pos x="119" y="61"/>
                </a:cxn>
                <a:cxn ang="0">
                  <a:pos x="87" y="50"/>
                </a:cxn>
                <a:cxn ang="0">
                  <a:pos x="56" y="36"/>
                </a:cxn>
                <a:cxn ang="0">
                  <a:pos x="27" y="19"/>
                </a:cxn>
                <a:cxn ang="0">
                  <a:pos x="0" y="0"/>
                </a:cxn>
              </a:cxnLst>
              <a:rect l="0" t="0" r="r" b="b"/>
              <a:pathLst>
                <a:path w="119" h="70">
                  <a:moveTo>
                    <a:pt x="0" y="0"/>
                  </a:moveTo>
                  <a:lnTo>
                    <a:pt x="0" y="7"/>
                  </a:lnTo>
                  <a:lnTo>
                    <a:pt x="27" y="28"/>
                  </a:lnTo>
                  <a:lnTo>
                    <a:pt x="56" y="45"/>
                  </a:lnTo>
                  <a:lnTo>
                    <a:pt x="87" y="59"/>
                  </a:lnTo>
                  <a:lnTo>
                    <a:pt x="119" y="69"/>
                  </a:lnTo>
                  <a:lnTo>
                    <a:pt x="119" y="61"/>
                  </a:lnTo>
                  <a:lnTo>
                    <a:pt x="87" y="50"/>
                  </a:lnTo>
                  <a:lnTo>
                    <a:pt x="56" y="36"/>
                  </a:lnTo>
                  <a:lnTo>
                    <a:pt x="27" y="19"/>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6" name="Freeform 118"/>
            <p:cNvSpPr>
              <a:spLocks/>
            </p:cNvSpPr>
            <p:nvPr/>
          </p:nvSpPr>
          <p:spPr bwMode="auto">
            <a:xfrm>
              <a:off x="4481" y="2505"/>
              <a:ext cx="119" cy="94"/>
            </a:xfrm>
            <a:custGeom>
              <a:avLst/>
              <a:gdLst/>
              <a:ahLst/>
              <a:cxnLst>
                <a:cxn ang="0">
                  <a:pos x="0" y="0"/>
                </a:cxn>
                <a:cxn ang="0">
                  <a:pos x="0" y="31"/>
                </a:cxn>
                <a:cxn ang="0">
                  <a:pos x="27" y="51"/>
                </a:cxn>
                <a:cxn ang="0">
                  <a:pos x="56" y="68"/>
                </a:cxn>
                <a:cxn ang="0">
                  <a:pos x="87" y="82"/>
                </a:cxn>
                <a:cxn ang="0">
                  <a:pos x="119" y="93"/>
                </a:cxn>
              </a:cxnLst>
              <a:rect l="0" t="0" r="r" b="b"/>
              <a:pathLst>
                <a:path w="119" h="94">
                  <a:moveTo>
                    <a:pt x="0" y="0"/>
                  </a:moveTo>
                  <a:lnTo>
                    <a:pt x="0" y="31"/>
                  </a:lnTo>
                  <a:lnTo>
                    <a:pt x="27" y="51"/>
                  </a:lnTo>
                  <a:lnTo>
                    <a:pt x="56" y="68"/>
                  </a:lnTo>
                  <a:lnTo>
                    <a:pt x="87" y="82"/>
                  </a:lnTo>
                  <a:lnTo>
                    <a:pt x="119" y="93"/>
                  </a:lnTo>
                </a:path>
              </a:pathLst>
            </a:custGeom>
            <a:noFill/>
            <a:ln w="2090">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5" name="Freeform 117"/>
            <p:cNvSpPr>
              <a:spLocks/>
            </p:cNvSpPr>
            <p:nvPr/>
          </p:nvSpPr>
          <p:spPr bwMode="auto">
            <a:xfrm>
              <a:off x="4481" y="2506"/>
              <a:ext cx="119" cy="94"/>
            </a:xfrm>
            <a:custGeom>
              <a:avLst/>
              <a:gdLst/>
              <a:ahLst/>
              <a:cxnLst>
                <a:cxn ang="0">
                  <a:pos x="119" y="93"/>
                </a:cxn>
                <a:cxn ang="0">
                  <a:pos x="119" y="62"/>
                </a:cxn>
                <a:cxn ang="0">
                  <a:pos x="87" y="51"/>
                </a:cxn>
                <a:cxn ang="0">
                  <a:pos x="56" y="37"/>
                </a:cxn>
                <a:cxn ang="0">
                  <a:pos x="27" y="20"/>
                </a:cxn>
                <a:cxn ang="0">
                  <a:pos x="0" y="0"/>
                </a:cxn>
              </a:cxnLst>
              <a:rect l="0" t="0" r="r" b="b"/>
              <a:pathLst>
                <a:path w="119" h="94">
                  <a:moveTo>
                    <a:pt x="119" y="93"/>
                  </a:moveTo>
                  <a:lnTo>
                    <a:pt x="119" y="62"/>
                  </a:lnTo>
                  <a:lnTo>
                    <a:pt x="87" y="51"/>
                  </a:lnTo>
                  <a:lnTo>
                    <a:pt x="56" y="37"/>
                  </a:lnTo>
                  <a:lnTo>
                    <a:pt x="27" y="20"/>
                  </a:lnTo>
                  <a:lnTo>
                    <a:pt x="0" y="0"/>
                  </a:lnTo>
                </a:path>
              </a:pathLst>
            </a:custGeom>
            <a:noFill/>
            <a:ln w="209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4" name="Freeform 116"/>
            <p:cNvSpPr>
              <a:spLocks/>
            </p:cNvSpPr>
            <p:nvPr/>
          </p:nvSpPr>
          <p:spPr bwMode="auto">
            <a:xfrm>
              <a:off x="1852" y="1904"/>
              <a:ext cx="2059" cy="1300"/>
            </a:xfrm>
            <a:custGeom>
              <a:avLst/>
              <a:gdLst/>
              <a:ahLst/>
              <a:cxnLst>
                <a:cxn ang="0">
                  <a:pos x="27" y="649"/>
                </a:cxn>
                <a:cxn ang="0">
                  <a:pos x="0" y="770"/>
                </a:cxn>
                <a:cxn ang="0">
                  <a:pos x="70" y="884"/>
                </a:cxn>
                <a:cxn ang="0">
                  <a:pos x="201" y="941"/>
                </a:cxn>
                <a:cxn ang="0">
                  <a:pos x="240" y="1067"/>
                </a:cxn>
                <a:cxn ang="0">
                  <a:pos x="350" y="1159"/>
                </a:cxn>
                <a:cxn ang="0">
                  <a:pos x="507" y="1195"/>
                </a:cxn>
                <a:cxn ang="0">
                  <a:pos x="599" y="1187"/>
                </a:cxn>
                <a:cxn ang="0">
                  <a:pos x="684" y="1157"/>
                </a:cxn>
                <a:cxn ang="0">
                  <a:pos x="792" y="1257"/>
                </a:cxn>
                <a:cxn ang="0">
                  <a:pos x="944" y="1300"/>
                </a:cxn>
                <a:cxn ang="0">
                  <a:pos x="1107" y="1276"/>
                </a:cxn>
                <a:cxn ang="0">
                  <a:pos x="1244" y="1178"/>
                </a:cxn>
                <a:cxn ang="0">
                  <a:pos x="1383" y="1223"/>
                </a:cxn>
                <a:cxn ang="0">
                  <a:pos x="1528" y="1222"/>
                </a:cxn>
                <a:cxn ang="0">
                  <a:pos x="1663" y="1179"/>
                </a:cxn>
                <a:cxn ang="0">
                  <a:pos x="1769" y="1095"/>
                </a:cxn>
                <a:cxn ang="0">
                  <a:pos x="1832" y="928"/>
                </a:cxn>
                <a:cxn ang="0">
                  <a:pos x="1967" y="872"/>
                </a:cxn>
                <a:cxn ang="0">
                  <a:pos x="2046" y="773"/>
                </a:cxn>
                <a:cxn ang="0">
                  <a:pos x="2052" y="652"/>
                </a:cxn>
                <a:cxn ang="0">
                  <a:pos x="2021" y="589"/>
                </a:cxn>
                <a:cxn ang="0">
                  <a:pos x="1968" y="536"/>
                </a:cxn>
                <a:cxn ang="0">
                  <a:pos x="2007" y="401"/>
                </a:cxn>
                <a:cxn ang="0">
                  <a:pos x="1914" y="284"/>
                </a:cxn>
                <a:cxn ang="0">
                  <a:pos x="1787" y="250"/>
                </a:cxn>
                <a:cxn ang="0">
                  <a:pos x="1713" y="142"/>
                </a:cxn>
                <a:cxn ang="0">
                  <a:pos x="1597" y="67"/>
                </a:cxn>
                <a:cxn ang="0">
                  <a:pos x="1454" y="32"/>
                </a:cxn>
                <a:cxn ang="0">
                  <a:pos x="1299" y="43"/>
                </a:cxn>
                <a:cxn ang="0">
                  <a:pos x="1194" y="82"/>
                </a:cxn>
                <a:cxn ang="0">
                  <a:pos x="1109" y="143"/>
                </a:cxn>
                <a:cxn ang="0">
                  <a:pos x="1004" y="55"/>
                </a:cxn>
                <a:cxn ang="0">
                  <a:pos x="869" y="8"/>
                </a:cxn>
                <a:cxn ang="0">
                  <a:pos x="722" y="3"/>
                </a:cxn>
                <a:cxn ang="0">
                  <a:pos x="578" y="46"/>
                </a:cxn>
                <a:cxn ang="0">
                  <a:pos x="431" y="179"/>
                </a:cxn>
                <a:cxn ang="0">
                  <a:pos x="269" y="195"/>
                </a:cxn>
                <a:cxn ang="0">
                  <a:pos x="137" y="263"/>
                </a:cxn>
                <a:cxn ang="0">
                  <a:pos x="54" y="370"/>
                </a:cxn>
                <a:cxn ang="0">
                  <a:pos x="34" y="476"/>
                </a:cxn>
                <a:cxn ang="0">
                  <a:pos x="55" y="558"/>
                </a:cxn>
              </a:cxnLst>
              <a:rect l="0" t="0" r="r" b="b"/>
              <a:pathLst>
                <a:path w="2059" h="1300">
                  <a:moveTo>
                    <a:pt x="77" y="596"/>
                  </a:moveTo>
                  <a:lnTo>
                    <a:pt x="27" y="649"/>
                  </a:lnTo>
                  <a:lnTo>
                    <a:pt x="2" y="708"/>
                  </a:lnTo>
                  <a:lnTo>
                    <a:pt x="0" y="770"/>
                  </a:lnTo>
                  <a:lnTo>
                    <a:pt x="23" y="830"/>
                  </a:lnTo>
                  <a:lnTo>
                    <a:pt x="70" y="884"/>
                  </a:lnTo>
                  <a:lnTo>
                    <a:pt x="130" y="920"/>
                  </a:lnTo>
                  <a:lnTo>
                    <a:pt x="201" y="941"/>
                  </a:lnTo>
                  <a:lnTo>
                    <a:pt x="210" y="1007"/>
                  </a:lnTo>
                  <a:lnTo>
                    <a:pt x="240" y="1067"/>
                  </a:lnTo>
                  <a:lnTo>
                    <a:pt x="287" y="1119"/>
                  </a:lnTo>
                  <a:lnTo>
                    <a:pt x="350" y="1159"/>
                  </a:lnTo>
                  <a:lnTo>
                    <a:pt x="424" y="1185"/>
                  </a:lnTo>
                  <a:lnTo>
                    <a:pt x="507" y="1195"/>
                  </a:lnTo>
                  <a:lnTo>
                    <a:pt x="554" y="1194"/>
                  </a:lnTo>
                  <a:lnTo>
                    <a:pt x="599" y="1187"/>
                  </a:lnTo>
                  <a:lnTo>
                    <a:pt x="643" y="1174"/>
                  </a:lnTo>
                  <a:lnTo>
                    <a:pt x="684" y="1157"/>
                  </a:lnTo>
                  <a:lnTo>
                    <a:pt x="730" y="1213"/>
                  </a:lnTo>
                  <a:lnTo>
                    <a:pt x="792" y="1257"/>
                  </a:lnTo>
                  <a:lnTo>
                    <a:pt x="864" y="1286"/>
                  </a:lnTo>
                  <a:lnTo>
                    <a:pt x="944" y="1300"/>
                  </a:lnTo>
                  <a:lnTo>
                    <a:pt x="1026" y="1297"/>
                  </a:lnTo>
                  <a:lnTo>
                    <a:pt x="1107" y="1276"/>
                  </a:lnTo>
                  <a:lnTo>
                    <a:pt x="1185" y="1235"/>
                  </a:lnTo>
                  <a:lnTo>
                    <a:pt x="1244" y="1178"/>
                  </a:lnTo>
                  <a:lnTo>
                    <a:pt x="1312" y="1206"/>
                  </a:lnTo>
                  <a:lnTo>
                    <a:pt x="1383" y="1223"/>
                  </a:lnTo>
                  <a:lnTo>
                    <a:pt x="1456" y="1228"/>
                  </a:lnTo>
                  <a:lnTo>
                    <a:pt x="1528" y="1222"/>
                  </a:lnTo>
                  <a:lnTo>
                    <a:pt x="1598" y="1206"/>
                  </a:lnTo>
                  <a:lnTo>
                    <a:pt x="1663" y="1179"/>
                  </a:lnTo>
                  <a:lnTo>
                    <a:pt x="1720" y="1142"/>
                  </a:lnTo>
                  <a:lnTo>
                    <a:pt x="1769" y="1095"/>
                  </a:lnTo>
                  <a:lnTo>
                    <a:pt x="1816" y="1015"/>
                  </a:lnTo>
                  <a:lnTo>
                    <a:pt x="1832" y="928"/>
                  </a:lnTo>
                  <a:lnTo>
                    <a:pt x="1906" y="907"/>
                  </a:lnTo>
                  <a:lnTo>
                    <a:pt x="1967" y="872"/>
                  </a:lnTo>
                  <a:lnTo>
                    <a:pt x="2015" y="826"/>
                  </a:lnTo>
                  <a:lnTo>
                    <a:pt x="2046" y="773"/>
                  </a:lnTo>
                  <a:lnTo>
                    <a:pt x="2059" y="714"/>
                  </a:lnTo>
                  <a:lnTo>
                    <a:pt x="2052" y="652"/>
                  </a:lnTo>
                  <a:lnTo>
                    <a:pt x="2039" y="620"/>
                  </a:lnTo>
                  <a:lnTo>
                    <a:pt x="2021" y="589"/>
                  </a:lnTo>
                  <a:lnTo>
                    <a:pt x="1997" y="561"/>
                  </a:lnTo>
                  <a:lnTo>
                    <a:pt x="1968" y="536"/>
                  </a:lnTo>
                  <a:lnTo>
                    <a:pt x="2005" y="470"/>
                  </a:lnTo>
                  <a:lnTo>
                    <a:pt x="2007" y="401"/>
                  </a:lnTo>
                  <a:lnTo>
                    <a:pt x="1976" y="336"/>
                  </a:lnTo>
                  <a:lnTo>
                    <a:pt x="1914" y="284"/>
                  </a:lnTo>
                  <a:lnTo>
                    <a:pt x="1853" y="259"/>
                  </a:lnTo>
                  <a:lnTo>
                    <a:pt x="1787" y="250"/>
                  </a:lnTo>
                  <a:lnTo>
                    <a:pt x="1757" y="192"/>
                  </a:lnTo>
                  <a:lnTo>
                    <a:pt x="1713" y="142"/>
                  </a:lnTo>
                  <a:lnTo>
                    <a:pt x="1660" y="100"/>
                  </a:lnTo>
                  <a:lnTo>
                    <a:pt x="1597" y="67"/>
                  </a:lnTo>
                  <a:lnTo>
                    <a:pt x="1528" y="44"/>
                  </a:lnTo>
                  <a:lnTo>
                    <a:pt x="1454" y="32"/>
                  </a:lnTo>
                  <a:lnTo>
                    <a:pt x="1377" y="31"/>
                  </a:lnTo>
                  <a:lnTo>
                    <a:pt x="1299" y="43"/>
                  </a:lnTo>
                  <a:lnTo>
                    <a:pt x="1245" y="60"/>
                  </a:lnTo>
                  <a:lnTo>
                    <a:pt x="1194" y="82"/>
                  </a:lnTo>
                  <a:lnTo>
                    <a:pt x="1149" y="110"/>
                  </a:lnTo>
                  <a:lnTo>
                    <a:pt x="1109" y="143"/>
                  </a:lnTo>
                  <a:lnTo>
                    <a:pt x="1061" y="94"/>
                  </a:lnTo>
                  <a:lnTo>
                    <a:pt x="1004" y="55"/>
                  </a:lnTo>
                  <a:lnTo>
                    <a:pt x="939" y="26"/>
                  </a:lnTo>
                  <a:lnTo>
                    <a:pt x="869" y="8"/>
                  </a:lnTo>
                  <a:lnTo>
                    <a:pt x="796" y="0"/>
                  </a:lnTo>
                  <a:lnTo>
                    <a:pt x="722" y="3"/>
                  </a:lnTo>
                  <a:lnTo>
                    <a:pt x="648" y="19"/>
                  </a:lnTo>
                  <a:lnTo>
                    <a:pt x="578" y="46"/>
                  </a:lnTo>
                  <a:lnTo>
                    <a:pt x="492" y="104"/>
                  </a:lnTo>
                  <a:lnTo>
                    <a:pt x="431" y="179"/>
                  </a:lnTo>
                  <a:lnTo>
                    <a:pt x="347" y="180"/>
                  </a:lnTo>
                  <a:lnTo>
                    <a:pt x="269" y="195"/>
                  </a:lnTo>
                  <a:lnTo>
                    <a:pt x="198" y="223"/>
                  </a:lnTo>
                  <a:lnTo>
                    <a:pt x="137" y="263"/>
                  </a:lnTo>
                  <a:lnTo>
                    <a:pt x="88" y="312"/>
                  </a:lnTo>
                  <a:lnTo>
                    <a:pt x="54" y="370"/>
                  </a:lnTo>
                  <a:lnTo>
                    <a:pt x="36" y="434"/>
                  </a:lnTo>
                  <a:lnTo>
                    <a:pt x="34" y="476"/>
                  </a:lnTo>
                  <a:lnTo>
                    <a:pt x="41" y="518"/>
                  </a:lnTo>
                  <a:lnTo>
                    <a:pt x="55" y="558"/>
                  </a:lnTo>
                  <a:lnTo>
                    <a:pt x="77" y="596"/>
                  </a:lnTo>
                  <a:close/>
                </a:path>
              </a:pathLst>
            </a:custGeom>
            <a:noFill/>
            <a:ln w="12554">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63" name="Picture 115"/>
            <p:cNvPicPr>
              <a:picLocks noChangeAspect="1" noChangeArrowheads="1"/>
            </p:cNvPicPr>
            <p:nvPr/>
          </p:nvPicPr>
          <p:blipFill>
            <a:blip r:embed="rId35"/>
            <a:srcRect/>
            <a:stretch>
              <a:fillRect/>
            </a:stretch>
          </p:blipFill>
          <p:spPr bwMode="auto">
            <a:xfrm>
              <a:off x="1865" y="2016"/>
              <a:ext cx="524" cy="562"/>
            </a:xfrm>
            <a:prstGeom prst="rect">
              <a:avLst/>
            </a:prstGeom>
            <a:noFill/>
          </p:spPr>
        </p:pic>
        <p:sp>
          <p:nvSpPr>
            <p:cNvPr id="2162" name="Freeform 114"/>
            <p:cNvSpPr>
              <a:spLocks/>
            </p:cNvSpPr>
            <p:nvPr/>
          </p:nvSpPr>
          <p:spPr bwMode="auto">
            <a:xfrm>
              <a:off x="1865" y="2016"/>
              <a:ext cx="524" cy="562"/>
            </a:xfrm>
            <a:custGeom>
              <a:avLst/>
              <a:gdLst/>
              <a:ahLst/>
              <a:cxnLst>
                <a:cxn ang="0">
                  <a:pos x="0" y="561"/>
                </a:cxn>
                <a:cxn ang="0">
                  <a:pos x="257" y="133"/>
                </a:cxn>
                <a:cxn ang="0">
                  <a:pos x="309" y="290"/>
                </a:cxn>
                <a:cxn ang="0">
                  <a:pos x="523" y="0"/>
                </a:cxn>
                <a:cxn ang="0">
                  <a:pos x="266" y="427"/>
                </a:cxn>
                <a:cxn ang="0">
                  <a:pos x="213" y="271"/>
                </a:cxn>
                <a:cxn ang="0">
                  <a:pos x="0" y="561"/>
                </a:cxn>
              </a:cxnLst>
              <a:rect l="0" t="0" r="r" b="b"/>
              <a:pathLst>
                <a:path w="524" h="562">
                  <a:moveTo>
                    <a:pt x="0" y="561"/>
                  </a:moveTo>
                  <a:lnTo>
                    <a:pt x="257" y="133"/>
                  </a:lnTo>
                  <a:lnTo>
                    <a:pt x="309" y="290"/>
                  </a:lnTo>
                  <a:lnTo>
                    <a:pt x="523" y="0"/>
                  </a:lnTo>
                  <a:lnTo>
                    <a:pt x="266" y="427"/>
                  </a:lnTo>
                  <a:lnTo>
                    <a:pt x="213" y="271"/>
                  </a:lnTo>
                  <a:lnTo>
                    <a:pt x="0" y="561"/>
                  </a:lnTo>
                  <a:close/>
                </a:path>
              </a:pathLst>
            </a:custGeom>
            <a:noFill/>
            <a:ln w="1450">
              <a:solidFill>
                <a:srgbClr val="1F477D"/>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61" name="Picture 113"/>
            <p:cNvPicPr>
              <a:picLocks noChangeAspect="1" noChangeArrowheads="1"/>
            </p:cNvPicPr>
            <p:nvPr/>
          </p:nvPicPr>
          <p:blipFill>
            <a:blip r:embed="rId36"/>
            <a:srcRect/>
            <a:stretch>
              <a:fillRect/>
            </a:stretch>
          </p:blipFill>
          <p:spPr bwMode="auto">
            <a:xfrm>
              <a:off x="2354" y="1443"/>
              <a:ext cx="448" cy="1238"/>
            </a:xfrm>
            <a:prstGeom prst="rect">
              <a:avLst/>
            </a:prstGeom>
            <a:noFill/>
          </p:spPr>
        </p:pic>
        <p:sp>
          <p:nvSpPr>
            <p:cNvPr id="2160" name="Freeform 112"/>
            <p:cNvSpPr>
              <a:spLocks/>
            </p:cNvSpPr>
            <p:nvPr/>
          </p:nvSpPr>
          <p:spPr bwMode="auto">
            <a:xfrm>
              <a:off x="2399" y="1967"/>
              <a:ext cx="448" cy="1238"/>
            </a:xfrm>
            <a:custGeom>
              <a:avLst/>
              <a:gdLst/>
              <a:ahLst/>
              <a:cxnLst>
                <a:cxn ang="0">
                  <a:pos x="448" y="1238"/>
                </a:cxn>
                <a:cxn ang="0">
                  <a:pos x="92" y="557"/>
                </a:cxn>
                <a:cxn ang="0">
                  <a:pos x="254" y="580"/>
                </a:cxn>
                <a:cxn ang="0">
                  <a:pos x="0" y="0"/>
                </a:cxn>
                <a:cxn ang="0">
                  <a:pos x="357" y="681"/>
                </a:cxn>
                <a:cxn ang="0">
                  <a:pos x="195" y="658"/>
                </a:cxn>
                <a:cxn ang="0">
                  <a:pos x="448" y="1238"/>
                </a:cxn>
              </a:cxnLst>
              <a:rect l="0" t="0" r="r" b="b"/>
              <a:pathLst>
                <a:path w="448" h="1238">
                  <a:moveTo>
                    <a:pt x="448" y="1238"/>
                  </a:moveTo>
                  <a:lnTo>
                    <a:pt x="92" y="557"/>
                  </a:lnTo>
                  <a:lnTo>
                    <a:pt x="254" y="580"/>
                  </a:lnTo>
                  <a:lnTo>
                    <a:pt x="0" y="0"/>
                  </a:lnTo>
                  <a:lnTo>
                    <a:pt x="357" y="681"/>
                  </a:lnTo>
                  <a:lnTo>
                    <a:pt x="195" y="658"/>
                  </a:lnTo>
                  <a:lnTo>
                    <a:pt x="448" y="1238"/>
                  </a:lnTo>
                  <a:close/>
                </a:path>
              </a:pathLst>
            </a:custGeom>
            <a:noFill/>
            <a:ln w="1445">
              <a:solidFill>
                <a:srgbClr val="1F477D"/>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59" name="Picture 111"/>
            <p:cNvPicPr>
              <a:picLocks noChangeAspect="1" noChangeArrowheads="1"/>
            </p:cNvPicPr>
            <p:nvPr/>
          </p:nvPicPr>
          <p:blipFill>
            <a:blip r:embed="rId37"/>
            <a:srcRect/>
            <a:stretch>
              <a:fillRect/>
            </a:stretch>
          </p:blipFill>
          <p:spPr bwMode="auto">
            <a:xfrm>
              <a:off x="2843" y="2590"/>
              <a:ext cx="1067" cy="606"/>
            </a:xfrm>
            <a:prstGeom prst="rect">
              <a:avLst/>
            </a:prstGeom>
            <a:noFill/>
          </p:spPr>
        </p:pic>
        <p:sp>
          <p:nvSpPr>
            <p:cNvPr id="2158" name="Freeform 110"/>
            <p:cNvSpPr>
              <a:spLocks/>
            </p:cNvSpPr>
            <p:nvPr/>
          </p:nvSpPr>
          <p:spPr bwMode="auto">
            <a:xfrm>
              <a:off x="2843" y="2590"/>
              <a:ext cx="1067" cy="606"/>
            </a:xfrm>
            <a:custGeom>
              <a:avLst/>
              <a:gdLst/>
              <a:ahLst/>
              <a:cxnLst>
                <a:cxn ang="0">
                  <a:pos x="1067" y="0"/>
                </a:cxn>
                <a:cxn ang="0">
                  <a:pos x="494" y="445"/>
                </a:cxn>
                <a:cxn ang="0">
                  <a:pos x="490" y="280"/>
                </a:cxn>
                <a:cxn ang="0">
                  <a:pos x="0" y="606"/>
                </a:cxn>
                <a:cxn ang="0">
                  <a:pos x="572" y="162"/>
                </a:cxn>
                <a:cxn ang="0">
                  <a:pos x="576" y="327"/>
                </a:cxn>
                <a:cxn ang="0">
                  <a:pos x="1067" y="0"/>
                </a:cxn>
              </a:cxnLst>
              <a:rect l="0" t="0" r="r" b="b"/>
              <a:pathLst>
                <a:path w="1067" h="606">
                  <a:moveTo>
                    <a:pt x="1067" y="0"/>
                  </a:moveTo>
                  <a:lnTo>
                    <a:pt x="494" y="445"/>
                  </a:lnTo>
                  <a:lnTo>
                    <a:pt x="490" y="280"/>
                  </a:lnTo>
                  <a:lnTo>
                    <a:pt x="0" y="606"/>
                  </a:lnTo>
                  <a:lnTo>
                    <a:pt x="572" y="162"/>
                  </a:lnTo>
                  <a:lnTo>
                    <a:pt x="576" y="327"/>
                  </a:lnTo>
                  <a:lnTo>
                    <a:pt x="1067" y="0"/>
                  </a:lnTo>
                  <a:close/>
                </a:path>
              </a:pathLst>
            </a:custGeom>
            <a:noFill/>
            <a:ln w="1454">
              <a:solidFill>
                <a:srgbClr val="1F477D"/>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7" name="Line 109"/>
            <p:cNvSpPr>
              <a:spLocks noChangeShapeType="1"/>
            </p:cNvSpPr>
            <p:nvPr/>
          </p:nvSpPr>
          <p:spPr bwMode="auto">
            <a:xfrm>
              <a:off x="1542" y="2498"/>
              <a:ext cx="382" cy="0"/>
            </a:xfrm>
            <a:prstGeom prst="line">
              <a:avLst/>
            </a:prstGeom>
            <a:noFill/>
            <a:ln w="15852">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6" name="AutoShape 108"/>
            <p:cNvSpPr>
              <a:spLocks/>
            </p:cNvSpPr>
            <p:nvPr/>
          </p:nvSpPr>
          <p:spPr bwMode="auto">
            <a:xfrm>
              <a:off x="1880" y="2455"/>
              <a:ext cx="2805" cy="164"/>
            </a:xfrm>
            <a:custGeom>
              <a:avLst/>
              <a:gdLst/>
              <a:ahLst/>
              <a:cxnLst>
                <a:cxn ang="0">
                  <a:pos x="1" y="74"/>
                </a:cxn>
                <a:cxn ang="0">
                  <a:pos x="37" y="37"/>
                </a:cxn>
                <a:cxn ang="0">
                  <a:pos x="0" y="0"/>
                </a:cxn>
                <a:cxn ang="0">
                  <a:pos x="2030" y="128"/>
                </a:cxn>
                <a:cxn ang="0">
                  <a:pos x="2804" y="100"/>
                </a:cxn>
                <a:cxn ang="0">
                  <a:pos x="2065" y="90"/>
                </a:cxn>
                <a:cxn ang="0">
                  <a:pos x="2030" y="128"/>
                </a:cxn>
                <a:cxn ang="0">
                  <a:pos x="2068" y="164"/>
                </a:cxn>
                <a:cxn ang="0">
                  <a:pos x="2769" y="138"/>
                </a:cxn>
                <a:cxn ang="0">
                  <a:pos x="2804" y="100"/>
                </a:cxn>
                <a:cxn ang="0">
                  <a:pos x="2767" y="65"/>
                </a:cxn>
              </a:cxnLst>
              <a:rect l="0" t="0" r="r" b="b"/>
              <a:pathLst>
                <a:path w="2805" h="164">
                  <a:moveTo>
                    <a:pt x="1" y="74"/>
                  </a:moveTo>
                  <a:lnTo>
                    <a:pt x="37" y="37"/>
                  </a:lnTo>
                  <a:lnTo>
                    <a:pt x="0" y="0"/>
                  </a:lnTo>
                  <a:moveTo>
                    <a:pt x="2030" y="128"/>
                  </a:moveTo>
                  <a:lnTo>
                    <a:pt x="2804" y="100"/>
                  </a:lnTo>
                  <a:moveTo>
                    <a:pt x="2065" y="90"/>
                  </a:moveTo>
                  <a:lnTo>
                    <a:pt x="2030" y="128"/>
                  </a:lnTo>
                  <a:lnTo>
                    <a:pt x="2068" y="164"/>
                  </a:lnTo>
                  <a:moveTo>
                    <a:pt x="2769" y="138"/>
                  </a:moveTo>
                  <a:lnTo>
                    <a:pt x="2804" y="100"/>
                  </a:lnTo>
                  <a:lnTo>
                    <a:pt x="2767" y="65"/>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5" name="Rectangle 107"/>
            <p:cNvSpPr>
              <a:spLocks noChangeArrowheads="1"/>
            </p:cNvSpPr>
            <p:nvPr/>
          </p:nvSpPr>
          <p:spPr bwMode="auto">
            <a:xfrm>
              <a:off x="2998" y="3735"/>
              <a:ext cx="25" cy="61"/>
            </a:xfrm>
            <a:prstGeom prst="rect">
              <a:avLst/>
            </a:prstGeom>
            <a:solidFill>
              <a:srgbClr val="CDCDC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54" name="Rectangle 106"/>
            <p:cNvSpPr>
              <a:spLocks noChangeArrowheads="1"/>
            </p:cNvSpPr>
            <p:nvPr/>
          </p:nvSpPr>
          <p:spPr bwMode="auto">
            <a:xfrm>
              <a:off x="2974" y="3735"/>
              <a:ext cx="49" cy="61"/>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53" name="Picture 105"/>
            <p:cNvPicPr>
              <a:picLocks noChangeAspect="1" noChangeArrowheads="1"/>
            </p:cNvPicPr>
            <p:nvPr/>
          </p:nvPicPr>
          <p:blipFill>
            <a:blip r:embed="rId38"/>
            <a:srcRect/>
            <a:stretch>
              <a:fillRect/>
            </a:stretch>
          </p:blipFill>
          <p:spPr bwMode="auto">
            <a:xfrm>
              <a:off x="2677" y="3617"/>
              <a:ext cx="171" cy="48"/>
            </a:xfrm>
            <a:prstGeom prst="rect">
              <a:avLst/>
            </a:prstGeom>
            <a:noFill/>
          </p:spPr>
        </p:pic>
        <p:sp>
          <p:nvSpPr>
            <p:cNvPr id="2152" name="Freeform 104"/>
            <p:cNvSpPr>
              <a:spLocks/>
            </p:cNvSpPr>
            <p:nvPr/>
          </p:nvSpPr>
          <p:spPr bwMode="auto">
            <a:xfrm>
              <a:off x="2678" y="3618"/>
              <a:ext cx="165" cy="48"/>
            </a:xfrm>
            <a:custGeom>
              <a:avLst/>
              <a:gdLst/>
              <a:ahLst/>
              <a:cxnLst>
                <a:cxn ang="0">
                  <a:pos x="116" y="0"/>
                </a:cxn>
                <a:cxn ang="0">
                  <a:pos x="46" y="1"/>
                </a:cxn>
                <a:cxn ang="0">
                  <a:pos x="0" y="44"/>
                </a:cxn>
                <a:cxn ang="0">
                  <a:pos x="15" y="47"/>
                </a:cxn>
                <a:cxn ang="0">
                  <a:pos x="51" y="15"/>
                </a:cxn>
                <a:cxn ang="0">
                  <a:pos x="111" y="15"/>
                </a:cxn>
                <a:cxn ang="0">
                  <a:pos x="147" y="47"/>
                </a:cxn>
                <a:cxn ang="0">
                  <a:pos x="164" y="44"/>
                </a:cxn>
                <a:cxn ang="0">
                  <a:pos x="116" y="0"/>
                </a:cxn>
              </a:cxnLst>
              <a:rect l="0" t="0" r="r" b="b"/>
              <a:pathLst>
                <a:path w="165" h="48">
                  <a:moveTo>
                    <a:pt x="116" y="0"/>
                  </a:moveTo>
                  <a:lnTo>
                    <a:pt x="46" y="1"/>
                  </a:lnTo>
                  <a:lnTo>
                    <a:pt x="0" y="44"/>
                  </a:lnTo>
                  <a:lnTo>
                    <a:pt x="15" y="47"/>
                  </a:lnTo>
                  <a:lnTo>
                    <a:pt x="51" y="15"/>
                  </a:lnTo>
                  <a:lnTo>
                    <a:pt x="111" y="15"/>
                  </a:lnTo>
                  <a:lnTo>
                    <a:pt x="147" y="47"/>
                  </a:lnTo>
                  <a:lnTo>
                    <a:pt x="164" y="44"/>
                  </a:lnTo>
                  <a:lnTo>
                    <a:pt x="11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1" name="Rectangle 103"/>
            <p:cNvSpPr>
              <a:spLocks noChangeArrowheads="1"/>
            </p:cNvSpPr>
            <p:nvPr/>
          </p:nvSpPr>
          <p:spPr bwMode="auto">
            <a:xfrm>
              <a:off x="2691" y="3666"/>
              <a:ext cx="307" cy="25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50" name="Picture 102"/>
            <p:cNvPicPr>
              <a:picLocks noChangeAspect="1" noChangeArrowheads="1"/>
            </p:cNvPicPr>
            <p:nvPr/>
          </p:nvPicPr>
          <p:blipFill>
            <a:blip r:embed="rId39"/>
            <a:srcRect/>
            <a:stretch>
              <a:fillRect/>
            </a:stretch>
          </p:blipFill>
          <p:spPr bwMode="auto">
            <a:xfrm>
              <a:off x="2676" y="3665"/>
              <a:ext cx="308" cy="238"/>
            </a:xfrm>
            <a:prstGeom prst="rect">
              <a:avLst/>
            </a:prstGeom>
            <a:noFill/>
          </p:spPr>
        </p:pic>
        <p:sp>
          <p:nvSpPr>
            <p:cNvPr id="2149" name="Freeform 101"/>
            <p:cNvSpPr>
              <a:spLocks/>
            </p:cNvSpPr>
            <p:nvPr/>
          </p:nvSpPr>
          <p:spPr bwMode="auto">
            <a:xfrm>
              <a:off x="2676" y="3665"/>
              <a:ext cx="307" cy="238"/>
            </a:xfrm>
            <a:custGeom>
              <a:avLst/>
              <a:gdLst/>
              <a:ahLst/>
              <a:cxnLst>
                <a:cxn ang="0">
                  <a:pos x="302" y="0"/>
                </a:cxn>
                <a:cxn ang="0">
                  <a:pos x="0" y="0"/>
                </a:cxn>
                <a:cxn ang="0">
                  <a:pos x="0" y="237"/>
                </a:cxn>
                <a:cxn ang="0">
                  <a:pos x="14" y="235"/>
                </a:cxn>
                <a:cxn ang="0">
                  <a:pos x="14" y="17"/>
                </a:cxn>
                <a:cxn ang="0">
                  <a:pos x="307" y="15"/>
                </a:cxn>
                <a:cxn ang="0">
                  <a:pos x="302" y="0"/>
                </a:cxn>
              </a:cxnLst>
              <a:rect l="0" t="0" r="r" b="b"/>
              <a:pathLst>
                <a:path w="307" h="238">
                  <a:moveTo>
                    <a:pt x="302" y="0"/>
                  </a:moveTo>
                  <a:lnTo>
                    <a:pt x="0" y="0"/>
                  </a:lnTo>
                  <a:lnTo>
                    <a:pt x="0" y="237"/>
                  </a:lnTo>
                  <a:lnTo>
                    <a:pt x="14" y="235"/>
                  </a:lnTo>
                  <a:lnTo>
                    <a:pt x="14" y="17"/>
                  </a:lnTo>
                  <a:lnTo>
                    <a:pt x="307" y="15"/>
                  </a:lnTo>
                  <a:lnTo>
                    <a:pt x="30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8" name="Freeform 100"/>
            <p:cNvSpPr>
              <a:spLocks/>
            </p:cNvSpPr>
            <p:nvPr/>
          </p:nvSpPr>
          <p:spPr bwMode="auto">
            <a:xfrm>
              <a:off x="2676" y="3665"/>
              <a:ext cx="307" cy="238"/>
            </a:xfrm>
            <a:custGeom>
              <a:avLst/>
              <a:gdLst/>
              <a:ahLst/>
              <a:cxnLst>
                <a:cxn ang="0">
                  <a:pos x="0" y="237"/>
                </a:cxn>
                <a:cxn ang="0">
                  <a:pos x="14" y="235"/>
                </a:cxn>
                <a:cxn ang="0">
                  <a:pos x="14" y="17"/>
                </a:cxn>
                <a:cxn ang="0">
                  <a:pos x="307" y="15"/>
                </a:cxn>
                <a:cxn ang="0">
                  <a:pos x="302" y="0"/>
                </a:cxn>
                <a:cxn ang="0">
                  <a:pos x="0" y="0"/>
                </a:cxn>
                <a:cxn ang="0">
                  <a:pos x="0" y="237"/>
                </a:cxn>
              </a:cxnLst>
              <a:rect l="0" t="0" r="r" b="b"/>
              <a:pathLst>
                <a:path w="307" h="238">
                  <a:moveTo>
                    <a:pt x="0" y="237"/>
                  </a:moveTo>
                  <a:lnTo>
                    <a:pt x="14" y="235"/>
                  </a:lnTo>
                  <a:lnTo>
                    <a:pt x="14" y="17"/>
                  </a:lnTo>
                  <a:lnTo>
                    <a:pt x="307" y="15"/>
                  </a:lnTo>
                  <a:lnTo>
                    <a:pt x="302" y="0"/>
                  </a:lnTo>
                  <a:lnTo>
                    <a:pt x="0" y="0"/>
                  </a:lnTo>
                  <a:lnTo>
                    <a:pt x="0" y="237"/>
                  </a:lnTo>
                  <a:close/>
                </a:path>
              </a:pathLst>
            </a:custGeom>
            <a:noFill/>
            <a:ln w="1394">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7" name="AutoShape 99"/>
            <p:cNvSpPr>
              <a:spLocks/>
            </p:cNvSpPr>
            <p:nvPr/>
          </p:nvSpPr>
          <p:spPr bwMode="auto">
            <a:xfrm>
              <a:off x="2675" y="3618"/>
              <a:ext cx="309" cy="285"/>
            </a:xfrm>
            <a:custGeom>
              <a:avLst/>
              <a:gdLst/>
              <a:ahLst/>
              <a:cxnLst>
                <a:cxn ang="0">
                  <a:pos x="2" y="285"/>
                </a:cxn>
                <a:cxn ang="0">
                  <a:pos x="309" y="285"/>
                </a:cxn>
                <a:cxn ang="0">
                  <a:pos x="309" y="48"/>
                </a:cxn>
                <a:cxn ang="0">
                  <a:pos x="2" y="48"/>
                </a:cxn>
                <a:cxn ang="0">
                  <a:pos x="2" y="285"/>
                </a:cxn>
                <a:cxn ang="0">
                  <a:pos x="2" y="48"/>
                </a:cxn>
                <a:cxn ang="0">
                  <a:pos x="169" y="47"/>
                </a:cxn>
                <a:cxn ang="0">
                  <a:pos x="170" y="47"/>
                </a:cxn>
                <a:cxn ang="0">
                  <a:pos x="171" y="46"/>
                </a:cxn>
                <a:cxn ang="0">
                  <a:pos x="171" y="45"/>
                </a:cxn>
                <a:cxn ang="0">
                  <a:pos x="171" y="45"/>
                </a:cxn>
                <a:cxn ang="0">
                  <a:pos x="171" y="44"/>
                </a:cxn>
                <a:cxn ang="0">
                  <a:pos x="171" y="44"/>
                </a:cxn>
                <a:cxn ang="0">
                  <a:pos x="121" y="1"/>
                </a:cxn>
                <a:cxn ang="0">
                  <a:pos x="121" y="0"/>
                </a:cxn>
                <a:cxn ang="0">
                  <a:pos x="120" y="0"/>
                </a:cxn>
                <a:cxn ang="0">
                  <a:pos x="120" y="0"/>
                </a:cxn>
                <a:cxn ang="0">
                  <a:pos x="52" y="0"/>
                </a:cxn>
                <a:cxn ang="0">
                  <a:pos x="51" y="0"/>
                </a:cxn>
                <a:cxn ang="0">
                  <a:pos x="51" y="0"/>
                </a:cxn>
                <a:cxn ang="0">
                  <a:pos x="51" y="1"/>
                </a:cxn>
                <a:cxn ang="0">
                  <a:pos x="51" y="1"/>
                </a:cxn>
                <a:cxn ang="0">
                  <a:pos x="1" y="44"/>
                </a:cxn>
                <a:cxn ang="0">
                  <a:pos x="0" y="45"/>
                </a:cxn>
                <a:cxn ang="0">
                  <a:pos x="0" y="46"/>
                </a:cxn>
                <a:cxn ang="0">
                  <a:pos x="1" y="47"/>
                </a:cxn>
                <a:cxn ang="0">
                  <a:pos x="1" y="47"/>
                </a:cxn>
                <a:cxn ang="0">
                  <a:pos x="2" y="48"/>
                </a:cxn>
                <a:cxn ang="0">
                  <a:pos x="2" y="48"/>
                </a:cxn>
              </a:cxnLst>
              <a:rect l="0" t="0" r="r" b="b"/>
              <a:pathLst>
                <a:path w="309" h="285">
                  <a:moveTo>
                    <a:pt x="2" y="285"/>
                  </a:moveTo>
                  <a:lnTo>
                    <a:pt x="309" y="285"/>
                  </a:lnTo>
                  <a:lnTo>
                    <a:pt x="309" y="48"/>
                  </a:lnTo>
                  <a:lnTo>
                    <a:pt x="2" y="48"/>
                  </a:lnTo>
                  <a:lnTo>
                    <a:pt x="2" y="285"/>
                  </a:lnTo>
                  <a:close/>
                  <a:moveTo>
                    <a:pt x="2" y="48"/>
                  </a:moveTo>
                  <a:lnTo>
                    <a:pt x="169" y="47"/>
                  </a:lnTo>
                  <a:lnTo>
                    <a:pt x="170" y="47"/>
                  </a:lnTo>
                  <a:lnTo>
                    <a:pt x="171" y="46"/>
                  </a:lnTo>
                  <a:lnTo>
                    <a:pt x="171" y="45"/>
                  </a:lnTo>
                  <a:lnTo>
                    <a:pt x="171" y="44"/>
                  </a:lnTo>
                  <a:lnTo>
                    <a:pt x="121" y="1"/>
                  </a:lnTo>
                  <a:lnTo>
                    <a:pt x="121" y="0"/>
                  </a:lnTo>
                  <a:lnTo>
                    <a:pt x="120" y="0"/>
                  </a:lnTo>
                  <a:lnTo>
                    <a:pt x="52" y="0"/>
                  </a:lnTo>
                  <a:lnTo>
                    <a:pt x="51" y="0"/>
                  </a:lnTo>
                  <a:lnTo>
                    <a:pt x="51" y="1"/>
                  </a:lnTo>
                  <a:lnTo>
                    <a:pt x="1" y="44"/>
                  </a:lnTo>
                  <a:lnTo>
                    <a:pt x="0" y="45"/>
                  </a:lnTo>
                  <a:lnTo>
                    <a:pt x="0" y="46"/>
                  </a:lnTo>
                  <a:lnTo>
                    <a:pt x="1" y="47"/>
                  </a:lnTo>
                  <a:lnTo>
                    <a:pt x="2" y="48"/>
                  </a:lnTo>
                  <a:close/>
                </a:path>
              </a:pathLst>
            </a:custGeom>
            <a:noFill/>
            <a:ln w="1392">
              <a:solidFill>
                <a:srgbClr val="9A9A9A"/>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6" name="Freeform 98"/>
            <p:cNvSpPr>
              <a:spLocks/>
            </p:cNvSpPr>
            <p:nvPr/>
          </p:nvSpPr>
          <p:spPr bwMode="auto">
            <a:xfrm>
              <a:off x="2960" y="3735"/>
              <a:ext cx="62" cy="269"/>
            </a:xfrm>
            <a:custGeom>
              <a:avLst/>
              <a:gdLst/>
              <a:ahLst/>
              <a:cxnLst>
                <a:cxn ang="0">
                  <a:pos x="61" y="0"/>
                </a:cxn>
                <a:cxn ang="0">
                  <a:pos x="0" y="73"/>
                </a:cxn>
                <a:cxn ang="0">
                  <a:pos x="0" y="268"/>
                </a:cxn>
                <a:cxn ang="0">
                  <a:pos x="61" y="195"/>
                </a:cxn>
                <a:cxn ang="0">
                  <a:pos x="61" y="0"/>
                </a:cxn>
              </a:cxnLst>
              <a:rect l="0" t="0" r="r" b="b"/>
              <a:pathLst>
                <a:path w="62" h="269">
                  <a:moveTo>
                    <a:pt x="61" y="0"/>
                  </a:moveTo>
                  <a:lnTo>
                    <a:pt x="0" y="73"/>
                  </a:lnTo>
                  <a:lnTo>
                    <a:pt x="0" y="268"/>
                  </a:lnTo>
                  <a:lnTo>
                    <a:pt x="61" y="195"/>
                  </a:lnTo>
                  <a:lnTo>
                    <a:pt x="61" y="0"/>
                  </a:lnTo>
                  <a:close/>
                </a:path>
              </a:pathLst>
            </a:custGeom>
            <a:solidFill>
              <a:srgbClr val="9A9A9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5" name="Freeform 97"/>
            <p:cNvSpPr>
              <a:spLocks/>
            </p:cNvSpPr>
            <p:nvPr/>
          </p:nvSpPr>
          <p:spPr bwMode="auto">
            <a:xfrm>
              <a:off x="2960" y="3735"/>
              <a:ext cx="62" cy="269"/>
            </a:xfrm>
            <a:custGeom>
              <a:avLst/>
              <a:gdLst/>
              <a:ahLst/>
              <a:cxnLst>
                <a:cxn ang="0">
                  <a:pos x="0" y="268"/>
                </a:cxn>
                <a:cxn ang="0">
                  <a:pos x="61" y="195"/>
                </a:cxn>
                <a:cxn ang="0">
                  <a:pos x="61" y="0"/>
                </a:cxn>
                <a:cxn ang="0">
                  <a:pos x="0" y="73"/>
                </a:cxn>
                <a:cxn ang="0">
                  <a:pos x="0" y="268"/>
                </a:cxn>
              </a:cxnLst>
              <a:rect l="0" t="0" r="r" b="b"/>
              <a:pathLst>
                <a:path w="62" h="269">
                  <a:moveTo>
                    <a:pt x="0" y="268"/>
                  </a:moveTo>
                  <a:lnTo>
                    <a:pt x="61" y="195"/>
                  </a:lnTo>
                  <a:lnTo>
                    <a:pt x="61" y="0"/>
                  </a:lnTo>
                  <a:lnTo>
                    <a:pt x="0" y="73"/>
                  </a:lnTo>
                  <a:lnTo>
                    <a:pt x="0" y="268"/>
                  </a:lnTo>
                  <a:close/>
                </a:path>
              </a:pathLst>
            </a:custGeom>
            <a:noFill/>
            <a:ln w="138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4" name="Rectangle 96"/>
            <p:cNvSpPr>
              <a:spLocks noChangeArrowheads="1"/>
            </p:cNvSpPr>
            <p:nvPr/>
          </p:nvSpPr>
          <p:spPr bwMode="auto">
            <a:xfrm>
              <a:off x="2635" y="3809"/>
              <a:ext cx="325" cy="196"/>
            </a:xfrm>
            <a:prstGeom prst="rect">
              <a:avLst/>
            </a:prstGeom>
            <a:solidFill>
              <a:srgbClr val="CDCDC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3" name="Rectangle 95"/>
            <p:cNvSpPr>
              <a:spLocks noChangeArrowheads="1"/>
            </p:cNvSpPr>
            <p:nvPr/>
          </p:nvSpPr>
          <p:spPr bwMode="auto">
            <a:xfrm>
              <a:off x="2635" y="3809"/>
              <a:ext cx="325" cy="196"/>
            </a:xfrm>
            <a:prstGeom prst="rect">
              <a:avLst/>
            </a:prstGeom>
            <a:noFill/>
            <a:ln w="139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2" name="Rectangle 94"/>
            <p:cNvSpPr>
              <a:spLocks noChangeArrowheads="1"/>
            </p:cNvSpPr>
            <p:nvPr/>
          </p:nvSpPr>
          <p:spPr bwMode="auto">
            <a:xfrm>
              <a:off x="2635" y="3809"/>
              <a:ext cx="325" cy="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1" name="Rectangle 93"/>
            <p:cNvSpPr>
              <a:spLocks noChangeArrowheads="1"/>
            </p:cNvSpPr>
            <p:nvPr/>
          </p:nvSpPr>
          <p:spPr bwMode="auto">
            <a:xfrm>
              <a:off x="2635" y="3809"/>
              <a:ext cx="325" cy="196"/>
            </a:xfrm>
            <a:prstGeom prst="rect">
              <a:avLst/>
            </a:prstGeom>
            <a:noFill/>
            <a:ln w="139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40" name="Picture 92"/>
            <p:cNvPicPr>
              <a:picLocks noChangeAspect="1" noChangeArrowheads="1"/>
            </p:cNvPicPr>
            <p:nvPr/>
          </p:nvPicPr>
          <p:blipFill>
            <a:blip r:embed="rId40"/>
            <a:srcRect/>
            <a:stretch>
              <a:fillRect/>
            </a:stretch>
          </p:blipFill>
          <p:spPr bwMode="auto">
            <a:xfrm>
              <a:off x="2635" y="3789"/>
              <a:ext cx="145" cy="240"/>
            </a:xfrm>
            <a:prstGeom prst="rect">
              <a:avLst/>
            </a:prstGeom>
            <a:noFill/>
          </p:spPr>
        </p:pic>
        <p:sp>
          <p:nvSpPr>
            <p:cNvPr id="2139" name="Freeform 91"/>
            <p:cNvSpPr>
              <a:spLocks/>
            </p:cNvSpPr>
            <p:nvPr/>
          </p:nvSpPr>
          <p:spPr bwMode="auto">
            <a:xfrm>
              <a:off x="2635" y="3789"/>
              <a:ext cx="145" cy="240"/>
            </a:xfrm>
            <a:custGeom>
              <a:avLst/>
              <a:gdLst/>
              <a:ahLst/>
              <a:cxnLst>
                <a:cxn ang="0">
                  <a:pos x="145" y="220"/>
                </a:cxn>
                <a:cxn ang="0">
                  <a:pos x="145" y="0"/>
                </a:cxn>
                <a:cxn ang="0">
                  <a:pos x="0" y="0"/>
                </a:cxn>
                <a:cxn ang="0">
                  <a:pos x="0" y="220"/>
                </a:cxn>
                <a:cxn ang="0">
                  <a:pos x="6" y="227"/>
                </a:cxn>
                <a:cxn ang="0">
                  <a:pos x="21" y="234"/>
                </a:cxn>
                <a:cxn ang="0">
                  <a:pos x="44" y="238"/>
                </a:cxn>
                <a:cxn ang="0">
                  <a:pos x="72" y="240"/>
                </a:cxn>
                <a:cxn ang="0">
                  <a:pos x="101" y="238"/>
                </a:cxn>
                <a:cxn ang="0">
                  <a:pos x="124" y="234"/>
                </a:cxn>
                <a:cxn ang="0">
                  <a:pos x="139" y="227"/>
                </a:cxn>
                <a:cxn ang="0">
                  <a:pos x="145" y="220"/>
                </a:cxn>
              </a:cxnLst>
              <a:rect l="0" t="0" r="r" b="b"/>
              <a:pathLst>
                <a:path w="145" h="240">
                  <a:moveTo>
                    <a:pt x="145" y="220"/>
                  </a:moveTo>
                  <a:lnTo>
                    <a:pt x="145" y="0"/>
                  </a:lnTo>
                  <a:lnTo>
                    <a:pt x="0" y="0"/>
                  </a:lnTo>
                  <a:lnTo>
                    <a:pt x="0" y="220"/>
                  </a:lnTo>
                  <a:lnTo>
                    <a:pt x="6" y="227"/>
                  </a:lnTo>
                  <a:lnTo>
                    <a:pt x="21" y="234"/>
                  </a:lnTo>
                  <a:lnTo>
                    <a:pt x="44" y="238"/>
                  </a:lnTo>
                  <a:lnTo>
                    <a:pt x="72" y="240"/>
                  </a:lnTo>
                  <a:lnTo>
                    <a:pt x="101" y="238"/>
                  </a:lnTo>
                  <a:lnTo>
                    <a:pt x="124" y="234"/>
                  </a:lnTo>
                  <a:lnTo>
                    <a:pt x="139" y="227"/>
                  </a:lnTo>
                  <a:lnTo>
                    <a:pt x="145" y="220"/>
                  </a:lnTo>
                  <a:close/>
                </a:path>
              </a:pathLst>
            </a:custGeom>
            <a:noFill/>
            <a:ln w="1389">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8" name="Freeform 90"/>
            <p:cNvSpPr>
              <a:spLocks/>
            </p:cNvSpPr>
            <p:nvPr/>
          </p:nvSpPr>
          <p:spPr bwMode="auto">
            <a:xfrm>
              <a:off x="2635" y="3769"/>
              <a:ext cx="145" cy="40"/>
            </a:xfrm>
            <a:custGeom>
              <a:avLst/>
              <a:gdLst/>
              <a:ahLst/>
              <a:cxnLst>
                <a:cxn ang="0">
                  <a:pos x="72" y="0"/>
                </a:cxn>
                <a:cxn ang="0">
                  <a:pos x="44" y="2"/>
                </a:cxn>
                <a:cxn ang="0">
                  <a:pos x="21" y="6"/>
                </a:cxn>
                <a:cxn ang="0">
                  <a:pos x="6" y="12"/>
                </a:cxn>
                <a:cxn ang="0">
                  <a:pos x="0" y="20"/>
                </a:cxn>
                <a:cxn ang="0">
                  <a:pos x="6" y="28"/>
                </a:cxn>
                <a:cxn ang="0">
                  <a:pos x="21" y="34"/>
                </a:cxn>
                <a:cxn ang="0">
                  <a:pos x="44" y="39"/>
                </a:cxn>
                <a:cxn ang="0">
                  <a:pos x="72" y="40"/>
                </a:cxn>
                <a:cxn ang="0">
                  <a:pos x="101" y="39"/>
                </a:cxn>
                <a:cxn ang="0">
                  <a:pos x="124" y="34"/>
                </a:cxn>
                <a:cxn ang="0">
                  <a:pos x="139" y="28"/>
                </a:cxn>
                <a:cxn ang="0">
                  <a:pos x="145" y="20"/>
                </a:cxn>
                <a:cxn ang="0">
                  <a:pos x="139" y="12"/>
                </a:cxn>
                <a:cxn ang="0">
                  <a:pos x="124" y="6"/>
                </a:cxn>
                <a:cxn ang="0">
                  <a:pos x="101" y="2"/>
                </a:cxn>
                <a:cxn ang="0">
                  <a:pos x="72" y="0"/>
                </a:cxn>
              </a:cxnLst>
              <a:rect l="0" t="0" r="r" b="b"/>
              <a:pathLst>
                <a:path w="145" h="40">
                  <a:moveTo>
                    <a:pt x="72" y="0"/>
                  </a:moveTo>
                  <a:lnTo>
                    <a:pt x="44" y="2"/>
                  </a:lnTo>
                  <a:lnTo>
                    <a:pt x="21" y="6"/>
                  </a:lnTo>
                  <a:lnTo>
                    <a:pt x="6" y="12"/>
                  </a:lnTo>
                  <a:lnTo>
                    <a:pt x="0" y="20"/>
                  </a:lnTo>
                  <a:lnTo>
                    <a:pt x="6" y="28"/>
                  </a:lnTo>
                  <a:lnTo>
                    <a:pt x="21" y="34"/>
                  </a:lnTo>
                  <a:lnTo>
                    <a:pt x="44" y="39"/>
                  </a:lnTo>
                  <a:lnTo>
                    <a:pt x="72" y="40"/>
                  </a:lnTo>
                  <a:lnTo>
                    <a:pt x="101" y="39"/>
                  </a:lnTo>
                  <a:lnTo>
                    <a:pt x="124" y="34"/>
                  </a:lnTo>
                  <a:lnTo>
                    <a:pt x="139" y="28"/>
                  </a:lnTo>
                  <a:lnTo>
                    <a:pt x="145" y="20"/>
                  </a:lnTo>
                  <a:lnTo>
                    <a:pt x="139" y="12"/>
                  </a:lnTo>
                  <a:lnTo>
                    <a:pt x="124" y="6"/>
                  </a:lnTo>
                  <a:lnTo>
                    <a:pt x="101" y="2"/>
                  </a:lnTo>
                  <a:lnTo>
                    <a:pt x="72" y="0"/>
                  </a:lnTo>
                  <a:close/>
                </a:path>
              </a:pathLst>
            </a:custGeom>
            <a:solidFill>
              <a:srgbClr val="FFFF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7" name="Freeform 89"/>
            <p:cNvSpPr>
              <a:spLocks/>
            </p:cNvSpPr>
            <p:nvPr/>
          </p:nvSpPr>
          <p:spPr bwMode="auto">
            <a:xfrm>
              <a:off x="2635" y="3769"/>
              <a:ext cx="145" cy="40"/>
            </a:xfrm>
            <a:custGeom>
              <a:avLst/>
              <a:gdLst/>
              <a:ahLst/>
              <a:cxnLst>
                <a:cxn ang="0">
                  <a:pos x="145" y="20"/>
                </a:cxn>
                <a:cxn ang="0">
                  <a:pos x="139" y="12"/>
                </a:cxn>
                <a:cxn ang="0">
                  <a:pos x="124" y="6"/>
                </a:cxn>
                <a:cxn ang="0">
                  <a:pos x="101" y="2"/>
                </a:cxn>
                <a:cxn ang="0">
                  <a:pos x="72" y="0"/>
                </a:cxn>
                <a:cxn ang="0">
                  <a:pos x="44" y="2"/>
                </a:cxn>
                <a:cxn ang="0">
                  <a:pos x="21" y="6"/>
                </a:cxn>
                <a:cxn ang="0">
                  <a:pos x="6" y="12"/>
                </a:cxn>
                <a:cxn ang="0">
                  <a:pos x="0" y="20"/>
                </a:cxn>
                <a:cxn ang="0">
                  <a:pos x="6" y="28"/>
                </a:cxn>
                <a:cxn ang="0">
                  <a:pos x="21" y="34"/>
                </a:cxn>
                <a:cxn ang="0">
                  <a:pos x="44" y="39"/>
                </a:cxn>
                <a:cxn ang="0">
                  <a:pos x="72" y="40"/>
                </a:cxn>
                <a:cxn ang="0">
                  <a:pos x="101" y="39"/>
                </a:cxn>
                <a:cxn ang="0">
                  <a:pos x="124" y="34"/>
                </a:cxn>
                <a:cxn ang="0">
                  <a:pos x="139" y="28"/>
                </a:cxn>
                <a:cxn ang="0">
                  <a:pos x="145" y="20"/>
                </a:cxn>
              </a:cxnLst>
              <a:rect l="0" t="0" r="r" b="b"/>
              <a:pathLst>
                <a:path w="145" h="40">
                  <a:moveTo>
                    <a:pt x="145" y="20"/>
                  </a:moveTo>
                  <a:lnTo>
                    <a:pt x="139" y="12"/>
                  </a:lnTo>
                  <a:lnTo>
                    <a:pt x="124" y="6"/>
                  </a:lnTo>
                  <a:lnTo>
                    <a:pt x="101" y="2"/>
                  </a:lnTo>
                  <a:lnTo>
                    <a:pt x="72" y="0"/>
                  </a:lnTo>
                  <a:lnTo>
                    <a:pt x="44" y="2"/>
                  </a:lnTo>
                  <a:lnTo>
                    <a:pt x="21" y="6"/>
                  </a:lnTo>
                  <a:lnTo>
                    <a:pt x="6" y="12"/>
                  </a:lnTo>
                  <a:lnTo>
                    <a:pt x="0" y="20"/>
                  </a:lnTo>
                  <a:lnTo>
                    <a:pt x="6" y="28"/>
                  </a:lnTo>
                  <a:lnTo>
                    <a:pt x="21" y="34"/>
                  </a:lnTo>
                  <a:lnTo>
                    <a:pt x="44" y="39"/>
                  </a:lnTo>
                  <a:lnTo>
                    <a:pt x="72" y="40"/>
                  </a:lnTo>
                  <a:lnTo>
                    <a:pt x="101" y="39"/>
                  </a:lnTo>
                  <a:lnTo>
                    <a:pt x="124" y="34"/>
                  </a:lnTo>
                  <a:lnTo>
                    <a:pt x="139" y="28"/>
                  </a:lnTo>
                  <a:lnTo>
                    <a:pt x="145" y="20"/>
                  </a:lnTo>
                  <a:close/>
                </a:path>
              </a:pathLst>
            </a:custGeom>
            <a:noFill/>
            <a:ln w="1398">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6" name="AutoShape 88"/>
            <p:cNvSpPr>
              <a:spLocks/>
            </p:cNvSpPr>
            <p:nvPr/>
          </p:nvSpPr>
          <p:spPr bwMode="auto">
            <a:xfrm>
              <a:off x="870" y="2495"/>
              <a:ext cx="1766" cy="1322"/>
            </a:xfrm>
            <a:custGeom>
              <a:avLst/>
              <a:gdLst/>
              <a:ahLst/>
              <a:cxnLst>
                <a:cxn ang="0">
                  <a:pos x="0" y="8"/>
                </a:cxn>
                <a:cxn ang="0">
                  <a:pos x="1765" y="1314"/>
                </a:cxn>
                <a:cxn ang="0">
                  <a:pos x="51" y="0"/>
                </a:cxn>
                <a:cxn ang="0">
                  <a:pos x="0" y="8"/>
                </a:cxn>
                <a:cxn ang="0">
                  <a:pos x="8" y="60"/>
                </a:cxn>
                <a:cxn ang="0">
                  <a:pos x="1714" y="1322"/>
                </a:cxn>
                <a:cxn ang="0">
                  <a:pos x="1765" y="1314"/>
                </a:cxn>
                <a:cxn ang="0">
                  <a:pos x="1757" y="1263"/>
                </a:cxn>
              </a:cxnLst>
              <a:rect l="0" t="0" r="r" b="b"/>
              <a:pathLst>
                <a:path w="1766" h="1322">
                  <a:moveTo>
                    <a:pt x="0" y="8"/>
                  </a:moveTo>
                  <a:lnTo>
                    <a:pt x="1765" y="1314"/>
                  </a:lnTo>
                  <a:moveTo>
                    <a:pt x="51" y="0"/>
                  </a:moveTo>
                  <a:lnTo>
                    <a:pt x="0" y="8"/>
                  </a:lnTo>
                  <a:lnTo>
                    <a:pt x="8" y="60"/>
                  </a:lnTo>
                  <a:moveTo>
                    <a:pt x="1714" y="1322"/>
                  </a:moveTo>
                  <a:lnTo>
                    <a:pt x="1765" y="1314"/>
                  </a:lnTo>
                  <a:lnTo>
                    <a:pt x="1757" y="1263"/>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5" name="Rectangle 87"/>
            <p:cNvSpPr>
              <a:spLocks noChangeArrowheads="1"/>
            </p:cNvSpPr>
            <p:nvPr/>
          </p:nvSpPr>
          <p:spPr bwMode="auto">
            <a:xfrm>
              <a:off x="1356" y="3079"/>
              <a:ext cx="795"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34" name="AutoShape 86"/>
            <p:cNvSpPr>
              <a:spLocks/>
            </p:cNvSpPr>
            <p:nvPr/>
          </p:nvSpPr>
          <p:spPr bwMode="auto">
            <a:xfrm>
              <a:off x="3022" y="2547"/>
              <a:ext cx="1663" cy="1269"/>
            </a:xfrm>
            <a:custGeom>
              <a:avLst/>
              <a:gdLst/>
              <a:ahLst/>
              <a:cxnLst>
                <a:cxn ang="0">
                  <a:pos x="0" y="1261"/>
                </a:cxn>
                <a:cxn ang="0">
                  <a:pos x="1662" y="7"/>
                </a:cxn>
                <a:cxn ang="0">
                  <a:pos x="8" y="1209"/>
                </a:cxn>
                <a:cxn ang="0">
                  <a:pos x="0" y="1261"/>
                </a:cxn>
                <a:cxn ang="0">
                  <a:pos x="52" y="1269"/>
                </a:cxn>
                <a:cxn ang="0">
                  <a:pos x="1655" y="59"/>
                </a:cxn>
                <a:cxn ang="0">
                  <a:pos x="1662" y="7"/>
                </a:cxn>
                <a:cxn ang="0">
                  <a:pos x="1611" y="0"/>
                </a:cxn>
              </a:cxnLst>
              <a:rect l="0" t="0" r="r" b="b"/>
              <a:pathLst>
                <a:path w="1663" h="1269">
                  <a:moveTo>
                    <a:pt x="0" y="1261"/>
                  </a:moveTo>
                  <a:lnTo>
                    <a:pt x="1662" y="7"/>
                  </a:lnTo>
                  <a:moveTo>
                    <a:pt x="8" y="1209"/>
                  </a:moveTo>
                  <a:lnTo>
                    <a:pt x="0" y="1261"/>
                  </a:lnTo>
                  <a:lnTo>
                    <a:pt x="52" y="1269"/>
                  </a:lnTo>
                  <a:moveTo>
                    <a:pt x="1655" y="59"/>
                  </a:moveTo>
                  <a:lnTo>
                    <a:pt x="1662" y="7"/>
                  </a:lnTo>
                  <a:lnTo>
                    <a:pt x="1611" y="0"/>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3" name="Rectangle 85"/>
            <p:cNvSpPr>
              <a:spLocks noChangeArrowheads="1"/>
            </p:cNvSpPr>
            <p:nvPr/>
          </p:nvSpPr>
          <p:spPr bwMode="auto">
            <a:xfrm>
              <a:off x="3456" y="3105"/>
              <a:ext cx="795"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132" name="Picture 84"/>
            <p:cNvPicPr>
              <a:picLocks noChangeAspect="1" noChangeArrowheads="1"/>
            </p:cNvPicPr>
            <p:nvPr/>
          </p:nvPicPr>
          <p:blipFill>
            <a:blip r:embed="rId41"/>
            <a:srcRect/>
            <a:stretch>
              <a:fillRect/>
            </a:stretch>
          </p:blipFill>
          <p:spPr bwMode="auto">
            <a:xfrm>
              <a:off x="4361" y="416"/>
              <a:ext cx="367" cy="257"/>
            </a:xfrm>
            <a:prstGeom prst="rect">
              <a:avLst/>
            </a:prstGeom>
            <a:noFill/>
          </p:spPr>
        </p:pic>
        <p:sp>
          <p:nvSpPr>
            <p:cNvPr id="2131" name="Freeform 83"/>
            <p:cNvSpPr>
              <a:spLocks/>
            </p:cNvSpPr>
            <p:nvPr/>
          </p:nvSpPr>
          <p:spPr bwMode="auto">
            <a:xfrm>
              <a:off x="4361" y="416"/>
              <a:ext cx="367" cy="227"/>
            </a:xfrm>
            <a:custGeom>
              <a:avLst/>
              <a:gdLst/>
              <a:ahLst/>
              <a:cxnLst>
                <a:cxn ang="0">
                  <a:pos x="0" y="80"/>
                </a:cxn>
                <a:cxn ang="0">
                  <a:pos x="112" y="0"/>
                </a:cxn>
                <a:cxn ang="0">
                  <a:pos x="366" y="149"/>
                </a:cxn>
                <a:cxn ang="0">
                  <a:pos x="250" y="226"/>
                </a:cxn>
                <a:cxn ang="0">
                  <a:pos x="0" y="80"/>
                </a:cxn>
              </a:cxnLst>
              <a:rect l="0" t="0" r="r" b="b"/>
              <a:pathLst>
                <a:path w="367" h="227">
                  <a:moveTo>
                    <a:pt x="0" y="80"/>
                  </a:moveTo>
                  <a:lnTo>
                    <a:pt x="112" y="0"/>
                  </a:lnTo>
                  <a:lnTo>
                    <a:pt x="366" y="149"/>
                  </a:lnTo>
                  <a:lnTo>
                    <a:pt x="250" y="226"/>
                  </a:lnTo>
                  <a:lnTo>
                    <a:pt x="0" y="80"/>
                  </a:lnTo>
                  <a:close/>
                </a:path>
              </a:pathLst>
            </a:custGeom>
            <a:noFill/>
            <a:ln w="418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30" name="Picture 82"/>
            <p:cNvPicPr>
              <a:picLocks noChangeAspect="1" noChangeArrowheads="1"/>
            </p:cNvPicPr>
            <p:nvPr/>
          </p:nvPicPr>
          <p:blipFill>
            <a:blip r:embed="rId42"/>
            <a:srcRect/>
            <a:stretch>
              <a:fillRect/>
            </a:stretch>
          </p:blipFill>
          <p:spPr bwMode="auto">
            <a:xfrm>
              <a:off x="4538" y="155"/>
              <a:ext cx="478" cy="282"/>
            </a:xfrm>
            <a:prstGeom prst="rect">
              <a:avLst/>
            </a:prstGeom>
            <a:noFill/>
          </p:spPr>
        </p:pic>
        <p:sp>
          <p:nvSpPr>
            <p:cNvPr id="2129" name="Freeform 81"/>
            <p:cNvSpPr>
              <a:spLocks/>
            </p:cNvSpPr>
            <p:nvPr/>
          </p:nvSpPr>
          <p:spPr bwMode="auto">
            <a:xfrm>
              <a:off x="4538" y="155"/>
              <a:ext cx="478" cy="282"/>
            </a:xfrm>
            <a:custGeom>
              <a:avLst/>
              <a:gdLst/>
              <a:ahLst/>
              <a:cxnLst>
                <a:cxn ang="0">
                  <a:pos x="246" y="281"/>
                </a:cxn>
                <a:cxn ang="0">
                  <a:pos x="477" y="146"/>
                </a:cxn>
                <a:cxn ang="0">
                  <a:pos x="229" y="0"/>
                </a:cxn>
                <a:cxn ang="0">
                  <a:pos x="0" y="137"/>
                </a:cxn>
                <a:cxn ang="0">
                  <a:pos x="54" y="185"/>
                </a:cxn>
                <a:cxn ang="0">
                  <a:pos x="114" y="225"/>
                </a:cxn>
                <a:cxn ang="0">
                  <a:pos x="178" y="257"/>
                </a:cxn>
                <a:cxn ang="0">
                  <a:pos x="246" y="281"/>
                </a:cxn>
              </a:cxnLst>
              <a:rect l="0" t="0" r="r" b="b"/>
              <a:pathLst>
                <a:path w="478" h="282">
                  <a:moveTo>
                    <a:pt x="246" y="281"/>
                  </a:moveTo>
                  <a:lnTo>
                    <a:pt x="477" y="146"/>
                  </a:lnTo>
                  <a:lnTo>
                    <a:pt x="229" y="0"/>
                  </a:lnTo>
                  <a:lnTo>
                    <a:pt x="0" y="137"/>
                  </a:lnTo>
                  <a:lnTo>
                    <a:pt x="54" y="185"/>
                  </a:lnTo>
                  <a:lnTo>
                    <a:pt x="114" y="225"/>
                  </a:lnTo>
                  <a:lnTo>
                    <a:pt x="178" y="257"/>
                  </a:lnTo>
                  <a:lnTo>
                    <a:pt x="246" y="281"/>
                  </a:lnTo>
                  <a:close/>
                </a:path>
              </a:pathLst>
            </a:custGeom>
            <a:noFill/>
            <a:ln w="4187">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28" name="Picture 80"/>
            <p:cNvPicPr>
              <a:picLocks noChangeAspect="1" noChangeArrowheads="1"/>
            </p:cNvPicPr>
            <p:nvPr/>
          </p:nvPicPr>
          <p:blipFill>
            <a:blip r:embed="rId43"/>
            <a:srcRect/>
            <a:stretch>
              <a:fillRect/>
            </a:stretch>
          </p:blipFill>
          <p:spPr bwMode="auto">
            <a:xfrm>
              <a:off x="4802" y="126"/>
              <a:ext cx="49" cy="270"/>
            </a:xfrm>
            <a:prstGeom prst="rect">
              <a:avLst/>
            </a:prstGeom>
            <a:noFill/>
          </p:spPr>
        </p:pic>
        <p:sp>
          <p:nvSpPr>
            <p:cNvPr id="2127" name="Freeform 79"/>
            <p:cNvSpPr>
              <a:spLocks/>
            </p:cNvSpPr>
            <p:nvPr/>
          </p:nvSpPr>
          <p:spPr bwMode="auto">
            <a:xfrm>
              <a:off x="4802" y="126"/>
              <a:ext cx="49" cy="270"/>
            </a:xfrm>
            <a:custGeom>
              <a:avLst/>
              <a:gdLst/>
              <a:ahLst/>
              <a:cxnLst>
                <a:cxn ang="0">
                  <a:pos x="0" y="270"/>
                </a:cxn>
                <a:cxn ang="0">
                  <a:pos x="0" y="29"/>
                </a:cxn>
                <a:cxn ang="0">
                  <a:pos x="49" y="0"/>
                </a:cxn>
                <a:cxn ang="0">
                  <a:pos x="47" y="229"/>
                </a:cxn>
                <a:cxn ang="0">
                  <a:pos x="0" y="270"/>
                </a:cxn>
              </a:cxnLst>
              <a:rect l="0" t="0" r="r" b="b"/>
              <a:pathLst>
                <a:path w="49" h="270">
                  <a:moveTo>
                    <a:pt x="0" y="270"/>
                  </a:moveTo>
                  <a:lnTo>
                    <a:pt x="0" y="29"/>
                  </a:lnTo>
                  <a:lnTo>
                    <a:pt x="49" y="0"/>
                  </a:lnTo>
                  <a:lnTo>
                    <a:pt x="47" y="229"/>
                  </a:lnTo>
                  <a:lnTo>
                    <a:pt x="0" y="270"/>
                  </a:lnTo>
                  <a:close/>
                </a:path>
              </a:pathLst>
            </a:custGeom>
            <a:noFill/>
            <a:ln w="4158">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26" name="Picture 78"/>
            <p:cNvPicPr>
              <a:picLocks noChangeAspect="1" noChangeArrowheads="1"/>
            </p:cNvPicPr>
            <p:nvPr/>
          </p:nvPicPr>
          <p:blipFill>
            <a:blip r:embed="rId44"/>
            <a:srcRect/>
            <a:stretch>
              <a:fillRect/>
            </a:stretch>
          </p:blipFill>
          <p:spPr bwMode="auto">
            <a:xfrm>
              <a:off x="4848" y="114"/>
              <a:ext cx="92" cy="218"/>
            </a:xfrm>
            <a:prstGeom prst="rect">
              <a:avLst/>
            </a:prstGeom>
            <a:noFill/>
          </p:spPr>
        </p:pic>
        <p:sp>
          <p:nvSpPr>
            <p:cNvPr id="2125" name="Freeform 77"/>
            <p:cNvSpPr>
              <a:spLocks/>
            </p:cNvSpPr>
            <p:nvPr/>
          </p:nvSpPr>
          <p:spPr bwMode="auto">
            <a:xfrm>
              <a:off x="4848" y="114"/>
              <a:ext cx="92" cy="218"/>
            </a:xfrm>
            <a:custGeom>
              <a:avLst/>
              <a:gdLst/>
              <a:ahLst/>
              <a:cxnLst>
                <a:cxn ang="0">
                  <a:pos x="2" y="34"/>
                </a:cxn>
                <a:cxn ang="0">
                  <a:pos x="91" y="0"/>
                </a:cxn>
                <a:cxn ang="0">
                  <a:pos x="91" y="142"/>
                </a:cxn>
                <a:cxn ang="0">
                  <a:pos x="0" y="217"/>
                </a:cxn>
                <a:cxn ang="0">
                  <a:pos x="2" y="34"/>
                </a:cxn>
              </a:cxnLst>
              <a:rect l="0" t="0" r="r" b="b"/>
              <a:pathLst>
                <a:path w="92" h="218">
                  <a:moveTo>
                    <a:pt x="2" y="34"/>
                  </a:moveTo>
                  <a:lnTo>
                    <a:pt x="91" y="0"/>
                  </a:lnTo>
                  <a:lnTo>
                    <a:pt x="91" y="142"/>
                  </a:lnTo>
                  <a:lnTo>
                    <a:pt x="0" y="217"/>
                  </a:lnTo>
                  <a:lnTo>
                    <a:pt x="2" y="34"/>
                  </a:lnTo>
                  <a:close/>
                </a:path>
              </a:pathLst>
            </a:custGeom>
            <a:noFill/>
            <a:ln w="4162">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24" name="Picture 76"/>
            <p:cNvPicPr>
              <a:picLocks noChangeAspect="1" noChangeArrowheads="1"/>
            </p:cNvPicPr>
            <p:nvPr/>
          </p:nvPicPr>
          <p:blipFill>
            <a:blip r:embed="rId45"/>
            <a:srcRect/>
            <a:stretch>
              <a:fillRect/>
            </a:stretch>
          </p:blipFill>
          <p:spPr bwMode="auto">
            <a:xfrm>
              <a:off x="4704" y="20"/>
              <a:ext cx="236" cy="130"/>
            </a:xfrm>
            <a:prstGeom prst="rect">
              <a:avLst/>
            </a:prstGeom>
            <a:noFill/>
          </p:spPr>
        </p:pic>
        <p:sp>
          <p:nvSpPr>
            <p:cNvPr id="2123" name="Freeform 75"/>
            <p:cNvSpPr>
              <a:spLocks/>
            </p:cNvSpPr>
            <p:nvPr/>
          </p:nvSpPr>
          <p:spPr bwMode="auto">
            <a:xfrm>
              <a:off x="4704" y="20"/>
              <a:ext cx="236" cy="130"/>
            </a:xfrm>
            <a:custGeom>
              <a:avLst/>
              <a:gdLst/>
              <a:ahLst/>
              <a:cxnLst>
                <a:cxn ang="0">
                  <a:pos x="146" y="129"/>
                </a:cxn>
                <a:cxn ang="0">
                  <a:pos x="146" y="107"/>
                </a:cxn>
                <a:cxn ang="0">
                  <a:pos x="0" y="22"/>
                </a:cxn>
                <a:cxn ang="0">
                  <a:pos x="74" y="0"/>
                </a:cxn>
                <a:cxn ang="0">
                  <a:pos x="235" y="95"/>
                </a:cxn>
                <a:cxn ang="0">
                  <a:pos x="146" y="129"/>
                </a:cxn>
              </a:cxnLst>
              <a:rect l="0" t="0" r="r" b="b"/>
              <a:pathLst>
                <a:path w="236" h="130">
                  <a:moveTo>
                    <a:pt x="146" y="129"/>
                  </a:moveTo>
                  <a:lnTo>
                    <a:pt x="146" y="107"/>
                  </a:lnTo>
                  <a:lnTo>
                    <a:pt x="0" y="22"/>
                  </a:lnTo>
                  <a:lnTo>
                    <a:pt x="74" y="0"/>
                  </a:lnTo>
                  <a:lnTo>
                    <a:pt x="235" y="95"/>
                  </a:lnTo>
                  <a:lnTo>
                    <a:pt x="146" y="129"/>
                  </a:lnTo>
                  <a:close/>
                </a:path>
              </a:pathLst>
            </a:custGeom>
            <a:noFill/>
            <a:ln w="4187">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22" name="Picture 74"/>
            <p:cNvPicPr>
              <a:picLocks noChangeAspect="1" noChangeArrowheads="1"/>
            </p:cNvPicPr>
            <p:nvPr/>
          </p:nvPicPr>
          <p:blipFill>
            <a:blip r:embed="rId46"/>
            <a:srcRect/>
            <a:stretch>
              <a:fillRect/>
            </a:stretch>
          </p:blipFill>
          <p:spPr bwMode="auto">
            <a:xfrm>
              <a:off x="4785" y="302"/>
              <a:ext cx="231" cy="239"/>
            </a:xfrm>
            <a:prstGeom prst="rect">
              <a:avLst/>
            </a:prstGeom>
            <a:noFill/>
          </p:spPr>
        </p:pic>
        <p:sp>
          <p:nvSpPr>
            <p:cNvPr id="2121" name="Freeform 73"/>
            <p:cNvSpPr>
              <a:spLocks/>
            </p:cNvSpPr>
            <p:nvPr/>
          </p:nvSpPr>
          <p:spPr bwMode="auto">
            <a:xfrm>
              <a:off x="4785" y="302"/>
              <a:ext cx="231" cy="239"/>
            </a:xfrm>
            <a:custGeom>
              <a:avLst/>
              <a:gdLst/>
              <a:ahLst/>
              <a:cxnLst>
                <a:cxn ang="0">
                  <a:pos x="0" y="135"/>
                </a:cxn>
                <a:cxn ang="0">
                  <a:pos x="231" y="0"/>
                </a:cxn>
                <a:cxn ang="0">
                  <a:pos x="231" y="103"/>
                </a:cxn>
                <a:cxn ang="0">
                  <a:pos x="0" y="239"/>
                </a:cxn>
                <a:cxn ang="0">
                  <a:pos x="0" y="135"/>
                </a:cxn>
              </a:cxnLst>
              <a:rect l="0" t="0" r="r" b="b"/>
              <a:pathLst>
                <a:path w="231" h="239">
                  <a:moveTo>
                    <a:pt x="0" y="135"/>
                  </a:moveTo>
                  <a:lnTo>
                    <a:pt x="231" y="0"/>
                  </a:lnTo>
                  <a:lnTo>
                    <a:pt x="231" y="103"/>
                  </a:lnTo>
                  <a:lnTo>
                    <a:pt x="0" y="239"/>
                  </a:lnTo>
                  <a:lnTo>
                    <a:pt x="0" y="135"/>
                  </a:lnTo>
                  <a:close/>
                </a:path>
              </a:pathLst>
            </a:custGeom>
            <a:noFill/>
            <a:ln w="4176">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20" name="Picture 72"/>
            <p:cNvPicPr>
              <a:picLocks noChangeAspect="1" noChangeArrowheads="1"/>
            </p:cNvPicPr>
            <p:nvPr/>
          </p:nvPicPr>
          <p:blipFill>
            <a:blip r:embed="rId47"/>
            <a:srcRect/>
            <a:stretch>
              <a:fillRect/>
            </a:stretch>
          </p:blipFill>
          <p:spPr bwMode="auto">
            <a:xfrm>
              <a:off x="4594" y="11"/>
              <a:ext cx="257" cy="145"/>
            </a:xfrm>
            <a:prstGeom prst="rect">
              <a:avLst/>
            </a:prstGeom>
            <a:noFill/>
          </p:spPr>
        </p:pic>
        <p:sp>
          <p:nvSpPr>
            <p:cNvPr id="2119" name="Freeform 71"/>
            <p:cNvSpPr>
              <a:spLocks/>
            </p:cNvSpPr>
            <p:nvPr/>
          </p:nvSpPr>
          <p:spPr bwMode="auto">
            <a:xfrm>
              <a:off x="4594" y="11"/>
              <a:ext cx="257" cy="145"/>
            </a:xfrm>
            <a:custGeom>
              <a:avLst/>
              <a:gdLst/>
              <a:ahLst/>
              <a:cxnLst>
                <a:cxn ang="0">
                  <a:pos x="0" y="24"/>
                </a:cxn>
                <a:cxn ang="0">
                  <a:pos x="59" y="0"/>
                </a:cxn>
                <a:cxn ang="0">
                  <a:pos x="110" y="31"/>
                </a:cxn>
                <a:cxn ang="0">
                  <a:pos x="256" y="116"/>
                </a:cxn>
                <a:cxn ang="0">
                  <a:pos x="207" y="145"/>
                </a:cxn>
                <a:cxn ang="0">
                  <a:pos x="151" y="123"/>
                </a:cxn>
                <a:cxn ang="0">
                  <a:pos x="97" y="95"/>
                </a:cxn>
                <a:cxn ang="0">
                  <a:pos x="47" y="62"/>
                </a:cxn>
                <a:cxn ang="0">
                  <a:pos x="0" y="24"/>
                </a:cxn>
              </a:cxnLst>
              <a:rect l="0" t="0" r="r" b="b"/>
              <a:pathLst>
                <a:path w="257" h="145">
                  <a:moveTo>
                    <a:pt x="0" y="24"/>
                  </a:moveTo>
                  <a:lnTo>
                    <a:pt x="59" y="0"/>
                  </a:lnTo>
                  <a:lnTo>
                    <a:pt x="110" y="31"/>
                  </a:lnTo>
                  <a:lnTo>
                    <a:pt x="256" y="116"/>
                  </a:lnTo>
                  <a:lnTo>
                    <a:pt x="207" y="145"/>
                  </a:lnTo>
                  <a:lnTo>
                    <a:pt x="151" y="123"/>
                  </a:lnTo>
                  <a:lnTo>
                    <a:pt x="97" y="95"/>
                  </a:lnTo>
                  <a:lnTo>
                    <a:pt x="47" y="62"/>
                  </a:lnTo>
                  <a:lnTo>
                    <a:pt x="0" y="24"/>
                  </a:lnTo>
                  <a:close/>
                </a:path>
              </a:pathLst>
            </a:custGeom>
            <a:noFill/>
            <a:ln w="4187">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18" name="Picture 70"/>
            <p:cNvPicPr>
              <a:picLocks noChangeAspect="1" noChangeArrowheads="1"/>
            </p:cNvPicPr>
            <p:nvPr/>
          </p:nvPicPr>
          <p:blipFill>
            <a:blip r:embed="rId48"/>
            <a:srcRect/>
            <a:stretch>
              <a:fillRect/>
            </a:stretch>
          </p:blipFill>
          <p:spPr bwMode="auto">
            <a:xfrm>
              <a:off x="4361" y="495"/>
              <a:ext cx="250" cy="177"/>
            </a:xfrm>
            <a:prstGeom prst="rect">
              <a:avLst/>
            </a:prstGeom>
            <a:noFill/>
          </p:spPr>
        </p:pic>
        <p:sp>
          <p:nvSpPr>
            <p:cNvPr id="2117" name="Freeform 69"/>
            <p:cNvSpPr>
              <a:spLocks/>
            </p:cNvSpPr>
            <p:nvPr/>
          </p:nvSpPr>
          <p:spPr bwMode="auto">
            <a:xfrm>
              <a:off x="4361" y="495"/>
              <a:ext cx="250" cy="177"/>
            </a:xfrm>
            <a:custGeom>
              <a:avLst/>
              <a:gdLst/>
              <a:ahLst/>
              <a:cxnLst>
                <a:cxn ang="0">
                  <a:pos x="0" y="0"/>
                </a:cxn>
                <a:cxn ang="0">
                  <a:pos x="250" y="146"/>
                </a:cxn>
                <a:cxn ang="0">
                  <a:pos x="250" y="176"/>
                </a:cxn>
                <a:cxn ang="0">
                  <a:pos x="0" y="30"/>
                </a:cxn>
                <a:cxn ang="0">
                  <a:pos x="0" y="0"/>
                </a:cxn>
              </a:cxnLst>
              <a:rect l="0" t="0" r="r" b="b"/>
              <a:pathLst>
                <a:path w="250" h="177">
                  <a:moveTo>
                    <a:pt x="0" y="0"/>
                  </a:moveTo>
                  <a:lnTo>
                    <a:pt x="250" y="146"/>
                  </a:lnTo>
                  <a:lnTo>
                    <a:pt x="250" y="176"/>
                  </a:lnTo>
                  <a:lnTo>
                    <a:pt x="0" y="30"/>
                  </a:lnTo>
                  <a:lnTo>
                    <a:pt x="0" y="0"/>
                  </a:lnTo>
                  <a:close/>
                </a:path>
              </a:pathLst>
            </a:custGeom>
            <a:noFill/>
            <a:ln w="418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6" name="AutoShape 68"/>
            <p:cNvSpPr>
              <a:spLocks/>
            </p:cNvSpPr>
            <p:nvPr/>
          </p:nvSpPr>
          <p:spPr bwMode="auto">
            <a:xfrm>
              <a:off x="4388" y="430"/>
              <a:ext cx="306" cy="192"/>
            </a:xfrm>
            <a:custGeom>
              <a:avLst/>
              <a:gdLst/>
              <a:ahLst/>
              <a:cxnLst>
                <a:cxn ang="0">
                  <a:pos x="222" y="192"/>
                </a:cxn>
                <a:cxn ang="0">
                  <a:pos x="242" y="155"/>
                </a:cxn>
                <a:cxn ang="0">
                  <a:pos x="260" y="166"/>
                </a:cxn>
                <a:cxn ang="0">
                  <a:pos x="170" y="160"/>
                </a:cxn>
                <a:cxn ang="0">
                  <a:pos x="185" y="150"/>
                </a:cxn>
                <a:cxn ang="0">
                  <a:pos x="268" y="161"/>
                </a:cxn>
                <a:cxn ang="0">
                  <a:pos x="208" y="134"/>
                </a:cxn>
                <a:cxn ang="0">
                  <a:pos x="226" y="145"/>
                </a:cxn>
                <a:cxn ang="0">
                  <a:pos x="68" y="98"/>
                </a:cxn>
                <a:cxn ang="0">
                  <a:pos x="83" y="88"/>
                </a:cxn>
                <a:cxn ang="0">
                  <a:pos x="291" y="145"/>
                </a:cxn>
                <a:cxn ang="0">
                  <a:pos x="231" y="119"/>
                </a:cxn>
                <a:cxn ang="0">
                  <a:pos x="249" y="130"/>
                </a:cxn>
                <a:cxn ang="0">
                  <a:pos x="159" y="124"/>
                </a:cxn>
                <a:cxn ang="0">
                  <a:pos x="174" y="114"/>
                </a:cxn>
                <a:cxn ang="0">
                  <a:pos x="256" y="125"/>
                </a:cxn>
                <a:cxn ang="0">
                  <a:pos x="197" y="98"/>
                </a:cxn>
                <a:cxn ang="0">
                  <a:pos x="215" y="109"/>
                </a:cxn>
                <a:cxn ang="0">
                  <a:pos x="125" y="103"/>
                </a:cxn>
                <a:cxn ang="0">
                  <a:pos x="140" y="93"/>
                </a:cxn>
                <a:cxn ang="0">
                  <a:pos x="222" y="104"/>
                </a:cxn>
                <a:cxn ang="0">
                  <a:pos x="163" y="78"/>
                </a:cxn>
                <a:cxn ang="0">
                  <a:pos x="181" y="89"/>
                </a:cxn>
                <a:cxn ang="0">
                  <a:pos x="91" y="82"/>
                </a:cxn>
                <a:cxn ang="0">
                  <a:pos x="106" y="72"/>
                </a:cxn>
                <a:cxn ang="0">
                  <a:pos x="52" y="88"/>
                </a:cxn>
                <a:cxn ang="0">
                  <a:pos x="185" y="62"/>
                </a:cxn>
                <a:cxn ang="0">
                  <a:pos x="204" y="73"/>
                </a:cxn>
                <a:cxn ang="0">
                  <a:pos x="113" y="67"/>
                </a:cxn>
                <a:cxn ang="0">
                  <a:pos x="129" y="57"/>
                </a:cxn>
                <a:cxn ang="0">
                  <a:pos x="75" y="73"/>
                </a:cxn>
                <a:cxn ang="0">
                  <a:pos x="15" y="46"/>
                </a:cxn>
                <a:cxn ang="0">
                  <a:pos x="34" y="57"/>
                </a:cxn>
                <a:cxn ang="0">
                  <a:pos x="136" y="52"/>
                </a:cxn>
                <a:cxn ang="0">
                  <a:pos x="151" y="41"/>
                </a:cxn>
                <a:cxn ang="0">
                  <a:pos x="98" y="57"/>
                </a:cxn>
                <a:cxn ang="0">
                  <a:pos x="38" y="31"/>
                </a:cxn>
                <a:cxn ang="0">
                  <a:pos x="56" y="42"/>
                </a:cxn>
                <a:cxn ang="0">
                  <a:pos x="102" y="31"/>
                </a:cxn>
                <a:cxn ang="0">
                  <a:pos x="117" y="21"/>
                </a:cxn>
                <a:cxn ang="0">
                  <a:pos x="64" y="37"/>
                </a:cxn>
                <a:cxn ang="0">
                  <a:pos x="83" y="0"/>
                </a:cxn>
                <a:cxn ang="0">
                  <a:pos x="102" y="11"/>
                </a:cxn>
              </a:cxnLst>
              <a:rect l="0" t="0" r="r" b="b"/>
              <a:pathLst>
                <a:path w="306" h="192">
                  <a:moveTo>
                    <a:pt x="219" y="170"/>
                  </a:moveTo>
                  <a:lnTo>
                    <a:pt x="204" y="181"/>
                  </a:lnTo>
                  <a:lnTo>
                    <a:pt x="222" y="192"/>
                  </a:lnTo>
                  <a:lnTo>
                    <a:pt x="238" y="182"/>
                  </a:lnTo>
                  <a:lnTo>
                    <a:pt x="219" y="170"/>
                  </a:lnTo>
                  <a:close/>
                  <a:moveTo>
                    <a:pt x="242" y="155"/>
                  </a:moveTo>
                  <a:lnTo>
                    <a:pt x="227" y="165"/>
                  </a:lnTo>
                  <a:lnTo>
                    <a:pt x="245" y="176"/>
                  </a:lnTo>
                  <a:lnTo>
                    <a:pt x="260" y="166"/>
                  </a:lnTo>
                  <a:lnTo>
                    <a:pt x="242" y="155"/>
                  </a:lnTo>
                  <a:close/>
                  <a:moveTo>
                    <a:pt x="185" y="150"/>
                  </a:moveTo>
                  <a:lnTo>
                    <a:pt x="170" y="160"/>
                  </a:lnTo>
                  <a:lnTo>
                    <a:pt x="188" y="171"/>
                  </a:lnTo>
                  <a:lnTo>
                    <a:pt x="204" y="161"/>
                  </a:lnTo>
                  <a:lnTo>
                    <a:pt x="185" y="150"/>
                  </a:lnTo>
                  <a:close/>
                  <a:moveTo>
                    <a:pt x="265" y="140"/>
                  </a:moveTo>
                  <a:lnTo>
                    <a:pt x="250" y="150"/>
                  </a:lnTo>
                  <a:lnTo>
                    <a:pt x="268" y="161"/>
                  </a:lnTo>
                  <a:lnTo>
                    <a:pt x="283" y="151"/>
                  </a:lnTo>
                  <a:lnTo>
                    <a:pt x="265" y="140"/>
                  </a:lnTo>
                  <a:close/>
                  <a:moveTo>
                    <a:pt x="208" y="134"/>
                  </a:moveTo>
                  <a:lnTo>
                    <a:pt x="193" y="145"/>
                  </a:lnTo>
                  <a:lnTo>
                    <a:pt x="211" y="156"/>
                  </a:lnTo>
                  <a:lnTo>
                    <a:pt x="226" y="145"/>
                  </a:lnTo>
                  <a:lnTo>
                    <a:pt x="208" y="134"/>
                  </a:lnTo>
                  <a:close/>
                  <a:moveTo>
                    <a:pt x="83" y="88"/>
                  </a:moveTo>
                  <a:lnTo>
                    <a:pt x="68" y="98"/>
                  </a:lnTo>
                  <a:lnTo>
                    <a:pt x="154" y="150"/>
                  </a:lnTo>
                  <a:lnTo>
                    <a:pt x="170" y="140"/>
                  </a:lnTo>
                  <a:lnTo>
                    <a:pt x="83" y="88"/>
                  </a:lnTo>
                  <a:close/>
                  <a:moveTo>
                    <a:pt x="287" y="124"/>
                  </a:moveTo>
                  <a:lnTo>
                    <a:pt x="272" y="134"/>
                  </a:lnTo>
                  <a:lnTo>
                    <a:pt x="291" y="145"/>
                  </a:lnTo>
                  <a:lnTo>
                    <a:pt x="306" y="135"/>
                  </a:lnTo>
                  <a:lnTo>
                    <a:pt x="287" y="124"/>
                  </a:lnTo>
                  <a:close/>
                  <a:moveTo>
                    <a:pt x="231" y="119"/>
                  </a:moveTo>
                  <a:lnTo>
                    <a:pt x="215" y="129"/>
                  </a:lnTo>
                  <a:lnTo>
                    <a:pt x="234" y="140"/>
                  </a:lnTo>
                  <a:lnTo>
                    <a:pt x="249" y="130"/>
                  </a:lnTo>
                  <a:lnTo>
                    <a:pt x="231" y="119"/>
                  </a:lnTo>
                  <a:close/>
                  <a:moveTo>
                    <a:pt x="174" y="114"/>
                  </a:moveTo>
                  <a:lnTo>
                    <a:pt x="159" y="124"/>
                  </a:lnTo>
                  <a:lnTo>
                    <a:pt x="177" y="135"/>
                  </a:lnTo>
                  <a:lnTo>
                    <a:pt x="192" y="125"/>
                  </a:lnTo>
                  <a:lnTo>
                    <a:pt x="174" y="114"/>
                  </a:lnTo>
                  <a:close/>
                  <a:moveTo>
                    <a:pt x="253" y="103"/>
                  </a:moveTo>
                  <a:lnTo>
                    <a:pt x="238" y="114"/>
                  </a:lnTo>
                  <a:lnTo>
                    <a:pt x="256" y="125"/>
                  </a:lnTo>
                  <a:lnTo>
                    <a:pt x="272" y="115"/>
                  </a:lnTo>
                  <a:lnTo>
                    <a:pt x="253" y="103"/>
                  </a:lnTo>
                  <a:close/>
                  <a:moveTo>
                    <a:pt x="197" y="98"/>
                  </a:moveTo>
                  <a:lnTo>
                    <a:pt x="181" y="108"/>
                  </a:lnTo>
                  <a:lnTo>
                    <a:pt x="200" y="119"/>
                  </a:lnTo>
                  <a:lnTo>
                    <a:pt x="215" y="109"/>
                  </a:lnTo>
                  <a:lnTo>
                    <a:pt x="197" y="98"/>
                  </a:lnTo>
                  <a:close/>
                  <a:moveTo>
                    <a:pt x="140" y="93"/>
                  </a:moveTo>
                  <a:lnTo>
                    <a:pt x="125" y="103"/>
                  </a:lnTo>
                  <a:lnTo>
                    <a:pt x="143" y="114"/>
                  </a:lnTo>
                  <a:lnTo>
                    <a:pt x="158" y="104"/>
                  </a:lnTo>
                  <a:lnTo>
                    <a:pt x="140" y="93"/>
                  </a:lnTo>
                  <a:close/>
                  <a:moveTo>
                    <a:pt x="219" y="83"/>
                  </a:moveTo>
                  <a:lnTo>
                    <a:pt x="204" y="93"/>
                  </a:lnTo>
                  <a:lnTo>
                    <a:pt x="222" y="104"/>
                  </a:lnTo>
                  <a:lnTo>
                    <a:pt x="238" y="94"/>
                  </a:lnTo>
                  <a:lnTo>
                    <a:pt x="219" y="83"/>
                  </a:lnTo>
                  <a:close/>
                  <a:moveTo>
                    <a:pt x="163" y="78"/>
                  </a:moveTo>
                  <a:lnTo>
                    <a:pt x="147" y="88"/>
                  </a:lnTo>
                  <a:lnTo>
                    <a:pt x="166" y="99"/>
                  </a:lnTo>
                  <a:lnTo>
                    <a:pt x="181" y="89"/>
                  </a:lnTo>
                  <a:lnTo>
                    <a:pt x="163" y="78"/>
                  </a:lnTo>
                  <a:close/>
                  <a:moveTo>
                    <a:pt x="106" y="72"/>
                  </a:moveTo>
                  <a:lnTo>
                    <a:pt x="91" y="82"/>
                  </a:lnTo>
                  <a:lnTo>
                    <a:pt x="109" y="93"/>
                  </a:lnTo>
                  <a:lnTo>
                    <a:pt x="124" y="83"/>
                  </a:lnTo>
                  <a:lnTo>
                    <a:pt x="106" y="72"/>
                  </a:lnTo>
                  <a:close/>
                  <a:moveTo>
                    <a:pt x="49" y="67"/>
                  </a:moveTo>
                  <a:lnTo>
                    <a:pt x="34" y="77"/>
                  </a:lnTo>
                  <a:lnTo>
                    <a:pt x="52" y="88"/>
                  </a:lnTo>
                  <a:lnTo>
                    <a:pt x="68" y="78"/>
                  </a:lnTo>
                  <a:lnTo>
                    <a:pt x="49" y="67"/>
                  </a:lnTo>
                  <a:close/>
                  <a:moveTo>
                    <a:pt x="185" y="62"/>
                  </a:moveTo>
                  <a:lnTo>
                    <a:pt x="170" y="72"/>
                  </a:lnTo>
                  <a:lnTo>
                    <a:pt x="188" y="83"/>
                  </a:lnTo>
                  <a:lnTo>
                    <a:pt x="204" y="73"/>
                  </a:lnTo>
                  <a:lnTo>
                    <a:pt x="185" y="62"/>
                  </a:lnTo>
                  <a:close/>
                  <a:moveTo>
                    <a:pt x="129" y="57"/>
                  </a:moveTo>
                  <a:lnTo>
                    <a:pt x="113" y="67"/>
                  </a:lnTo>
                  <a:lnTo>
                    <a:pt x="132" y="78"/>
                  </a:lnTo>
                  <a:lnTo>
                    <a:pt x="147" y="68"/>
                  </a:lnTo>
                  <a:lnTo>
                    <a:pt x="129" y="57"/>
                  </a:lnTo>
                  <a:close/>
                  <a:moveTo>
                    <a:pt x="72" y="52"/>
                  </a:moveTo>
                  <a:lnTo>
                    <a:pt x="57" y="62"/>
                  </a:lnTo>
                  <a:lnTo>
                    <a:pt x="75" y="73"/>
                  </a:lnTo>
                  <a:lnTo>
                    <a:pt x="90" y="63"/>
                  </a:lnTo>
                  <a:lnTo>
                    <a:pt x="72" y="52"/>
                  </a:lnTo>
                  <a:close/>
                  <a:moveTo>
                    <a:pt x="15" y="46"/>
                  </a:moveTo>
                  <a:lnTo>
                    <a:pt x="0" y="56"/>
                  </a:lnTo>
                  <a:lnTo>
                    <a:pt x="18" y="67"/>
                  </a:lnTo>
                  <a:lnTo>
                    <a:pt x="34" y="57"/>
                  </a:lnTo>
                  <a:lnTo>
                    <a:pt x="15" y="46"/>
                  </a:lnTo>
                  <a:close/>
                  <a:moveTo>
                    <a:pt x="151" y="41"/>
                  </a:moveTo>
                  <a:lnTo>
                    <a:pt x="136" y="52"/>
                  </a:lnTo>
                  <a:lnTo>
                    <a:pt x="154" y="63"/>
                  </a:lnTo>
                  <a:lnTo>
                    <a:pt x="170" y="52"/>
                  </a:lnTo>
                  <a:lnTo>
                    <a:pt x="151" y="41"/>
                  </a:lnTo>
                  <a:close/>
                  <a:moveTo>
                    <a:pt x="95" y="36"/>
                  </a:moveTo>
                  <a:lnTo>
                    <a:pt x="79" y="46"/>
                  </a:lnTo>
                  <a:lnTo>
                    <a:pt x="98" y="57"/>
                  </a:lnTo>
                  <a:lnTo>
                    <a:pt x="113" y="47"/>
                  </a:lnTo>
                  <a:lnTo>
                    <a:pt x="95" y="36"/>
                  </a:lnTo>
                  <a:close/>
                  <a:moveTo>
                    <a:pt x="38" y="31"/>
                  </a:moveTo>
                  <a:lnTo>
                    <a:pt x="23" y="41"/>
                  </a:lnTo>
                  <a:lnTo>
                    <a:pt x="41" y="52"/>
                  </a:lnTo>
                  <a:lnTo>
                    <a:pt x="56" y="42"/>
                  </a:lnTo>
                  <a:lnTo>
                    <a:pt x="38" y="31"/>
                  </a:lnTo>
                  <a:close/>
                  <a:moveTo>
                    <a:pt x="117" y="21"/>
                  </a:moveTo>
                  <a:lnTo>
                    <a:pt x="102" y="31"/>
                  </a:lnTo>
                  <a:lnTo>
                    <a:pt x="120" y="42"/>
                  </a:lnTo>
                  <a:lnTo>
                    <a:pt x="136" y="32"/>
                  </a:lnTo>
                  <a:lnTo>
                    <a:pt x="117" y="21"/>
                  </a:lnTo>
                  <a:close/>
                  <a:moveTo>
                    <a:pt x="61" y="15"/>
                  </a:moveTo>
                  <a:lnTo>
                    <a:pt x="45" y="26"/>
                  </a:lnTo>
                  <a:lnTo>
                    <a:pt x="64" y="37"/>
                  </a:lnTo>
                  <a:lnTo>
                    <a:pt x="79" y="26"/>
                  </a:lnTo>
                  <a:lnTo>
                    <a:pt x="61" y="15"/>
                  </a:lnTo>
                  <a:close/>
                  <a:moveTo>
                    <a:pt x="83" y="0"/>
                  </a:moveTo>
                  <a:lnTo>
                    <a:pt x="68" y="10"/>
                  </a:lnTo>
                  <a:lnTo>
                    <a:pt x="86" y="21"/>
                  </a:lnTo>
                  <a:lnTo>
                    <a:pt x="102" y="11"/>
                  </a:lnTo>
                  <a:lnTo>
                    <a:pt x="8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5" name="AutoShape 67"/>
            <p:cNvSpPr>
              <a:spLocks/>
            </p:cNvSpPr>
            <p:nvPr/>
          </p:nvSpPr>
          <p:spPr bwMode="auto">
            <a:xfrm>
              <a:off x="4388" y="441"/>
              <a:ext cx="306" cy="186"/>
            </a:xfrm>
            <a:custGeom>
              <a:avLst/>
              <a:gdLst/>
              <a:ahLst/>
              <a:cxnLst>
                <a:cxn ang="0">
                  <a:pos x="68" y="0"/>
                </a:cxn>
                <a:cxn ang="0">
                  <a:pos x="102" y="1"/>
                </a:cxn>
                <a:cxn ang="0">
                  <a:pos x="102" y="21"/>
                </a:cxn>
                <a:cxn ang="0">
                  <a:pos x="136" y="22"/>
                </a:cxn>
                <a:cxn ang="0">
                  <a:pos x="136" y="42"/>
                </a:cxn>
                <a:cxn ang="0">
                  <a:pos x="170" y="42"/>
                </a:cxn>
                <a:cxn ang="0">
                  <a:pos x="170" y="62"/>
                </a:cxn>
                <a:cxn ang="0">
                  <a:pos x="204" y="63"/>
                </a:cxn>
                <a:cxn ang="0">
                  <a:pos x="204" y="83"/>
                </a:cxn>
                <a:cxn ang="0">
                  <a:pos x="238" y="84"/>
                </a:cxn>
                <a:cxn ang="0">
                  <a:pos x="238" y="104"/>
                </a:cxn>
                <a:cxn ang="0">
                  <a:pos x="272" y="105"/>
                </a:cxn>
                <a:cxn ang="0">
                  <a:pos x="272" y="124"/>
                </a:cxn>
                <a:cxn ang="0">
                  <a:pos x="306" y="125"/>
                </a:cxn>
                <a:cxn ang="0">
                  <a:pos x="45" y="15"/>
                </a:cxn>
                <a:cxn ang="0">
                  <a:pos x="79" y="16"/>
                </a:cxn>
                <a:cxn ang="0">
                  <a:pos x="79" y="36"/>
                </a:cxn>
                <a:cxn ang="0">
                  <a:pos x="113" y="37"/>
                </a:cxn>
                <a:cxn ang="0">
                  <a:pos x="113" y="57"/>
                </a:cxn>
                <a:cxn ang="0">
                  <a:pos x="147" y="58"/>
                </a:cxn>
                <a:cxn ang="0">
                  <a:pos x="204" y="171"/>
                </a:cxn>
                <a:cxn ang="0">
                  <a:pos x="238" y="172"/>
                </a:cxn>
                <a:cxn ang="0">
                  <a:pos x="227" y="155"/>
                </a:cxn>
                <a:cxn ang="0">
                  <a:pos x="260" y="156"/>
                </a:cxn>
                <a:cxn ang="0">
                  <a:pos x="170" y="150"/>
                </a:cxn>
                <a:cxn ang="0">
                  <a:pos x="204" y="151"/>
                </a:cxn>
                <a:cxn ang="0">
                  <a:pos x="250" y="140"/>
                </a:cxn>
                <a:cxn ang="0">
                  <a:pos x="283" y="141"/>
                </a:cxn>
                <a:cxn ang="0">
                  <a:pos x="193" y="135"/>
                </a:cxn>
                <a:cxn ang="0">
                  <a:pos x="226" y="135"/>
                </a:cxn>
                <a:cxn ang="0">
                  <a:pos x="68" y="88"/>
                </a:cxn>
                <a:cxn ang="0">
                  <a:pos x="170" y="130"/>
                </a:cxn>
                <a:cxn ang="0">
                  <a:pos x="215" y="119"/>
                </a:cxn>
                <a:cxn ang="0">
                  <a:pos x="249" y="120"/>
                </a:cxn>
                <a:cxn ang="0">
                  <a:pos x="159" y="114"/>
                </a:cxn>
                <a:cxn ang="0">
                  <a:pos x="192" y="115"/>
                </a:cxn>
                <a:cxn ang="0">
                  <a:pos x="181" y="98"/>
                </a:cxn>
                <a:cxn ang="0">
                  <a:pos x="215" y="99"/>
                </a:cxn>
                <a:cxn ang="0">
                  <a:pos x="125" y="93"/>
                </a:cxn>
                <a:cxn ang="0">
                  <a:pos x="158" y="94"/>
                </a:cxn>
                <a:cxn ang="0">
                  <a:pos x="147" y="78"/>
                </a:cxn>
                <a:cxn ang="0">
                  <a:pos x="181" y="79"/>
                </a:cxn>
                <a:cxn ang="0">
                  <a:pos x="91" y="72"/>
                </a:cxn>
                <a:cxn ang="0">
                  <a:pos x="124" y="73"/>
                </a:cxn>
                <a:cxn ang="0">
                  <a:pos x="23" y="31"/>
                </a:cxn>
                <a:cxn ang="0">
                  <a:pos x="56" y="32"/>
                </a:cxn>
                <a:cxn ang="0">
                  <a:pos x="57" y="52"/>
                </a:cxn>
                <a:cxn ang="0">
                  <a:pos x="90" y="53"/>
                </a:cxn>
                <a:cxn ang="0">
                  <a:pos x="0" y="46"/>
                </a:cxn>
                <a:cxn ang="0">
                  <a:pos x="34" y="47"/>
                </a:cxn>
                <a:cxn ang="0">
                  <a:pos x="34" y="67"/>
                </a:cxn>
                <a:cxn ang="0">
                  <a:pos x="68" y="68"/>
                </a:cxn>
              </a:cxnLst>
              <a:rect l="0" t="0" r="r" b="b"/>
              <a:pathLst>
                <a:path w="306" h="186">
                  <a:moveTo>
                    <a:pt x="68" y="0"/>
                  </a:moveTo>
                  <a:lnTo>
                    <a:pt x="68" y="4"/>
                  </a:lnTo>
                  <a:lnTo>
                    <a:pt x="86" y="15"/>
                  </a:lnTo>
                  <a:lnTo>
                    <a:pt x="86" y="11"/>
                  </a:lnTo>
                  <a:lnTo>
                    <a:pt x="68" y="0"/>
                  </a:lnTo>
                  <a:close/>
                  <a:moveTo>
                    <a:pt x="102" y="1"/>
                  </a:moveTo>
                  <a:lnTo>
                    <a:pt x="86" y="11"/>
                  </a:lnTo>
                  <a:lnTo>
                    <a:pt x="86" y="15"/>
                  </a:lnTo>
                  <a:lnTo>
                    <a:pt x="102" y="5"/>
                  </a:lnTo>
                  <a:lnTo>
                    <a:pt x="102" y="1"/>
                  </a:lnTo>
                  <a:close/>
                  <a:moveTo>
                    <a:pt x="102" y="21"/>
                  </a:moveTo>
                  <a:lnTo>
                    <a:pt x="102" y="25"/>
                  </a:lnTo>
                  <a:lnTo>
                    <a:pt x="120" y="36"/>
                  </a:lnTo>
                  <a:lnTo>
                    <a:pt x="120" y="32"/>
                  </a:lnTo>
                  <a:lnTo>
                    <a:pt x="102" y="21"/>
                  </a:lnTo>
                  <a:close/>
                  <a:moveTo>
                    <a:pt x="136" y="22"/>
                  </a:moveTo>
                  <a:lnTo>
                    <a:pt x="120" y="32"/>
                  </a:lnTo>
                  <a:lnTo>
                    <a:pt x="120" y="36"/>
                  </a:lnTo>
                  <a:lnTo>
                    <a:pt x="136" y="26"/>
                  </a:lnTo>
                  <a:lnTo>
                    <a:pt x="136" y="22"/>
                  </a:lnTo>
                  <a:close/>
                  <a:moveTo>
                    <a:pt x="136" y="42"/>
                  </a:moveTo>
                  <a:lnTo>
                    <a:pt x="136" y="46"/>
                  </a:lnTo>
                  <a:lnTo>
                    <a:pt x="154" y="57"/>
                  </a:lnTo>
                  <a:lnTo>
                    <a:pt x="154" y="53"/>
                  </a:lnTo>
                  <a:lnTo>
                    <a:pt x="136" y="42"/>
                  </a:lnTo>
                  <a:close/>
                  <a:moveTo>
                    <a:pt x="170" y="42"/>
                  </a:moveTo>
                  <a:lnTo>
                    <a:pt x="154" y="53"/>
                  </a:lnTo>
                  <a:lnTo>
                    <a:pt x="154" y="57"/>
                  </a:lnTo>
                  <a:lnTo>
                    <a:pt x="170" y="47"/>
                  </a:lnTo>
                  <a:lnTo>
                    <a:pt x="170" y="42"/>
                  </a:lnTo>
                  <a:close/>
                  <a:moveTo>
                    <a:pt x="170" y="62"/>
                  </a:moveTo>
                  <a:lnTo>
                    <a:pt x="170" y="67"/>
                  </a:lnTo>
                  <a:lnTo>
                    <a:pt x="188" y="78"/>
                  </a:lnTo>
                  <a:lnTo>
                    <a:pt x="188" y="73"/>
                  </a:lnTo>
                  <a:lnTo>
                    <a:pt x="170" y="62"/>
                  </a:lnTo>
                  <a:close/>
                  <a:moveTo>
                    <a:pt x="204" y="63"/>
                  </a:moveTo>
                  <a:lnTo>
                    <a:pt x="188" y="73"/>
                  </a:lnTo>
                  <a:lnTo>
                    <a:pt x="188" y="78"/>
                  </a:lnTo>
                  <a:lnTo>
                    <a:pt x="204" y="68"/>
                  </a:lnTo>
                  <a:lnTo>
                    <a:pt x="204" y="63"/>
                  </a:lnTo>
                  <a:close/>
                  <a:moveTo>
                    <a:pt x="204" y="83"/>
                  </a:moveTo>
                  <a:lnTo>
                    <a:pt x="204" y="87"/>
                  </a:lnTo>
                  <a:lnTo>
                    <a:pt x="222" y="98"/>
                  </a:lnTo>
                  <a:lnTo>
                    <a:pt x="222" y="94"/>
                  </a:lnTo>
                  <a:lnTo>
                    <a:pt x="204" y="83"/>
                  </a:lnTo>
                  <a:close/>
                  <a:moveTo>
                    <a:pt x="238" y="84"/>
                  </a:moveTo>
                  <a:lnTo>
                    <a:pt x="222" y="94"/>
                  </a:lnTo>
                  <a:lnTo>
                    <a:pt x="222" y="98"/>
                  </a:lnTo>
                  <a:lnTo>
                    <a:pt x="238" y="88"/>
                  </a:lnTo>
                  <a:lnTo>
                    <a:pt x="238" y="84"/>
                  </a:lnTo>
                  <a:close/>
                  <a:moveTo>
                    <a:pt x="238" y="104"/>
                  </a:moveTo>
                  <a:lnTo>
                    <a:pt x="238" y="108"/>
                  </a:lnTo>
                  <a:lnTo>
                    <a:pt x="256" y="119"/>
                  </a:lnTo>
                  <a:lnTo>
                    <a:pt x="256" y="115"/>
                  </a:lnTo>
                  <a:lnTo>
                    <a:pt x="238" y="104"/>
                  </a:lnTo>
                  <a:close/>
                  <a:moveTo>
                    <a:pt x="272" y="105"/>
                  </a:moveTo>
                  <a:lnTo>
                    <a:pt x="256" y="115"/>
                  </a:lnTo>
                  <a:lnTo>
                    <a:pt x="256" y="119"/>
                  </a:lnTo>
                  <a:lnTo>
                    <a:pt x="272" y="109"/>
                  </a:lnTo>
                  <a:lnTo>
                    <a:pt x="272" y="105"/>
                  </a:lnTo>
                  <a:close/>
                  <a:moveTo>
                    <a:pt x="272" y="124"/>
                  </a:moveTo>
                  <a:lnTo>
                    <a:pt x="272" y="129"/>
                  </a:lnTo>
                  <a:lnTo>
                    <a:pt x="291" y="140"/>
                  </a:lnTo>
                  <a:lnTo>
                    <a:pt x="291" y="135"/>
                  </a:lnTo>
                  <a:lnTo>
                    <a:pt x="272" y="124"/>
                  </a:lnTo>
                  <a:close/>
                  <a:moveTo>
                    <a:pt x="306" y="125"/>
                  </a:moveTo>
                  <a:lnTo>
                    <a:pt x="291" y="135"/>
                  </a:lnTo>
                  <a:lnTo>
                    <a:pt x="291" y="140"/>
                  </a:lnTo>
                  <a:lnTo>
                    <a:pt x="306" y="130"/>
                  </a:lnTo>
                  <a:lnTo>
                    <a:pt x="306" y="125"/>
                  </a:lnTo>
                  <a:close/>
                  <a:moveTo>
                    <a:pt x="45" y="15"/>
                  </a:moveTo>
                  <a:lnTo>
                    <a:pt x="45" y="20"/>
                  </a:lnTo>
                  <a:lnTo>
                    <a:pt x="64" y="31"/>
                  </a:lnTo>
                  <a:lnTo>
                    <a:pt x="64" y="26"/>
                  </a:lnTo>
                  <a:lnTo>
                    <a:pt x="45" y="15"/>
                  </a:lnTo>
                  <a:close/>
                  <a:moveTo>
                    <a:pt x="79" y="16"/>
                  </a:moveTo>
                  <a:lnTo>
                    <a:pt x="64" y="26"/>
                  </a:lnTo>
                  <a:lnTo>
                    <a:pt x="64" y="31"/>
                  </a:lnTo>
                  <a:lnTo>
                    <a:pt x="79" y="21"/>
                  </a:lnTo>
                  <a:lnTo>
                    <a:pt x="79" y="16"/>
                  </a:lnTo>
                  <a:close/>
                  <a:moveTo>
                    <a:pt x="79" y="36"/>
                  </a:moveTo>
                  <a:lnTo>
                    <a:pt x="79" y="41"/>
                  </a:lnTo>
                  <a:lnTo>
                    <a:pt x="98" y="52"/>
                  </a:lnTo>
                  <a:lnTo>
                    <a:pt x="98" y="47"/>
                  </a:lnTo>
                  <a:lnTo>
                    <a:pt x="79" y="36"/>
                  </a:lnTo>
                  <a:close/>
                  <a:moveTo>
                    <a:pt x="113" y="37"/>
                  </a:moveTo>
                  <a:lnTo>
                    <a:pt x="98" y="47"/>
                  </a:lnTo>
                  <a:lnTo>
                    <a:pt x="98" y="52"/>
                  </a:lnTo>
                  <a:lnTo>
                    <a:pt x="113" y="42"/>
                  </a:lnTo>
                  <a:lnTo>
                    <a:pt x="113" y="37"/>
                  </a:lnTo>
                  <a:close/>
                  <a:moveTo>
                    <a:pt x="113" y="57"/>
                  </a:moveTo>
                  <a:lnTo>
                    <a:pt x="113" y="61"/>
                  </a:lnTo>
                  <a:lnTo>
                    <a:pt x="132" y="72"/>
                  </a:lnTo>
                  <a:lnTo>
                    <a:pt x="132" y="68"/>
                  </a:lnTo>
                  <a:lnTo>
                    <a:pt x="113" y="57"/>
                  </a:lnTo>
                  <a:close/>
                  <a:moveTo>
                    <a:pt x="147" y="58"/>
                  </a:moveTo>
                  <a:lnTo>
                    <a:pt x="132" y="68"/>
                  </a:lnTo>
                  <a:lnTo>
                    <a:pt x="132" y="72"/>
                  </a:lnTo>
                  <a:lnTo>
                    <a:pt x="147" y="62"/>
                  </a:lnTo>
                  <a:lnTo>
                    <a:pt x="147" y="58"/>
                  </a:lnTo>
                  <a:close/>
                  <a:moveTo>
                    <a:pt x="204" y="171"/>
                  </a:moveTo>
                  <a:lnTo>
                    <a:pt x="204" y="175"/>
                  </a:lnTo>
                  <a:lnTo>
                    <a:pt x="222" y="186"/>
                  </a:lnTo>
                  <a:lnTo>
                    <a:pt x="222" y="182"/>
                  </a:lnTo>
                  <a:lnTo>
                    <a:pt x="204" y="171"/>
                  </a:lnTo>
                  <a:close/>
                  <a:moveTo>
                    <a:pt x="238" y="172"/>
                  </a:moveTo>
                  <a:lnTo>
                    <a:pt x="222" y="182"/>
                  </a:lnTo>
                  <a:lnTo>
                    <a:pt x="222" y="186"/>
                  </a:lnTo>
                  <a:lnTo>
                    <a:pt x="238" y="176"/>
                  </a:lnTo>
                  <a:lnTo>
                    <a:pt x="238" y="172"/>
                  </a:lnTo>
                  <a:close/>
                  <a:moveTo>
                    <a:pt x="227" y="155"/>
                  </a:moveTo>
                  <a:lnTo>
                    <a:pt x="227" y="160"/>
                  </a:lnTo>
                  <a:lnTo>
                    <a:pt x="245" y="171"/>
                  </a:lnTo>
                  <a:lnTo>
                    <a:pt x="245" y="166"/>
                  </a:lnTo>
                  <a:lnTo>
                    <a:pt x="227" y="155"/>
                  </a:lnTo>
                  <a:close/>
                  <a:moveTo>
                    <a:pt x="260" y="156"/>
                  </a:moveTo>
                  <a:lnTo>
                    <a:pt x="245" y="166"/>
                  </a:lnTo>
                  <a:lnTo>
                    <a:pt x="245" y="171"/>
                  </a:lnTo>
                  <a:lnTo>
                    <a:pt x="260" y="160"/>
                  </a:lnTo>
                  <a:lnTo>
                    <a:pt x="260" y="156"/>
                  </a:lnTo>
                  <a:close/>
                  <a:moveTo>
                    <a:pt x="170" y="150"/>
                  </a:moveTo>
                  <a:lnTo>
                    <a:pt x="170" y="154"/>
                  </a:lnTo>
                  <a:lnTo>
                    <a:pt x="188" y="165"/>
                  </a:lnTo>
                  <a:lnTo>
                    <a:pt x="188" y="161"/>
                  </a:lnTo>
                  <a:lnTo>
                    <a:pt x="170" y="150"/>
                  </a:lnTo>
                  <a:close/>
                  <a:moveTo>
                    <a:pt x="204" y="151"/>
                  </a:moveTo>
                  <a:lnTo>
                    <a:pt x="188" y="161"/>
                  </a:lnTo>
                  <a:lnTo>
                    <a:pt x="188" y="165"/>
                  </a:lnTo>
                  <a:lnTo>
                    <a:pt x="204" y="155"/>
                  </a:lnTo>
                  <a:lnTo>
                    <a:pt x="204" y="151"/>
                  </a:lnTo>
                  <a:close/>
                  <a:moveTo>
                    <a:pt x="250" y="140"/>
                  </a:moveTo>
                  <a:lnTo>
                    <a:pt x="250" y="144"/>
                  </a:lnTo>
                  <a:lnTo>
                    <a:pt x="268" y="155"/>
                  </a:lnTo>
                  <a:lnTo>
                    <a:pt x="268" y="151"/>
                  </a:lnTo>
                  <a:lnTo>
                    <a:pt x="250" y="140"/>
                  </a:lnTo>
                  <a:close/>
                  <a:moveTo>
                    <a:pt x="283" y="141"/>
                  </a:moveTo>
                  <a:lnTo>
                    <a:pt x="268" y="151"/>
                  </a:lnTo>
                  <a:lnTo>
                    <a:pt x="268" y="155"/>
                  </a:lnTo>
                  <a:lnTo>
                    <a:pt x="283" y="145"/>
                  </a:lnTo>
                  <a:lnTo>
                    <a:pt x="283" y="141"/>
                  </a:lnTo>
                  <a:close/>
                  <a:moveTo>
                    <a:pt x="193" y="135"/>
                  </a:moveTo>
                  <a:lnTo>
                    <a:pt x="193" y="139"/>
                  </a:lnTo>
                  <a:lnTo>
                    <a:pt x="211" y="150"/>
                  </a:lnTo>
                  <a:lnTo>
                    <a:pt x="211" y="145"/>
                  </a:lnTo>
                  <a:lnTo>
                    <a:pt x="193" y="135"/>
                  </a:lnTo>
                  <a:close/>
                  <a:moveTo>
                    <a:pt x="226" y="135"/>
                  </a:moveTo>
                  <a:lnTo>
                    <a:pt x="211" y="145"/>
                  </a:lnTo>
                  <a:lnTo>
                    <a:pt x="211" y="150"/>
                  </a:lnTo>
                  <a:lnTo>
                    <a:pt x="226" y="140"/>
                  </a:lnTo>
                  <a:lnTo>
                    <a:pt x="226" y="135"/>
                  </a:lnTo>
                  <a:close/>
                  <a:moveTo>
                    <a:pt x="68" y="88"/>
                  </a:moveTo>
                  <a:lnTo>
                    <a:pt x="68" y="92"/>
                  </a:lnTo>
                  <a:lnTo>
                    <a:pt x="154" y="145"/>
                  </a:lnTo>
                  <a:lnTo>
                    <a:pt x="154" y="140"/>
                  </a:lnTo>
                  <a:lnTo>
                    <a:pt x="68" y="88"/>
                  </a:lnTo>
                  <a:close/>
                  <a:moveTo>
                    <a:pt x="170" y="130"/>
                  </a:moveTo>
                  <a:lnTo>
                    <a:pt x="154" y="140"/>
                  </a:lnTo>
                  <a:lnTo>
                    <a:pt x="154" y="145"/>
                  </a:lnTo>
                  <a:lnTo>
                    <a:pt x="170" y="135"/>
                  </a:lnTo>
                  <a:lnTo>
                    <a:pt x="170" y="130"/>
                  </a:lnTo>
                  <a:close/>
                  <a:moveTo>
                    <a:pt x="215" y="119"/>
                  </a:moveTo>
                  <a:lnTo>
                    <a:pt x="215" y="124"/>
                  </a:lnTo>
                  <a:lnTo>
                    <a:pt x="234" y="135"/>
                  </a:lnTo>
                  <a:lnTo>
                    <a:pt x="234" y="130"/>
                  </a:lnTo>
                  <a:lnTo>
                    <a:pt x="215" y="119"/>
                  </a:lnTo>
                  <a:close/>
                  <a:moveTo>
                    <a:pt x="249" y="120"/>
                  </a:moveTo>
                  <a:lnTo>
                    <a:pt x="234" y="130"/>
                  </a:lnTo>
                  <a:lnTo>
                    <a:pt x="234" y="134"/>
                  </a:lnTo>
                  <a:lnTo>
                    <a:pt x="249" y="124"/>
                  </a:lnTo>
                  <a:lnTo>
                    <a:pt x="249" y="120"/>
                  </a:lnTo>
                  <a:close/>
                  <a:moveTo>
                    <a:pt x="159" y="114"/>
                  </a:moveTo>
                  <a:lnTo>
                    <a:pt x="159" y="118"/>
                  </a:lnTo>
                  <a:lnTo>
                    <a:pt x="177" y="129"/>
                  </a:lnTo>
                  <a:lnTo>
                    <a:pt x="177" y="125"/>
                  </a:lnTo>
                  <a:lnTo>
                    <a:pt x="159" y="114"/>
                  </a:lnTo>
                  <a:close/>
                  <a:moveTo>
                    <a:pt x="192" y="115"/>
                  </a:moveTo>
                  <a:lnTo>
                    <a:pt x="177" y="125"/>
                  </a:lnTo>
                  <a:lnTo>
                    <a:pt x="177" y="129"/>
                  </a:lnTo>
                  <a:lnTo>
                    <a:pt x="192" y="119"/>
                  </a:lnTo>
                  <a:lnTo>
                    <a:pt x="192" y="115"/>
                  </a:lnTo>
                  <a:close/>
                  <a:moveTo>
                    <a:pt x="181" y="98"/>
                  </a:moveTo>
                  <a:lnTo>
                    <a:pt x="181" y="103"/>
                  </a:lnTo>
                  <a:lnTo>
                    <a:pt x="200" y="114"/>
                  </a:lnTo>
                  <a:lnTo>
                    <a:pt x="200" y="109"/>
                  </a:lnTo>
                  <a:lnTo>
                    <a:pt x="181" y="98"/>
                  </a:lnTo>
                  <a:close/>
                  <a:moveTo>
                    <a:pt x="215" y="99"/>
                  </a:moveTo>
                  <a:lnTo>
                    <a:pt x="200" y="109"/>
                  </a:lnTo>
                  <a:lnTo>
                    <a:pt x="200" y="114"/>
                  </a:lnTo>
                  <a:lnTo>
                    <a:pt x="215" y="104"/>
                  </a:lnTo>
                  <a:lnTo>
                    <a:pt x="215" y="99"/>
                  </a:lnTo>
                  <a:close/>
                  <a:moveTo>
                    <a:pt x="125" y="93"/>
                  </a:moveTo>
                  <a:lnTo>
                    <a:pt x="125" y="97"/>
                  </a:lnTo>
                  <a:lnTo>
                    <a:pt x="143" y="108"/>
                  </a:lnTo>
                  <a:lnTo>
                    <a:pt x="143" y="104"/>
                  </a:lnTo>
                  <a:lnTo>
                    <a:pt x="125" y="93"/>
                  </a:lnTo>
                  <a:close/>
                  <a:moveTo>
                    <a:pt x="158" y="94"/>
                  </a:moveTo>
                  <a:lnTo>
                    <a:pt x="143" y="104"/>
                  </a:lnTo>
                  <a:lnTo>
                    <a:pt x="143" y="108"/>
                  </a:lnTo>
                  <a:lnTo>
                    <a:pt x="158" y="98"/>
                  </a:lnTo>
                  <a:lnTo>
                    <a:pt x="158" y="94"/>
                  </a:lnTo>
                  <a:close/>
                  <a:moveTo>
                    <a:pt x="147" y="78"/>
                  </a:moveTo>
                  <a:lnTo>
                    <a:pt x="147" y="82"/>
                  </a:lnTo>
                  <a:lnTo>
                    <a:pt x="166" y="93"/>
                  </a:lnTo>
                  <a:lnTo>
                    <a:pt x="166" y="89"/>
                  </a:lnTo>
                  <a:lnTo>
                    <a:pt x="147" y="78"/>
                  </a:lnTo>
                  <a:close/>
                  <a:moveTo>
                    <a:pt x="181" y="79"/>
                  </a:moveTo>
                  <a:lnTo>
                    <a:pt x="166" y="89"/>
                  </a:lnTo>
                  <a:lnTo>
                    <a:pt x="166" y="93"/>
                  </a:lnTo>
                  <a:lnTo>
                    <a:pt x="181" y="83"/>
                  </a:lnTo>
                  <a:lnTo>
                    <a:pt x="181" y="79"/>
                  </a:lnTo>
                  <a:close/>
                  <a:moveTo>
                    <a:pt x="91" y="72"/>
                  </a:moveTo>
                  <a:lnTo>
                    <a:pt x="91" y="77"/>
                  </a:lnTo>
                  <a:lnTo>
                    <a:pt x="109" y="88"/>
                  </a:lnTo>
                  <a:lnTo>
                    <a:pt x="109" y="83"/>
                  </a:lnTo>
                  <a:lnTo>
                    <a:pt x="91" y="72"/>
                  </a:lnTo>
                  <a:close/>
                  <a:moveTo>
                    <a:pt x="124" y="73"/>
                  </a:moveTo>
                  <a:lnTo>
                    <a:pt x="109" y="83"/>
                  </a:lnTo>
                  <a:lnTo>
                    <a:pt x="109" y="88"/>
                  </a:lnTo>
                  <a:lnTo>
                    <a:pt x="124" y="78"/>
                  </a:lnTo>
                  <a:lnTo>
                    <a:pt x="124" y="73"/>
                  </a:lnTo>
                  <a:close/>
                  <a:moveTo>
                    <a:pt x="23" y="31"/>
                  </a:moveTo>
                  <a:lnTo>
                    <a:pt x="23" y="35"/>
                  </a:lnTo>
                  <a:lnTo>
                    <a:pt x="41" y="46"/>
                  </a:lnTo>
                  <a:lnTo>
                    <a:pt x="41" y="42"/>
                  </a:lnTo>
                  <a:lnTo>
                    <a:pt x="23" y="31"/>
                  </a:lnTo>
                  <a:close/>
                  <a:moveTo>
                    <a:pt x="56" y="32"/>
                  </a:moveTo>
                  <a:lnTo>
                    <a:pt x="41" y="42"/>
                  </a:lnTo>
                  <a:lnTo>
                    <a:pt x="41" y="46"/>
                  </a:lnTo>
                  <a:lnTo>
                    <a:pt x="56" y="36"/>
                  </a:lnTo>
                  <a:lnTo>
                    <a:pt x="56" y="32"/>
                  </a:lnTo>
                  <a:close/>
                  <a:moveTo>
                    <a:pt x="57" y="52"/>
                  </a:moveTo>
                  <a:lnTo>
                    <a:pt x="57" y="56"/>
                  </a:lnTo>
                  <a:lnTo>
                    <a:pt x="75" y="67"/>
                  </a:lnTo>
                  <a:lnTo>
                    <a:pt x="75" y="63"/>
                  </a:lnTo>
                  <a:lnTo>
                    <a:pt x="57" y="52"/>
                  </a:lnTo>
                  <a:close/>
                  <a:moveTo>
                    <a:pt x="90" y="53"/>
                  </a:moveTo>
                  <a:lnTo>
                    <a:pt x="75" y="63"/>
                  </a:lnTo>
                  <a:lnTo>
                    <a:pt x="75" y="67"/>
                  </a:lnTo>
                  <a:lnTo>
                    <a:pt x="90" y="57"/>
                  </a:lnTo>
                  <a:lnTo>
                    <a:pt x="90" y="53"/>
                  </a:lnTo>
                  <a:close/>
                  <a:moveTo>
                    <a:pt x="0" y="46"/>
                  </a:moveTo>
                  <a:lnTo>
                    <a:pt x="0" y="51"/>
                  </a:lnTo>
                  <a:lnTo>
                    <a:pt x="18" y="62"/>
                  </a:lnTo>
                  <a:lnTo>
                    <a:pt x="18" y="57"/>
                  </a:lnTo>
                  <a:lnTo>
                    <a:pt x="0" y="46"/>
                  </a:lnTo>
                  <a:close/>
                  <a:moveTo>
                    <a:pt x="34" y="47"/>
                  </a:moveTo>
                  <a:lnTo>
                    <a:pt x="18" y="57"/>
                  </a:lnTo>
                  <a:lnTo>
                    <a:pt x="18" y="62"/>
                  </a:lnTo>
                  <a:lnTo>
                    <a:pt x="34" y="52"/>
                  </a:lnTo>
                  <a:lnTo>
                    <a:pt x="34" y="47"/>
                  </a:lnTo>
                  <a:close/>
                  <a:moveTo>
                    <a:pt x="34" y="67"/>
                  </a:moveTo>
                  <a:lnTo>
                    <a:pt x="34" y="71"/>
                  </a:lnTo>
                  <a:lnTo>
                    <a:pt x="52" y="82"/>
                  </a:lnTo>
                  <a:lnTo>
                    <a:pt x="52" y="78"/>
                  </a:lnTo>
                  <a:lnTo>
                    <a:pt x="34" y="67"/>
                  </a:lnTo>
                  <a:close/>
                  <a:moveTo>
                    <a:pt x="68" y="68"/>
                  </a:moveTo>
                  <a:lnTo>
                    <a:pt x="52" y="78"/>
                  </a:lnTo>
                  <a:lnTo>
                    <a:pt x="52" y="82"/>
                  </a:lnTo>
                  <a:lnTo>
                    <a:pt x="68" y="72"/>
                  </a:lnTo>
                  <a:lnTo>
                    <a:pt x="68" y="68"/>
                  </a:lnTo>
                  <a:close/>
                </a:path>
              </a:pathLst>
            </a:custGeom>
            <a:solidFill>
              <a:srgbClr val="959595">
                <a:alpha val="29799"/>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4" name="AutoShape 66"/>
            <p:cNvSpPr>
              <a:spLocks/>
            </p:cNvSpPr>
            <p:nvPr/>
          </p:nvSpPr>
          <p:spPr bwMode="auto">
            <a:xfrm>
              <a:off x="4962" y="335"/>
              <a:ext cx="29" cy="71"/>
            </a:xfrm>
            <a:custGeom>
              <a:avLst/>
              <a:gdLst/>
              <a:ahLst/>
              <a:cxnLst>
                <a:cxn ang="0">
                  <a:pos x="28" y="0"/>
                </a:cxn>
                <a:cxn ang="0">
                  <a:pos x="27" y="1"/>
                </a:cxn>
                <a:cxn ang="0">
                  <a:pos x="15" y="8"/>
                </a:cxn>
                <a:cxn ang="0">
                  <a:pos x="15" y="61"/>
                </a:cxn>
                <a:cxn ang="0">
                  <a:pos x="15" y="62"/>
                </a:cxn>
                <a:cxn ang="0">
                  <a:pos x="16" y="62"/>
                </a:cxn>
                <a:cxn ang="0">
                  <a:pos x="17" y="62"/>
                </a:cxn>
                <a:cxn ang="0">
                  <a:pos x="29" y="55"/>
                </a:cxn>
                <a:cxn ang="0">
                  <a:pos x="29" y="55"/>
                </a:cxn>
                <a:cxn ang="0">
                  <a:pos x="29" y="54"/>
                </a:cxn>
                <a:cxn ang="0">
                  <a:pos x="29" y="2"/>
                </a:cxn>
                <a:cxn ang="0">
                  <a:pos x="29" y="1"/>
                </a:cxn>
                <a:cxn ang="0">
                  <a:pos x="29" y="1"/>
                </a:cxn>
                <a:cxn ang="0">
                  <a:pos x="28" y="0"/>
                </a:cxn>
                <a:cxn ang="0">
                  <a:pos x="9" y="12"/>
                </a:cxn>
                <a:cxn ang="0">
                  <a:pos x="8" y="12"/>
                </a:cxn>
                <a:cxn ang="0">
                  <a:pos x="1" y="16"/>
                </a:cxn>
                <a:cxn ang="0">
                  <a:pos x="0" y="69"/>
                </a:cxn>
                <a:cxn ang="0">
                  <a:pos x="1" y="70"/>
                </a:cxn>
                <a:cxn ang="0">
                  <a:pos x="2" y="71"/>
                </a:cxn>
                <a:cxn ang="0">
                  <a:pos x="10" y="66"/>
                </a:cxn>
                <a:cxn ang="0">
                  <a:pos x="10" y="65"/>
                </a:cxn>
                <a:cxn ang="0">
                  <a:pos x="10" y="13"/>
                </a:cxn>
                <a:cxn ang="0">
                  <a:pos x="9" y="12"/>
                </a:cxn>
                <a:cxn ang="0">
                  <a:pos x="9" y="12"/>
                </a:cxn>
              </a:cxnLst>
              <a:rect l="0" t="0" r="r" b="b"/>
              <a:pathLst>
                <a:path w="29" h="71">
                  <a:moveTo>
                    <a:pt x="28" y="0"/>
                  </a:moveTo>
                  <a:lnTo>
                    <a:pt x="27" y="1"/>
                  </a:lnTo>
                  <a:lnTo>
                    <a:pt x="15" y="8"/>
                  </a:lnTo>
                  <a:lnTo>
                    <a:pt x="15" y="61"/>
                  </a:lnTo>
                  <a:lnTo>
                    <a:pt x="15" y="62"/>
                  </a:lnTo>
                  <a:lnTo>
                    <a:pt x="16" y="62"/>
                  </a:lnTo>
                  <a:lnTo>
                    <a:pt x="17" y="62"/>
                  </a:lnTo>
                  <a:lnTo>
                    <a:pt x="29" y="55"/>
                  </a:lnTo>
                  <a:lnTo>
                    <a:pt x="29" y="54"/>
                  </a:lnTo>
                  <a:lnTo>
                    <a:pt x="29" y="2"/>
                  </a:lnTo>
                  <a:lnTo>
                    <a:pt x="29" y="1"/>
                  </a:lnTo>
                  <a:lnTo>
                    <a:pt x="28" y="0"/>
                  </a:lnTo>
                  <a:close/>
                  <a:moveTo>
                    <a:pt x="9" y="12"/>
                  </a:moveTo>
                  <a:lnTo>
                    <a:pt x="8" y="12"/>
                  </a:lnTo>
                  <a:lnTo>
                    <a:pt x="1" y="16"/>
                  </a:lnTo>
                  <a:lnTo>
                    <a:pt x="0" y="69"/>
                  </a:lnTo>
                  <a:lnTo>
                    <a:pt x="1" y="70"/>
                  </a:lnTo>
                  <a:lnTo>
                    <a:pt x="2" y="71"/>
                  </a:lnTo>
                  <a:lnTo>
                    <a:pt x="10" y="66"/>
                  </a:lnTo>
                  <a:lnTo>
                    <a:pt x="10" y="65"/>
                  </a:lnTo>
                  <a:lnTo>
                    <a:pt x="10" y="13"/>
                  </a:lnTo>
                  <a:lnTo>
                    <a:pt x="9" y="12"/>
                  </a:lnTo>
                  <a:close/>
                </a:path>
              </a:pathLst>
            </a:custGeom>
            <a:solidFill>
              <a:srgbClr val="808080">
                <a:alpha val="49799"/>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13" name="Picture 65"/>
            <p:cNvPicPr>
              <a:picLocks noChangeAspect="1" noChangeArrowheads="1"/>
            </p:cNvPicPr>
            <p:nvPr/>
          </p:nvPicPr>
          <p:blipFill>
            <a:blip r:embed="rId49"/>
            <a:srcRect/>
            <a:stretch>
              <a:fillRect/>
            </a:stretch>
          </p:blipFill>
          <p:spPr bwMode="auto">
            <a:xfrm>
              <a:off x="4538" y="35"/>
              <a:ext cx="264" cy="506"/>
            </a:xfrm>
            <a:prstGeom prst="rect">
              <a:avLst/>
            </a:prstGeom>
            <a:noFill/>
          </p:spPr>
        </p:pic>
        <p:sp>
          <p:nvSpPr>
            <p:cNvPr id="2112" name="AutoShape 64"/>
            <p:cNvSpPr>
              <a:spLocks/>
            </p:cNvSpPr>
            <p:nvPr/>
          </p:nvSpPr>
          <p:spPr bwMode="auto">
            <a:xfrm>
              <a:off x="4538" y="35"/>
              <a:ext cx="353" cy="506"/>
            </a:xfrm>
            <a:custGeom>
              <a:avLst/>
              <a:gdLst/>
              <a:ahLst/>
              <a:cxnLst>
                <a:cxn ang="0">
                  <a:pos x="263" y="362"/>
                </a:cxn>
                <a:cxn ang="0">
                  <a:pos x="206" y="342"/>
                </a:cxn>
                <a:cxn ang="0">
                  <a:pos x="152" y="316"/>
                </a:cxn>
                <a:cxn ang="0">
                  <a:pos x="102" y="283"/>
                </a:cxn>
                <a:cxn ang="0">
                  <a:pos x="56" y="243"/>
                </a:cxn>
                <a:cxn ang="0">
                  <a:pos x="56" y="243"/>
                </a:cxn>
                <a:cxn ang="0">
                  <a:pos x="56" y="0"/>
                </a:cxn>
                <a:cxn ang="0">
                  <a:pos x="103" y="38"/>
                </a:cxn>
                <a:cxn ang="0">
                  <a:pos x="153" y="72"/>
                </a:cxn>
                <a:cxn ang="0">
                  <a:pos x="207" y="99"/>
                </a:cxn>
                <a:cxn ang="0">
                  <a:pos x="263" y="121"/>
                </a:cxn>
                <a:cxn ang="0">
                  <a:pos x="263" y="121"/>
                </a:cxn>
                <a:cxn ang="0">
                  <a:pos x="263" y="362"/>
                </a:cxn>
                <a:cxn ang="0">
                  <a:pos x="0" y="362"/>
                </a:cxn>
                <a:cxn ang="0">
                  <a:pos x="54" y="409"/>
                </a:cxn>
                <a:cxn ang="0">
                  <a:pos x="114" y="450"/>
                </a:cxn>
                <a:cxn ang="0">
                  <a:pos x="178" y="482"/>
                </a:cxn>
                <a:cxn ang="0">
                  <a:pos x="246" y="506"/>
                </a:cxn>
                <a:cxn ang="0">
                  <a:pos x="246" y="506"/>
                </a:cxn>
                <a:cxn ang="0">
                  <a:pos x="246" y="402"/>
                </a:cxn>
                <a:cxn ang="0">
                  <a:pos x="178" y="379"/>
                </a:cxn>
                <a:cxn ang="0">
                  <a:pos x="114" y="346"/>
                </a:cxn>
                <a:cxn ang="0">
                  <a:pos x="54" y="306"/>
                </a:cxn>
                <a:cxn ang="0">
                  <a:pos x="0" y="258"/>
                </a:cxn>
                <a:cxn ang="0">
                  <a:pos x="0" y="258"/>
                </a:cxn>
                <a:cxn ang="0">
                  <a:pos x="0" y="362"/>
                </a:cxn>
                <a:cxn ang="0">
                  <a:pos x="18" y="301"/>
                </a:cxn>
                <a:cxn ang="0">
                  <a:pos x="30" y="314"/>
                </a:cxn>
                <a:cxn ang="0">
                  <a:pos x="44" y="325"/>
                </a:cxn>
                <a:cxn ang="0">
                  <a:pos x="58" y="336"/>
                </a:cxn>
                <a:cxn ang="0">
                  <a:pos x="73" y="347"/>
                </a:cxn>
                <a:cxn ang="0">
                  <a:pos x="18" y="316"/>
                </a:cxn>
                <a:cxn ang="0">
                  <a:pos x="30" y="329"/>
                </a:cxn>
                <a:cxn ang="0">
                  <a:pos x="44" y="341"/>
                </a:cxn>
                <a:cxn ang="0">
                  <a:pos x="58" y="352"/>
                </a:cxn>
                <a:cxn ang="0">
                  <a:pos x="73" y="362"/>
                </a:cxn>
                <a:cxn ang="0">
                  <a:pos x="18" y="332"/>
                </a:cxn>
                <a:cxn ang="0">
                  <a:pos x="30" y="344"/>
                </a:cxn>
                <a:cxn ang="0">
                  <a:pos x="44" y="356"/>
                </a:cxn>
                <a:cxn ang="0">
                  <a:pos x="58" y="367"/>
                </a:cxn>
                <a:cxn ang="0">
                  <a:pos x="73" y="377"/>
                </a:cxn>
                <a:cxn ang="0">
                  <a:pos x="18" y="347"/>
                </a:cxn>
                <a:cxn ang="0">
                  <a:pos x="30" y="359"/>
                </a:cxn>
                <a:cxn ang="0">
                  <a:pos x="44" y="371"/>
                </a:cxn>
                <a:cxn ang="0">
                  <a:pos x="58" y="382"/>
                </a:cxn>
                <a:cxn ang="0">
                  <a:pos x="73" y="392"/>
                </a:cxn>
                <a:cxn ang="0">
                  <a:pos x="217" y="25"/>
                </a:cxn>
                <a:cxn ang="0">
                  <a:pos x="314" y="82"/>
                </a:cxn>
                <a:cxn ang="0">
                  <a:pos x="229" y="21"/>
                </a:cxn>
                <a:cxn ang="0">
                  <a:pos x="327" y="78"/>
                </a:cxn>
                <a:cxn ang="0">
                  <a:pos x="242" y="18"/>
                </a:cxn>
                <a:cxn ang="0">
                  <a:pos x="340" y="75"/>
                </a:cxn>
                <a:cxn ang="0">
                  <a:pos x="255" y="14"/>
                </a:cxn>
                <a:cxn ang="0">
                  <a:pos x="352" y="71"/>
                </a:cxn>
              </a:cxnLst>
              <a:rect l="0" t="0" r="r" b="b"/>
              <a:pathLst>
                <a:path w="353" h="506">
                  <a:moveTo>
                    <a:pt x="263" y="362"/>
                  </a:moveTo>
                  <a:lnTo>
                    <a:pt x="206" y="342"/>
                  </a:lnTo>
                  <a:lnTo>
                    <a:pt x="152" y="316"/>
                  </a:lnTo>
                  <a:lnTo>
                    <a:pt x="102" y="283"/>
                  </a:lnTo>
                  <a:lnTo>
                    <a:pt x="56" y="243"/>
                  </a:lnTo>
                  <a:lnTo>
                    <a:pt x="56" y="0"/>
                  </a:lnTo>
                  <a:lnTo>
                    <a:pt x="103" y="38"/>
                  </a:lnTo>
                  <a:lnTo>
                    <a:pt x="153" y="72"/>
                  </a:lnTo>
                  <a:lnTo>
                    <a:pt x="207" y="99"/>
                  </a:lnTo>
                  <a:lnTo>
                    <a:pt x="263" y="121"/>
                  </a:lnTo>
                  <a:lnTo>
                    <a:pt x="263" y="362"/>
                  </a:lnTo>
                  <a:close/>
                  <a:moveTo>
                    <a:pt x="0" y="362"/>
                  </a:moveTo>
                  <a:lnTo>
                    <a:pt x="54" y="409"/>
                  </a:lnTo>
                  <a:lnTo>
                    <a:pt x="114" y="450"/>
                  </a:lnTo>
                  <a:lnTo>
                    <a:pt x="178" y="482"/>
                  </a:lnTo>
                  <a:lnTo>
                    <a:pt x="246" y="506"/>
                  </a:lnTo>
                  <a:lnTo>
                    <a:pt x="246" y="402"/>
                  </a:lnTo>
                  <a:lnTo>
                    <a:pt x="178" y="379"/>
                  </a:lnTo>
                  <a:lnTo>
                    <a:pt x="114" y="346"/>
                  </a:lnTo>
                  <a:lnTo>
                    <a:pt x="54" y="306"/>
                  </a:lnTo>
                  <a:lnTo>
                    <a:pt x="0" y="258"/>
                  </a:lnTo>
                  <a:lnTo>
                    <a:pt x="0" y="362"/>
                  </a:lnTo>
                  <a:close/>
                  <a:moveTo>
                    <a:pt x="18" y="301"/>
                  </a:moveTo>
                  <a:lnTo>
                    <a:pt x="30" y="314"/>
                  </a:lnTo>
                  <a:lnTo>
                    <a:pt x="44" y="325"/>
                  </a:lnTo>
                  <a:lnTo>
                    <a:pt x="58" y="336"/>
                  </a:lnTo>
                  <a:lnTo>
                    <a:pt x="73" y="347"/>
                  </a:lnTo>
                  <a:moveTo>
                    <a:pt x="18" y="316"/>
                  </a:moveTo>
                  <a:lnTo>
                    <a:pt x="30" y="329"/>
                  </a:lnTo>
                  <a:lnTo>
                    <a:pt x="44" y="341"/>
                  </a:lnTo>
                  <a:lnTo>
                    <a:pt x="58" y="352"/>
                  </a:lnTo>
                  <a:lnTo>
                    <a:pt x="73" y="362"/>
                  </a:lnTo>
                  <a:moveTo>
                    <a:pt x="18" y="332"/>
                  </a:moveTo>
                  <a:lnTo>
                    <a:pt x="30" y="344"/>
                  </a:lnTo>
                  <a:lnTo>
                    <a:pt x="44" y="356"/>
                  </a:lnTo>
                  <a:lnTo>
                    <a:pt x="58" y="367"/>
                  </a:lnTo>
                  <a:lnTo>
                    <a:pt x="73" y="377"/>
                  </a:lnTo>
                  <a:moveTo>
                    <a:pt x="18" y="347"/>
                  </a:moveTo>
                  <a:lnTo>
                    <a:pt x="30" y="359"/>
                  </a:lnTo>
                  <a:lnTo>
                    <a:pt x="44" y="371"/>
                  </a:lnTo>
                  <a:lnTo>
                    <a:pt x="58" y="382"/>
                  </a:lnTo>
                  <a:lnTo>
                    <a:pt x="73" y="392"/>
                  </a:lnTo>
                  <a:moveTo>
                    <a:pt x="217" y="25"/>
                  </a:moveTo>
                  <a:lnTo>
                    <a:pt x="314" y="82"/>
                  </a:lnTo>
                  <a:moveTo>
                    <a:pt x="229" y="21"/>
                  </a:moveTo>
                  <a:lnTo>
                    <a:pt x="327" y="78"/>
                  </a:lnTo>
                  <a:moveTo>
                    <a:pt x="242" y="18"/>
                  </a:moveTo>
                  <a:lnTo>
                    <a:pt x="340" y="75"/>
                  </a:lnTo>
                  <a:moveTo>
                    <a:pt x="255" y="14"/>
                  </a:moveTo>
                  <a:lnTo>
                    <a:pt x="352" y="71"/>
                  </a:lnTo>
                </a:path>
              </a:pathLst>
            </a:custGeom>
            <a:noFill/>
            <a:ln w="417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1" name="Freeform 63"/>
            <p:cNvSpPr>
              <a:spLocks/>
            </p:cNvSpPr>
            <p:nvPr/>
          </p:nvSpPr>
          <p:spPr bwMode="auto">
            <a:xfrm>
              <a:off x="4620" y="88"/>
              <a:ext cx="151" cy="265"/>
            </a:xfrm>
            <a:custGeom>
              <a:avLst/>
              <a:gdLst/>
              <a:ahLst/>
              <a:cxnLst>
                <a:cxn ang="0">
                  <a:pos x="0" y="0"/>
                </a:cxn>
                <a:cxn ang="0">
                  <a:pos x="0" y="174"/>
                </a:cxn>
                <a:cxn ang="0">
                  <a:pos x="35" y="202"/>
                </a:cxn>
                <a:cxn ang="0">
                  <a:pos x="71" y="226"/>
                </a:cxn>
                <a:cxn ang="0">
                  <a:pos x="110" y="247"/>
                </a:cxn>
                <a:cxn ang="0">
                  <a:pos x="151" y="264"/>
                </a:cxn>
              </a:cxnLst>
              <a:rect l="0" t="0" r="r" b="b"/>
              <a:pathLst>
                <a:path w="151" h="265">
                  <a:moveTo>
                    <a:pt x="0" y="0"/>
                  </a:moveTo>
                  <a:lnTo>
                    <a:pt x="0" y="174"/>
                  </a:lnTo>
                  <a:lnTo>
                    <a:pt x="35" y="202"/>
                  </a:lnTo>
                  <a:lnTo>
                    <a:pt x="71" y="226"/>
                  </a:lnTo>
                  <a:lnTo>
                    <a:pt x="110" y="247"/>
                  </a:lnTo>
                  <a:lnTo>
                    <a:pt x="151" y="264"/>
                  </a:lnTo>
                </a:path>
              </a:pathLst>
            </a:custGeom>
            <a:noFill/>
            <a:ln w="416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0" name="Freeform 62"/>
            <p:cNvSpPr>
              <a:spLocks/>
            </p:cNvSpPr>
            <p:nvPr/>
          </p:nvSpPr>
          <p:spPr bwMode="auto">
            <a:xfrm>
              <a:off x="4538" y="11"/>
              <a:ext cx="478" cy="530"/>
            </a:xfrm>
            <a:custGeom>
              <a:avLst/>
              <a:gdLst/>
              <a:ahLst/>
              <a:cxnLst>
                <a:cxn ang="0">
                  <a:pos x="246" y="530"/>
                </a:cxn>
                <a:cxn ang="0">
                  <a:pos x="477" y="394"/>
                </a:cxn>
                <a:cxn ang="0">
                  <a:pos x="477" y="291"/>
                </a:cxn>
                <a:cxn ang="0">
                  <a:pos x="401" y="246"/>
                </a:cxn>
                <a:cxn ang="0">
                  <a:pos x="401" y="104"/>
                </a:cxn>
                <a:cxn ang="0">
                  <a:pos x="240" y="9"/>
                </a:cxn>
                <a:cxn ang="0">
                  <a:pos x="166" y="31"/>
                </a:cxn>
                <a:cxn ang="0">
                  <a:pos x="115" y="0"/>
                </a:cxn>
                <a:cxn ang="0">
                  <a:pos x="56" y="24"/>
                </a:cxn>
                <a:cxn ang="0">
                  <a:pos x="56" y="250"/>
                </a:cxn>
                <a:cxn ang="0">
                  <a:pos x="0" y="282"/>
                </a:cxn>
                <a:cxn ang="0">
                  <a:pos x="0" y="386"/>
                </a:cxn>
                <a:cxn ang="0">
                  <a:pos x="54" y="433"/>
                </a:cxn>
                <a:cxn ang="0">
                  <a:pos x="114" y="473"/>
                </a:cxn>
                <a:cxn ang="0">
                  <a:pos x="178" y="506"/>
                </a:cxn>
                <a:cxn ang="0">
                  <a:pos x="246" y="530"/>
                </a:cxn>
              </a:cxnLst>
              <a:rect l="0" t="0" r="r" b="b"/>
              <a:pathLst>
                <a:path w="478" h="530">
                  <a:moveTo>
                    <a:pt x="246" y="530"/>
                  </a:moveTo>
                  <a:lnTo>
                    <a:pt x="477" y="394"/>
                  </a:lnTo>
                  <a:lnTo>
                    <a:pt x="477" y="291"/>
                  </a:lnTo>
                  <a:lnTo>
                    <a:pt x="401" y="246"/>
                  </a:lnTo>
                  <a:lnTo>
                    <a:pt x="401" y="104"/>
                  </a:lnTo>
                  <a:lnTo>
                    <a:pt x="240" y="9"/>
                  </a:lnTo>
                  <a:lnTo>
                    <a:pt x="166" y="31"/>
                  </a:lnTo>
                  <a:lnTo>
                    <a:pt x="115" y="0"/>
                  </a:lnTo>
                  <a:lnTo>
                    <a:pt x="56" y="24"/>
                  </a:lnTo>
                  <a:lnTo>
                    <a:pt x="56" y="250"/>
                  </a:lnTo>
                  <a:lnTo>
                    <a:pt x="0" y="282"/>
                  </a:lnTo>
                  <a:lnTo>
                    <a:pt x="0" y="386"/>
                  </a:lnTo>
                  <a:lnTo>
                    <a:pt x="54" y="433"/>
                  </a:lnTo>
                  <a:lnTo>
                    <a:pt x="114" y="473"/>
                  </a:lnTo>
                  <a:lnTo>
                    <a:pt x="178" y="506"/>
                  </a:lnTo>
                  <a:lnTo>
                    <a:pt x="246" y="530"/>
                  </a:lnTo>
                  <a:close/>
                </a:path>
              </a:pathLst>
            </a:custGeom>
            <a:noFill/>
            <a:ln w="869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09" name="Picture 61"/>
            <p:cNvPicPr>
              <a:picLocks noChangeAspect="1" noChangeArrowheads="1"/>
            </p:cNvPicPr>
            <p:nvPr/>
          </p:nvPicPr>
          <p:blipFill>
            <a:blip r:embed="rId50"/>
            <a:srcRect/>
            <a:stretch>
              <a:fillRect/>
            </a:stretch>
          </p:blipFill>
          <p:spPr bwMode="auto">
            <a:xfrm>
              <a:off x="4354" y="407"/>
              <a:ext cx="420" cy="272"/>
            </a:xfrm>
            <a:prstGeom prst="rect">
              <a:avLst/>
            </a:prstGeom>
            <a:noFill/>
          </p:spPr>
        </p:pic>
        <p:pic>
          <p:nvPicPr>
            <p:cNvPr id="2108" name="Picture 60"/>
            <p:cNvPicPr>
              <a:picLocks noChangeAspect="1" noChangeArrowheads="1"/>
            </p:cNvPicPr>
            <p:nvPr/>
          </p:nvPicPr>
          <p:blipFill>
            <a:blip r:embed="rId51"/>
            <a:srcRect/>
            <a:stretch>
              <a:fillRect/>
            </a:stretch>
          </p:blipFill>
          <p:spPr bwMode="auto">
            <a:xfrm>
              <a:off x="4741" y="353"/>
              <a:ext cx="18" cy="21"/>
            </a:xfrm>
            <a:prstGeom prst="rect">
              <a:avLst/>
            </a:prstGeom>
            <a:noFill/>
          </p:spPr>
        </p:pic>
        <p:sp>
          <p:nvSpPr>
            <p:cNvPr id="2107" name="Freeform 59"/>
            <p:cNvSpPr>
              <a:spLocks/>
            </p:cNvSpPr>
            <p:nvPr/>
          </p:nvSpPr>
          <p:spPr bwMode="auto">
            <a:xfrm>
              <a:off x="4741" y="353"/>
              <a:ext cx="18" cy="21"/>
            </a:xfrm>
            <a:custGeom>
              <a:avLst/>
              <a:gdLst/>
              <a:ahLst/>
              <a:cxnLst>
                <a:cxn ang="0">
                  <a:pos x="15" y="7"/>
                </a:cxn>
                <a:cxn ang="0">
                  <a:pos x="12" y="2"/>
                </a:cxn>
                <a:cxn ang="0">
                  <a:pos x="7" y="0"/>
                </a:cxn>
                <a:cxn ang="0">
                  <a:pos x="4" y="2"/>
                </a:cxn>
                <a:cxn ang="0">
                  <a:pos x="1" y="4"/>
                </a:cxn>
                <a:cxn ang="0">
                  <a:pos x="0" y="9"/>
                </a:cxn>
                <a:cxn ang="0">
                  <a:pos x="3" y="14"/>
                </a:cxn>
                <a:cxn ang="0">
                  <a:pos x="5" y="18"/>
                </a:cxn>
                <a:cxn ang="0">
                  <a:pos x="10" y="20"/>
                </a:cxn>
                <a:cxn ang="0">
                  <a:pos x="14" y="18"/>
                </a:cxn>
                <a:cxn ang="0">
                  <a:pos x="17" y="16"/>
                </a:cxn>
                <a:cxn ang="0">
                  <a:pos x="18" y="11"/>
                </a:cxn>
                <a:cxn ang="0">
                  <a:pos x="15" y="7"/>
                </a:cxn>
              </a:cxnLst>
              <a:rect l="0" t="0" r="r" b="b"/>
              <a:pathLst>
                <a:path w="18" h="21">
                  <a:moveTo>
                    <a:pt x="15" y="7"/>
                  </a:moveTo>
                  <a:lnTo>
                    <a:pt x="12" y="2"/>
                  </a:lnTo>
                  <a:lnTo>
                    <a:pt x="7" y="0"/>
                  </a:lnTo>
                  <a:lnTo>
                    <a:pt x="4" y="2"/>
                  </a:lnTo>
                  <a:lnTo>
                    <a:pt x="1" y="4"/>
                  </a:lnTo>
                  <a:lnTo>
                    <a:pt x="0" y="9"/>
                  </a:lnTo>
                  <a:lnTo>
                    <a:pt x="3" y="14"/>
                  </a:lnTo>
                  <a:lnTo>
                    <a:pt x="5" y="18"/>
                  </a:lnTo>
                  <a:lnTo>
                    <a:pt x="10" y="20"/>
                  </a:lnTo>
                  <a:lnTo>
                    <a:pt x="14" y="18"/>
                  </a:lnTo>
                  <a:lnTo>
                    <a:pt x="17" y="16"/>
                  </a:lnTo>
                  <a:lnTo>
                    <a:pt x="18" y="11"/>
                  </a:lnTo>
                  <a:lnTo>
                    <a:pt x="15" y="7"/>
                  </a:lnTo>
                  <a:close/>
                </a:path>
              </a:pathLst>
            </a:custGeom>
            <a:noFill/>
            <a:ln w="811">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06" name="Picture 58"/>
            <p:cNvPicPr>
              <a:picLocks noChangeAspect="1" noChangeArrowheads="1"/>
            </p:cNvPicPr>
            <p:nvPr/>
          </p:nvPicPr>
          <p:blipFill>
            <a:blip r:embed="rId52"/>
            <a:srcRect/>
            <a:stretch>
              <a:fillRect/>
            </a:stretch>
          </p:blipFill>
          <p:spPr bwMode="auto">
            <a:xfrm>
              <a:off x="4620" y="88"/>
              <a:ext cx="151" cy="257"/>
            </a:xfrm>
            <a:prstGeom prst="rect">
              <a:avLst/>
            </a:prstGeom>
            <a:noFill/>
          </p:spPr>
        </p:pic>
        <p:sp>
          <p:nvSpPr>
            <p:cNvPr id="2105" name="Freeform 57"/>
            <p:cNvSpPr>
              <a:spLocks/>
            </p:cNvSpPr>
            <p:nvPr/>
          </p:nvSpPr>
          <p:spPr bwMode="auto">
            <a:xfrm>
              <a:off x="4620" y="88"/>
              <a:ext cx="151" cy="265"/>
            </a:xfrm>
            <a:custGeom>
              <a:avLst/>
              <a:gdLst/>
              <a:ahLst/>
              <a:cxnLst>
                <a:cxn ang="0">
                  <a:pos x="6" y="170"/>
                </a:cxn>
                <a:cxn ang="0">
                  <a:pos x="6" y="6"/>
                </a:cxn>
                <a:cxn ang="0">
                  <a:pos x="0" y="0"/>
                </a:cxn>
                <a:cxn ang="0">
                  <a:pos x="34" y="29"/>
                </a:cxn>
                <a:cxn ang="0">
                  <a:pos x="70" y="54"/>
                </a:cxn>
                <a:cxn ang="0">
                  <a:pos x="109" y="75"/>
                </a:cxn>
                <a:cxn ang="0">
                  <a:pos x="151" y="90"/>
                </a:cxn>
                <a:cxn ang="0">
                  <a:pos x="151" y="264"/>
                </a:cxn>
                <a:cxn ang="0">
                  <a:pos x="151" y="257"/>
                </a:cxn>
                <a:cxn ang="0">
                  <a:pos x="112" y="240"/>
                </a:cxn>
                <a:cxn ang="0">
                  <a:pos x="75" y="220"/>
                </a:cxn>
                <a:cxn ang="0">
                  <a:pos x="39" y="197"/>
                </a:cxn>
                <a:cxn ang="0">
                  <a:pos x="6" y="170"/>
                </a:cxn>
              </a:cxnLst>
              <a:rect l="0" t="0" r="r" b="b"/>
              <a:pathLst>
                <a:path w="151" h="265">
                  <a:moveTo>
                    <a:pt x="6" y="170"/>
                  </a:moveTo>
                  <a:lnTo>
                    <a:pt x="6" y="6"/>
                  </a:lnTo>
                  <a:lnTo>
                    <a:pt x="0" y="0"/>
                  </a:lnTo>
                  <a:lnTo>
                    <a:pt x="34" y="29"/>
                  </a:lnTo>
                  <a:lnTo>
                    <a:pt x="70" y="54"/>
                  </a:lnTo>
                  <a:lnTo>
                    <a:pt x="109" y="75"/>
                  </a:lnTo>
                  <a:lnTo>
                    <a:pt x="151" y="90"/>
                  </a:lnTo>
                  <a:lnTo>
                    <a:pt x="151" y="264"/>
                  </a:lnTo>
                  <a:lnTo>
                    <a:pt x="151" y="257"/>
                  </a:lnTo>
                  <a:lnTo>
                    <a:pt x="112" y="240"/>
                  </a:lnTo>
                  <a:lnTo>
                    <a:pt x="75" y="220"/>
                  </a:lnTo>
                  <a:lnTo>
                    <a:pt x="39" y="197"/>
                  </a:lnTo>
                  <a:lnTo>
                    <a:pt x="6" y="170"/>
                  </a:lnTo>
                  <a:close/>
                </a:path>
              </a:pathLst>
            </a:custGeom>
            <a:noFill/>
            <a:ln w="416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104" name="Picture 56"/>
            <p:cNvPicPr>
              <a:picLocks noChangeAspect="1" noChangeArrowheads="1"/>
            </p:cNvPicPr>
            <p:nvPr/>
          </p:nvPicPr>
          <p:blipFill>
            <a:blip r:embed="rId53"/>
            <a:srcRect/>
            <a:stretch>
              <a:fillRect/>
            </a:stretch>
          </p:blipFill>
          <p:spPr bwMode="auto">
            <a:xfrm>
              <a:off x="4494" y="1648"/>
              <a:ext cx="336" cy="341"/>
            </a:xfrm>
            <a:prstGeom prst="rect">
              <a:avLst/>
            </a:prstGeom>
            <a:noFill/>
          </p:spPr>
        </p:pic>
        <p:sp>
          <p:nvSpPr>
            <p:cNvPr id="2103" name="Rectangle 55"/>
            <p:cNvSpPr>
              <a:spLocks noChangeArrowheads="1"/>
            </p:cNvSpPr>
            <p:nvPr/>
          </p:nvSpPr>
          <p:spPr bwMode="auto">
            <a:xfrm>
              <a:off x="5488" y="1183"/>
              <a:ext cx="46" cy="81"/>
            </a:xfrm>
            <a:prstGeom prst="rect">
              <a:avLst/>
            </a:prstGeom>
            <a:solidFill>
              <a:srgbClr val="CDCDC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2" name="Rectangle 54"/>
            <p:cNvSpPr>
              <a:spLocks noChangeArrowheads="1"/>
            </p:cNvSpPr>
            <p:nvPr/>
          </p:nvSpPr>
          <p:spPr bwMode="auto">
            <a:xfrm>
              <a:off x="5470" y="1183"/>
              <a:ext cx="64" cy="81"/>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1" name="Freeform 53"/>
            <p:cNvSpPr>
              <a:spLocks/>
            </p:cNvSpPr>
            <p:nvPr/>
          </p:nvSpPr>
          <p:spPr bwMode="auto">
            <a:xfrm>
              <a:off x="5129" y="1038"/>
              <a:ext cx="359" cy="403"/>
            </a:xfrm>
            <a:custGeom>
              <a:avLst/>
              <a:gdLst/>
              <a:ahLst/>
              <a:cxnLst>
                <a:cxn ang="0">
                  <a:pos x="358" y="0"/>
                </a:cxn>
                <a:cxn ang="0">
                  <a:pos x="0" y="0"/>
                </a:cxn>
                <a:cxn ang="0">
                  <a:pos x="0" y="16"/>
                </a:cxn>
                <a:cxn ang="0">
                  <a:pos x="0" y="387"/>
                </a:cxn>
                <a:cxn ang="0">
                  <a:pos x="301" y="387"/>
                </a:cxn>
                <a:cxn ang="0">
                  <a:pos x="301" y="403"/>
                </a:cxn>
                <a:cxn ang="0">
                  <a:pos x="358" y="403"/>
                </a:cxn>
                <a:cxn ang="0">
                  <a:pos x="358" y="387"/>
                </a:cxn>
                <a:cxn ang="0">
                  <a:pos x="358" y="16"/>
                </a:cxn>
                <a:cxn ang="0">
                  <a:pos x="358" y="0"/>
                </a:cxn>
              </a:cxnLst>
              <a:rect l="0" t="0" r="r" b="b"/>
              <a:pathLst>
                <a:path w="359" h="403">
                  <a:moveTo>
                    <a:pt x="358" y="0"/>
                  </a:moveTo>
                  <a:lnTo>
                    <a:pt x="0" y="0"/>
                  </a:lnTo>
                  <a:lnTo>
                    <a:pt x="0" y="16"/>
                  </a:lnTo>
                  <a:lnTo>
                    <a:pt x="0" y="387"/>
                  </a:lnTo>
                  <a:lnTo>
                    <a:pt x="301" y="387"/>
                  </a:lnTo>
                  <a:lnTo>
                    <a:pt x="301" y="403"/>
                  </a:lnTo>
                  <a:lnTo>
                    <a:pt x="358" y="403"/>
                  </a:lnTo>
                  <a:lnTo>
                    <a:pt x="358" y="387"/>
                  </a:lnTo>
                  <a:lnTo>
                    <a:pt x="358" y="16"/>
                  </a:lnTo>
                  <a:lnTo>
                    <a:pt x="358"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0" name="Rectangle 52"/>
            <p:cNvSpPr>
              <a:spLocks noChangeArrowheads="1"/>
            </p:cNvSpPr>
            <p:nvPr/>
          </p:nvSpPr>
          <p:spPr bwMode="auto">
            <a:xfrm>
              <a:off x="5129" y="1038"/>
              <a:ext cx="359" cy="403"/>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9" name="Freeform 51"/>
            <p:cNvSpPr>
              <a:spLocks/>
            </p:cNvSpPr>
            <p:nvPr/>
          </p:nvSpPr>
          <p:spPr bwMode="auto">
            <a:xfrm>
              <a:off x="5115" y="1022"/>
              <a:ext cx="359" cy="403"/>
            </a:xfrm>
            <a:custGeom>
              <a:avLst/>
              <a:gdLst/>
              <a:ahLst/>
              <a:cxnLst>
                <a:cxn ang="0">
                  <a:pos x="358" y="0"/>
                </a:cxn>
                <a:cxn ang="0">
                  <a:pos x="0" y="0"/>
                </a:cxn>
                <a:cxn ang="0">
                  <a:pos x="0" y="48"/>
                </a:cxn>
                <a:cxn ang="0">
                  <a:pos x="0" y="403"/>
                </a:cxn>
                <a:cxn ang="0">
                  <a:pos x="358" y="403"/>
                </a:cxn>
                <a:cxn ang="0">
                  <a:pos x="358" y="48"/>
                </a:cxn>
                <a:cxn ang="0">
                  <a:pos x="358" y="0"/>
                </a:cxn>
              </a:cxnLst>
              <a:rect l="0" t="0" r="r" b="b"/>
              <a:pathLst>
                <a:path w="359" h="403">
                  <a:moveTo>
                    <a:pt x="358" y="0"/>
                  </a:moveTo>
                  <a:lnTo>
                    <a:pt x="0" y="0"/>
                  </a:lnTo>
                  <a:lnTo>
                    <a:pt x="0" y="48"/>
                  </a:lnTo>
                  <a:lnTo>
                    <a:pt x="0" y="403"/>
                  </a:lnTo>
                  <a:lnTo>
                    <a:pt x="358" y="403"/>
                  </a:lnTo>
                  <a:lnTo>
                    <a:pt x="358" y="48"/>
                  </a:lnTo>
                  <a:lnTo>
                    <a:pt x="35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8" name="Rectangle 50"/>
            <p:cNvSpPr>
              <a:spLocks noChangeArrowheads="1"/>
            </p:cNvSpPr>
            <p:nvPr/>
          </p:nvSpPr>
          <p:spPr bwMode="auto">
            <a:xfrm>
              <a:off x="5115" y="1022"/>
              <a:ext cx="359" cy="403"/>
            </a:xfrm>
            <a:prstGeom prst="rect">
              <a:avLst/>
            </a:prstGeom>
            <a:noFill/>
            <a:ln w="1391">
              <a:solidFill>
                <a:srgbClr val="80808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7" name="Freeform 49"/>
            <p:cNvSpPr>
              <a:spLocks/>
            </p:cNvSpPr>
            <p:nvPr/>
          </p:nvSpPr>
          <p:spPr bwMode="auto">
            <a:xfrm>
              <a:off x="5087" y="1070"/>
              <a:ext cx="359" cy="403"/>
            </a:xfrm>
            <a:custGeom>
              <a:avLst/>
              <a:gdLst/>
              <a:ahLst/>
              <a:cxnLst>
                <a:cxn ang="0">
                  <a:pos x="358" y="0"/>
                </a:cxn>
                <a:cxn ang="0">
                  <a:pos x="0" y="0"/>
                </a:cxn>
                <a:cxn ang="0">
                  <a:pos x="0" y="387"/>
                </a:cxn>
                <a:cxn ang="0">
                  <a:pos x="0" y="403"/>
                </a:cxn>
                <a:cxn ang="0">
                  <a:pos x="358" y="403"/>
                </a:cxn>
                <a:cxn ang="0">
                  <a:pos x="358" y="387"/>
                </a:cxn>
                <a:cxn ang="0">
                  <a:pos x="358" y="0"/>
                </a:cxn>
              </a:cxnLst>
              <a:rect l="0" t="0" r="r" b="b"/>
              <a:pathLst>
                <a:path w="359" h="403">
                  <a:moveTo>
                    <a:pt x="358" y="0"/>
                  </a:moveTo>
                  <a:lnTo>
                    <a:pt x="0" y="0"/>
                  </a:lnTo>
                  <a:lnTo>
                    <a:pt x="0" y="387"/>
                  </a:lnTo>
                  <a:lnTo>
                    <a:pt x="0" y="403"/>
                  </a:lnTo>
                  <a:lnTo>
                    <a:pt x="358" y="403"/>
                  </a:lnTo>
                  <a:lnTo>
                    <a:pt x="358" y="387"/>
                  </a:lnTo>
                  <a:lnTo>
                    <a:pt x="358"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6" name="Rectangle 48"/>
            <p:cNvSpPr>
              <a:spLocks noChangeArrowheads="1"/>
            </p:cNvSpPr>
            <p:nvPr/>
          </p:nvSpPr>
          <p:spPr bwMode="auto">
            <a:xfrm>
              <a:off x="5087" y="1070"/>
              <a:ext cx="359" cy="403"/>
            </a:xfrm>
            <a:prstGeom prst="rect">
              <a:avLst/>
            </a:prstGeom>
            <a:noFill/>
            <a:ln w="1391">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5" name="Rectangle 47"/>
            <p:cNvSpPr>
              <a:spLocks noChangeArrowheads="1"/>
            </p:cNvSpPr>
            <p:nvPr/>
          </p:nvSpPr>
          <p:spPr bwMode="auto">
            <a:xfrm>
              <a:off x="5071" y="1054"/>
              <a:ext cx="359" cy="4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4" name="Rectangle 46"/>
            <p:cNvSpPr>
              <a:spLocks noChangeArrowheads="1"/>
            </p:cNvSpPr>
            <p:nvPr/>
          </p:nvSpPr>
          <p:spPr bwMode="auto">
            <a:xfrm>
              <a:off x="5071" y="1054"/>
              <a:ext cx="359" cy="403"/>
            </a:xfrm>
            <a:prstGeom prst="rect">
              <a:avLst/>
            </a:prstGeom>
            <a:noFill/>
            <a:ln w="1391">
              <a:solidFill>
                <a:srgbClr val="80808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3" name="Rectangle 45"/>
            <p:cNvSpPr>
              <a:spLocks noChangeArrowheads="1"/>
            </p:cNvSpPr>
            <p:nvPr/>
          </p:nvSpPr>
          <p:spPr bwMode="auto">
            <a:xfrm>
              <a:off x="5111" y="1094"/>
              <a:ext cx="64" cy="65"/>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2" name="AutoShape 44"/>
            <p:cNvSpPr>
              <a:spLocks/>
            </p:cNvSpPr>
            <p:nvPr/>
          </p:nvSpPr>
          <p:spPr bwMode="auto">
            <a:xfrm>
              <a:off x="5247" y="1191"/>
              <a:ext cx="128" cy="226"/>
            </a:xfrm>
            <a:custGeom>
              <a:avLst/>
              <a:gdLst/>
              <a:ahLst/>
              <a:cxnLst>
                <a:cxn ang="0">
                  <a:pos x="24" y="0"/>
                </a:cxn>
                <a:cxn ang="0">
                  <a:pos x="0" y="0"/>
                </a:cxn>
                <a:cxn ang="0">
                  <a:pos x="0" y="225"/>
                </a:cxn>
                <a:cxn ang="0">
                  <a:pos x="24" y="225"/>
                </a:cxn>
                <a:cxn ang="0">
                  <a:pos x="24" y="0"/>
                </a:cxn>
                <a:cxn ang="0">
                  <a:pos x="84" y="0"/>
                </a:cxn>
                <a:cxn ang="0">
                  <a:pos x="44" y="0"/>
                </a:cxn>
                <a:cxn ang="0">
                  <a:pos x="44" y="225"/>
                </a:cxn>
                <a:cxn ang="0">
                  <a:pos x="84" y="225"/>
                </a:cxn>
                <a:cxn ang="0">
                  <a:pos x="84" y="0"/>
                </a:cxn>
                <a:cxn ang="0">
                  <a:pos x="128" y="0"/>
                </a:cxn>
                <a:cxn ang="0">
                  <a:pos x="104" y="0"/>
                </a:cxn>
                <a:cxn ang="0">
                  <a:pos x="104" y="225"/>
                </a:cxn>
                <a:cxn ang="0">
                  <a:pos x="128" y="225"/>
                </a:cxn>
                <a:cxn ang="0">
                  <a:pos x="128" y="0"/>
                </a:cxn>
              </a:cxnLst>
              <a:rect l="0" t="0" r="r" b="b"/>
              <a:pathLst>
                <a:path w="128" h="226">
                  <a:moveTo>
                    <a:pt x="24" y="0"/>
                  </a:moveTo>
                  <a:lnTo>
                    <a:pt x="0" y="0"/>
                  </a:lnTo>
                  <a:lnTo>
                    <a:pt x="0" y="225"/>
                  </a:lnTo>
                  <a:lnTo>
                    <a:pt x="24" y="225"/>
                  </a:lnTo>
                  <a:lnTo>
                    <a:pt x="24" y="0"/>
                  </a:lnTo>
                  <a:close/>
                  <a:moveTo>
                    <a:pt x="84" y="0"/>
                  </a:moveTo>
                  <a:lnTo>
                    <a:pt x="44" y="0"/>
                  </a:lnTo>
                  <a:lnTo>
                    <a:pt x="44" y="225"/>
                  </a:lnTo>
                  <a:lnTo>
                    <a:pt x="84" y="225"/>
                  </a:lnTo>
                  <a:lnTo>
                    <a:pt x="84" y="0"/>
                  </a:lnTo>
                  <a:close/>
                  <a:moveTo>
                    <a:pt x="128" y="0"/>
                  </a:moveTo>
                  <a:lnTo>
                    <a:pt x="104" y="0"/>
                  </a:lnTo>
                  <a:lnTo>
                    <a:pt x="104" y="225"/>
                  </a:lnTo>
                  <a:lnTo>
                    <a:pt x="128" y="225"/>
                  </a:lnTo>
                  <a:lnTo>
                    <a:pt x="128" y="0"/>
                  </a:lnTo>
                  <a:close/>
                </a:path>
              </a:pathLst>
            </a:custGeom>
            <a:solidFill>
              <a:srgbClr val="0000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91" name="Picture 43"/>
            <p:cNvPicPr>
              <a:picLocks noChangeAspect="1" noChangeArrowheads="1"/>
            </p:cNvPicPr>
            <p:nvPr/>
          </p:nvPicPr>
          <p:blipFill>
            <a:blip r:embed="rId54"/>
            <a:srcRect/>
            <a:stretch>
              <a:fillRect/>
            </a:stretch>
          </p:blipFill>
          <p:spPr bwMode="auto">
            <a:xfrm>
              <a:off x="5452" y="1183"/>
              <a:ext cx="82" cy="355"/>
            </a:xfrm>
            <a:prstGeom prst="rect">
              <a:avLst/>
            </a:prstGeom>
            <a:noFill/>
          </p:spPr>
        </p:pic>
        <p:sp>
          <p:nvSpPr>
            <p:cNvPr id="2090" name="Freeform 42"/>
            <p:cNvSpPr>
              <a:spLocks/>
            </p:cNvSpPr>
            <p:nvPr/>
          </p:nvSpPr>
          <p:spPr bwMode="auto">
            <a:xfrm>
              <a:off x="5452" y="1183"/>
              <a:ext cx="82" cy="355"/>
            </a:xfrm>
            <a:custGeom>
              <a:avLst/>
              <a:gdLst/>
              <a:ahLst/>
              <a:cxnLst>
                <a:cxn ang="0">
                  <a:pos x="0" y="354"/>
                </a:cxn>
                <a:cxn ang="0">
                  <a:pos x="81" y="258"/>
                </a:cxn>
                <a:cxn ang="0">
                  <a:pos x="81" y="0"/>
                </a:cxn>
                <a:cxn ang="0">
                  <a:pos x="0" y="97"/>
                </a:cxn>
                <a:cxn ang="0">
                  <a:pos x="0" y="354"/>
                </a:cxn>
              </a:cxnLst>
              <a:rect l="0" t="0" r="r" b="b"/>
              <a:pathLst>
                <a:path w="82" h="355">
                  <a:moveTo>
                    <a:pt x="0" y="354"/>
                  </a:moveTo>
                  <a:lnTo>
                    <a:pt x="81" y="258"/>
                  </a:lnTo>
                  <a:lnTo>
                    <a:pt x="81" y="0"/>
                  </a:lnTo>
                  <a:lnTo>
                    <a:pt x="0" y="97"/>
                  </a:lnTo>
                  <a:lnTo>
                    <a:pt x="0" y="354"/>
                  </a:lnTo>
                  <a:close/>
                </a:path>
              </a:pathLst>
            </a:custGeom>
            <a:noFill/>
            <a:ln w="1386">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89" name="Picture 41"/>
            <p:cNvPicPr>
              <a:picLocks noChangeAspect="1" noChangeArrowheads="1"/>
            </p:cNvPicPr>
            <p:nvPr/>
          </p:nvPicPr>
          <p:blipFill>
            <a:blip r:embed="rId55"/>
            <a:srcRect/>
            <a:stretch>
              <a:fillRect/>
            </a:stretch>
          </p:blipFill>
          <p:spPr bwMode="auto">
            <a:xfrm>
              <a:off x="5024" y="1279"/>
              <a:ext cx="429" cy="258"/>
            </a:xfrm>
            <a:prstGeom prst="rect">
              <a:avLst/>
            </a:prstGeom>
            <a:noFill/>
          </p:spPr>
        </p:pic>
        <p:sp>
          <p:nvSpPr>
            <p:cNvPr id="2088" name="Rectangle 40"/>
            <p:cNvSpPr>
              <a:spLocks noChangeArrowheads="1"/>
            </p:cNvSpPr>
            <p:nvPr/>
          </p:nvSpPr>
          <p:spPr bwMode="auto">
            <a:xfrm>
              <a:off x="5024" y="1279"/>
              <a:ext cx="429" cy="258"/>
            </a:xfrm>
            <a:prstGeom prst="rect">
              <a:avLst/>
            </a:prstGeom>
            <a:noFill/>
            <a:ln w="139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7" name="Rectangle 39"/>
            <p:cNvSpPr>
              <a:spLocks noChangeArrowheads="1"/>
            </p:cNvSpPr>
            <p:nvPr/>
          </p:nvSpPr>
          <p:spPr bwMode="auto">
            <a:xfrm>
              <a:off x="5024" y="1279"/>
              <a:ext cx="429" cy="3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6" name="Rectangle 38"/>
            <p:cNvSpPr>
              <a:spLocks noChangeArrowheads="1"/>
            </p:cNvSpPr>
            <p:nvPr/>
          </p:nvSpPr>
          <p:spPr bwMode="auto">
            <a:xfrm>
              <a:off x="5024" y="1279"/>
              <a:ext cx="429" cy="258"/>
            </a:xfrm>
            <a:prstGeom prst="rect">
              <a:avLst/>
            </a:prstGeom>
            <a:noFill/>
            <a:ln w="139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085" name="Picture 37"/>
            <p:cNvPicPr>
              <a:picLocks noChangeAspect="1" noChangeArrowheads="1"/>
            </p:cNvPicPr>
            <p:nvPr/>
          </p:nvPicPr>
          <p:blipFill>
            <a:blip r:embed="rId56"/>
            <a:srcRect/>
            <a:stretch>
              <a:fillRect/>
            </a:stretch>
          </p:blipFill>
          <p:spPr bwMode="auto">
            <a:xfrm>
              <a:off x="5024" y="1253"/>
              <a:ext cx="192" cy="317"/>
            </a:xfrm>
            <a:prstGeom prst="rect">
              <a:avLst/>
            </a:prstGeom>
            <a:noFill/>
          </p:spPr>
        </p:pic>
        <p:pic>
          <p:nvPicPr>
            <p:cNvPr id="2084" name="Picture 36"/>
            <p:cNvPicPr>
              <a:picLocks noChangeAspect="1" noChangeArrowheads="1"/>
            </p:cNvPicPr>
            <p:nvPr/>
          </p:nvPicPr>
          <p:blipFill>
            <a:blip r:embed="rId57"/>
            <a:srcRect/>
            <a:stretch>
              <a:fillRect/>
            </a:stretch>
          </p:blipFill>
          <p:spPr bwMode="auto">
            <a:xfrm>
              <a:off x="5022" y="1225"/>
              <a:ext cx="194" cy="345"/>
            </a:xfrm>
            <a:prstGeom prst="rect">
              <a:avLst/>
            </a:prstGeom>
            <a:noFill/>
          </p:spPr>
        </p:pic>
        <p:sp>
          <p:nvSpPr>
            <p:cNvPr id="2083" name="AutoShape 35"/>
            <p:cNvSpPr>
              <a:spLocks/>
            </p:cNvSpPr>
            <p:nvPr/>
          </p:nvSpPr>
          <p:spPr bwMode="auto">
            <a:xfrm>
              <a:off x="3962" y="1022"/>
              <a:ext cx="597" cy="475"/>
            </a:xfrm>
            <a:custGeom>
              <a:avLst/>
              <a:gdLst/>
              <a:ahLst/>
              <a:cxnLst>
                <a:cxn ang="0">
                  <a:pos x="46" y="173"/>
                </a:cxn>
                <a:cxn ang="0">
                  <a:pos x="0" y="250"/>
                </a:cxn>
                <a:cxn ang="0">
                  <a:pos x="447" y="475"/>
                </a:cxn>
                <a:cxn ang="0">
                  <a:pos x="483" y="409"/>
                </a:cxn>
                <a:cxn ang="0">
                  <a:pos x="352" y="225"/>
                </a:cxn>
                <a:cxn ang="0">
                  <a:pos x="248" y="225"/>
                </a:cxn>
                <a:cxn ang="0">
                  <a:pos x="218" y="180"/>
                </a:cxn>
                <a:cxn ang="0">
                  <a:pos x="46" y="173"/>
                </a:cxn>
                <a:cxn ang="0">
                  <a:pos x="586" y="219"/>
                </a:cxn>
                <a:cxn ang="0">
                  <a:pos x="350" y="223"/>
                </a:cxn>
                <a:cxn ang="0">
                  <a:pos x="483" y="409"/>
                </a:cxn>
                <a:cxn ang="0">
                  <a:pos x="586" y="219"/>
                </a:cxn>
                <a:cxn ang="0">
                  <a:pos x="149" y="0"/>
                </a:cxn>
                <a:cxn ang="0">
                  <a:pos x="124" y="42"/>
                </a:cxn>
                <a:cxn ang="0">
                  <a:pos x="218" y="180"/>
                </a:cxn>
                <a:cxn ang="0">
                  <a:pos x="248" y="225"/>
                </a:cxn>
                <a:cxn ang="0">
                  <a:pos x="586" y="219"/>
                </a:cxn>
                <a:cxn ang="0">
                  <a:pos x="596" y="200"/>
                </a:cxn>
                <a:cxn ang="0">
                  <a:pos x="149" y="0"/>
                </a:cxn>
                <a:cxn ang="0">
                  <a:pos x="350" y="223"/>
                </a:cxn>
                <a:cxn ang="0">
                  <a:pos x="248" y="225"/>
                </a:cxn>
                <a:cxn ang="0">
                  <a:pos x="352" y="225"/>
                </a:cxn>
                <a:cxn ang="0">
                  <a:pos x="350" y="223"/>
                </a:cxn>
                <a:cxn ang="0">
                  <a:pos x="124" y="42"/>
                </a:cxn>
                <a:cxn ang="0">
                  <a:pos x="46" y="173"/>
                </a:cxn>
                <a:cxn ang="0">
                  <a:pos x="218" y="180"/>
                </a:cxn>
                <a:cxn ang="0">
                  <a:pos x="124" y="42"/>
                </a:cxn>
              </a:cxnLst>
              <a:rect l="0" t="0" r="r" b="b"/>
              <a:pathLst>
                <a:path w="597" h="475">
                  <a:moveTo>
                    <a:pt x="46" y="173"/>
                  </a:moveTo>
                  <a:lnTo>
                    <a:pt x="0" y="250"/>
                  </a:lnTo>
                  <a:lnTo>
                    <a:pt x="447" y="475"/>
                  </a:lnTo>
                  <a:lnTo>
                    <a:pt x="483" y="409"/>
                  </a:lnTo>
                  <a:lnTo>
                    <a:pt x="352" y="225"/>
                  </a:lnTo>
                  <a:lnTo>
                    <a:pt x="248" y="225"/>
                  </a:lnTo>
                  <a:lnTo>
                    <a:pt x="218" y="180"/>
                  </a:lnTo>
                  <a:lnTo>
                    <a:pt x="46" y="173"/>
                  </a:lnTo>
                  <a:close/>
                  <a:moveTo>
                    <a:pt x="586" y="219"/>
                  </a:moveTo>
                  <a:lnTo>
                    <a:pt x="350" y="223"/>
                  </a:lnTo>
                  <a:lnTo>
                    <a:pt x="483" y="409"/>
                  </a:lnTo>
                  <a:lnTo>
                    <a:pt x="586" y="219"/>
                  </a:lnTo>
                  <a:close/>
                  <a:moveTo>
                    <a:pt x="149" y="0"/>
                  </a:moveTo>
                  <a:lnTo>
                    <a:pt x="124" y="42"/>
                  </a:lnTo>
                  <a:lnTo>
                    <a:pt x="218" y="180"/>
                  </a:lnTo>
                  <a:lnTo>
                    <a:pt x="248" y="225"/>
                  </a:lnTo>
                  <a:lnTo>
                    <a:pt x="586" y="219"/>
                  </a:lnTo>
                  <a:lnTo>
                    <a:pt x="596" y="200"/>
                  </a:lnTo>
                  <a:lnTo>
                    <a:pt x="149" y="0"/>
                  </a:lnTo>
                  <a:close/>
                  <a:moveTo>
                    <a:pt x="350" y="223"/>
                  </a:moveTo>
                  <a:lnTo>
                    <a:pt x="248" y="225"/>
                  </a:lnTo>
                  <a:lnTo>
                    <a:pt x="352" y="225"/>
                  </a:lnTo>
                  <a:lnTo>
                    <a:pt x="350" y="223"/>
                  </a:lnTo>
                  <a:close/>
                  <a:moveTo>
                    <a:pt x="124" y="42"/>
                  </a:moveTo>
                  <a:lnTo>
                    <a:pt x="46" y="173"/>
                  </a:lnTo>
                  <a:lnTo>
                    <a:pt x="218" y="180"/>
                  </a:lnTo>
                  <a:lnTo>
                    <a:pt x="124" y="42"/>
                  </a:lnTo>
                  <a:close/>
                </a:path>
              </a:pathLst>
            </a:custGeom>
            <a:solidFill>
              <a:srgbClr val="C6C6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2" name="AutoShape 34"/>
            <p:cNvSpPr>
              <a:spLocks/>
            </p:cNvSpPr>
            <p:nvPr/>
          </p:nvSpPr>
          <p:spPr bwMode="auto">
            <a:xfrm>
              <a:off x="3962" y="1022"/>
              <a:ext cx="597" cy="475"/>
            </a:xfrm>
            <a:custGeom>
              <a:avLst/>
              <a:gdLst/>
              <a:ahLst/>
              <a:cxnLst>
                <a:cxn ang="0">
                  <a:pos x="350" y="223"/>
                </a:cxn>
                <a:cxn ang="0">
                  <a:pos x="586" y="219"/>
                </a:cxn>
                <a:cxn ang="0">
                  <a:pos x="596" y="200"/>
                </a:cxn>
                <a:cxn ang="0">
                  <a:pos x="149" y="0"/>
                </a:cxn>
                <a:cxn ang="0">
                  <a:pos x="124" y="42"/>
                </a:cxn>
                <a:cxn ang="0">
                  <a:pos x="248" y="225"/>
                </a:cxn>
                <a:cxn ang="0">
                  <a:pos x="350" y="223"/>
                </a:cxn>
                <a:cxn ang="0">
                  <a:pos x="483" y="409"/>
                </a:cxn>
                <a:cxn ang="0">
                  <a:pos x="586" y="219"/>
                </a:cxn>
                <a:cxn ang="0">
                  <a:pos x="350" y="223"/>
                </a:cxn>
                <a:cxn ang="0">
                  <a:pos x="483" y="409"/>
                </a:cxn>
                <a:cxn ang="0">
                  <a:pos x="46" y="173"/>
                </a:cxn>
                <a:cxn ang="0">
                  <a:pos x="0" y="250"/>
                </a:cxn>
                <a:cxn ang="0">
                  <a:pos x="447" y="475"/>
                </a:cxn>
                <a:cxn ang="0">
                  <a:pos x="483" y="409"/>
                </a:cxn>
                <a:cxn ang="0">
                  <a:pos x="350" y="223"/>
                </a:cxn>
                <a:cxn ang="0">
                  <a:pos x="248" y="225"/>
                </a:cxn>
                <a:cxn ang="0">
                  <a:pos x="218" y="180"/>
                </a:cxn>
                <a:cxn ang="0">
                  <a:pos x="46" y="173"/>
                </a:cxn>
              </a:cxnLst>
              <a:rect l="0" t="0" r="r" b="b"/>
              <a:pathLst>
                <a:path w="597" h="475">
                  <a:moveTo>
                    <a:pt x="350" y="223"/>
                  </a:moveTo>
                  <a:lnTo>
                    <a:pt x="586" y="219"/>
                  </a:lnTo>
                  <a:lnTo>
                    <a:pt x="596" y="200"/>
                  </a:lnTo>
                  <a:lnTo>
                    <a:pt x="149" y="0"/>
                  </a:lnTo>
                  <a:lnTo>
                    <a:pt x="124" y="42"/>
                  </a:lnTo>
                  <a:lnTo>
                    <a:pt x="248" y="225"/>
                  </a:lnTo>
                  <a:lnTo>
                    <a:pt x="350" y="223"/>
                  </a:lnTo>
                  <a:close/>
                  <a:moveTo>
                    <a:pt x="483" y="409"/>
                  </a:moveTo>
                  <a:lnTo>
                    <a:pt x="586" y="219"/>
                  </a:lnTo>
                  <a:lnTo>
                    <a:pt x="350" y="223"/>
                  </a:lnTo>
                  <a:lnTo>
                    <a:pt x="483" y="409"/>
                  </a:lnTo>
                  <a:close/>
                  <a:moveTo>
                    <a:pt x="46" y="173"/>
                  </a:moveTo>
                  <a:lnTo>
                    <a:pt x="0" y="250"/>
                  </a:lnTo>
                  <a:lnTo>
                    <a:pt x="447" y="475"/>
                  </a:lnTo>
                  <a:lnTo>
                    <a:pt x="483" y="409"/>
                  </a:lnTo>
                  <a:lnTo>
                    <a:pt x="350" y="223"/>
                  </a:lnTo>
                  <a:lnTo>
                    <a:pt x="248" y="225"/>
                  </a:lnTo>
                  <a:lnTo>
                    <a:pt x="218" y="180"/>
                  </a:lnTo>
                  <a:lnTo>
                    <a:pt x="46" y="173"/>
                  </a:lnTo>
                  <a:close/>
                </a:path>
              </a:pathLst>
            </a:custGeom>
            <a:noFill/>
            <a:ln w="1392">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81" name="Picture 33"/>
            <p:cNvPicPr>
              <a:picLocks noChangeAspect="1" noChangeArrowheads="1"/>
            </p:cNvPicPr>
            <p:nvPr/>
          </p:nvPicPr>
          <p:blipFill>
            <a:blip r:embed="rId58"/>
            <a:srcRect/>
            <a:stretch>
              <a:fillRect/>
            </a:stretch>
          </p:blipFill>
          <p:spPr bwMode="auto">
            <a:xfrm>
              <a:off x="3973" y="1050"/>
              <a:ext cx="576" cy="200"/>
            </a:xfrm>
            <a:prstGeom prst="rect">
              <a:avLst/>
            </a:prstGeom>
            <a:noFill/>
          </p:spPr>
        </p:pic>
        <p:sp>
          <p:nvSpPr>
            <p:cNvPr id="2080" name="AutoShape 32"/>
            <p:cNvSpPr>
              <a:spLocks/>
            </p:cNvSpPr>
            <p:nvPr/>
          </p:nvSpPr>
          <p:spPr bwMode="auto">
            <a:xfrm>
              <a:off x="4250" y="616"/>
              <a:ext cx="1029" cy="1939"/>
            </a:xfrm>
            <a:custGeom>
              <a:avLst/>
              <a:gdLst/>
              <a:ahLst/>
              <a:cxnLst>
                <a:cxn ang="0">
                  <a:pos x="434" y="1939"/>
                </a:cxn>
                <a:cxn ang="0">
                  <a:pos x="413" y="1371"/>
                </a:cxn>
                <a:cxn ang="0">
                  <a:pos x="397" y="1904"/>
                </a:cxn>
                <a:cxn ang="0">
                  <a:pos x="434" y="1939"/>
                </a:cxn>
                <a:cxn ang="0">
                  <a:pos x="470" y="1901"/>
                </a:cxn>
                <a:cxn ang="0">
                  <a:pos x="451" y="1407"/>
                </a:cxn>
                <a:cxn ang="0">
                  <a:pos x="413" y="1371"/>
                </a:cxn>
                <a:cxn ang="0">
                  <a:pos x="378" y="1410"/>
                </a:cxn>
                <a:cxn ang="0">
                  <a:pos x="1029" y="921"/>
                </a:cxn>
                <a:cxn ang="0">
                  <a:pos x="413" y="1033"/>
                </a:cxn>
                <a:cxn ang="0">
                  <a:pos x="1000" y="964"/>
                </a:cxn>
                <a:cxn ang="0">
                  <a:pos x="1029" y="921"/>
                </a:cxn>
                <a:cxn ang="0">
                  <a:pos x="987" y="891"/>
                </a:cxn>
                <a:cxn ang="0">
                  <a:pos x="443" y="990"/>
                </a:cxn>
                <a:cxn ang="0">
                  <a:pos x="413" y="1033"/>
                </a:cxn>
                <a:cxn ang="0">
                  <a:pos x="456" y="1063"/>
                </a:cxn>
                <a:cxn ang="0">
                  <a:pos x="12" y="881"/>
                </a:cxn>
                <a:cxn ang="0">
                  <a:pos x="413" y="1033"/>
                </a:cxn>
                <a:cxn ang="0">
                  <a:pos x="59" y="859"/>
                </a:cxn>
                <a:cxn ang="0">
                  <a:pos x="12" y="881"/>
                </a:cxn>
                <a:cxn ang="0">
                  <a:pos x="33" y="928"/>
                </a:cxn>
                <a:cxn ang="0">
                  <a:pos x="366" y="1055"/>
                </a:cxn>
                <a:cxn ang="0">
                  <a:pos x="413" y="1033"/>
                </a:cxn>
                <a:cxn ang="0">
                  <a:pos x="392" y="986"/>
                </a:cxn>
                <a:cxn ang="0">
                  <a:pos x="266" y="0"/>
                </a:cxn>
                <a:cxn ang="0">
                  <a:pos x="12" y="406"/>
                </a:cxn>
                <a:cxn ang="0">
                  <a:pos x="278" y="51"/>
                </a:cxn>
                <a:cxn ang="0">
                  <a:pos x="266" y="0"/>
                </a:cxn>
                <a:cxn ang="0">
                  <a:pos x="216" y="12"/>
                </a:cxn>
                <a:cxn ang="0">
                  <a:pos x="0" y="355"/>
                </a:cxn>
                <a:cxn ang="0">
                  <a:pos x="12" y="406"/>
                </a:cxn>
                <a:cxn ang="0">
                  <a:pos x="62" y="395"/>
                </a:cxn>
              </a:cxnLst>
              <a:rect l="0" t="0" r="r" b="b"/>
              <a:pathLst>
                <a:path w="1029" h="1939">
                  <a:moveTo>
                    <a:pt x="434" y="1939"/>
                  </a:moveTo>
                  <a:lnTo>
                    <a:pt x="413" y="1371"/>
                  </a:lnTo>
                  <a:moveTo>
                    <a:pt x="397" y="1904"/>
                  </a:moveTo>
                  <a:lnTo>
                    <a:pt x="434" y="1939"/>
                  </a:lnTo>
                  <a:lnTo>
                    <a:pt x="470" y="1901"/>
                  </a:lnTo>
                  <a:moveTo>
                    <a:pt x="451" y="1407"/>
                  </a:moveTo>
                  <a:lnTo>
                    <a:pt x="413" y="1371"/>
                  </a:lnTo>
                  <a:lnTo>
                    <a:pt x="378" y="1410"/>
                  </a:lnTo>
                  <a:moveTo>
                    <a:pt x="1029" y="921"/>
                  </a:moveTo>
                  <a:lnTo>
                    <a:pt x="413" y="1033"/>
                  </a:lnTo>
                  <a:moveTo>
                    <a:pt x="1000" y="964"/>
                  </a:moveTo>
                  <a:lnTo>
                    <a:pt x="1029" y="921"/>
                  </a:lnTo>
                  <a:lnTo>
                    <a:pt x="987" y="891"/>
                  </a:lnTo>
                  <a:moveTo>
                    <a:pt x="443" y="990"/>
                  </a:moveTo>
                  <a:lnTo>
                    <a:pt x="413" y="1033"/>
                  </a:lnTo>
                  <a:lnTo>
                    <a:pt x="456" y="1063"/>
                  </a:lnTo>
                  <a:moveTo>
                    <a:pt x="12" y="881"/>
                  </a:moveTo>
                  <a:lnTo>
                    <a:pt x="413" y="1033"/>
                  </a:lnTo>
                  <a:moveTo>
                    <a:pt x="59" y="859"/>
                  </a:moveTo>
                  <a:lnTo>
                    <a:pt x="12" y="881"/>
                  </a:lnTo>
                  <a:lnTo>
                    <a:pt x="33" y="928"/>
                  </a:lnTo>
                  <a:moveTo>
                    <a:pt x="366" y="1055"/>
                  </a:moveTo>
                  <a:lnTo>
                    <a:pt x="413" y="1033"/>
                  </a:lnTo>
                  <a:lnTo>
                    <a:pt x="392" y="986"/>
                  </a:lnTo>
                  <a:moveTo>
                    <a:pt x="266" y="0"/>
                  </a:moveTo>
                  <a:lnTo>
                    <a:pt x="12" y="406"/>
                  </a:lnTo>
                  <a:moveTo>
                    <a:pt x="278" y="51"/>
                  </a:moveTo>
                  <a:lnTo>
                    <a:pt x="266" y="0"/>
                  </a:lnTo>
                  <a:lnTo>
                    <a:pt x="216" y="12"/>
                  </a:lnTo>
                  <a:moveTo>
                    <a:pt x="0" y="355"/>
                  </a:moveTo>
                  <a:lnTo>
                    <a:pt x="12" y="406"/>
                  </a:lnTo>
                  <a:lnTo>
                    <a:pt x="62" y="395"/>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9" name="Rectangle 31"/>
            <p:cNvSpPr>
              <a:spLocks noChangeArrowheads="1"/>
            </p:cNvSpPr>
            <p:nvPr/>
          </p:nvSpPr>
          <p:spPr bwMode="auto">
            <a:xfrm>
              <a:off x="4241" y="742"/>
              <a:ext cx="296"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78" name="AutoShape 30"/>
            <p:cNvSpPr>
              <a:spLocks/>
            </p:cNvSpPr>
            <p:nvPr/>
          </p:nvSpPr>
          <p:spPr bwMode="auto">
            <a:xfrm>
              <a:off x="4876" y="483"/>
              <a:ext cx="411" cy="539"/>
            </a:xfrm>
            <a:custGeom>
              <a:avLst/>
              <a:gdLst/>
              <a:ahLst/>
              <a:cxnLst>
                <a:cxn ang="0">
                  <a:pos x="8" y="0"/>
                </a:cxn>
                <a:cxn ang="0">
                  <a:pos x="403" y="539"/>
                </a:cxn>
                <a:cxn ang="0">
                  <a:pos x="59" y="8"/>
                </a:cxn>
                <a:cxn ang="0">
                  <a:pos x="8" y="0"/>
                </a:cxn>
                <a:cxn ang="0">
                  <a:pos x="0" y="52"/>
                </a:cxn>
                <a:cxn ang="0">
                  <a:pos x="352" y="531"/>
                </a:cxn>
                <a:cxn ang="0">
                  <a:pos x="403" y="539"/>
                </a:cxn>
                <a:cxn ang="0">
                  <a:pos x="411" y="488"/>
                </a:cxn>
              </a:cxnLst>
              <a:rect l="0" t="0" r="r" b="b"/>
              <a:pathLst>
                <a:path w="411" h="539">
                  <a:moveTo>
                    <a:pt x="8" y="0"/>
                  </a:moveTo>
                  <a:lnTo>
                    <a:pt x="403" y="539"/>
                  </a:lnTo>
                  <a:moveTo>
                    <a:pt x="59" y="8"/>
                  </a:moveTo>
                  <a:lnTo>
                    <a:pt x="8" y="0"/>
                  </a:lnTo>
                  <a:lnTo>
                    <a:pt x="0" y="52"/>
                  </a:lnTo>
                  <a:moveTo>
                    <a:pt x="352" y="531"/>
                  </a:moveTo>
                  <a:lnTo>
                    <a:pt x="403" y="539"/>
                  </a:lnTo>
                  <a:lnTo>
                    <a:pt x="411" y="488"/>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7" name="Rectangle 29"/>
            <p:cNvSpPr>
              <a:spLocks noChangeArrowheads="1"/>
            </p:cNvSpPr>
            <p:nvPr/>
          </p:nvSpPr>
          <p:spPr bwMode="auto">
            <a:xfrm>
              <a:off x="4808" y="675"/>
              <a:ext cx="546"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076" name="Picture 28"/>
            <p:cNvPicPr>
              <a:picLocks noChangeAspect="1" noChangeArrowheads="1"/>
            </p:cNvPicPr>
            <p:nvPr/>
          </p:nvPicPr>
          <p:blipFill>
            <a:blip r:embed="rId59"/>
            <a:srcRect/>
            <a:stretch>
              <a:fillRect/>
            </a:stretch>
          </p:blipFill>
          <p:spPr bwMode="auto">
            <a:xfrm>
              <a:off x="5849" y="1016"/>
              <a:ext cx="286" cy="74"/>
            </a:xfrm>
            <a:prstGeom prst="rect">
              <a:avLst/>
            </a:prstGeom>
            <a:noFill/>
          </p:spPr>
        </p:pic>
        <p:sp>
          <p:nvSpPr>
            <p:cNvPr id="2075" name="Freeform 27"/>
            <p:cNvSpPr>
              <a:spLocks/>
            </p:cNvSpPr>
            <p:nvPr/>
          </p:nvSpPr>
          <p:spPr bwMode="auto">
            <a:xfrm>
              <a:off x="5851" y="1017"/>
              <a:ext cx="276" cy="73"/>
            </a:xfrm>
            <a:custGeom>
              <a:avLst/>
              <a:gdLst/>
              <a:ahLst/>
              <a:cxnLst>
                <a:cxn ang="0">
                  <a:pos x="195" y="0"/>
                </a:cxn>
                <a:cxn ang="0">
                  <a:pos x="77" y="1"/>
                </a:cxn>
                <a:cxn ang="0">
                  <a:pos x="0" y="67"/>
                </a:cxn>
                <a:cxn ang="0">
                  <a:pos x="25" y="72"/>
                </a:cxn>
                <a:cxn ang="0">
                  <a:pos x="86" y="23"/>
                </a:cxn>
                <a:cxn ang="0">
                  <a:pos x="186" y="23"/>
                </a:cxn>
                <a:cxn ang="0">
                  <a:pos x="247" y="72"/>
                </a:cxn>
                <a:cxn ang="0">
                  <a:pos x="276" y="67"/>
                </a:cxn>
                <a:cxn ang="0">
                  <a:pos x="195" y="0"/>
                </a:cxn>
              </a:cxnLst>
              <a:rect l="0" t="0" r="r" b="b"/>
              <a:pathLst>
                <a:path w="276" h="73">
                  <a:moveTo>
                    <a:pt x="195" y="0"/>
                  </a:moveTo>
                  <a:lnTo>
                    <a:pt x="77" y="1"/>
                  </a:lnTo>
                  <a:lnTo>
                    <a:pt x="0" y="67"/>
                  </a:lnTo>
                  <a:lnTo>
                    <a:pt x="25" y="72"/>
                  </a:lnTo>
                  <a:lnTo>
                    <a:pt x="86" y="23"/>
                  </a:lnTo>
                  <a:lnTo>
                    <a:pt x="186" y="23"/>
                  </a:lnTo>
                  <a:lnTo>
                    <a:pt x="247" y="72"/>
                  </a:lnTo>
                  <a:lnTo>
                    <a:pt x="276" y="67"/>
                  </a:lnTo>
                  <a:lnTo>
                    <a:pt x="19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4" name="Rectangle 26"/>
            <p:cNvSpPr>
              <a:spLocks noChangeArrowheads="1"/>
            </p:cNvSpPr>
            <p:nvPr/>
          </p:nvSpPr>
          <p:spPr bwMode="auto">
            <a:xfrm>
              <a:off x="5872" y="1092"/>
              <a:ext cx="516" cy="38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073" name="Picture 25"/>
            <p:cNvPicPr>
              <a:picLocks noChangeAspect="1" noChangeArrowheads="1"/>
            </p:cNvPicPr>
            <p:nvPr/>
          </p:nvPicPr>
          <p:blipFill>
            <a:blip r:embed="rId60"/>
            <a:srcRect/>
            <a:stretch>
              <a:fillRect/>
            </a:stretch>
          </p:blipFill>
          <p:spPr bwMode="auto">
            <a:xfrm>
              <a:off x="5848" y="1090"/>
              <a:ext cx="516" cy="364"/>
            </a:xfrm>
            <a:prstGeom prst="rect">
              <a:avLst/>
            </a:prstGeom>
            <a:noFill/>
          </p:spPr>
        </p:pic>
        <p:sp>
          <p:nvSpPr>
            <p:cNvPr id="2072" name="Freeform 24"/>
            <p:cNvSpPr>
              <a:spLocks/>
            </p:cNvSpPr>
            <p:nvPr/>
          </p:nvSpPr>
          <p:spPr bwMode="auto">
            <a:xfrm>
              <a:off x="5848" y="1090"/>
              <a:ext cx="508" cy="364"/>
            </a:xfrm>
            <a:custGeom>
              <a:avLst/>
              <a:gdLst/>
              <a:ahLst/>
              <a:cxnLst>
                <a:cxn ang="0">
                  <a:pos x="507" y="0"/>
                </a:cxn>
                <a:cxn ang="0">
                  <a:pos x="0" y="0"/>
                </a:cxn>
                <a:cxn ang="0">
                  <a:pos x="0" y="363"/>
                </a:cxn>
                <a:cxn ang="0">
                  <a:pos x="23" y="360"/>
                </a:cxn>
                <a:cxn ang="0">
                  <a:pos x="24" y="26"/>
                </a:cxn>
                <a:cxn ang="0">
                  <a:pos x="504" y="27"/>
                </a:cxn>
                <a:cxn ang="0">
                  <a:pos x="507" y="0"/>
                </a:cxn>
              </a:cxnLst>
              <a:rect l="0" t="0" r="r" b="b"/>
              <a:pathLst>
                <a:path w="508" h="364">
                  <a:moveTo>
                    <a:pt x="507" y="0"/>
                  </a:moveTo>
                  <a:lnTo>
                    <a:pt x="0" y="0"/>
                  </a:lnTo>
                  <a:lnTo>
                    <a:pt x="0" y="363"/>
                  </a:lnTo>
                  <a:lnTo>
                    <a:pt x="23" y="360"/>
                  </a:lnTo>
                  <a:lnTo>
                    <a:pt x="24" y="26"/>
                  </a:lnTo>
                  <a:lnTo>
                    <a:pt x="504" y="27"/>
                  </a:lnTo>
                  <a:lnTo>
                    <a:pt x="50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1" name="Freeform 23"/>
            <p:cNvSpPr>
              <a:spLocks/>
            </p:cNvSpPr>
            <p:nvPr/>
          </p:nvSpPr>
          <p:spPr bwMode="auto">
            <a:xfrm>
              <a:off x="5848" y="1090"/>
              <a:ext cx="508" cy="364"/>
            </a:xfrm>
            <a:custGeom>
              <a:avLst/>
              <a:gdLst/>
              <a:ahLst/>
              <a:cxnLst>
                <a:cxn ang="0">
                  <a:pos x="0" y="363"/>
                </a:cxn>
                <a:cxn ang="0">
                  <a:pos x="23" y="360"/>
                </a:cxn>
                <a:cxn ang="0">
                  <a:pos x="24" y="26"/>
                </a:cxn>
                <a:cxn ang="0">
                  <a:pos x="504" y="27"/>
                </a:cxn>
                <a:cxn ang="0">
                  <a:pos x="507" y="0"/>
                </a:cxn>
                <a:cxn ang="0">
                  <a:pos x="0" y="0"/>
                </a:cxn>
                <a:cxn ang="0">
                  <a:pos x="0" y="363"/>
                </a:cxn>
              </a:cxnLst>
              <a:rect l="0" t="0" r="r" b="b"/>
              <a:pathLst>
                <a:path w="508" h="364">
                  <a:moveTo>
                    <a:pt x="0" y="363"/>
                  </a:moveTo>
                  <a:lnTo>
                    <a:pt x="23" y="360"/>
                  </a:lnTo>
                  <a:lnTo>
                    <a:pt x="24" y="26"/>
                  </a:lnTo>
                  <a:lnTo>
                    <a:pt x="504" y="27"/>
                  </a:lnTo>
                  <a:lnTo>
                    <a:pt x="507" y="0"/>
                  </a:lnTo>
                  <a:lnTo>
                    <a:pt x="0" y="0"/>
                  </a:lnTo>
                  <a:lnTo>
                    <a:pt x="0" y="363"/>
                  </a:lnTo>
                  <a:close/>
                </a:path>
              </a:pathLst>
            </a:custGeom>
            <a:noFill/>
            <a:ln w="1394">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0" name="AutoShape 22"/>
            <p:cNvSpPr>
              <a:spLocks/>
            </p:cNvSpPr>
            <p:nvPr/>
          </p:nvSpPr>
          <p:spPr bwMode="auto">
            <a:xfrm>
              <a:off x="5844" y="1017"/>
              <a:ext cx="520" cy="436"/>
            </a:xfrm>
            <a:custGeom>
              <a:avLst/>
              <a:gdLst/>
              <a:ahLst/>
              <a:cxnLst>
                <a:cxn ang="0">
                  <a:pos x="5" y="436"/>
                </a:cxn>
                <a:cxn ang="0">
                  <a:pos x="520" y="436"/>
                </a:cxn>
                <a:cxn ang="0">
                  <a:pos x="520" y="73"/>
                </a:cxn>
                <a:cxn ang="0">
                  <a:pos x="5" y="73"/>
                </a:cxn>
                <a:cxn ang="0">
                  <a:pos x="5" y="436"/>
                </a:cxn>
                <a:cxn ang="0">
                  <a:pos x="2" y="73"/>
                </a:cxn>
                <a:cxn ang="0">
                  <a:pos x="289" y="73"/>
                </a:cxn>
                <a:cxn ang="0">
                  <a:pos x="290" y="73"/>
                </a:cxn>
                <a:cxn ang="0">
                  <a:pos x="291" y="72"/>
                </a:cxn>
                <a:cxn ang="0">
                  <a:pos x="291" y="71"/>
                </a:cxn>
                <a:cxn ang="0">
                  <a:pos x="291" y="70"/>
                </a:cxn>
                <a:cxn ang="0">
                  <a:pos x="291" y="69"/>
                </a:cxn>
                <a:cxn ang="0">
                  <a:pos x="290" y="69"/>
                </a:cxn>
                <a:cxn ang="0">
                  <a:pos x="204" y="1"/>
                </a:cxn>
                <a:cxn ang="0">
                  <a:pos x="204" y="1"/>
                </a:cxn>
                <a:cxn ang="0">
                  <a:pos x="204" y="0"/>
                </a:cxn>
                <a:cxn ang="0">
                  <a:pos x="203" y="0"/>
                </a:cxn>
                <a:cxn ang="0">
                  <a:pos x="203" y="0"/>
                </a:cxn>
                <a:cxn ang="0">
                  <a:pos x="88" y="0"/>
                </a:cxn>
                <a:cxn ang="0">
                  <a:pos x="88" y="0"/>
                </a:cxn>
                <a:cxn ang="0">
                  <a:pos x="87" y="1"/>
                </a:cxn>
                <a:cxn ang="0">
                  <a:pos x="87" y="1"/>
                </a:cxn>
                <a:cxn ang="0">
                  <a:pos x="1" y="70"/>
                </a:cxn>
                <a:cxn ang="0">
                  <a:pos x="0" y="70"/>
                </a:cxn>
                <a:cxn ang="0">
                  <a:pos x="0" y="71"/>
                </a:cxn>
                <a:cxn ang="0">
                  <a:pos x="1" y="72"/>
                </a:cxn>
                <a:cxn ang="0">
                  <a:pos x="1" y="73"/>
                </a:cxn>
                <a:cxn ang="0">
                  <a:pos x="2" y="73"/>
                </a:cxn>
                <a:cxn ang="0">
                  <a:pos x="2" y="73"/>
                </a:cxn>
              </a:cxnLst>
              <a:rect l="0" t="0" r="r" b="b"/>
              <a:pathLst>
                <a:path w="520" h="436">
                  <a:moveTo>
                    <a:pt x="5" y="436"/>
                  </a:moveTo>
                  <a:lnTo>
                    <a:pt x="520" y="436"/>
                  </a:lnTo>
                  <a:lnTo>
                    <a:pt x="520" y="73"/>
                  </a:lnTo>
                  <a:lnTo>
                    <a:pt x="5" y="73"/>
                  </a:lnTo>
                  <a:lnTo>
                    <a:pt x="5" y="436"/>
                  </a:lnTo>
                  <a:close/>
                  <a:moveTo>
                    <a:pt x="2" y="73"/>
                  </a:moveTo>
                  <a:lnTo>
                    <a:pt x="289" y="73"/>
                  </a:lnTo>
                  <a:lnTo>
                    <a:pt x="290" y="73"/>
                  </a:lnTo>
                  <a:lnTo>
                    <a:pt x="291" y="72"/>
                  </a:lnTo>
                  <a:lnTo>
                    <a:pt x="291" y="71"/>
                  </a:lnTo>
                  <a:lnTo>
                    <a:pt x="291" y="70"/>
                  </a:lnTo>
                  <a:lnTo>
                    <a:pt x="291" y="69"/>
                  </a:lnTo>
                  <a:lnTo>
                    <a:pt x="290" y="69"/>
                  </a:lnTo>
                  <a:lnTo>
                    <a:pt x="204" y="1"/>
                  </a:lnTo>
                  <a:lnTo>
                    <a:pt x="204" y="0"/>
                  </a:lnTo>
                  <a:lnTo>
                    <a:pt x="203" y="0"/>
                  </a:lnTo>
                  <a:lnTo>
                    <a:pt x="88" y="0"/>
                  </a:lnTo>
                  <a:lnTo>
                    <a:pt x="87" y="1"/>
                  </a:lnTo>
                  <a:lnTo>
                    <a:pt x="1" y="70"/>
                  </a:lnTo>
                  <a:lnTo>
                    <a:pt x="0" y="70"/>
                  </a:lnTo>
                  <a:lnTo>
                    <a:pt x="0" y="71"/>
                  </a:lnTo>
                  <a:lnTo>
                    <a:pt x="1" y="72"/>
                  </a:lnTo>
                  <a:lnTo>
                    <a:pt x="1" y="73"/>
                  </a:lnTo>
                  <a:lnTo>
                    <a:pt x="2" y="73"/>
                  </a:lnTo>
                  <a:close/>
                </a:path>
              </a:pathLst>
            </a:custGeom>
            <a:noFill/>
            <a:ln w="1392">
              <a:solidFill>
                <a:srgbClr val="9A9A9A"/>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69" name="Picture 21"/>
            <p:cNvPicPr>
              <a:picLocks noChangeAspect="1" noChangeArrowheads="1"/>
            </p:cNvPicPr>
            <p:nvPr/>
          </p:nvPicPr>
          <p:blipFill>
            <a:blip r:embed="rId61"/>
            <a:srcRect/>
            <a:stretch>
              <a:fillRect/>
            </a:stretch>
          </p:blipFill>
          <p:spPr bwMode="auto">
            <a:xfrm>
              <a:off x="6056" y="1199"/>
              <a:ext cx="340" cy="343"/>
            </a:xfrm>
            <a:prstGeom prst="rect">
              <a:avLst/>
            </a:prstGeom>
            <a:noFill/>
          </p:spPr>
        </p:pic>
        <p:sp>
          <p:nvSpPr>
            <p:cNvPr id="2068" name="AutoShape 20"/>
            <p:cNvSpPr>
              <a:spLocks/>
            </p:cNvSpPr>
            <p:nvPr/>
          </p:nvSpPr>
          <p:spPr bwMode="auto">
            <a:xfrm>
              <a:off x="5016" y="353"/>
              <a:ext cx="1090" cy="966"/>
            </a:xfrm>
            <a:custGeom>
              <a:avLst/>
              <a:gdLst/>
              <a:ahLst/>
              <a:cxnLst>
                <a:cxn ang="0">
                  <a:pos x="518" y="926"/>
                </a:cxn>
                <a:cxn ang="0">
                  <a:pos x="833" y="928"/>
                </a:cxn>
                <a:cxn ang="0">
                  <a:pos x="555" y="889"/>
                </a:cxn>
                <a:cxn ang="0">
                  <a:pos x="518" y="926"/>
                </a:cxn>
                <a:cxn ang="0">
                  <a:pos x="554" y="963"/>
                </a:cxn>
                <a:cxn ang="0">
                  <a:pos x="796" y="965"/>
                </a:cxn>
                <a:cxn ang="0">
                  <a:pos x="833" y="928"/>
                </a:cxn>
                <a:cxn ang="0">
                  <a:pos x="796" y="891"/>
                </a:cxn>
                <a:cxn ang="0">
                  <a:pos x="0" y="13"/>
                </a:cxn>
                <a:cxn ang="0">
                  <a:pos x="1090" y="668"/>
                </a:cxn>
                <a:cxn ang="0">
                  <a:pos x="50" y="0"/>
                </a:cxn>
                <a:cxn ang="0">
                  <a:pos x="0" y="13"/>
                </a:cxn>
                <a:cxn ang="0">
                  <a:pos x="13" y="63"/>
                </a:cxn>
                <a:cxn ang="0">
                  <a:pos x="1040" y="681"/>
                </a:cxn>
                <a:cxn ang="0">
                  <a:pos x="1090" y="668"/>
                </a:cxn>
                <a:cxn ang="0">
                  <a:pos x="1078" y="618"/>
                </a:cxn>
              </a:cxnLst>
              <a:rect l="0" t="0" r="r" b="b"/>
              <a:pathLst>
                <a:path w="1090" h="966">
                  <a:moveTo>
                    <a:pt x="518" y="926"/>
                  </a:moveTo>
                  <a:lnTo>
                    <a:pt x="833" y="928"/>
                  </a:lnTo>
                  <a:moveTo>
                    <a:pt x="555" y="889"/>
                  </a:moveTo>
                  <a:lnTo>
                    <a:pt x="518" y="926"/>
                  </a:lnTo>
                  <a:lnTo>
                    <a:pt x="554" y="963"/>
                  </a:lnTo>
                  <a:moveTo>
                    <a:pt x="796" y="965"/>
                  </a:moveTo>
                  <a:lnTo>
                    <a:pt x="833" y="928"/>
                  </a:lnTo>
                  <a:lnTo>
                    <a:pt x="796" y="891"/>
                  </a:lnTo>
                  <a:moveTo>
                    <a:pt x="0" y="13"/>
                  </a:moveTo>
                  <a:lnTo>
                    <a:pt x="1090" y="668"/>
                  </a:lnTo>
                  <a:moveTo>
                    <a:pt x="50" y="0"/>
                  </a:moveTo>
                  <a:lnTo>
                    <a:pt x="0" y="13"/>
                  </a:lnTo>
                  <a:lnTo>
                    <a:pt x="13" y="63"/>
                  </a:lnTo>
                  <a:moveTo>
                    <a:pt x="1040" y="681"/>
                  </a:moveTo>
                  <a:lnTo>
                    <a:pt x="1090" y="668"/>
                  </a:lnTo>
                  <a:lnTo>
                    <a:pt x="1078" y="618"/>
                  </a:lnTo>
                </a:path>
              </a:pathLst>
            </a:custGeom>
            <a:noFill/>
            <a:ln w="8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7" name="Rectangle 19"/>
            <p:cNvSpPr>
              <a:spLocks noChangeArrowheads="1"/>
            </p:cNvSpPr>
            <p:nvPr/>
          </p:nvSpPr>
          <p:spPr bwMode="auto">
            <a:xfrm>
              <a:off x="5311" y="617"/>
              <a:ext cx="501" cy="1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6" name="Text Box 18"/>
            <p:cNvSpPr txBox="1">
              <a:spLocks noChangeArrowheads="1"/>
            </p:cNvSpPr>
            <p:nvPr/>
          </p:nvSpPr>
          <p:spPr bwMode="auto">
            <a:xfrm>
              <a:off x="448" y="730"/>
              <a:ext cx="316"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SMTP</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Text Box 17"/>
            <p:cNvSpPr txBox="1">
              <a:spLocks noChangeArrowheads="1"/>
            </p:cNvSpPr>
            <p:nvPr/>
          </p:nvSpPr>
          <p:spPr bwMode="auto">
            <a:xfrm>
              <a:off x="1016" y="605"/>
              <a:ext cx="1023" cy="2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POP/IMA Web Mail</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2064" name="Text Box 16"/>
            <p:cNvSpPr txBox="1">
              <a:spLocks noChangeArrowheads="1"/>
            </p:cNvSpPr>
            <p:nvPr/>
          </p:nvSpPr>
          <p:spPr bwMode="auto">
            <a:xfrm>
              <a:off x="4241" y="735"/>
              <a:ext cx="316"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SMTP</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2063" name="Text Box 15"/>
            <p:cNvSpPr txBox="1">
              <a:spLocks noChangeArrowheads="1"/>
            </p:cNvSpPr>
            <p:nvPr/>
          </p:nvSpPr>
          <p:spPr bwMode="auto">
            <a:xfrm>
              <a:off x="4808" y="610"/>
              <a:ext cx="1023" cy="2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POP/IMA Web Mail</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Text Box 14"/>
            <p:cNvSpPr txBox="1">
              <a:spLocks noChangeArrowheads="1"/>
            </p:cNvSpPr>
            <p:nvPr/>
          </p:nvSpPr>
          <p:spPr bwMode="auto">
            <a:xfrm>
              <a:off x="0" y="1517"/>
              <a:ext cx="959"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Bộ đệm thư gửi đi</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1148" y="1558"/>
              <a:ext cx="696"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Hộp thư NSD</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2012" y="1563"/>
              <a:ext cx="624"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Web Server</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Text Box 11"/>
            <p:cNvSpPr txBox="1">
              <a:spLocks noChangeArrowheads="1"/>
            </p:cNvSpPr>
            <p:nvPr/>
          </p:nvSpPr>
          <p:spPr bwMode="auto">
            <a:xfrm>
              <a:off x="3792" y="1522"/>
              <a:ext cx="959"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Bộ đệm thư gửi đi</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2058" name="Text Box 10"/>
            <p:cNvSpPr txBox="1">
              <a:spLocks noChangeArrowheads="1"/>
            </p:cNvSpPr>
            <p:nvPr/>
          </p:nvSpPr>
          <p:spPr bwMode="auto">
            <a:xfrm>
              <a:off x="4941" y="1562"/>
              <a:ext cx="1487" cy="1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Hộp thư NSD Web Server</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2057" name="Text Box 9"/>
            <p:cNvSpPr txBox="1">
              <a:spLocks noChangeArrowheads="1"/>
            </p:cNvSpPr>
            <p:nvPr/>
          </p:nvSpPr>
          <p:spPr bwMode="auto">
            <a:xfrm>
              <a:off x="571" y="2008"/>
              <a:ext cx="618"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Các bí danh</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Text Box 8"/>
            <p:cNvSpPr txBox="1">
              <a:spLocks noChangeArrowheads="1"/>
            </p:cNvSpPr>
            <p:nvPr/>
          </p:nvSpPr>
          <p:spPr bwMode="auto">
            <a:xfrm>
              <a:off x="4364" y="2012"/>
              <a:ext cx="618"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dirty="0" smtClean="0">
                  <a:ln>
                    <a:noFill/>
                  </a:ln>
                  <a:solidFill>
                    <a:schemeClr val="tx1"/>
                  </a:solidFill>
                  <a:effectLst/>
                  <a:latin typeface="Carlito"/>
                  <a:ea typeface="Times New Roman" pitchFamily="18" charset="0"/>
                  <a:cs typeface="Arial" pitchFamily="34" charset="0"/>
                </a:rPr>
                <a:t>Các bí danh</a:t>
              </a:r>
              <a:endParaRPr kumimoji="0" lang="vi-V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5" name="Text Box 7"/>
            <p:cNvSpPr txBox="1">
              <a:spLocks noChangeArrowheads="1"/>
            </p:cNvSpPr>
            <p:nvPr/>
          </p:nvSpPr>
          <p:spPr bwMode="auto">
            <a:xfrm>
              <a:off x="1246" y="2413"/>
              <a:ext cx="316"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dirty="0" smtClean="0">
                  <a:ln>
                    <a:noFill/>
                  </a:ln>
                  <a:solidFill>
                    <a:schemeClr val="tx1"/>
                  </a:solidFill>
                  <a:effectLst/>
                  <a:latin typeface="Carlito"/>
                  <a:ea typeface="Times New Roman" pitchFamily="18" charset="0"/>
                  <a:cs typeface="Arial" pitchFamily="34" charset="0"/>
                </a:rPr>
                <a:t>SMTP</a:t>
              </a:r>
              <a:endParaRPr kumimoji="0" lang="vi-V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4" name="Text Box 6"/>
            <p:cNvSpPr txBox="1">
              <a:spLocks noChangeArrowheads="1"/>
            </p:cNvSpPr>
            <p:nvPr/>
          </p:nvSpPr>
          <p:spPr bwMode="auto">
            <a:xfrm>
              <a:off x="2669" y="2471"/>
              <a:ext cx="443"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dirty="0" smtClean="0">
                  <a:ln>
                    <a:noFill/>
                  </a:ln>
                  <a:solidFill>
                    <a:schemeClr val="tx1"/>
                  </a:solidFill>
                  <a:effectLst/>
                  <a:latin typeface="Carlito"/>
                  <a:ea typeface="Times New Roman" pitchFamily="18" charset="0"/>
                  <a:cs typeface="Arial" pitchFamily="34" charset="0"/>
                </a:rPr>
                <a:t>Internet</a:t>
              </a:r>
              <a:endParaRPr kumimoji="0" lang="vi-VN"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3" name="Text Box 5"/>
            <p:cNvSpPr txBox="1">
              <a:spLocks noChangeArrowheads="1"/>
            </p:cNvSpPr>
            <p:nvPr/>
          </p:nvSpPr>
          <p:spPr bwMode="auto">
            <a:xfrm>
              <a:off x="740" y="2858"/>
              <a:ext cx="281" cy="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4763"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MTA MDA</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Text Box 4"/>
            <p:cNvSpPr txBox="1">
              <a:spLocks noChangeArrowheads="1"/>
            </p:cNvSpPr>
            <p:nvPr/>
          </p:nvSpPr>
          <p:spPr bwMode="auto">
            <a:xfrm>
              <a:off x="1356" y="3072"/>
              <a:ext cx="815"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Các bản ghi MX</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Text Box 3"/>
            <p:cNvSpPr txBox="1">
              <a:spLocks noChangeArrowheads="1"/>
            </p:cNvSpPr>
            <p:nvPr/>
          </p:nvSpPr>
          <p:spPr bwMode="auto">
            <a:xfrm>
              <a:off x="3456" y="3098"/>
              <a:ext cx="815" cy="1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Các bản ghi MX</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sp>
          <p:nvSpPr>
            <p:cNvPr id="2050" name="Text Box 2"/>
            <p:cNvSpPr txBox="1">
              <a:spLocks noChangeArrowheads="1"/>
            </p:cNvSpPr>
            <p:nvPr/>
          </p:nvSpPr>
          <p:spPr bwMode="auto">
            <a:xfrm>
              <a:off x="4554" y="2910"/>
              <a:ext cx="281" cy="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4763" algn="l" defTabSz="914400" rtl="0" eaLnBrk="1" fontAlgn="base" latinLnBrk="0" hangingPunct="1">
                <a:lnSpc>
                  <a:spcPct val="100000"/>
                </a:lnSpc>
                <a:spcBef>
                  <a:spcPct val="0"/>
                </a:spcBef>
                <a:spcAft>
                  <a:spcPct val="0"/>
                </a:spcAft>
                <a:buClrTx/>
                <a:buSzTx/>
                <a:buFontTx/>
                <a:buNone/>
                <a:tabLst/>
              </a:pPr>
              <a:r>
                <a:rPr kumimoji="0" lang="vi-VN" sz="600" b="0" i="0" u="none" strike="noStrike" cap="none" normalizeH="0" baseline="0" smtClean="0">
                  <a:ln>
                    <a:noFill/>
                  </a:ln>
                  <a:solidFill>
                    <a:schemeClr val="tx1"/>
                  </a:solidFill>
                  <a:effectLst/>
                  <a:latin typeface="Carlito"/>
                  <a:ea typeface="Times New Roman" pitchFamily="18" charset="0"/>
                  <a:cs typeface="Arial" pitchFamily="34" charset="0"/>
                </a:rPr>
                <a:t>MTA MDA</a:t>
              </a: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232" name="Group 238"/>
          <p:cNvGrpSpPr>
            <a:grpSpLocks/>
          </p:cNvGrpSpPr>
          <p:nvPr/>
        </p:nvGrpSpPr>
        <p:grpSpPr bwMode="auto">
          <a:xfrm>
            <a:off x="1219200" y="1066800"/>
            <a:ext cx="296863" cy="298450"/>
            <a:chOff x="2611" y="240"/>
            <a:chExt cx="467" cy="470"/>
          </a:xfrm>
        </p:grpSpPr>
        <p:sp>
          <p:nvSpPr>
            <p:cNvPr id="233" name="AutoShape 239"/>
            <p:cNvSpPr>
              <a:spLocks/>
            </p:cNvSpPr>
            <p:nvPr/>
          </p:nvSpPr>
          <p:spPr bwMode="auto">
            <a:xfrm>
              <a:off x="2633" y="253"/>
              <a:ext cx="444" cy="456"/>
            </a:xfrm>
            <a:custGeom>
              <a:avLst/>
              <a:gdLst/>
              <a:ahLst/>
              <a:cxnLst>
                <a:cxn ang="0">
                  <a:pos x="148" y="215"/>
                </a:cxn>
                <a:cxn ang="0">
                  <a:pos x="106" y="220"/>
                </a:cxn>
                <a:cxn ang="0">
                  <a:pos x="66" y="236"/>
                </a:cxn>
                <a:cxn ang="0">
                  <a:pos x="30" y="261"/>
                </a:cxn>
                <a:cxn ang="0">
                  <a:pos x="0" y="295"/>
                </a:cxn>
                <a:cxn ang="0">
                  <a:pos x="0" y="456"/>
                </a:cxn>
                <a:cxn ang="0">
                  <a:pos x="444" y="456"/>
                </a:cxn>
                <a:cxn ang="0">
                  <a:pos x="444" y="295"/>
                </a:cxn>
                <a:cxn ang="0">
                  <a:pos x="427" y="275"/>
                </a:cxn>
                <a:cxn ang="0">
                  <a:pos x="222" y="275"/>
                </a:cxn>
                <a:cxn ang="0">
                  <a:pos x="210" y="274"/>
                </a:cxn>
                <a:cxn ang="0">
                  <a:pos x="197" y="271"/>
                </a:cxn>
                <a:cxn ang="0">
                  <a:pos x="423" y="271"/>
                </a:cxn>
                <a:cxn ang="0">
                  <a:pos x="415" y="262"/>
                </a:cxn>
                <a:cxn ang="0">
                  <a:pos x="381" y="237"/>
                </a:cxn>
                <a:cxn ang="0">
                  <a:pos x="348" y="223"/>
                </a:cxn>
                <a:cxn ang="0">
                  <a:pos x="151" y="223"/>
                </a:cxn>
                <a:cxn ang="0">
                  <a:pos x="149" y="218"/>
                </a:cxn>
                <a:cxn ang="0">
                  <a:pos x="148" y="215"/>
                </a:cxn>
                <a:cxn ang="0">
                  <a:pos x="423" y="271"/>
                </a:cxn>
                <a:cxn ang="0">
                  <a:pos x="247" y="271"/>
                </a:cxn>
                <a:cxn ang="0">
                  <a:pos x="235" y="274"/>
                </a:cxn>
                <a:cxn ang="0">
                  <a:pos x="222" y="275"/>
                </a:cxn>
                <a:cxn ang="0">
                  <a:pos x="427" y="275"/>
                </a:cxn>
                <a:cxn ang="0">
                  <a:pos x="423" y="271"/>
                </a:cxn>
                <a:cxn ang="0">
                  <a:pos x="226" y="0"/>
                </a:cxn>
                <a:cxn ang="0">
                  <a:pos x="189" y="8"/>
                </a:cxn>
                <a:cxn ang="0">
                  <a:pos x="158" y="30"/>
                </a:cxn>
                <a:cxn ang="0">
                  <a:pos x="137" y="64"/>
                </a:cxn>
                <a:cxn ang="0">
                  <a:pos x="129" y="104"/>
                </a:cxn>
                <a:cxn ang="0">
                  <a:pos x="132" y="128"/>
                </a:cxn>
                <a:cxn ang="0">
                  <a:pos x="139" y="149"/>
                </a:cxn>
                <a:cxn ang="0">
                  <a:pos x="150" y="169"/>
                </a:cxn>
                <a:cxn ang="0">
                  <a:pos x="165" y="185"/>
                </a:cxn>
                <a:cxn ang="0">
                  <a:pos x="151" y="202"/>
                </a:cxn>
                <a:cxn ang="0">
                  <a:pos x="151" y="223"/>
                </a:cxn>
                <a:cxn ang="0">
                  <a:pos x="348" y="223"/>
                </a:cxn>
                <a:cxn ang="0">
                  <a:pos x="343" y="221"/>
                </a:cxn>
                <a:cxn ang="0">
                  <a:pos x="301" y="215"/>
                </a:cxn>
                <a:cxn ang="0">
                  <a:pos x="301" y="202"/>
                </a:cxn>
                <a:cxn ang="0">
                  <a:pos x="287" y="185"/>
                </a:cxn>
                <a:cxn ang="0">
                  <a:pos x="302" y="169"/>
                </a:cxn>
                <a:cxn ang="0">
                  <a:pos x="314" y="149"/>
                </a:cxn>
                <a:cxn ang="0">
                  <a:pos x="321" y="128"/>
                </a:cxn>
                <a:cxn ang="0">
                  <a:pos x="323" y="104"/>
                </a:cxn>
                <a:cxn ang="0">
                  <a:pos x="315" y="64"/>
                </a:cxn>
                <a:cxn ang="0">
                  <a:pos x="295" y="30"/>
                </a:cxn>
                <a:cxn ang="0">
                  <a:pos x="264" y="8"/>
                </a:cxn>
                <a:cxn ang="0">
                  <a:pos x="226" y="0"/>
                </a:cxn>
              </a:cxnLst>
              <a:rect l="0" t="0" r="r" b="b"/>
              <a:pathLst>
                <a:path w="444" h="456">
                  <a:moveTo>
                    <a:pt x="148" y="215"/>
                  </a:moveTo>
                  <a:lnTo>
                    <a:pt x="106" y="220"/>
                  </a:lnTo>
                  <a:lnTo>
                    <a:pt x="66" y="236"/>
                  </a:lnTo>
                  <a:lnTo>
                    <a:pt x="30" y="261"/>
                  </a:lnTo>
                  <a:lnTo>
                    <a:pt x="0" y="295"/>
                  </a:lnTo>
                  <a:lnTo>
                    <a:pt x="0" y="456"/>
                  </a:lnTo>
                  <a:lnTo>
                    <a:pt x="444" y="456"/>
                  </a:lnTo>
                  <a:lnTo>
                    <a:pt x="444" y="295"/>
                  </a:lnTo>
                  <a:lnTo>
                    <a:pt x="427" y="275"/>
                  </a:lnTo>
                  <a:lnTo>
                    <a:pt x="222" y="275"/>
                  </a:lnTo>
                  <a:lnTo>
                    <a:pt x="210" y="274"/>
                  </a:lnTo>
                  <a:lnTo>
                    <a:pt x="197" y="271"/>
                  </a:lnTo>
                  <a:lnTo>
                    <a:pt x="423" y="271"/>
                  </a:lnTo>
                  <a:lnTo>
                    <a:pt x="415" y="262"/>
                  </a:lnTo>
                  <a:lnTo>
                    <a:pt x="381" y="237"/>
                  </a:lnTo>
                  <a:lnTo>
                    <a:pt x="348" y="223"/>
                  </a:lnTo>
                  <a:lnTo>
                    <a:pt x="151" y="223"/>
                  </a:lnTo>
                  <a:lnTo>
                    <a:pt x="149" y="218"/>
                  </a:lnTo>
                  <a:lnTo>
                    <a:pt x="148" y="215"/>
                  </a:lnTo>
                  <a:close/>
                  <a:moveTo>
                    <a:pt x="423" y="271"/>
                  </a:moveTo>
                  <a:lnTo>
                    <a:pt x="247" y="271"/>
                  </a:lnTo>
                  <a:lnTo>
                    <a:pt x="235" y="274"/>
                  </a:lnTo>
                  <a:lnTo>
                    <a:pt x="222" y="275"/>
                  </a:lnTo>
                  <a:lnTo>
                    <a:pt x="427" y="275"/>
                  </a:lnTo>
                  <a:lnTo>
                    <a:pt x="423" y="271"/>
                  </a:lnTo>
                  <a:close/>
                  <a:moveTo>
                    <a:pt x="226" y="0"/>
                  </a:moveTo>
                  <a:lnTo>
                    <a:pt x="189" y="8"/>
                  </a:lnTo>
                  <a:lnTo>
                    <a:pt x="158" y="30"/>
                  </a:lnTo>
                  <a:lnTo>
                    <a:pt x="137" y="64"/>
                  </a:lnTo>
                  <a:lnTo>
                    <a:pt x="129" y="104"/>
                  </a:lnTo>
                  <a:lnTo>
                    <a:pt x="132" y="128"/>
                  </a:lnTo>
                  <a:lnTo>
                    <a:pt x="139" y="149"/>
                  </a:lnTo>
                  <a:lnTo>
                    <a:pt x="150" y="169"/>
                  </a:lnTo>
                  <a:lnTo>
                    <a:pt x="165" y="185"/>
                  </a:lnTo>
                  <a:lnTo>
                    <a:pt x="151" y="202"/>
                  </a:lnTo>
                  <a:lnTo>
                    <a:pt x="151" y="223"/>
                  </a:lnTo>
                  <a:lnTo>
                    <a:pt x="348" y="223"/>
                  </a:lnTo>
                  <a:lnTo>
                    <a:pt x="343" y="221"/>
                  </a:lnTo>
                  <a:lnTo>
                    <a:pt x="301" y="215"/>
                  </a:lnTo>
                  <a:lnTo>
                    <a:pt x="301" y="202"/>
                  </a:lnTo>
                  <a:lnTo>
                    <a:pt x="287" y="185"/>
                  </a:lnTo>
                  <a:lnTo>
                    <a:pt x="302" y="169"/>
                  </a:lnTo>
                  <a:lnTo>
                    <a:pt x="314" y="149"/>
                  </a:lnTo>
                  <a:lnTo>
                    <a:pt x="321" y="128"/>
                  </a:lnTo>
                  <a:lnTo>
                    <a:pt x="323" y="104"/>
                  </a:lnTo>
                  <a:lnTo>
                    <a:pt x="315" y="64"/>
                  </a:lnTo>
                  <a:lnTo>
                    <a:pt x="295" y="30"/>
                  </a:lnTo>
                  <a:lnTo>
                    <a:pt x="264" y="8"/>
                  </a:lnTo>
                  <a:lnTo>
                    <a:pt x="2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4" name="Picture 240"/>
            <p:cNvPicPr>
              <a:picLocks noChangeAspect="1" noChangeArrowheads="1"/>
            </p:cNvPicPr>
            <p:nvPr/>
          </p:nvPicPr>
          <p:blipFill>
            <a:blip r:embed="rId62"/>
            <a:srcRect/>
            <a:stretch>
              <a:fillRect/>
            </a:stretch>
          </p:blipFill>
          <p:spPr bwMode="auto">
            <a:xfrm>
              <a:off x="2740" y="241"/>
              <a:ext cx="194" cy="271"/>
            </a:xfrm>
            <a:prstGeom prst="rect">
              <a:avLst/>
            </a:prstGeom>
            <a:noFill/>
            <a:ln w="9525">
              <a:noFill/>
              <a:miter lim="800000"/>
              <a:headEnd/>
              <a:tailEnd/>
            </a:ln>
          </p:spPr>
        </p:pic>
        <p:pic>
          <p:nvPicPr>
            <p:cNvPr id="235" name="Picture 241"/>
            <p:cNvPicPr>
              <a:picLocks noChangeAspect="1" noChangeArrowheads="1"/>
            </p:cNvPicPr>
            <p:nvPr/>
          </p:nvPicPr>
          <p:blipFill>
            <a:blip r:embed="rId63"/>
            <a:srcRect/>
            <a:stretch>
              <a:fillRect/>
            </a:stretch>
          </p:blipFill>
          <p:spPr bwMode="auto">
            <a:xfrm>
              <a:off x="2738" y="240"/>
              <a:ext cx="198" cy="273"/>
            </a:xfrm>
            <a:prstGeom prst="rect">
              <a:avLst/>
            </a:prstGeom>
            <a:noFill/>
            <a:ln w="9525">
              <a:noFill/>
              <a:miter lim="800000"/>
              <a:headEnd/>
              <a:tailEnd/>
            </a:ln>
          </p:spPr>
        </p:pic>
        <p:pic>
          <p:nvPicPr>
            <p:cNvPr id="236" name="Picture 242"/>
            <p:cNvPicPr>
              <a:picLocks noChangeAspect="1" noChangeArrowheads="1"/>
            </p:cNvPicPr>
            <p:nvPr/>
          </p:nvPicPr>
          <p:blipFill>
            <a:blip r:embed="rId64"/>
            <a:srcRect/>
            <a:stretch>
              <a:fillRect/>
            </a:stretch>
          </p:blipFill>
          <p:spPr bwMode="auto">
            <a:xfrm>
              <a:off x="2612" y="443"/>
              <a:ext cx="451" cy="253"/>
            </a:xfrm>
            <a:prstGeom prst="rect">
              <a:avLst/>
            </a:prstGeom>
            <a:noFill/>
            <a:ln w="9525">
              <a:noFill/>
              <a:miter lim="800000"/>
              <a:headEnd/>
              <a:tailEnd/>
            </a:ln>
          </p:spPr>
        </p:pic>
        <p:sp>
          <p:nvSpPr>
            <p:cNvPr id="237" name="AutoShape 243"/>
            <p:cNvSpPr>
              <a:spLocks/>
            </p:cNvSpPr>
            <p:nvPr/>
          </p:nvSpPr>
          <p:spPr bwMode="auto">
            <a:xfrm>
              <a:off x="2612" y="443"/>
              <a:ext cx="451" cy="253"/>
            </a:xfrm>
            <a:custGeom>
              <a:avLst/>
              <a:gdLst/>
              <a:ahLst/>
              <a:cxnLst>
                <a:cxn ang="0">
                  <a:pos x="75" y="253"/>
                </a:cxn>
                <a:cxn ang="0">
                  <a:pos x="451" y="253"/>
                </a:cxn>
                <a:cxn ang="0">
                  <a:pos x="451" y="111"/>
                </a:cxn>
                <a:cxn ang="0">
                  <a:pos x="427" y="64"/>
                </a:cxn>
                <a:cxn ang="0">
                  <a:pos x="392" y="29"/>
                </a:cxn>
                <a:cxn ang="0">
                  <a:pos x="349" y="6"/>
                </a:cxn>
                <a:cxn ang="0">
                  <a:pos x="301" y="0"/>
                </a:cxn>
                <a:cxn ang="0">
                  <a:pos x="286" y="31"/>
                </a:cxn>
                <a:cxn ang="0">
                  <a:pos x="263" y="52"/>
                </a:cxn>
                <a:cxn ang="0">
                  <a:pos x="235" y="62"/>
                </a:cxn>
                <a:cxn ang="0">
                  <a:pos x="204" y="59"/>
                </a:cxn>
                <a:cxn ang="0">
                  <a:pos x="186" y="51"/>
                </a:cxn>
                <a:cxn ang="0">
                  <a:pos x="170" y="37"/>
                </a:cxn>
                <a:cxn ang="0">
                  <a:pos x="158" y="20"/>
                </a:cxn>
                <a:cxn ang="0">
                  <a:pos x="150" y="0"/>
                </a:cxn>
                <a:cxn ang="0">
                  <a:pos x="105" y="12"/>
                </a:cxn>
                <a:cxn ang="0">
                  <a:pos x="63" y="35"/>
                </a:cxn>
                <a:cxn ang="0">
                  <a:pos x="28" y="68"/>
                </a:cxn>
                <a:cxn ang="0">
                  <a:pos x="0" y="111"/>
                </a:cxn>
                <a:cxn ang="0">
                  <a:pos x="0" y="111"/>
                </a:cxn>
                <a:cxn ang="0">
                  <a:pos x="0" y="253"/>
                </a:cxn>
                <a:cxn ang="0">
                  <a:pos x="75" y="253"/>
                </a:cxn>
                <a:cxn ang="0">
                  <a:pos x="90" y="168"/>
                </a:cxn>
                <a:cxn ang="0">
                  <a:pos x="90" y="253"/>
                </a:cxn>
                <a:cxn ang="0">
                  <a:pos x="361" y="253"/>
                </a:cxn>
                <a:cxn ang="0">
                  <a:pos x="361" y="168"/>
                </a:cxn>
              </a:cxnLst>
              <a:rect l="0" t="0" r="r" b="b"/>
              <a:pathLst>
                <a:path w="451" h="253">
                  <a:moveTo>
                    <a:pt x="75" y="253"/>
                  </a:moveTo>
                  <a:lnTo>
                    <a:pt x="451" y="253"/>
                  </a:lnTo>
                  <a:lnTo>
                    <a:pt x="451" y="111"/>
                  </a:lnTo>
                  <a:lnTo>
                    <a:pt x="427" y="64"/>
                  </a:lnTo>
                  <a:lnTo>
                    <a:pt x="392" y="29"/>
                  </a:lnTo>
                  <a:lnTo>
                    <a:pt x="349" y="6"/>
                  </a:lnTo>
                  <a:lnTo>
                    <a:pt x="301" y="0"/>
                  </a:lnTo>
                  <a:lnTo>
                    <a:pt x="286" y="31"/>
                  </a:lnTo>
                  <a:lnTo>
                    <a:pt x="263" y="52"/>
                  </a:lnTo>
                  <a:lnTo>
                    <a:pt x="235" y="62"/>
                  </a:lnTo>
                  <a:lnTo>
                    <a:pt x="204" y="59"/>
                  </a:lnTo>
                  <a:lnTo>
                    <a:pt x="186" y="51"/>
                  </a:lnTo>
                  <a:lnTo>
                    <a:pt x="170" y="37"/>
                  </a:lnTo>
                  <a:lnTo>
                    <a:pt x="158" y="20"/>
                  </a:lnTo>
                  <a:lnTo>
                    <a:pt x="150" y="0"/>
                  </a:lnTo>
                  <a:lnTo>
                    <a:pt x="105" y="12"/>
                  </a:lnTo>
                  <a:lnTo>
                    <a:pt x="63" y="35"/>
                  </a:lnTo>
                  <a:lnTo>
                    <a:pt x="28" y="68"/>
                  </a:lnTo>
                  <a:lnTo>
                    <a:pt x="0" y="111"/>
                  </a:lnTo>
                  <a:lnTo>
                    <a:pt x="0" y="253"/>
                  </a:lnTo>
                  <a:lnTo>
                    <a:pt x="75" y="253"/>
                  </a:lnTo>
                  <a:close/>
                  <a:moveTo>
                    <a:pt x="90" y="168"/>
                  </a:moveTo>
                  <a:lnTo>
                    <a:pt x="90" y="253"/>
                  </a:lnTo>
                  <a:moveTo>
                    <a:pt x="361" y="253"/>
                  </a:moveTo>
                  <a:lnTo>
                    <a:pt x="361" y="168"/>
                  </a:lnTo>
                </a:path>
              </a:pathLst>
            </a:custGeom>
            <a:noFill/>
            <a:ln w="1392">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8" name="Group 238"/>
          <p:cNvGrpSpPr>
            <a:grpSpLocks/>
          </p:cNvGrpSpPr>
          <p:nvPr/>
        </p:nvGrpSpPr>
        <p:grpSpPr bwMode="auto">
          <a:xfrm>
            <a:off x="4343400" y="1066800"/>
            <a:ext cx="296863" cy="298450"/>
            <a:chOff x="2611" y="240"/>
            <a:chExt cx="467" cy="470"/>
          </a:xfrm>
        </p:grpSpPr>
        <p:sp>
          <p:nvSpPr>
            <p:cNvPr id="239" name="AutoShape 239"/>
            <p:cNvSpPr>
              <a:spLocks/>
            </p:cNvSpPr>
            <p:nvPr/>
          </p:nvSpPr>
          <p:spPr bwMode="auto">
            <a:xfrm>
              <a:off x="2633" y="253"/>
              <a:ext cx="444" cy="456"/>
            </a:xfrm>
            <a:custGeom>
              <a:avLst/>
              <a:gdLst/>
              <a:ahLst/>
              <a:cxnLst>
                <a:cxn ang="0">
                  <a:pos x="148" y="215"/>
                </a:cxn>
                <a:cxn ang="0">
                  <a:pos x="106" y="220"/>
                </a:cxn>
                <a:cxn ang="0">
                  <a:pos x="66" y="236"/>
                </a:cxn>
                <a:cxn ang="0">
                  <a:pos x="30" y="261"/>
                </a:cxn>
                <a:cxn ang="0">
                  <a:pos x="0" y="295"/>
                </a:cxn>
                <a:cxn ang="0">
                  <a:pos x="0" y="456"/>
                </a:cxn>
                <a:cxn ang="0">
                  <a:pos x="444" y="456"/>
                </a:cxn>
                <a:cxn ang="0">
                  <a:pos x="444" y="295"/>
                </a:cxn>
                <a:cxn ang="0">
                  <a:pos x="427" y="275"/>
                </a:cxn>
                <a:cxn ang="0">
                  <a:pos x="222" y="275"/>
                </a:cxn>
                <a:cxn ang="0">
                  <a:pos x="210" y="274"/>
                </a:cxn>
                <a:cxn ang="0">
                  <a:pos x="197" y="271"/>
                </a:cxn>
                <a:cxn ang="0">
                  <a:pos x="423" y="271"/>
                </a:cxn>
                <a:cxn ang="0">
                  <a:pos x="415" y="262"/>
                </a:cxn>
                <a:cxn ang="0">
                  <a:pos x="381" y="237"/>
                </a:cxn>
                <a:cxn ang="0">
                  <a:pos x="348" y="223"/>
                </a:cxn>
                <a:cxn ang="0">
                  <a:pos x="151" y="223"/>
                </a:cxn>
                <a:cxn ang="0">
                  <a:pos x="149" y="218"/>
                </a:cxn>
                <a:cxn ang="0">
                  <a:pos x="148" y="215"/>
                </a:cxn>
                <a:cxn ang="0">
                  <a:pos x="423" y="271"/>
                </a:cxn>
                <a:cxn ang="0">
                  <a:pos x="247" y="271"/>
                </a:cxn>
                <a:cxn ang="0">
                  <a:pos x="235" y="274"/>
                </a:cxn>
                <a:cxn ang="0">
                  <a:pos x="222" y="275"/>
                </a:cxn>
                <a:cxn ang="0">
                  <a:pos x="427" y="275"/>
                </a:cxn>
                <a:cxn ang="0">
                  <a:pos x="423" y="271"/>
                </a:cxn>
                <a:cxn ang="0">
                  <a:pos x="226" y="0"/>
                </a:cxn>
                <a:cxn ang="0">
                  <a:pos x="189" y="8"/>
                </a:cxn>
                <a:cxn ang="0">
                  <a:pos x="158" y="30"/>
                </a:cxn>
                <a:cxn ang="0">
                  <a:pos x="137" y="64"/>
                </a:cxn>
                <a:cxn ang="0">
                  <a:pos x="129" y="104"/>
                </a:cxn>
                <a:cxn ang="0">
                  <a:pos x="132" y="128"/>
                </a:cxn>
                <a:cxn ang="0">
                  <a:pos x="139" y="149"/>
                </a:cxn>
                <a:cxn ang="0">
                  <a:pos x="150" y="169"/>
                </a:cxn>
                <a:cxn ang="0">
                  <a:pos x="165" y="185"/>
                </a:cxn>
                <a:cxn ang="0">
                  <a:pos x="151" y="202"/>
                </a:cxn>
                <a:cxn ang="0">
                  <a:pos x="151" y="223"/>
                </a:cxn>
                <a:cxn ang="0">
                  <a:pos x="348" y="223"/>
                </a:cxn>
                <a:cxn ang="0">
                  <a:pos x="343" y="221"/>
                </a:cxn>
                <a:cxn ang="0">
                  <a:pos x="301" y="215"/>
                </a:cxn>
                <a:cxn ang="0">
                  <a:pos x="301" y="202"/>
                </a:cxn>
                <a:cxn ang="0">
                  <a:pos x="287" y="185"/>
                </a:cxn>
                <a:cxn ang="0">
                  <a:pos x="302" y="169"/>
                </a:cxn>
                <a:cxn ang="0">
                  <a:pos x="314" y="149"/>
                </a:cxn>
                <a:cxn ang="0">
                  <a:pos x="321" y="128"/>
                </a:cxn>
                <a:cxn ang="0">
                  <a:pos x="323" y="104"/>
                </a:cxn>
                <a:cxn ang="0">
                  <a:pos x="315" y="64"/>
                </a:cxn>
                <a:cxn ang="0">
                  <a:pos x="295" y="30"/>
                </a:cxn>
                <a:cxn ang="0">
                  <a:pos x="264" y="8"/>
                </a:cxn>
                <a:cxn ang="0">
                  <a:pos x="226" y="0"/>
                </a:cxn>
              </a:cxnLst>
              <a:rect l="0" t="0" r="r" b="b"/>
              <a:pathLst>
                <a:path w="444" h="456">
                  <a:moveTo>
                    <a:pt x="148" y="215"/>
                  </a:moveTo>
                  <a:lnTo>
                    <a:pt x="106" y="220"/>
                  </a:lnTo>
                  <a:lnTo>
                    <a:pt x="66" y="236"/>
                  </a:lnTo>
                  <a:lnTo>
                    <a:pt x="30" y="261"/>
                  </a:lnTo>
                  <a:lnTo>
                    <a:pt x="0" y="295"/>
                  </a:lnTo>
                  <a:lnTo>
                    <a:pt x="0" y="456"/>
                  </a:lnTo>
                  <a:lnTo>
                    <a:pt x="444" y="456"/>
                  </a:lnTo>
                  <a:lnTo>
                    <a:pt x="444" y="295"/>
                  </a:lnTo>
                  <a:lnTo>
                    <a:pt x="427" y="275"/>
                  </a:lnTo>
                  <a:lnTo>
                    <a:pt x="222" y="275"/>
                  </a:lnTo>
                  <a:lnTo>
                    <a:pt x="210" y="274"/>
                  </a:lnTo>
                  <a:lnTo>
                    <a:pt x="197" y="271"/>
                  </a:lnTo>
                  <a:lnTo>
                    <a:pt x="423" y="271"/>
                  </a:lnTo>
                  <a:lnTo>
                    <a:pt x="415" y="262"/>
                  </a:lnTo>
                  <a:lnTo>
                    <a:pt x="381" y="237"/>
                  </a:lnTo>
                  <a:lnTo>
                    <a:pt x="348" y="223"/>
                  </a:lnTo>
                  <a:lnTo>
                    <a:pt x="151" y="223"/>
                  </a:lnTo>
                  <a:lnTo>
                    <a:pt x="149" y="218"/>
                  </a:lnTo>
                  <a:lnTo>
                    <a:pt x="148" y="215"/>
                  </a:lnTo>
                  <a:close/>
                  <a:moveTo>
                    <a:pt x="423" y="271"/>
                  </a:moveTo>
                  <a:lnTo>
                    <a:pt x="247" y="271"/>
                  </a:lnTo>
                  <a:lnTo>
                    <a:pt x="235" y="274"/>
                  </a:lnTo>
                  <a:lnTo>
                    <a:pt x="222" y="275"/>
                  </a:lnTo>
                  <a:lnTo>
                    <a:pt x="427" y="275"/>
                  </a:lnTo>
                  <a:lnTo>
                    <a:pt x="423" y="271"/>
                  </a:lnTo>
                  <a:close/>
                  <a:moveTo>
                    <a:pt x="226" y="0"/>
                  </a:moveTo>
                  <a:lnTo>
                    <a:pt x="189" y="8"/>
                  </a:lnTo>
                  <a:lnTo>
                    <a:pt x="158" y="30"/>
                  </a:lnTo>
                  <a:lnTo>
                    <a:pt x="137" y="64"/>
                  </a:lnTo>
                  <a:lnTo>
                    <a:pt x="129" y="104"/>
                  </a:lnTo>
                  <a:lnTo>
                    <a:pt x="132" y="128"/>
                  </a:lnTo>
                  <a:lnTo>
                    <a:pt x="139" y="149"/>
                  </a:lnTo>
                  <a:lnTo>
                    <a:pt x="150" y="169"/>
                  </a:lnTo>
                  <a:lnTo>
                    <a:pt x="165" y="185"/>
                  </a:lnTo>
                  <a:lnTo>
                    <a:pt x="151" y="202"/>
                  </a:lnTo>
                  <a:lnTo>
                    <a:pt x="151" y="223"/>
                  </a:lnTo>
                  <a:lnTo>
                    <a:pt x="348" y="223"/>
                  </a:lnTo>
                  <a:lnTo>
                    <a:pt x="343" y="221"/>
                  </a:lnTo>
                  <a:lnTo>
                    <a:pt x="301" y="215"/>
                  </a:lnTo>
                  <a:lnTo>
                    <a:pt x="301" y="202"/>
                  </a:lnTo>
                  <a:lnTo>
                    <a:pt x="287" y="185"/>
                  </a:lnTo>
                  <a:lnTo>
                    <a:pt x="302" y="169"/>
                  </a:lnTo>
                  <a:lnTo>
                    <a:pt x="314" y="149"/>
                  </a:lnTo>
                  <a:lnTo>
                    <a:pt x="321" y="128"/>
                  </a:lnTo>
                  <a:lnTo>
                    <a:pt x="323" y="104"/>
                  </a:lnTo>
                  <a:lnTo>
                    <a:pt x="315" y="64"/>
                  </a:lnTo>
                  <a:lnTo>
                    <a:pt x="295" y="30"/>
                  </a:lnTo>
                  <a:lnTo>
                    <a:pt x="264" y="8"/>
                  </a:lnTo>
                  <a:lnTo>
                    <a:pt x="226"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40" name="Picture 240"/>
            <p:cNvPicPr>
              <a:picLocks noChangeAspect="1" noChangeArrowheads="1"/>
            </p:cNvPicPr>
            <p:nvPr/>
          </p:nvPicPr>
          <p:blipFill>
            <a:blip r:embed="rId62"/>
            <a:srcRect/>
            <a:stretch>
              <a:fillRect/>
            </a:stretch>
          </p:blipFill>
          <p:spPr bwMode="auto">
            <a:xfrm>
              <a:off x="2740" y="241"/>
              <a:ext cx="194" cy="271"/>
            </a:xfrm>
            <a:prstGeom prst="rect">
              <a:avLst/>
            </a:prstGeom>
            <a:noFill/>
            <a:ln w="9525">
              <a:noFill/>
              <a:miter lim="800000"/>
              <a:headEnd/>
              <a:tailEnd/>
            </a:ln>
          </p:spPr>
        </p:pic>
        <p:pic>
          <p:nvPicPr>
            <p:cNvPr id="241" name="Picture 241"/>
            <p:cNvPicPr>
              <a:picLocks noChangeAspect="1" noChangeArrowheads="1"/>
            </p:cNvPicPr>
            <p:nvPr/>
          </p:nvPicPr>
          <p:blipFill>
            <a:blip r:embed="rId63"/>
            <a:srcRect/>
            <a:stretch>
              <a:fillRect/>
            </a:stretch>
          </p:blipFill>
          <p:spPr bwMode="auto">
            <a:xfrm>
              <a:off x="2738" y="240"/>
              <a:ext cx="198" cy="273"/>
            </a:xfrm>
            <a:prstGeom prst="rect">
              <a:avLst/>
            </a:prstGeom>
            <a:noFill/>
            <a:ln w="9525">
              <a:noFill/>
              <a:miter lim="800000"/>
              <a:headEnd/>
              <a:tailEnd/>
            </a:ln>
          </p:spPr>
        </p:pic>
        <p:pic>
          <p:nvPicPr>
            <p:cNvPr id="242" name="Picture 242"/>
            <p:cNvPicPr>
              <a:picLocks noChangeAspect="1" noChangeArrowheads="1"/>
            </p:cNvPicPr>
            <p:nvPr/>
          </p:nvPicPr>
          <p:blipFill>
            <a:blip r:embed="rId64"/>
            <a:srcRect/>
            <a:stretch>
              <a:fillRect/>
            </a:stretch>
          </p:blipFill>
          <p:spPr bwMode="auto">
            <a:xfrm>
              <a:off x="2612" y="443"/>
              <a:ext cx="451" cy="253"/>
            </a:xfrm>
            <a:prstGeom prst="rect">
              <a:avLst/>
            </a:prstGeom>
            <a:noFill/>
            <a:ln w="9525">
              <a:noFill/>
              <a:miter lim="800000"/>
              <a:headEnd/>
              <a:tailEnd/>
            </a:ln>
          </p:spPr>
        </p:pic>
        <p:sp>
          <p:nvSpPr>
            <p:cNvPr id="243" name="AutoShape 243"/>
            <p:cNvSpPr>
              <a:spLocks/>
            </p:cNvSpPr>
            <p:nvPr/>
          </p:nvSpPr>
          <p:spPr bwMode="auto">
            <a:xfrm>
              <a:off x="2612" y="443"/>
              <a:ext cx="451" cy="253"/>
            </a:xfrm>
            <a:custGeom>
              <a:avLst/>
              <a:gdLst/>
              <a:ahLst/>
              <a:cxnLst>
                <a:cxn ang="0">
                  <a:pos x="75" y="253"/>
                </a:cxn>
                <a:cxn ang="0">
                  <a:pos x="451" y="253"/>
                </a:cxn>
                <a:cxn ang="0">
                  <a:pos x="451" y="111"/>
                </a:cxn>
                <a:cxn ang="0">
                  <a:pos x="427" y="64"/>
                </a:cxn>
                <a:cxn ang="0">
                  <a:pos x="392" y="29"/>
                </a:cxn>
                <a:cxn ang="0">
                  <a:pos x="349" y="6"/>
                </a:cxn>
                <a:cxn ang="0">
                  <a:pos x="301" y="0"/>
                </a:cxn>
                <a:cxn ang="0">
                  <a:pos x="286" y="31"/>
                </a:cxn>
                <a:cxn ang="0">
                  <a:pos x="263" y="52"/>
                </a:cxn>
                <a:cxn ang="0">
                  <a:pos x="235" y="62"/>
                </a:cxn>
                <a:cxn ang="0">
                  <a:pos x="204" y="59"/>
                </a:cxn>
                <a:cxn ang="0">
                  <a:pos x="186" y="51"/>
                </a:cxn>
                <a:cxn ang="0">
                  <a:pos x="170" y="37"/>
                </a:cxn>
                <a:cxn ang="0">
                  <a:pos x="158" y="20"/>
                </a:cxn>
                <a:cxn ang="0">
                  <a:pos x="150" y="0"/>
                </a:cxn>
                <a:cxn ang="0">
                  <a:pos x="105" y="12"/>
                </a:cxn>
                <a:cxn ang="0">
                  <a:pos x="63" y="35"/>
                </a:cxn>
                <a:cxn ang="0">
                  <a:pos x="28" y="68"/>
                </a:cxn>
                <a:cxn ang="0">
                  <a:pos x="0" y="111"/>
                </a:cxn>
                <a:cxn ang="0">
                  <a:pos x="0" y="111"/>
                </a:cxn>
                <a:cxn ang="0">
                  <a:pos x="0" y="253"/>
                </a:cxn>
                <a:cxn ang="0">
                  <a:pos x="75" y="253"/>
                </a:cxn>
                <a:cxn ang="0">
                  <a:pos x="90" y="168"/>
                </a:cxn>
                <a:cxn ang="0">
                  <a:pos x="90" y="253"/>
                </a:cxn>
                <a:cxn ang="0">
                  <a:pos x="361" y="253"/>
                </a:cxn>
                <a:cxn ang="0">
                  <a:pos x="361" y="168"/>
                </a:cxn>
              </a:cxnLst>
              <a:rect l="0" t="0" r="r" b="b"/>
              <a:pathLst>
                <a:path w="451" h="253">
                  <a:moveTo>
                    <a:pt x="75" y="253"/>
                  </a:moveTo>
                  <a:lnTo>
                    <a:pt x="451" y="253"/>
                  </a:lnTo>
                  <a:lnTo>
                    <a:pt x="451" y="111"/>
                  </a:lnTo>
                  <a:lnTo>
                    <a:pt x="427" y="64"/>
                  </a:lnTo>
                  <a:lnTo>
                    <a:pt x="392" y="29"/>
                  </a:lnTo>
                  <a:lnTo>
                    <a:pt x="349" y="6"/>
                  </a:lnTo>
                  <a:lnTo>
                    <a:pt x="301" y="0"/>
                  </a:lnTo>
                  <a:lnTo>
                    <a:pt x="286" y="31"/>
                  </a:lnTo>
                  <a:lnTo>
                    <a:pt x="263" y="52"/>
                  </a:lnTo>
                  <a:lnTo>
                    <a:pt x="235" y="62"/>
                  </a:lnTo>
                  <a:lnTo>
                    <a:pt x="204" y="59"/>
                  </a:lnTo>
                  <a:lnTo>
                    <a:pt x="186" y="51"/>
                  </a:lnTo>
                  <a:lnTo>
                    <a:pt x="170" y="37"/>
                  </a:lnTo>
                  <a:lnTo>
                    <a:pt x="158" y="20"/>
                  </a:lnTo>
                  <a:lnTo>
                    <a:pt x="150" y="0"/>
                  </a:lnTo>
                  <a:lnTo>
                    <a:pt x="105" y="12"/>
                  </a:lnTo>
                  <a:lnTo>
                    <a:pt x="63" y="35"/>
                  </a:lnTo>
                  <a:lnTo>
                    <a:pt x="28" y="68"/>
                  </a:lnTo>
                  <a:lnTo>
                    <a:pt x="0" y="111"/>
                  </a:lnTo>
                  <a:lnTo>
                    <a:pt x="0" y="253"/>
                  </a:lnTo>
                  <a:lnTo>
                    <a:pt x="75" y="253"/>
                  </a:lnTo>
                  <a:close/>
                  <a:moveTo>
                    <a:pt x="90" y="168"/>
                  </a:moveTo>
                  <a:lnTo>
                    <a:pt x="90" y="253"/>
                  </a:lnTo>
                  <a:moveTo>
                    <a:pt x="361" y="253"/>
                  </a:moveTo>
                  <a:lnTo>
                    <a:pt x="361" y="168"/>
                  </a:lnTo>
                </a:path>
              </a:pathLst>
            </a:custGeom>
            <a:noFill/>
            <a:ln w="1392">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44" name="image6.jpeg"/>
          <p:cNvPicPr/>
          <p:nvPr/>
        </p:nvPicPr>
        <p:blipFill>
          <a:blip r:embed="rId65" cstate="print"/>
          <a:stretch>
            <a:fillRect/>
          </a:stretch>
        </p:blipFill>
        <p:spPr>
          <a:xfrm>
            <a:off x="3276600" y="3810000"/>
            <a:ext cx="5257800" cy="279355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rgbClr val="FF0000"/>
                </a:solidFill>
              </a:rPr>
              <a:t>PHÂN LOẠI HTPT</a:t>
            </a:r>
            <a:endParaRPr lang="en-US"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200" dirty="0" err="1" smtClean="0">
                <a:latin typeface="Arial" pitchFamily="34" charset="0"/>
                <a:cs typeface="Arial" pitchFamily="34" charset="0"/>
              </a:rPr>
              <a:t>Các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hệ</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thống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điện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toán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phân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tán</a:t>
            </a:r>
            <a:r>
              <a:rPr lang="en-US" sz="2200" dirty="0" smtClean="0">
                <a:latin typeface="Arial" pitchFamily="34" charset="0"/>
                <a:cs typeface="Arial" pitchFamily="34" charset="0"/>
              </a:rPr>
              <a:t>: </a:t>
            </a:r>
          </a:p>
          <a:p>
            <a:pPr lvl="1"/>
            <a:r>
              <a:rPr lang="en-US" sz="2200" dirty="0" err="1" smtClean="0">
                <a:latin typeface="Arial" pitchFamily="34" charset="0"/>
                <a:cs typeface="Arial" pitchFamily="34" charset="0"/>
              </a:rPr>
              <a:t>Điện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toán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cụm</a:t>
            </a:r>
            <a:endParaRPr lang="en-US" sz="2200" dirty="0" smtClean="0">
              <a:latin typeface="Arial" pitchFamily="34" charset="0"/>
              <a:cs typeface="Arial" pitchFamily="34" charset="0"/>
            </a:endParaRPr>
          </a:p>
          <a:p>
            <a:pPr lvl="1"/>
            <a:r>
              <a:rPr lang="en-US" sz="2200" dirty="0" err="1" smtClean="0">
                <a:latin typeface="Arial" pitchFamily="34" charset="0"/>
                <a:cs typeface="Arial" pitchFamily="34" charset="0"/>
              </a:rPr>
              <a:t>Điện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toán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lưới</a:t>
            </a:r>
            <a:endParaRPr lang="en-US" sz="2200" dirty="0" smtClean="0">
              <a:latin typeface="Arial" pitchFamily="34" charset="0"/>
              <a:cs typeface="Arial" pitchFamily="34" charset="0"/>
            </a:endParaRPr>
          </a:p>
          <a:p>
            <a:pPr>
              <a:buFont typeface="Wingdings" pitchFamily="2" charset="2"/>
              <a:buChar char="Ø"/>
            </a:pPr>
            <a:r>
              <a:rPr lang="en-US" sz="2200" dirty="0" err="1" smtClean="0">
                <a:latin typeface="Arial" pitchFamily="34" charset="0"/>
                <a:cs typeface="Arial" pitchFamily="34" charset="0"/>
              </a:rPr>
              <a:t>Các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hệ</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thống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thông</a:t>
            </a:r>
            <a:r>
              <a:rPr lang="en-US" sz="2200" dirty="0" smtClean="0">
                <a:latin typeface="Arial" pitchFamily="34" charset="0"/>
                <a:cs typeface="Arial" pitchFamily="34" charset="0"/>
              </a:rPr>
              <a:t> tin </a:t>
            </a:r>
            <a:r>
              <a:rPr lang="en-US" sz="2200" dirty="0" err="1" smtClean="0">
                <a:latin typeface="Arial" pitchFamily="34" charset="0"/>
                <a:cs typeface="Arial" pitchFamily="34" charset="0"/>
              </a:rPr>
              <a:t>phân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tán</a:t>
            </a:r>
            <a:endParaRPr lang="en-US" sz="2200" dirty="0" smtClean="0">
              <a:latin typeface="Arial" pitchFamily="34" charset="0"/>
              <a:cs typeface="Arial" pitchFamily="34" charset="0"/>
            </a:endParaRPr>
          </a:p>
          <a:p>
            <a:pPr>
              <a:buFont typeface="Wingdings" pitchFamily="2" charset="2"/>
              <a:buChar char="Ø"/>
            </a:pPr>
            <a:r>
              <a:rPr lang="en-US" sz="2200" dirty="0" err="1" smtClean="0">
                <a:latin typeface="Arial" pitchFamily="34" charset="0"/>
                <a:cs typeface="Arial" pitchFamily="34" charset="0"/>
              </a:rPr>
              <a:t>Các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hệ</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thống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phổ</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biến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phân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tán</a:t>
            </a:r>
            <a:endParaRPr lang="en-US"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638800"/>
            <a:ext cx="7696200" cy="762000"/>
          </a:xfrm>
        </p:spPr>
        <p:txBody>
          <a:bodyPr>
            <a:noAutofit/>
          </a:bodyPr>
          <a:lstStyle/>
          <a:p>
            <a:r>
              <a:rPr lang="en-US" sz="2000" dirty="0" smtClean="0"/>
              <a:t>H</a:t>
            </a:r>
            <a:r>
              <a:rPr lang="vi-VN" sz="2000" dirty="0" smtClean="0"/>
              <a:t>ệ thống Beowulf được xây dựng dựa trên hệ điều hành Linux</a:t>
            </a:r>
            <a:endParaRPr lang="en-US" sz="2000" dirty="0"/>
          </a:p>
        </p:txBody>
      </p:sp>
      <p:sp>
        <p:nvSpPr>
          <p:cNvPr id="4"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latin typeface="Arial" pitchFamily="34" charset="0"/>
                <a:cs typeface="Arial" pitchFamily="34" charset="0"/>
              </a:rPr>
              <a:t>HT ĐIỆN TOÁN CỤM</a:t>
            </a:r>
            <a:endParaRPr lang="en-US" dirty="0">
              <a:solidFill>
                <a:srgbClr val="FF0000"/>
              </a:solidFill>
              <a:latin typeface="Arial" pitchFamily="34" charset="0"/>
              <a:cs typeface="Arial" pitchFamily="34" charset="0"/>
            </a:endParaRPr>
          </a:p>
        </p:txBody>
      </p:sp>
      <p:pic>
        <p:nvPicPr>
          <p:cNvPr id="5" name="image1.png"/>
          <p:cNvPicPr/>
          <p:nvPr/>
        </p:nvPicPr>
        <p:blipFill>
          <a:blip r:embed="rId2" cstate="print"/>
          <a:stretch>
            <a:fillRect/>
          </a:stretch>
        </p:blipFill>
        <p:spPr>
          <a:xfrm>
            <a:off x="1066800" y="2667000"/>
            <a:ext cx="6984492" cy="2761488"/>
          </a:xfrm>
          <a:prstGeom prst="rect">
            <a:avLst/>
          </a:prstGeom>
        </p:spPr>
      </p:pic>
      <p:sp>
        <p:nvSpPr>
          <p:cNvPr id="6" name="Rectangle 5"/>
          <p:cNvSpPr/>
          <p:nvPr/>
        </p:nvSpPr>
        <p:spPr>
          <a:xfrm>
            <a:off x="838200" y="1219200"/>
            <a:ext cx="7924800" cy="769441"/>
          </a:xfrm>
          <a:prstGeom prst="rect">
            <a:avLst/>
          </a:prstGeom>
        </p:spPr>
        <p:txBody>
          <a:bodyPr wrap="square">
            <a:spAutoFit/>
          </a:bodyPr>
          <a:lstStyle/>
          <a:p>
            <a:r>
              <a:rPr lang="vi-VN" sz="2200" dirty="0" smtClean="0"/>
              <a:t>Trong hệ thống điện toán cụm, các máy tính sử dụng cùng hệ điều hành và kết nối với nhau qua mạng nội bộ tốc độ cao. </a:t>
            </a:r>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Ø"/>
            </a:pPr>
            <a:r>
              <a:rPr lang="vi-VN" sz="2000" dirty="0" smtClean="0"/>
              <a:t>Điện toán lưới bao gồm nhiều </a:t>
            </a:r>
            <a:r>
              <a:rPr lang="en-US" sz="2000" dirty="0" smtClean="0"/>
              <a:t>HTPT</a:t>
            </a:r>
            <a:r>
              <a:rPr lang="vi-VN" sz="2000" dirty="0" smtClean="0"/>
              <a:t> thuộc về nhiều miền quản lý khác nhau</a:t>
            </a:r>
            <a:r>
              <a:rPr lang="en-US" sz="2000" dirty="0" smtClean="0"/>
              <a:t>,</a:t>
            </a:r>
            <a:r>
              <a:rPr lang="vi-VN" sz="2000" dirty="0" smtClean="0"/>
              <a:t> thường không đồng nhất về phần cứng cũng như </a:t>
            </a:r>
            <a:r>
              <a:rPr lang="en-US" sz="2000" dirty="0" smtClean="0"/>
              <a:t>HĐH</a:t>
            </a:r>
          </a:p>
          <a:p>
            <a:pPr>
              <a:buFont typeface="Wingdings" pitchFamily="2" charset="2"/>
              <a:buChar char="Ø"/>
            </a:pPr>
            <a:r>
              <a:rPr lang="en-US" sz="2000" dirty="0" smtClean="0"/>
              <a:t>HT</a:t>
            </a:r>
            <a:r>
              <a:rPr lang="vi-VN" sz="2000" dirty="0" smtClean="0"/>
              <a:t> điện toán lưới không đòi hỏi tính đồng nhất của tất cả các nút</a:t>
            </a:r>
            <a:endParaRPr lang="en-US" sz="2000" dirty="0" smtClean="0"/>
          </a:p>
          <a:p>
            <a:pPr>
              <a:buFont typeface="Wingdings" pitchFamily="2" charset="2"/>
              <a:buChar char="Ø"/>
            </a:pPr>
            <a:r>
              <a:rPr lang="vi-VN" sz="2000" dirty="0" smtClean="0"/>
              <a:t>  </a:t>
            </a:r>
            <a:r>
              <a:rPr lang="en-US" sz="2000" dirty="0" smtClean="0"/>
              <a:t>HT</a:t>
            </a:r>
            <a:r>
              <a:rPr lang="vi-VN" sz="2000" dirty="0" smtClean="0"/>
              <a:t> điện toán lưới là việc lấy tài nguyên (máy tính, thiết bị ngoại vi, cơ sở dữ liệu...) </a:t>
            </a:r>
            <a:r>
              <a:rPr lang="en-US" sz="2000" dirty="0" err="1" smtClean="0"/>
              <a:t>được</a:t>
            </a:r>
            <a:r>
              <a:rPr lang="en-US" sz="2000" dirty="0" smtClean="0"/>
              <a:t> </a:t>
            </a:r>
            <a:r>
              <a:rPr lang="en-US" sz="2000" dirty="0" err="1" smtClean="0"/>
              <a:t>phân</a:t>
            </a:r>
            <a:r>
              <a:rPr lang="en-US" sz="2000" dirty="0" smtClean="0"/>
              <a:t> </a:t>
            </a:r>
            <a:r>
              <a:rPr lang="en-US" sz="2000" dirty="0" err="1" smtClean="0"/>
              <a:t>quyền</a:t>
            </a:r>
            <a:r>
              <a:rPr lang="en-US" sz="2000" dirty="0" smtClean="0"/>
              <a:t> </a:t>
            </a:r>
            <a:r>
              <a:rPr lang="en-US" sz="2000" dirty="0" err="1" smtClean="0"/>
              <a:t>theo</a:t>
            </a:r>
            <a:r>
              <a:rPr lang="vi-VN" sz="2000" dirty="0" smtClean="0"/>
              <a:t> nhóm người dùng.</a:t>
            </a:r>
            <a:endParaRPr lang="en-US" sz="2000" dirty="0" smtClean="0"/>
          </a:p>
        </p:txBody>
      </p:sp>
      <p:sp>
        <p:nvSpPr>
          <p:cNvPr id="4" name="Title 1"/>
          <p:cNvSpPr>
            <a:spLocks noGrp="1"/>
          </p:cNvSpPr>
          <p:nvPr>
            <p:ph type="title"/>
          </p:nvPr>
        </p:nvSpPr>
        <p:spPr>
          <a:xfrm>
            <a:off x="1143000" y="304800"/>
            <a:ext cx="7391400" cy="685800"/>
          </a:xfrm>
        </p:spPr>
        <p:txBody>
          <a:bodyPr>
            <a:normAutofit fontScale="90000"/>
          </a:bodyPr>
          <a:lstStyle/>
          <a:p>
            <a:r>
              <a:rPr lang="en-US" dirty="0" smtClean="0">
                <a:solidFill>
                  <a:srgbClr val="FF0000"/>
                </a:solidFill>
                <a:latin typeface="Arial" pitchFamily="34" charset="0"/>
                <a:cs typeface="Arial" pitchFamily="34" charset="0"/>
              </a:rPr>
              <a:t>HT </a:t>
            </a:r>
            <a:r>
              <a:rPr lang="en-US" dirty="0" err="1" smtClean="0">
                <a:solidFill>
                  <a:srgbClr val="FF0000"/>
                </a:solidFill>
                <a:latin typeface="Arial" pitchFamily="34" charset="0"/>
                <a:cs typeface="Arial" pitchFamily="34" charset="0"/>
              </a:rPr>
              <a:t>ĐiỆN</a:t>
            </a:r>
            <a:r>
              <a:rPr lang="en-US" dirty="0" smtClean="0">
                <a:solidFill>
                  <a:srgbClr val="FF0000"/>
                </a:solidFill>
                <a:latin typeface="Arial" pitchFamily="34" charset="0"/>
                <a:cs typeface="Arial" pitchFamily="34" charset="0"/>
              </a:rPr>
              <a:t> TOÁN LƯỚI</a:t>
            </a:r>
            <a:endParaRPr lang="en-US" dirty="0">
              <a:solidFill>
                <a:srgbClr val="FF0000"/>
              </a:solidFill>
              <a:latin typeface="Arial" pitchFamily="34" charset="0"/>
              <a:cs typeface="Arial" pitchFamily="34" charset="0"/>
            </a:endParaRPr>
          </a:p>
        </p:txBody>
      </p:sp>
      <p:sp>
        <p:nvSpPr>
          <p:cNvPr id="6" name="Rectangle 5"/>
          <p:cNvSpPr/>
          <p:nvPr/>
        </p:nvSpPr>
        <p:spPr>
          <a:xfrm>
            <a:off x="1828800" y="6248400"/>
            <a:ext cx="5105400" cy="369332"/>
          </a:xfrm>
          <a:prstGeom prst="rect">
            <a:avLst/>
          </a:prstGeom>
        </p:spPr>
        <p:txBody>
          <a:bodyPr wrap="square">
            <a:spAutoFit/>
          </a:bodyPr>
          <a:lstStyle/>
          <a:p>
            <a:r>
              <a:rPr lang="vi-VN" i="1" dirty="0" smtClean="0"/>
              <a:t>Kiến trúc phân tầng cho hệ thống điện toán lưới</a:t>
            </a:r>
            <a:endParaRPr lang="en-US" i="1" dirty="0"/>
          </a:p>
        </p:txBody>
      </p:sp>
      <p:pic>
        <p:nvPicPr>
          <p:cNvPr id="7" name="image2.png"/>
          <p:cNvPicPr/>
          <p:nvPr/>
        </p:nvPicPr>
        <p:blipFill>
          <a:blip r:embed="rId2" cstate="print"/>
          <a:stretch>
            <a:fillRect/>
          </a:stretch>
        </p:blipFill>
        <p:spPr>
          <a:xfrm>
            <a:off x="2286000" y="2971800"/>
            <a:ext cx="4800600" cy="3124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latin typeface="Arial" pitchFamily="34" charset="0"/>
                <a:cs typeface="Arial" pitchFamily="34" charset="0"/>
              </a:rPr>
              <a:t>HT </a:t>
            </a:r>
            <a:r>
              <a:rPr lang="en-US" dirty="0" err="1" smtClean="0">
                <a:solidFill>
                  <a:srgbClr val="FF0000"/>
                </a:solidFill>
                <a:latin typeface="Arial" pitchFamily="34" charset="0"/>
                <a:cs typeface="Arial" pitchFamily="34" charset="0"/>
              </a:rPr>
              <a:t>ĐiỆN</a:t>
            </a:r>
            <a:r>
              <a:rPr lang="en-US" dirty="0" smtClean="0">
                <a:solidFill>
                  <a:srgbClr val="FF0000"/>
                </a:solidFill>
                <a:latin typeface="Arial" pitchFamily="34" charset="0"/>
                <a:cs typeface="Arial" pitchFamily="34" charset="0"/>
              </a:rPr>
              <a:t> TOÁN LƯỚI</a:t>
            </a:r>
            <a:endParaRPr lang="en-US" dirty="0">
              <a:solidFill>
                <a:srgbClr val="FF0000"/>
              </a:solidFill>
              <a:latin typeface="Arial" pitchFamily="34" charset="0"/>
              <a:cs typeface="Arial" pitchFamily="34" charset="0"/>
            </a:endParaRPr>
          </a:p>
        </p:txBody>
      </p:sp>
      <p:sp>
        <p:nvSpPr>
          <p:cNvPr id="5" name="Content Placeholder 4"/>
          <p:cNvSpPr>
            <a:spLocks noGrp="1"/>
          </p:cNvSpPr>
          <p:nvPr>
            <p:ph idx="1"/>
          </p:nvPr>
        </p:nvSpPr>
        <p:spPr>
          <a:xfrm>
            <a:off x="457200" y="1219200"/>
            <a:ext cx="8305800" cy="4525963"/>
          </a:xfrm>
        </p:spPr>
        <p:txBody>
          <a:bodyPr>
            <a:noAutofit/>
          </a:bodyPr>
          <a:lstStyle/>
          <a:p>
            <a:pPr marL="228600" lvl="4" algn="just">
              <a:buFont typeface="Wingdings" pitchFamily="2" charset="2"/>
              <a:buChar char="Ø"/>
              <a:tabLst>
                <a:tab pos="854075" algn="l"/>
              </a:tabLst>
            </a:pPr>
            <a:r>
              <a:rPr lang="en-US" sz="2400" dirty="0" err="1" smtClean="0">
                <a:latin typeface="Arial" pitchFamily="34" charset="0"/>
                <a:cs typeface="Arial" pitchFamily="34" charset="0"/>
              </a:rPr>
              <a:t>Tầng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kết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cấu</a:t>
            </a:r>
            <a:r>
              <a:rPr lang="en-US" sz="2400" dirty="0" smtClean="0">
                <a:latin typeface="Arial" pitchFamily="34" charset="0"/>
                <a:cs typeface="Arial" pitchFamily="34" charset="0"/>
              </a:rPr>
              <a:t> (Fab</a:t>
            </a:r>
            <a:r>
              <a:rPr lang="en-US" sz="2200" dirty="0" smtClean="0">
                <a:latin typeface="Arial" pitchFamily="34" charset="0"/>
                <a:cs typeface="Arial" pitchFamily="34" charset="0"/>
              </a:rPr>
              <a:t>ric): </a:t>
            </a:r>
            <a:r>
              <a:rPr lang="en-US" sz="2200" dirty="0" err="1" smtClean="0">
                <a:latin typeface="Arial" pitchFamily="34" charset="0"/>
                <a:cs typeface="Arial" pitchFamily="34" charset="0"/>
              </a:rPr>
              <a:t>Cung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cấp</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giao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diện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để</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truy</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nhập</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tài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nguyên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cục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bộ</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tại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một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trang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riêng</a:t>
            </a:r>
            <a:r>
              <a:rPr lang="en-US" sz="2200" dirty="0" smtClean="0">
                <a:latin typeface="Arial" pitchFamily="34" charset="0"/>
                <a:cs typeface="Arial" pitchFamily="34" charset="0"/>
              </a:rPr>
              <a:t>. </a:t>
            </a:r>
          </a:p>
          <a:p>
            <a:pPr marL="228600" lvl="4" algn="just">
              <a:buFont typeface="Wingdings" pitchFamily="2" charset="2"/>
              <a:buChar char="Ø"/>
              <a:tabLst>
                <a:tab pos="854075" algn="l"/>
              </a:tabLst>
            </a:pPr>
            <a:r>
              <a:rPr lang="en-US" sz="2200" dirty="0" err="1" smtClean="0">
                <a:latin typeface="Arial" pitchFamily="34" charset="0"/>
                <a:cs typeface="Arial" pitchFamily="34" charset="0"/>
              </a:rPr>
              <a:t>Tầng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kết</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nối</a:t>
            </a:r>
            <a:r>
              <a:rPr lang="en-US" sz="2200" dirty="0" smtClean="0">
                <a:latin typeface="Arial" pitchFamily="34" charset="0"/>
                <a:cs typeface="Arial" pitchFamily="34" charset="0"/>
              </a:rPr>
              <a:t> (Connectivity): </a:t>
            </a:r>
            <a:r>
              <a:rPr lang="en-US" sz="2200" dirty="0" err="1" smtClean="0">
                <a:latin typeface="Arial" pitchFamily="34" charset="0"/>
                <a:cs typeface="Arial" pitchFamily="34" charset="0"/>
              </a:rPr>
              <a:t>Bao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gồm</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các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giao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thức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truyền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thông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để</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hỗ</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trợ</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cho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các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giao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tác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lưới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bao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trùm</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toàn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bộ</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các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tài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nguyên</a:t>
            </a:r>
            <a:r>
              <a:rPr lang="en-US" sz="2400" dirty="0" smtClean="0">
                <a:latin typeface="Arial" pitchFamily="34" charset="0"/>
                <a:cs typeface="Arial" pitchFamily="34" charset="0"/>
              </a:rPr>
              <a:t>.</a:t>
            </a:r>
          </a:p>
          <a:p>
            <a:pPr marL="228600" lvl="4" algn="just">
              <a:buFont typeface="Wingdings" pitchFamily="2" charset="2"/>
              <a:buChar char="Ø"/>
              <a:tabLst>
                <a:tab pos="854075" algn="l"/>
              </a:tabLst>
            </a:pPr>
            <a:r>
              <a:rPr lang="en-US" sz="2200" dirty="0" err="1" smtClean="0">
                <a:latin typeface="Arial" pitchFamily="34" charset="0"/>
                <a:cs typeface="Arial" pitchFamily="34" charset="0"/>
              </a:rPr>
              <a:t>Tầng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tài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nguyên</a:t>
            </a:r>
            <a:r>
              <a:rPr lang="en-US" sz="2200" dirty="0" smtClean="0">
                <a:latin typeface="Arial" pitchFamily="34" charset="0"/>
                <a:cs typeface="Arial" pitchFamily="34" charset="0"/>
              </a:rPr>
              <a:t> (Resource): </a:t>
            </a:r>
            <a:r>
              <a:rPr lang="en-US" sz="2200" dirty="0" err="1" smtClean="0">
                <a:latin typeface="Arial" pitchFamily="34" charset="0"/>
                <a:cs typeface="Arial" pitchFamily="34" charset="0"/>
              </a:rPr>
              <a:t>Quản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lý</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tài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nguyên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đơn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lẻ</a:t>
            </a:r>
            <a:r>
              <a:rPr lang="en-US" sz="2200" dirty="0" smtClean="0">
                <a:latin typeface="Arial" pitchFamily="34" charset="0"/>
                <a:cs typeface="Arial" pitchFamily="34" charset="0"/>
              </a:rPr>
              <a:t>.</a:t>
            </a:r>
          </a:p>
          <a:p>
            <a:pPr marL="228600" lvl="4" algn="just">
              <a:buFont typeface="Wingdings" pitchFamily="2" charset="2"/>
              <a:buChar char="Ø"/>
              <a:tabLst>
                <a:tab pos="854075" algn="l"/>
              </a:tabLst>
            </a:pPr>
            <a:r>
              <a:rPr lang="en-US" sz="2200" dirty="0" err="1" smtClean="0">
                <a:latin typeface="Arial" pitchFamily="34" charset="0"/>
                <a:cs typeface="Arial" pitchFamily="34" charset="0"/>
              </a:rPr>
              <a:t>Tầng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tập</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trung</a:t>
            </a:r>
            <a:r>
              <a:rPr lang="en-US" sz="2200" dirty="0" smtClean="0">
                <a:latin typeface="Arial" pitchFamily="34" charset="0"/>
                <a:cs typeface="Arial" pitchFamily="34" charset="0"/>
              </a:rPr>
              <a:t> (collective): </a:t>
            </a:r>
            <a:r>
              <a:rPr lang="en-US" sz="2200" dirty="0" err="1" smtClean="0">
                <a:latin typeface="Arial" pitchFamily="34" charset="0"/>
                <a:cs typeface="Arial" pitchFamily="34" charset="0"/>
              </a:rPr>
              <a:t>Xử</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lý</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các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yêu</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cầu</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truy</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nhập</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đến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nhiều</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tài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nguyên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khác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nhau</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thường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cung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cấp</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các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chức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năng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như</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thăm</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dò</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định</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vị</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lập</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lịch</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truy</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nhập</a:t>
            </a:r>
            <a:r>
              <a:rPr lang="en-US" sz="2200" dirty="0" smtClean="0">
                <a:latin typeface="Arial" pitchFamily="34" charset="0"/>
                <a:cs typeface="Arial" pitchFamily="34" charset="0"/>
              </a:rPr>
              <a:t> , </a:t>
            </a:r>
            <a:r>
              <a:rPr lang="en-US" sz="2200" dirty="0" err="1" smtClean="0">
                <a:latin typeface="Arial" pitchFamily="34" charset="0"/>
                <a:cs typeface="Arial" pitchFamily="34" charset="0"/>
              </a:rPr>
              <a:t>nhân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bản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tài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nguyên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Các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giao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thức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thuộc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tầng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này</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khá</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nhiều</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và</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thường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không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phải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là</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những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giao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thức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đã</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được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chuẩn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hóa</a:t>
            </a:r>
            <a:endParaRPr lang="en-US" sz="2200" dirty="0" smtClean="0">
              <a:latin typeface="Arial" pitchFamily="34" charset="0"/>
              <a:cs typeface="Arial" pitchFamily="34" charset="0"/>
            </a:endParaRPr>
          </a:p>
          <a:p>
            <a:pPr marL="228600" lvl="4" algn="just">
              <a:buFont typeface="Wingdings" pitchFamily="2" charset="2"/>
              <a:buChar char="Ø"/>
              <a:tabLst>
                <a:tab pos="854075" algn="l"/>
              </a:tabLst>
            </a:pPr>
            <a:r>
              <a:rPr lang="en-US" sz="2200" dirty="0" err="1" smtClean="0">
                <a:latin typeface="Arial" pitchFamily="34" charset="0"/>
                <a:cs typeface="Arial" pitchFamily="34" charset="0"/>
              </a:rPr>
              <a:t>Tầng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ứng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dụng</a:t>
            </a:r>
            <a:r>
              <a:rPr lang="en-US" sz="2200" dirty="0" smtClean="0">
                <a:latin typeface="Arial" pitchFamily="34" charset="0"/>
                <a:cs typeface="Arial" pitchFamily="34" charset="0"/>
              </a:rPr>
              <a:t> (Application): </a:t>
            </a:r>
            <a:r>
              <a:rPr lang="en-US" sz="2200" dirty="0" err="1" smtClean="0">
                <a:latin typeface="Arial" pitchFamily="34" charset="0"/>
                <a:cs typeface="Arial" pitchFamily="34" charset="0"/>
              </a:rPr>
              <a:t>Bao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gồm</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các</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ứng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dụng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vận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hành</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bên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trong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cơ</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quan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ảo</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và</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sử</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dụng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môi</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trường</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điện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toán</a:t>
            </a:r>
            <a:r>
              <a:rPr lang="en-US" sz="2200" dirty="0" smtClean="0">
                <a:latin typeface="Arial" pitchFamily="34" charset="0"/>
                <a:cs typeface="Arial" pitchFamily="34" charset="0"/>
              </a:rPr>
              <a:t> </a:t>
            </a:r>
            <a:r>
              <a:rPr lang="en-US" sz="2200" dirty="0" err="1" smtClean="0">
                <a:latin typeface="Arial" pitchFamily="34" charset="0"/>
                <a:cs typeface="Arial" pitchFamily="34" charset="0"/>
              </a:rPr>
              <a:t>lưới</a:t>
            </a:r>
            <a:r>
              <a:rPr lang="en-US" sz="2200" dirty="0" smtClean="0">
                <a:latin typeface="Arial" pitchFamily="34" charset="0"/>
                <a:cs typeface="Arial" pitchFamily="34" charset="0"/>
              </a:rPr>
              <a:t>.</a:t>
            </a:r>
          </a:p>
          <a:p>
            <a:pPr algn="just"/>
            <a:endParaRPr lang="en-US" sz="22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1096</TotalTime>
  <Words>2622</Words>
  <Application>Microsoft Office PowerPoint</Application>
  <PresentationFormat>On-screen Show (4:3)</PresentationFormat>
  <Paragraphs>178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Tài liệu học tập</vt:lpstr>
      <vt:lpstr>HTPT LÀ GÌ?</vt:lpstr>
      <vt:lpstr>HTPT LÀ GÌ?</vt:lpstr>
      <vt:lpstr>VÍ DỤ HTPT</vt:lpstr>
      <vt:lpstr>PHÂN LOẠI HTPT</vt:lpstr>
      <vt:lpstr>HT ĐIỆN TOÁN CỤM</vt:lpstr>
      <vt:lpstr>HT ĐiỆN TOÁN LƯỚI</vt:lpstr>
      <vt:lpstr>HT ĐiỆN TOÁN LƯỚI</vt:lpstr>
      <vt:lpstr>Các hệ thống thông tin phân tán</vt:lpstr>
      <vt:lpstr>Các hệ thống thông tin phân tán</vt:lpstr>
      <vt:lpstr>Các hệ thống phổ biến phân tán</vt:lpstr>
      <vt:lpstr>MỤC TIÊU &amp; VẤN ĐỀ THIẾT KẾ HTPT</vt:lpstr>
      <vt:lpstr>Kết nối NSD và tài nguyên hệ thống</vt:lpstr>
      <vt:lpstr>Trong suốt với người sử dụng</vt:lpstr>
      <vt:lpstr>Tính mở của hệ thống</vt:lpstr>
      <vt:lpstr>Quy mô mở rộng HTPT</vt:lpstr>
      <vt:lpstr>KIẾN TRÚC HTPT</vt:lpstr>
      <vt:lpstr>Phần cứng HTPT</vt:lpstr>
      <vt:lpstr>Phần cứng HTPT</vt:lpstr>
      <vt:lpstr>Phần mềm HTPT</vt:lpstr>
      <vt:lpstr>Phần mềm HTPT</vt:lpstr>
      <vt:lpstr>Theo phong cách kiến trúc</vt:lpstr>
      <vt:lpstr>Kiến trúc tập trung: Mô hình client-server</vt:lpstr>
      <vt:lpstr>Client - server</vt:lpstr>
      <vt:lpstr>Client - server</vt:lpstr>
      <vt:lpstr>Các giải pháp phần mềm lớp trung gian</vt:lpstr>
      <vt:lpstr>Các mô hình căn bản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Ngọc Bảo Lê</dc:creator>
  <cp:lastModifiedBy>Employee</cp:lastModifiedBy>
  <cp:revision>97</cp:revision>
  <dcterms:created xsi:type="dcterms:W3CDTF">2006-08-16T00:00:00Z</dcterms:created>
  <dcterms:modified xsi:type="dcterms:W3CDTF">2021-08-16T13:31:25Z</dcterms:modified>
</cp:coreProperties>
</file>