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2" r:id="rId3"/>
    <p:sldId id="256" r:id="rId4"/>
    <p:sldId id="284" r:id="rId5"/>
    <p:sldId id="282" r:id="rId6"/>
    <p:sldId id="281" r:id="rId7"/>
    <p:sldId id="257" r:id="rId8"/>
    <p:sldId id="258" r:id="rId9"/>
    <p:sldId id="260" r:id="rId10"/>
    <p:sldId id="269" r:id="rId11"/>
    <p:sldId id="261" r:id="rId12"/>
    <p:sldId id="263" r:id="rId13"/>
    <p:sldId id="264" r:id="rId14"/>
    <p:sldId id="266" r:id="rId15"/>
    <p:sldId id="265" r:id="rId16"/>
    <p:sldId id="268" r:id="rId17"/>
    <p:sldId id="267" r:id="rId18"/>
    <p:sldId id="283"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C1492-1566-4A98-9EFF-9AA79D3B3BD3}" type="datetimeFigureOut">
              <a:rPr lang="en-US" smtClean="0"/>
              <a:pPr/>
              <a:t>8/23/2021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48DFC8-D05A-42B1-BCDC-E6FC55E774E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3CEC1-A761-4F86-89BA-855C75E6667C}" type="slidenum">
              <a:rPr lang="en-US"/>
              <a:pPr/>
              <a:t>2</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AD180E-D446-451C-8CFF-E73571DC7FDC}" type="slidenum">
              <a:rPr lang="en-US"/>
              <a:pPr/>
              <a:t>14</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76DAC-3B17-499F-BC31-F43F9341A437}" type="slidenum">
              <a:rPr lang="en-US"/>
              <a:pPr/>
              <a:t>15</a:t>
            </a:fld>
            <a:endParaRPr lang="en-US"/>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70D00-895A-4C07-8F6F-B67DFBDBC1F4}" type="slidenum">
              <a:rPr lang="en-US"/>
              <a:pPr/>
              <a:t>17</a:t>
            </a:fld>
            <a:endParaRPr 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6E061-C548-48AE-B53B-871060146C64}" type="slidenum">
              <a:rPr lang="en-US"/>
              <a:pPr/>
              <a:t>19</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672FC-2502-4A7C-8765-B157B103680A}" type="slidenum">
              <a:rPr lang="en-US"/>
              <a:pPr/>
              <a:t>3</a:t>
            </a:fld>
            <a:endParaRPr 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48DFC8-D05A-42B1-BCDC-E6FC55E774E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8C9C6-B1BF-4ADD-AC43-ECBD3B74D13A}" type="slidenum">
              <a:rPr lang="en-US"/>
              <a:pPr/>
              <a:t>7</a:t>
            </a:fld>
            <a:endParaRPr lang="en-US"/>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7A064F-B1E2-4BF6-8C0F-BF287FEFBF73}" type="slidenum">
              <a:rPr lang="en-US"/>
              <a:pPr/>
              <a:t>8</a:t>
            </a:fld>
            <a:endParaRPr lang="en-US"/>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A1C2E-5164-44B4-81C2-DFBCA979B2FC}" type="slidenum">
              <a:rPr lang="en-US"/>
              <a:pPr/>
              <a:t>9</a:t>
            </a:fld>
            <a:endParaRPr lang="en-US"/>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A6937D-6532-46D3-9259-7EF5F7616666}" type="slidenum">
              <a:rPr lang="en-US"/>
              <a:pPr/>
              <a:t>11</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8CBD7C-D054-4245-ABB4-DD48087A2324}" type="slidenum">
              <a:rPr lang="en-US"/>
              <a:pPr/>
              <a:t>12</a:t>
            </a:fld>
            <a:endParaRPr lang="en-US"/>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1D776-C2D7-4AA2-BD26-F358299080CD}" type="slidenum">
              <a:rPr lang="en-US"/>
              <a:pPr/>
              <a:t>13</a:t>
            </a:fld>
            <a:endParaRPr lang="en-US"/>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vi.wikipedia.org/wiki/Th%E1%BA%BF_gi%E1%BB%9B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vi.wikipedia.org/wiki/Nguy%C3%AAn_t%E1%BB%AD" TargetMode="External"/><Relationship Id="rId5" Type="http://schemas.openxmlformats.org/officeDocument/2006/relationships/hyperlink" Target="https://vi.wikipedia.org/wiki/Gi%E1%BB%9D_mua_s%E1%BA%AFm" TargetMode="External"/><Relationship Id="rId4" Type="http://schemas.openxmlformats.org/officeDocument/2006/relationships/hyperlink" Target="https://vi.wikipedia.org/wiki/Ng%C3%A0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76200"/>
            <a:ext cx="9144000" cy="6629400"/>
            <a:chOff x="960" y="360"/>
            <a:chExt cx="14900" cy="11180"/>
          </a:xfrm>
        </p:grpSpPr>
        <p:pic>
          <p:nvPicPr>
            <p:cNvPr id="1027" name="Picture 3"/>
            <p:cNvPicPr>
              <a:picLocks noChangeAspect="1" noChangeArrowheads="1"/>
            </p:cNvPicPr>
            <p:nvPr/>
          </p:nvPicPr>
          <p:blipFill>
            <a:blip r:embed="rId2" cstate="print"/>
            <a:srcRect/>
            <a:stretch>
              <a:fillRect/>
            </a:stretch>
          </p:blipFill>
          <p:spPr bwMode="auto">
            <a:xfrm>
              <a:off x="960" y="360"/>
              <a:ext cx="14900" cy="11180"/>
            </a:xfrm>
            <a:prstGeom prst="rect">
              <a:avLst/>
            </a:prstGeom>
            <a:noFill/>
            <a:ln w="9525">
              <a:noFill/>
              <a:miter lim="800000"/>
              <a:headEnd/>
              <a:tailEnd/>
            </a:ln>
          </p:spPr>
        </p:pic>
        <p:sp>
          <p:nvSpPr>
            <p:cNvPr id="1028" name="Rectangle 4"/>
            <p:cNvSpPr>
              <a:spLocks noChangeArrowheads="1"/>
            </p:cNvSpPr>
            <p:nvPr/>
          </p:nvSpPr>
          <p:spPr bwMode="auto">
            <a:xfrm>
              <a:off x="960" y="10094"/>
              <a:ext cx="14900" cy="144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1029" name="Rectangle 5"/>
            <p:cNvSpPr>
              <a:spLocks noChangeArrowheads="1"/>
            </p:cNvSpPr>
            <p:nvPr/>
          </p:nvSpPr>
          <p:spPr bwMode="auto">
            <a:xfrm>
              <a:off x="960" y="10228"/>
              <a:ext cx="3651" cy="1163"/>
            </a:xfrm>
            <a:prstGeom prst="rect">
              <a:avLst/>
            </a:prstGeom>
            <a:solidFill>
              <a:srgbClr val="DD8047"/>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dirty="0"/>
            </a:p>
          </p:txBody>
        </p:sp>
        <p:sp>
          <p:nvSpPr>
            <p:cNvPr id="1031" name="Rectangle 7"/>
            <p:cNvSpPr>
              <a:spLocks noChangeArrowheads="1"/>
            </p:cNvSpPr>
            <p:nvPr/>
          </p:nvSpPr>
          <p:spPr bwMode="auto">
            <a:xfrm>
              <a:off x="4809" y="6943"/>
              <a:ext cx="10555" cy="2982"/>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pPr algn="ctr"/>
              <a:endParaRPr lang="en-US" dirty="0"/>
            </a:p>
          </p:txBody>
        </p:sp>
      </p:grpSp>
      <p:sp>
        <p:nvSpPr>
          <p:cNvPr id="103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3253350" tIns="119025" rIns="1120422" bIns="0" numCol="1" anchor="ctr" anchorCtr="0" compatLnSpc="1">
            <a:prstTxWarp prst="textNoShape">
              <a:avLst/>
            </a:prstTxWarp>
            <a:spAutoFit/>
          </a:bodyPr>
          <a:lstStyle/>
          <a:p>
            <a:endParaRPr lang="en-US" dirty="0"/>
          </a:p>
        </p:txBody>
      </p:sp>
      <p:sp>
        <p:nvSpPr>
          <p:cNvPr id="1032" name="Text Box 8"/>
          <p:cNvSpPr txBox="1">
            <a:spLocks noChangeArrowheads="1"/>
          </p:cNvSpPr>
          <p:nvPr/>
        </p:nvSpPr>
        <p:spPr bwMode="auto">
          <a:xfrm>
            <a:off x="2124075" y="5791200"/>
            <a:ext cx="7019925" cy="738187"/>
          </a:xfrm>
          <a:prstGeom prst="rect">
            <a:avLst/>
          </a:prstGeom>
          <a:solidFill>
            <a:srgbClr val="94B6D2"/>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vi-VN"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T</a:t>
            </a:r>
            <a:r>
              <a:rPr lang="en-US" sz="2700" dirty="0" smtClean="0">
                <a:solidFill>
                  <a:srgbClr val="FF0000"/>
                </a:solidFill>
                <a:latin typeface="Arial" pitchFamily="34" charset="0"/>
                <a:ea typeface="Times New Roman" pitchFamily="18" charset="0"/>
                <a:cs typeface="Arial" pitchFamily="34" charset="0"/>
              </a:rPr>
              <a:t>h</a:t>
            </a:r>
            <a:r>
              <a:rPr kumimoji="0" lang="vi-VN"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S. </a:t>
            </a:r>
            <a:r>
              <a:rPr kumimoji="0" lang="en-US" sz="27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LÊ</a:t>
            </a:r>
            <a:r>
              <a:rPr kumimoji="0" lang="en-US" sz="2700" b="0" i="0" u="none" strike="noStrike" cap="none" normalizeH="0" dirty="0" smtClean="0">
                <a:ln>
                  <a:noFill/>
                </a:ln>
                <a:solidFill>
                  <a:srgbClr val="FF0000"/>
                </a:solidFill>
                <a:effectLst/>
                <a:latin typeface="Arial" pitchFamily="34" charset="0"/>
                <a:ea typeface="Times New Roman" pitchFamily="18" charset="0"/>
                <a:cs typeface="Arial" pitchFamily="34" charset="0"/>
              </a:rPr>
              <a:t> NGỌC BẢO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pitchFamily="34" charset="0"/>
                <a:ea typeface="Times New Roman" pitchFamily="18" charset="0"/>
                <a:cs typeface="Times New Roman" pitchFamily="18" charset="0"/>
              </a:rPr>
              <a:t>HỌC</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a:t>
            </a:r>
            <a:r>
              <a:rPr kumimoji="0" lang="en-US" sz="1400" b="0" i="0" u="none" strike="noStrike" cap="none" normalizeH="0" dirty="0" err="1" smtClean="0">
                <a:ln>
                  <a:noFill/>
                </a:ln>
                <a:solidFill>
                  <a:srgbClr val="FF0000"/>
                </a:solidFill>
                <a:effectLst/>
                <a:latin typeface="Arial" pitchFamily="34" charset="0"/>
                <a:ea typeface="Times New Roman" pitchFamily="18" charset="0"/>
                <a:cs typeface="Times New Roman" pitchFamily="18" charset="0"/>
              </a:rPr>
              <a:t>ViỆN</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CÔNG NGHỆ BƯU CHÍNH </a:t>
            </a:r>
            <a:r>
              <a:rPr kumimoji="0" lang="en-US" sz="1400" b="0" i="0" u="none" strike="noStrike" cap="none" normalizeH="0" dirty="0" err="1" smtClean="0">
                <a:ln>
                  <a:noFill/>
                </a:ln>
                <a:solidFill>
                  <a:srgbClr val="FF0000"/>
                </a:solidFill>
                <a:effectLst/>
                <a:latin typeface="Arial" pitchFamily="34" charset="0"/>
                <a:ea typeface="Times New Roman" pitchFamily="18" charset="0"/>
                <a:cs typeface="Times New Roman" pitchFamily="18" charset="0"/>
              </a:rPr>
              <a:t>ViỄN</a:t>
            </a:r>
            <a:r>
              <a:rPr kumimoji="0" lang="en-US" sz="1400" b="0" i="0" u="none" strike="noStrike" cap="none" normalizeH="0" dirty="0" smtClean="0">
                <a:ln>
                  <a:noFill/>
                </a:ln>
                <a:solidFill>
                  <a:srgbClr val="FF0000"/>
                </a:solidFill>
                <a:effectLst/>
                <a:latin typeface="Arial" pitchFamily="34" charset="0"/>
                <a:ea typeface="Times New Roman" pitchFamily="18" charset="0"/>
                <a:cs typeface="Times New Roman" pitchFamily="18" charset="0"/>
              </a:rPr>
              <a:t> THÔNG CƠ SỎ TPHCM</a:t>
            </a:r>
            <a:endParaRPr kumimoji="0" lang="vi-VN"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1034" name="Rectangle 10"/>
          <p:cNvSpPr>
            <a:spLocks noChangeArrowheads="1"/>
          </p:cNvSpPr>
          <p:nvPr/>
        </p:nvSpPr>
        <p:spPr bwMode="auto">
          <a:xfrm>
            <a:off x="2362200" y="3581400"/>
            <a:ext cx="678180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0" i="0" u="none" strike="noStrike" cap="none" normalizeH="0" baseline="0" dirty="0" smtClean="0">
              <a:ln>
                <a:noFill/>
              </a:ln>
              <a:solidFill>
                <a:srgbClr val="EBDDC3"/>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4400" dirty="0" smtClean="0">
                <a:solidFill>
                  <a:srgbClr val="EBDDC3"/>
                </a:solidFill>
                <a:latin typeface="Arial" pitchFamily="34" charset="0"/>
                <a:ea typeface="Times New Roman" pitchFamily="18" charset="0"/>
                <a:cs typeface="Arial" pitchFamily="34" charset="0"/>
              </a:rPr>
              <a:t>THỜI GIAN, ĐỒNG HỒ VẬT LÝ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0.png"/>
          <p:cNvPicPr/>
          <p:nvPr/>
        </p:nvPicPr>
        <p:blipFill>
          <a:blip r:embed="rId2" cstate="print"/>
          <a:stretch>
            <a:fillRect/>
          </a:stretch>
        </p:blipFill>
        <p:spPr>
          <a:xfrm>
            <a:off x="457200" y="1371600"/>
            <a:ext cx="8229600" cy="5257800"/>
          </a:xfrm>
          <a:prstGeom prst="rect">
            <a:avLst/>
          </a:prstGeom>
        </p:spPr>
      </p:pic>
      <p:sp>
        <p:nvSpPr>
          <p:cNvPr id="5" name="Rectangle 2"/>
          <p:cNvSpPr>
            <a:spLocks noGrp="1" noChangeArrowheads="1"/>
          </p:cNvSpPr>
          <p:nvPr>
            <p:ph type="title"/>
          </p:nvPr>
        </p:nvSpPr>
        <p:spPr>
          <a:xfrm>
            <a:off x="457200" y="274638"/>
            <a:ext cx="8229600" cy="868362"/>
          </a:xfrm>
        </p:spPr>
        <p:txBody>
          <a:bodyPr/>
          <a:lstStyle/>
          <a:p>
            <a:r>
              <a:rPr lang="en-US" dirty="0" err="1">
                <a:solidFill>
                  <a:srgbClr val="FF0000"/>
                </a:solidFill>
              </a:rPr>
              <a:t>Thuật</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smtClean="0">
                <a:solidFill>
                  <a:srgbClr val="FF0000"/>
                </a:solidFill>
              </a:rPr>
              <a:t>Cristian</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dirty="0" err="1">
                <a:solidFill>
                  <a:srgbClr val="FF0000"/>
                </a:solidFill>
              </a:rPr>
              <a:t>Thuật</a:t>
            </a:r>
            <a:r>
              <a:rPr lang="en-US" dirty="0">
                <a:solidFill>
                  <a:srgbClr val="FF0000"/>
                </a:solidFill>
              </a:rPr>
              <a:t> </a:t>
            </a:r>
            <a:r>
              <a:rPr lang="en-US" dirty="0" err="1">
                <a:solidFill>
                  <a:srgbClr val="FF0000"/>
                </a:solidFill>
              </a:rPr>
              <a:t>toán</a:t>
            </a:r>
            <a:r>
              <a:rPr lang="en-US" dirty="0">
                <a:solidFill>
                  <a:srgbClr val="FF0000"/>
                </a:solidFill>
              </a:rPr>
              <a:t> Berkeley</a:t>
            </a:r>
          </a:p>
        </p:txBody>
      </p:sp>
      <p:pic>
        <p:nvPicPr>
          <p:cNvPr id="257031" name="Picture 7"/>
          <p:cNvPicPr>
            <a:picLocks noGrp="1" noChangeAspect="1" noChangeArrowheads="1"/>
          </p:cNvPicPr>
          <p:nvPr>
            <p:ph type="body" idx="1"/>
          </p:nvPr>
        </p:nvPicPr>
        <p:blipFill>
          <a:blip r:embed="rId3"/>
          <a:srcRect/>
          <a:stretch>
            <a:fillRect/>
          </a:stretch>
        </p:blipFill>
        <p:spPr>
          <a:xfrm>
            <a:off x="914400" y="1905000"/>
            <a:ext cx="7302500" cy="3841750"/>
          </a:xfrm>
          <a:noFill/>
          <a:ln/>
        </p:spPr>
      </p:pic>
      <p:sp>
        <p:nvSpPr>
          <p:cNvPr id="257032" name="Text Box 8"/>
          <p:cNvSpPr txBox="1">
            <a:spLocks noChangeArrowheads="1"/>
          </p:cNvSpPr>
          <p:nvPr/>
        </p:nvSpPr>
        <p:spPr bwMode="auto">
          <a:xfrm>
            <a:off x="860425" y="1376363"/>
            <a:ext cx="1082675" cy="336550"/>
          </a:xfrm>
          <a:prstGeom prst="rect">
            <a:avLst/>
          </a:prstGeom>
          <a:noFill/>
          <a:ln w="9525">
            <a:noFill/>
            <a:miter lim="800000"/>
            <a:headEnd/>
            <a:tailEnd/>
          </a:ln>
          <a:effectLst/>
        </p:spPr>
        <p:txBody>
          <a:bodyPr>
            <a:spAutoFit/>
          </a:bodyPr>
          <a:lstStyle/>
          <a:p>
            <a:pPr>
              <a:spcBef>
                <a:spcPct val="50000"/>
              </a:spcBef>
            </a:pPr>
            <a:r>
              <a:rPr lang="en-US" sz="1600"/>
              <a:t>master</a:t>
            </a:r>
          </a:p>
        </p:txBody>
      </p:sp>
      <p:sp>
        <p:nvSpPr>
          <p:cNvPr id="257034" name="Text Box 10"/>
          <p:cNvSpPr txBox="1">
            <a:spLocks noChangeArrowheads="1"/>
          </p:cNvSpPr>
          <p:nvPr/>
        </p:nvSpPr>
        <p:spPr bwMode="auto">
          <a:xfrm>
            <a:off x="1006475" y="5610225"/>
            <a:ext cx="1082675" cy="336550"/>
          </a:xfrm>
          <a:prstGeom prst="rect">
            <a:avLst/>
          </a:prstGeom>
          <a:noFill/>
          <a:ln w="9525">
            <a:noFill/>
            <a:miter lim="800000"/>
            <a:headEnd/>
            <a:tailEnd/>
          </a:ln>
          <a:effectLst/>
        </p:spPr>
        <p:txBody>
          <a:bodyPr>
            <a:spAutoFit/>
          </a:bodyPr>
          <a:lstStyle/>
          <a:p>
            <a:pPr>
              <a:spcBef>
                <a:spcPct val="50000"/>
              </a:spcBef>
            </a:pPr>
            <a:r>
              <a:rPr lang="en-US" sz="1600"/>
              <a:t>slave</a:t>
            </a:r>
          </a:p>
        </p:txBody>
      </p:sp>
      <p:sp>
        <p:nvSpPr>
          <p:cNvPr id="257035" name="Line 11"/>
          <p:cNvSpPr>
            <a:spLocks noChangeShapeType="1"/>
          </p:cNvSpPr>
          <p:nvPr/>
        </p:nvSpPr>
        <p:spPr bwMode="auto">
          <a:xfrm>
            <a:off x="1420813" y="1766888"/>
            <a:ext cx="185737" cy="852487"/>
          </a:xfrm>
          <a:prstGeom prst="line">
            <a:avLst/>
          </a:prstGeom>
          <a:noFill/>
          <a:ln w="9525">
            <a:solidFill>
              <a:schemeClr val="tx1"/>
            </a:solidFill>
            <a:round/>
            <a:headEnd/>
            <a:tailEnd type="triangle" w="med" len="med"/>
          </a:ln>
          <a:effectLst/>
        </p:spPr>
        <p:txBody>
          <a:bodyPr/>
          <a:lstStyle/>
          <a:p>
            <a:endParaRPr lang="en-US"/>
          </a:p>
        </p:txBody>
      </p:sp>
      <p:sp>
        <p:nvSpPr>
          <p:cNvPr id="257036" name="Line 12"/>
          <p:cNvSpPr>
            <a:spLocks noChangeShapeType="1"/>
          </p:cNvSpPr>
          <p:nvPr/>
        </p:nvSpPr>
        <p:spPr bwMode="auto">
          <a:xfrm flipV="1">
            <a:off x="1535113" y="4776788"/>
            <a:ext cx="125412" cy="860425"/>
          </a:xfrm>
          <a:prstGeom prst="line">
            <a:avLst/>
          </a:prstGeom>
          <a:noFill/>
          <a:ln w="9525">
            <a:solidFill>
              <a:schemeClr val="tx1"/>
            </a:solidFill>
            <a:round/>
            <a:headEnd/>
            <a:tailEnd type="triangle" w="med" len="med"/>
          </a:ln>
          <a:effectLst/>
        </p:spPr>
        <p:txBody>
          <a:bodyPr/>
          <a:lstStyle/>
          <a:p>
            <a:endParaRPr lang="en-US"/>
          </a:p>
        </p:txBody>
      </p:sp>
      <p:sp>
        <p:nvSpPr>
          <p:cNvPr id="257037" name="Line 13"/>
          <p:cNvSpPr>
            <a:spLocks noChangeShapeType="1"/>
          </p:cNvSpPr>
          <p:nvPr/>
        </p:nvSpPr>
        <p:spPr bwMode="auto">
          <a:xfrm flipV="1">
            <a:off x="1554163" y="4802188"/>
            <a:ext cx="620712" cy="8255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Middleware</a:t>
            </a:r>
          </a:p>
        </p:txBody>
      </p:sp>
      <p:sp>
        <p:nvSpPr>
          <p:cNvPr id="262146" name="Rectangle 2"/>
          <p:cNvSpPr>
            <a:spLocks noGrp="1" noChangeArrowheads="1"/>
          </p:cNvSpPr>
          <p:nvPr>
            <p:ph type="title"/>
          </p:nvPr>
        </p:nvSpPr>
        <p:spPr>
          <a:xfrm>
            <a:off x="457200" y="0"/>
            <a:ext cx="8229600" cy="715962"/>
          </a:xfrm>
        </p:spPr>
        <p:txBody>
          <a:bodyPr>
            <a:normAutofit fontScale="90000"/>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lôgic</a:t>
            </a:r>
            <a:endParaRPr lang="en-US" dirty="0">
              <a:solidFill>
                <a:srgbClr val="FF0000"/>
              </a:solidFill>
            </a:endParaRPr>
          </a:p>
        </p:txBody>
      </p:sp>
      <p:sp>
        <p:nvSpPr>
          <p:cNvPr id="262147" name="Rectangle 3"/>
          <p:cNvSpPr>
            <a:spLocks noGrp="1" noChangeArrowheads="1"/>
          </p:cNvSpPr>
          <p:nvPr>
            <p:ph type="body" idx="1"/>
          </p:nvPr>
        </p:nvSpPr>
        <p:spPr>
          <a:xfrm>
            <a:off x="228600" y="1874837"/>
            <a:ext cx="8686800" cy="4525963"/>
          </a:xfrm>
        </p:spPr>
        <p:txBody>
          <a:bodyPr>
            <a:noAutofit/>
          </a:bodyPr>
          <a:lstStyle/>
          <a:p>
            <a:pPr marL="457200" indent="-457200">
              <a:buFont typeface="Wingdings" pitchFamily="2" charset="2"/>
              <a:buChar char="q"/>
            </a:pPr>
            <a:r>
              <a:rPr lang="en-US" sz="2200" dirty="0" err="1"/>
              <a:t>Thứ</a:t>
            </a:r>
            <a:r>
              <a:rPr lang="en-US" sz="2200" dirty="0"/>
              <a:t> </a:t>
            </a:r>
            <a:r>
              <a:rPr lang="en-US" sz="2200" dirty="0" err="1"/>
              <a:t>tự</a:t>
            </a:r>
            <a:r>
              <a:rPr lang="en-US" sz="2200" dirty="0"/>
              <a:t> </a:t>
            </a:r>
            <a:r>
              <a:rPr lang="en-US" sz="2200" dirty="0" err="1"/>
              <a:t>của</a:t>
            </a:r>
            <a:r>
              <a:rPr lang="en-US" sz="2200" dirty="0"/>
              <a:t> </a:t>
            </a:r>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a:t>quan</a:t>
            </a:r>
            <a:r>
              <a:rPr lang="en-US" sz="2200" dirty="0"/>
              <a:t> </a:t>
            </a:r>
            <a:r>
              <a:rPr lang="en-US" sz="2200" dirty="0" err="1"/>
              <a:t>trọng</a:t>
            </a:r>
            <a:r>
              <a:rPr lang="en-US" sz="2200" dirty="0"/>
              <a:t> </a:t>
            </a:r>
            <a:r>
              <a:rPr lang="en-US" sz="2200" dirty="0" err="1"/>
              <a:t>hơn</a:t>
            </a:r>
            <a:r>
              <a:rPr lang="en-US" sz="2200" dirty="0"/>
              <a:t> </a:t>
            </a:r>
            <a:r>
              <a:rPr lang="en-US" sz="2200" dirty="0" err="1"/>
              <a:t>thời</a:t>
            </a:r>
            <a:r>
              <a:rPr lang="en-US" sz="2200" dirty="0"/>
              <a:t> </a:t>
            </a:r>
            <a:r>
              <a:rPr lang="en-US" sz="2200" dirty="0" err="1"/>
              <a:t>gian</a:t>
            </a:r>
            <a:r>
              <a:rPr lang="en-US" sz="2200" dirty="0"/>
              <a:t> </a:t>
            </a:r>
            <a:r>
              <a:rPr lang="en-US" sz="2200" dirty="0" err="1"/>
              <a:t>vật</a:t>
            </a:r>
            <a:r>
              <a:rPr lang="en-US" sz="2200" dirty="0"/>
              <a:t> </a:t>
            </a:r>
            <a:r>
              <a:rPr lang="en-US" sz="2200" dirty="0" err="1"/>
              <a:t>lý</a:t>
            </a:r>
            <a:endParaRPr lang="en-US" sz="2200" dirty="0"/>
          </a:p>
          <a:p>
            <a:pPr marL="838200" lvl="1" indent="-381000"/>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smtClean="0"/>
              <a:t>trong</a:t>
            </a:r>
            <a:r>
              <a:rPr lang="en-US" sz="2200" dirty="0" smtClean="0"/>
              <a:t> </a:t>
            </a:r>
            <a:r>
              <a:rPr lang="en-US" sz="2200" dirty="0" err="1"/>
              <a:t>một</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sắp</a:t>
            </a:r>
            <a:r>
              <a:rPr lang="en-US" sz="2200" dirty="0"/>
              <a:t> </a:t>
            </a:r>
            <a:r>
              <a:rPr lang="en-US" sz="2200" dirty="0" err="1"/>
              <a:t>thứ</a:t>
            </a:r>
            <a:r>
              <a:rPr lang="en-US" sz="2200" dirty="0"/>
              <a:t> </a:t>
            </a:r>
            <a:r>
              <a:rPr lang="en-US" sz="2200" dirty="0" err="1"/>
              <a:t>tự</a:t>
            </a:r>
            <a:endParaRPr lang="en-US" sz="2200" dirty="0"/>
          </a:p>
          <a:p>
            <a:pPr marL="838200" lvl="1" indent="-381000"/>
            <a:r>
              <a:rPr lang="en-US" sz="2200" dirty="0" err="1"/>
              <a:t>Các</a:t>
            </a:r>
            <a:r>
              <a:rPr lang="en-US" sz="2200" dirty="0"/>
              <a:t> </a:t>
            </a:r>
            <a:r>
              <a:rPr lang="en-US" sz="2200" dirty="0" err="1"/>
              <a:t>tiến</a:t>
            </a:r>
            <a:r>
              <a:rPr lang="en-US" sz="2200" dirty="0"/>
              <a:t> </a:t>
            </a:r>
            <a:r>
              <a:rPr lang="en-US" sz="2200" dirty="0" err="1"/>
              <a:t>trình</a:t>
            </a:r>
            <a:r>
              <a:rPr lang="en-US" sz="2200" dirty="0"/>
              <a:t> </a:t>
            </a:r>
            <a:r>
              <a:rPr lang="en-US" sz="2200" dirty="0" err="1"/>
              <a:t>cần</a:t>
            </a:r>
            <a:r>
              <a:rPr lang="en-US" sz="2200" dirty="0"/>
              <a:t> </a:t>
            </a:r>
            <a:r>
              <a:rPr lang="en-US" sz="2200" dirty="0" err="1"/>
              <a:t>thống</a:t>
            </a:r>
            <a:r>
              <a:rPr lang="en-US" sz="2200" dirty="0"/>
              <a:t> </a:t>
            </a:r>
            <a:r>
              <a:rPr lang="en-US" sz="2200" dirty="0" err="1"/>
              <a:t>nhất</a:t>
            </a:r>
            <a:r>
              <a:rPr lang="en-US" sz="2200" dirty="0"/>
              <a:t> </a:t>
            </a:r>
            <a:r>
              <a:rPr lang="en-US" sz="2200" dirty="0" err="1"/>
              <a:t>về</a:t>
            </a:r>
            <a:r>
              <a:rPr lang="en-US" sz="2200" dirty="0"/>
              <a:t> </a:t>
            </a:r>
            <a:r>
              <a:rPr lang="en-US" sz="2200" dirty="0" err="1"/>
              <a:t>thứ</a:t>
            </a:r>
            <a:r>
              <a:rPr lang="en-US" sz="2200" dirty="0"/>
              <a:t> </a:t>
            </a:r>
            <a:r>
              <a:rPr lang="en-US" sz="2200" dirty="0" err="1"/>
              <a:t>tự</a:t>
            </a:r>
            <a:r>
              <a:rPr lang="en-US" sz="2200" dirty="0"/>
              <a:t> </a:t>
            </a:r>
            <a:r>
              <a:rPr lang="en-US" sz="2200" dirty="0" err="1"/>
              <a:t>của</a:t>
            </a:r>
            <a:r>
              <a:rPr lang="en-US" sz="2200" dirty="0"/>
              <a:t> </a:t>
            </a:r>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a:t>có</a:t>
            </a:r>
            <a:r>
              <a:rPr lang="en-US" sz="2200" dirty="0"/>
              <a:t> </a:t>
            </a:r>
            <a:r>
              <a:rPr lang="en-US" sz="2200" dirty="0" err="1"/>
              <a:t>quan</a:t>
            </a:r>
            <a:r>
              <a:rPr lang="en-US" sz="2200" dirty="0"/>
              <a:t> </a:t>
            </a:r>
            <a:r>
              <a:rPr lang="en-US" sz="2200" dirty="0" err="1"/>
              <a:t>hệ</a:t>
            </a:r>
            <a:r>
              <a:rPr lang="en-US" sz="2200" dirty="0"/>
              <a:t> </a:t>
            </a:r>
            <a:r>
              <a:rPr lang="en-US" sz="2200" dirty="0" err="1"/>
              <a:t>nhân</a:t>
            </a:r>
            <a:r>
              <a:rPr lang="en-US" sz="2200" dirty="0"/>
              <a:t> </a:t>
            </a:r>
            <a:r>
              <a:rPr lang="en-US" sz="2200" dirty="0" err="1"/>
              <a:t>quả</a:t>
            </a:r>
            <a:r>
              <a:rPr lang="en-US" sz="2200" dirty="0"/>
              <a:t> </a:t>
            </a:r>
            <a:r>
              <a:rPr lang="en-US" sz="2200" dirty="0" err="1"/>
              <a:t>với</a:t>
            </a:r>
            <a:r>
              <a:rPr lang="en-US" sz="2200" dirty="0"/>
              <a:t> </a:t>
            </a:r>
            <a:r>
              <a:rPr lang="en-US" sz="2200" dirty="0" err="1"/>
              <a:t>nhau</a:t>
            </a:r>
            <a:r>
              <a:rPr lang="en-US" sz="2200" dirty="0"/>
              <a:t> (</a:t>
            </a:r>
            <a:r>
              <a:rPr lang="en-US" sz="2200" dirty="0" err="1"/>
              <a:t>vd</a:t>
            </a:r>
            <a:r>
              <a:rPr lang="en-US" sz="2200" dirty="0"/>
              <a:t>: </a:t>
            </a:r>
            <a:r>
              <a:rPr lang="en-US" sz="2200" dirty="0" err="1"/>
              <a:t>gửi</a:t>
            </a:r>
            <a:r>
              <a:rPr lang="en-US" sz="2200" dirty="0"/>
              <a:t> </a:t>
            </a:r>
            <a:r>
              <a:rPr lang="en-US" sz="2200" dirty="0" err="1"/>
              <a:t>và</a:t>
            </a:r>
            <a:r>
              <a:rPr lang="en-US" sz="2200" dirty="0"/>
              <a:t> </a:t>
            </a:r>
            <a:r>
              <a:rPr lang="en-US" sz="2200" dirty="0" err="1"/>
              <a:t>nhận</a:t>
            </a:r>
            <a:r>
              <a:rPr lang="en-US" sz="2200" dirty="0"/>
              <a:t> </a:t>
            </a:r>
            <a:r>
              <a:rPr lang="en-US" sz="2200" dirty="0" err="1"/>
              <a:t>thông</a:t>
            </a:r>
            <a:r>
              <a:rPr lang="en-US" sz="2200" dirty="0"/>
              <a:t> </a:t>
            </a:r>
            <a:r>
              <a:rPr lang="en-US" sz="2200" dirty="0" err="1"/>
              <a:t>điệp</a:t>
            </a:r>
            <a:r>
              <a:rPr lang="en-US" sz="2200" dirty="0"/>
              <a:t>)</a:t>
            </a:r>
          </a:p>
          <a:p>
            <a:pPr marL="457200" indent="-457200">
              <a:buFont typeface="Wingdings" pitchFamily="2" charset="2"/>
              <a:buChar char="q"/>
            </a:pPr>
            <a:r>
              <a:rPr lang="en-US" sz="2200" dirty="0" err="1"/>
              <a:t>Thứ</a:t>
            </a:r>
            <a:r>
              <a:rPr lang="en-US" sz="2200" dirty="0"/>
              <a:t> </a:t>
            </a:r>
            <a:r>
              <a:rPr lang="en-US" sz="2200" dirty="0" err="1"/>
              <a:t>tự</a:t>
            </a:r>
            <a:r>
              <a:rPr lang="en-US" sz="2200" dirty="0"/>
              <a:t> </a:t>
            </a:r>
            <a:r>
              <a:rPr lang="en-US" sz="2200" dirty="0" err="1"/>
              <a:t>địa</a:t>
            </a:r>
            <a:r>
              <a:rPr lang="en-US" sz="2200" dirty="0"/>
              <a:t> </a:t>
            </a:r>
            <a:r>
              <a:rPr lang="en-US" sz="2200" dirty="0" err="1"/>
              <a:t>phương</a:t>
            </a:r>
            <a:r>
              <a:rPr lang="en-US" sz="2200" dirty="0"/>
              <a:t>:</a:t>
            </a:r>
          </a:p>
          <a:p>
            <a:pPr marL="838200" lvl="1" indent="-381000"/>
            <a:r>
              <a:rPr lang="en-US" sz="2200" dirty="0" err="1"/>
              <a:t>Hệ</a:t>
            </a:r>
            <a:r>
              <a:rPr lang="en-US" sz="2200" dirty="0"/>
              <a:t> </a:t>
            </a:r>
            <a:r>
              <a:rPr lang="en-US" sz="2200" dirty="0" err="1"/>
              <a:t>thống</a:t>
            </a:r>
            <a:r>
              <a:rPr lang="en-US" sz="2200" dirty="0"/>
              <a:t> </a:t>
            </a:r>
            <a:r>
              <a:rPr lang="en-US" sz="2200" dirty="0" err="1"/>
              <a:t>có</a:t>
            </a:r>
            <a:r>
              <a:rPr lang="en-US" sz="2200" dirty="0"/>
              <a:t> </a:t>
            </a:r>
            <a:r>
              <a:rPr lang="en-US" sz="2200" i="1" dirty="0"/>
              <a:t>N</a:t>
            </a:r>
            <a:r>
              <a:rPr lang="en-US" sz="2200" dirty="0"/>
              <a:t> </a:t>
            </a:r>
            <a:r>
              <a:rPr lang="en-US" sz="2200" dirty="0" err="1"/>
              <a:t>tiến</a:t>
            </a:r>
            <a:r>
              <a:rPr lang="en-US" sz="2200" dirty="0"/>
              <a:t> </a:t>
            </a:r>
            <a:r>
              <a:rPr lang="en-US" sz="2200" dirty="0" err="1"/>
              <a:t>trình</a:t>
            </a:r>
            <a:r>
              <a:rPr lang="en-US" sz="2200" dirty="0"/>
              <a:t> </a:t>
            </a:r>
            <a:r>
              <a:rPr lang="en-US" sz="2200" i="1" dirty="0"/>
              <a:t>pi</a:t>
            </a:r>
            <a:r>
              <a:rPr lang="en-US" sz="2200" dirty="0"/>
              <a:t>, </a:t>
            </a:r>
            <a:r>
              <a:rPr lang="en-US" sz="2200" i="1" dirty="0" err="1"/>
              <a:t>i</a:t>
            </a:r>
            <a:r>
              <a:rPr lang="en-US" sz="2200" dirty="0"/>
              <a:t> </a:t>
            </a:r>
            <a:r>
              <a:rPr lang="en-US" sz="2200" dirty="0" err="1"/>
              <a:t>thuộc</a:t>
            </a:r>
            <a:r>
              <a:rPr lang="en-US" sz="2200" dirty="0"/>
              <a:t> {</a:t>
            </a:r>
            <a:r>
              <a:rPr lang="en-US" sz="2200" i="1" dirty="0"/>
              <a:t>1,…,N</a:t>
            </a:r>
            <a:r>
              <a:rPr lang="en-US" sz="2200" dirty="0"/>
              <a:t>}</a:t>
            </a:r>
          </a:p>
          <a:p>
            <a:pPr marL="838200" lvl="1" indent="-381000"/>
            <a:r>
              <a:rPr lang="en-US" sz="2200" dirty="0" err="1">
                <a:solidFill>
                  <a:schemeClr val="accent2"/>
                </a:solidFill>
              </a:rPr>
              <a:t>Thứ</a:t>
            </a:r>
            <a:r>
              <a:rPr lang="en-US" sz="2200" dirty="0">
                <a:solidFill>
                  <a:schemeClr val="accent2"/>
                </a:solidFill>
              </a:rPr>
              <a:t> </a:t>
            </a:r>
            <a:r>
              <a:rPr lang="en-US" sz="2200" dirty="0" err="1">
                <a:solidFill>
                  <a:schemeClr val="accent2"/>
                </a:solidFill>
              </a:rPr>
              <a:t>tự</a:t>
            </a:r>
            <a:r>
              <a:rPr lang="en-US" sz="2200" dirty="0">
                <a:solidFill>
                  <a:schemeClr val="accent2"/>
                </a:solidFill>
              </a:rPr>
              <a:t> </a:t>
            </a:r>
            <a:r>
              <a:rPr lang="en-US" sz="2200" dirty="0" err="1" smtClean="0">
                <a:solidFill>
                  <a:schemeClr val="accent2"/>
                </a:solidFill>
              </a:rPr>
              <a:t>sự</a:t>
            </a:r>
            <a:r>
              <a:rPr lang="en-US" sz="2200" dirty="0" smtClean="0">
                <a:solidFill>
                  <a:schemeClr val="accent2"/>
                </a:solidFill>
              </a:rPr>
              <a:t> </a:t>
            </a:r>
            <a:r>
              <a:rPr lang="en-US" sz="2200" dirty="0" err="1" smtClean="0">
                <a:solidFill>
                  <a:schemeClr val="accent2"/>
                </a:solidFill>
              </a:rPr>
              <a:t>kiện</a:t>
            </a:r>
            <a:r>
              <a:rPr lang="en-US" sz="2200" dirty="0" smtClean="0">
                <a:solidFill>
                  <a:schemeClr val="accent2"/>
                </a:solidFill>
              </a:rPr>
              <a:t> </a:t>
            </a:r>
            <a:r>
              <a:rPr lang="en-US" sz="2200" dirty="0" err="1">
                <a:solidFill>
                  <a:schemeClr val="accent2"/>
                </a:solidFill>
              </a:rPr>
              <a:t>địa</a:t>
            </a:r>
            <a:r>
              <a:rPr lang="en-US" sz="2200" dirty="0">
                <a:solidFill>
                  <a:schemeClr val="accent2"/>
                </a:solidFill>
              </a:rPr>
              <a:t> </a:t>
            </a:r>
            <a:r>
              <a:rPr lang="en-US" sz="2200" dirty="0" err="1">
                <a:solidFill>
                  <a:schemeClr val="accent2"/>
                </a:solidFill>
              </a:rPr>
              <a:t>phương</a:t>
            </a:r>
            <a:r>
              <a:rPr lang="en-US" sz="2200" dirty="0"/>
              <a:t> </a:t>
            </a:r>
            <a:r>
              <a:rPr lang="en-US" sz="2200" dirty="0" smtClean="0">
                <a:cs typeface="Times New Roman" pitchFamily="18" charset="0"/>
              </a:rPr>
              <a:t>→ </a:t>
            </a:r>
            <a:r>
              <a:rPr lang="en-US" sz="2200" dirty="0" err="1">
                <a:cs typeface="Times New Roman" pitchFamily="18" charset="0"/>
              </a:rPr>
              <a:t>nếu</a:t>
            </a:r>
            <a:r>
              <a:rPr lang="en-US" sz="2200" dirty="0">
                <a:cs typeface="Times New Roman" pitchFamily="18" charset="0"/>
              </a:rPr>
              <a:t> </a:t>
            </a:r>
            <a:r>
              <a:rPr lang="en-US" sz="2200" i="1" dirty="0">
                <a:cs typeface="Times New Roman" pitchFamily="18" charset="0"/>
              </a:rPr>
              <a:t>p</a:t>
            </a:r>
            <a:r>
              <a:rPr lang="en-US" sz="2200" i="1" baseline="-25000" dirty="0">
                <a:cs typeface="Times New Roman" pitchFamily="18" charset="0"/>
              </a:rPr>
              <a:t>i</a:t>
            </a:r>
            <a:r>
              <a:rPr lang="en-US" sz="2200" dirty="0">
                <a:cs typeface="Times New Roman" pitchFamily="18" charset="0"/>
              </a:rPr>
              <a:t> </a:t>
            </a:r>
            <a:r>
              <a:rPr lang="en-US" sz="2200" dirty="0" err="1">
                <a:cs typeface="Times New Roman" pitchFamily="18" charset="0"/>
              </a:rPr>
              <a:t>thấy</a:t>
            </a:r>
            <a:r>
              <a:rPr lang="en-US" sz="2200" dirty="0">
                <a:cs typeface="Times New Roman" pitchFamily="18" charset="0"/>
              </a:rPr>
              <a:t> </a:t>
            </a:r>
            <a:r>
              <a:rPr lang="en-US" sz="2200" i="1" dirty="0">
                <a:cs typeface="Times New Roman" pitchFamily="18" charset="0"/>
              </a:rPr>
              <a:t>e</a:t>
            </a:r>
            <a:r>
              <a:rPr lang="en-US" sz="2200" dirty="0">
                <a:cs typeface="Times New Roman" pitchFamily="18" charset="0"/>
              </a:rPr>
              <a:t> </a:t>
            </a:r>
            <a:r>
              <a:rPr lang="en-US" sz="2200" dirty="0" err="1">
                <a:cs typeface="Times New Roman" pitchFamily="18" charset="0"/>
              </a:rPr>
              <a:t>trước</a:t>
            </a:r>
            <a:r>
              <a:rPr lang="en-US" sz="2200" dirty="0">
                <a:cs typeface="Times New Roman" pitchFamily="18" charset="0"/>
              </a:rPr>
              <a:t> </a:t>
            </a:r>
            <a:r>
              <a:rPr lang="en-US" sz="2200" i="1" dirty="0">
                <a:cs typeface="Times New Roman" pitchFamily="18" charset="0"/>
              </a:rPr>
              <a:t>e’</a:t>
            </a:r>
            <a:r>
              <a:rPr lang="en-US" sz="2200" dirty="0">
                <a:cs typeface="Times New Roman" pitchFamily="18" charset="0"/>
              </a:rPr>
              <a:t>, </a:t>
            </a:r>
            <a:r>
              <a:rPr lang="en-US" sz="2200" dirty="0" err="1">
                <a:cs typeface="Times New Roman" pitchFamily="18" charset="0"/>
              </a:rPr>
              <a:t>ta</a:t>
            </a:r>
            <a:r>
              <a:rPr lang="en-US" sz="2200" dirty="0">
                <a:cs typeface="Times New Roman" pitchFamily="18" charset="0"/>
              </a:rPr>
              <a:t> </a:t>
            </a:r>
            <a:r>
              <a:rPr lang="en-US" sz="2200" dirty="0" err="1">
                <a:cs typeface="Times New Roman" pitchFamily="18" charset="0"/>
              </a:rPr>
              <a:t>có</a:t>
            </a:r>
            <a:r>
              <a:rPr lang="en-US" sz="2200" dirty="0">
                <a:cs typeface="Times New Roman" pitchFamily="18" charset="0"/>
              </a:rPr>
              <a:t> </a:t>
            </a:r>
            <a:r>
              <a:rPr lang="en-US" sz="2200" i="1" dirty="0">
                <a:cs typeface="Times New Roman" pitchFamily="18" charset="0"/>
              </a:rPr>
              <a:t>e </a:t>
            </a:r>
            <a:r>
              <a:rPr lang="en-US" sz="2200" dirty="0">
                <a:cs typeface="Times New Roman" pitchFamily="18" charset="0"/>
              </a:rPr>
              <a:t>→</a:t>
            </a:r>
            <a:r>
              <a:rPr lang="en-US" sz="2200" i="1" baseline="-25000" dirty="0" err="1">
                <a:cs typeface="Times New Roman" pitchFamily="18" charset="0"/>
              </a:rPr>
              <a:t>i</a:t>
            </a:r>
            <a:r>
              <a:rPr lang="en-US" sz="2200" i="1" baseline="-25000" dirty="0">
                <a:cs typeface="Times New Roman" pitchFamily="18" charset="0"/>
              </a:rPr>
              <a:t> </a:t>
            </a:r>
            <a:r>
              <a:rPr lang="en-US" sz="2200" i="1" dirty="0">
                <a:cs typeface="Times New Roman" pitchFamily="18" charset="0"/>
              </a:rPr>
              <a:t>e’</a:t>
            </a:r>
          </a:p>
          <a:p>
            <a:pPr marL="457200" indent="-457200">
              <a:buFont typeface="Wingdings" pitchFamily="2" charset="2"/>
              <a:buChar char="q"/>
            </a:pPr>
            <a:r>
              <a:rPr lang="en-US" sz="2200" dirty="0" err="1">
                <a:cs typeface="Times New Roman" pitchFamily="18" charset="0"/>
              </a:rPr>
              <a:t>Thứ</a:t>
            </a:r>
            <a:r>
              <a:rPr lang="en-US" sz="2200" dirty="0">
                <a:cs typeface="Times New Roman" pitchFamily="18" charset="0"/>
              </a:rPr>
              <a:t> </a:t>
            </a:r>
            <a:r>
              <a:rPr lang="en-US" sz="2200" dirty="0" err="1">
                <a:cs typeface="Times New Roman" pitchFamily="18" charset="0"/>
              </a:rPr>
              <a:t>tự</a:t>
            </a:r>
            <a:r>
              <a:rPr lang="en-US" sz="2200" dirty="0">
                <a:cs typeface="Times New Roman" pitchFamily="18" charset="0"/>
              </a:rPr>
              <a:t> </a:t>
            </a:r>
            <a:r>
              <a:rPr lang="en-US" sz="2200" dirty="0" err="1">
                <a:cs typeface="Times New Roman" pitchFamily="18" charset="0"/>
              </a:rPr>
              <a:t>toàn</a:t>
            </a:r>
            <a:r>
              <a:rPr lang="en-US" sz="2200" dirty="0">
                <a:cs typeface="Times New Roman" pitchFamily="18" charset="0"/>
              </a:rPr>
              <a:t> </a:t>
            </a:r>
            <a:r>
              <a:rPr lang="en-US" sz="2200" dirty="0" err="1">
                <a:cs typeface="Times New Roman" pitchFamily="18" charset="0"/>
              </a:rPr>
              <a:t>cục</a:t>
            </a:r>
            <a:r>
              <a:rPr lang="en-US" sz="2200" dirty="0">
                <a:cs typeface="Times New Roman" pitchFamily="18" charset="0"/>
              </a:rPr>
              <a:t>:</a:t>
            </a:r>
          </a:p>
          <a:p>
            <a:pPr marL="838200" lvl="1" indent="-381000"/>
            <a:r>
              <a:rPr lang="en-US" sz="2200" dirty="0" err="1">
                <a:cs typeface="Times New Roman" pitchFamily="18" charset="0"/>
              </a:rPr>
              <a:t>Quan</a:t>
            </a:r>
            <a:r>
              <a:rPr lang="en-US" sz="2200" dirty="0">
                <a:cs typeface="Times New Roman" pitchFamily="18" charset="0"/>
              </a:rPr>
              <a:t> </a:t>
            </a:r>
            <a:r>
              <a:rPr lang="en-US" sz="2200" dirty="0" err="1">
                <a:cs typeface="Times New Roman" pitchFamily="18" charset="0"/>
              </a:rPr>
              <a:t>hệ</a:t>
            </a:r>
            <a:r>
              <a:rPr lang="en-US" sz="2200" dirty="0">
                <a:cs typeface="Times New Roman" pitchFamily="18" charset="0"/>
              </a:rPr>
              <a:t> </a:t>
            </a:r>
            <a:r>
              <a:rPr lang="en-US" sz="2200" dirty="0" err="1">
                <a:solidFill>
                  <a:schemeClr val="accent2"/>
                </a:solidFill>
                <a:cs typeface="Times New Roman" pitchFamily="18" charset="0"/>
              </a:rPr>
              <a:t>xảy-ra-trước</a:t>
            </a:r>
            <a:r>
              <a:rPr lang="en-US" sz="2200" dirty="0">
                <a:cs typeface="Times New Roman" pitchFamily="18" charset="0"/>
              </a:rPr>
              <a:t> (</a:t>
            </a:r>
            <a:r>
              <a:rPr lang="en-US" sz="2200" dirty="0" err="1">
                <a:cs typeface="Times New Roman" pitchFamily="18" charset="0"/>
              </a:rPr>
              <a:t>kí</a:t>
            </a:r>
            <a:r>
              <a:rPr lang="en-US" sz="2200" dirty="0">
                <a:cs typeface="Times New Roman" pitchFamily="18" charset="0"/>
              </a:rPr>
              <a:t> </a:t>
            </a:r>
            <a:r>
              <a:rPr lang="en-US" sz="2200" dirty="0" err="1">
                <a:cs typeface="Times New Roman" pitchFamily="18" charset="0"/>
              </a:rPr>
              <a:t>hiệu</a:t>
            </a:r>
            <a:r>
              <a:rPr lang="en-US" sz="2200" dirty="0">
                <a:cs typeface="Times New Roman" pitchFamily="18" charset="0"/>
              </a:rPr>
              <a:t> →) </a:t>
            </a:r>
            <a:r>
              <a:rPr lang="en-US" sz="2200" dirty="0" err="1">
                <a:cs typeface="Times New Roman" pitchFamily="18" charset="0"/>
              </a:rPr>
              <a:t>của</a:t>
            </a:r>
            <a:r>
              <a:rPr lang="en-US" sz="2200" dirty="0">
                <a:cs typeface="Times New Roman" pitchFamily="18" charset="0"/>
              </a:rPr>
              <a:t> Leslie </a:t>
            </a:r>
            <a:r>
              <a:rPr lang="en-US" sz="2200" dirty="0" err="1">
                <a:cs typeface="Times New Roman" pitchFamily="18" charset="0"/>
              </a:rPr>
              <a:t>Lamport</a:t>
            </a:r>
            <a:endParaRPr lang="en-US" sz="2200" dirty="0">
              <a:cs typeface="Times New Roman" pitchFamily="18" charset="0"/>
            </a:endParaRPr>
          </a:p>
          <a:p>
            <a:pPr marL="1257300" lvl="2" indent="-342900">
              <a:buFontTx/>
              <a:buAutoNum type="arabicPeriod"/>
            </a:pPr>
            <a:r>
              <a:rPr lang="en-US" sz="2200" dirty="0" err="1">
                <a:cs typeface="Times New Roman" pitchFamily="18" charset="0"/>
              </a:rPr>
              <a:t>Nếu</a:t>
            </a:r>
            <a:r>
              <a:rPr lang="en-US" sz="2200" dirty="0">
                <a:cs typeface="Times New Roman" pitchFamily="18" charset="0"/>
              </a:rPr>
              <a:t> </a:t>
            </a:r>
            <a:r>
              <a:rPr lang="en-US" sz="2200" dirty="0" err="1">
                <a:cs typeface="Times New Roman" pitchFamily="18" charset="0"/>
              </a:rPr>
              <a:t>tồn</a:t>
            </a:r>
            <a:r>
              <a:rPr lang="en-US" sz="2200" dirty="0">
                <a:cs typeface="Times New Roman" pitchFamily="18" charset="0"/>
              </a:rPr>
              <a:t> </a:t>
            </a:r>
            <a:r>
              <a:rPr lang="en-US" sz="2200" dirty="0" err="1">
                <a:cs typeface="Times New Roman" pitchFamily="18" charset="0"/>
              </a:rPr>
              <a:t>tại</a:t>
            </a:r>
            <a:r>
              <a:rPr lang="en-US" sz="2200" dirty="0">
                <a:cs typeface="Times New Roman" pitchFamily="18" charset="0"/>
              </a:rPr>
              <a:t> </a:t>
            </a:r>
            <a:r>
              <a:rPr lang="en-US" sz="2200" i="1" dirty="0">
                <a:cs typeface="Times New Roman" pitchFamily="18" charset="0"/>
              </a:rPr>
              <a:t>p</a:t>
            </a:r>
            <a:r>
              <a:rPr lang="en-US" sz="2200" i="1" baseline="-25000" dirty="0">
                <a:cs typeface="Times New Roman" pitchFamily="18" charset="0"/>
              </a:rPr>
              <a:t>i</a:t>
            </a:r>
            <a:r>
              <a:rPr lang="en-US" sz="2200" dirty="0">
                <a:cs typeface="Times New Roman" pitchFamily="18" charset="0"/>
              </a:rPr>
              <a:t> </a:t>
            </a:r>
            <a:r>
              <a:rPr lang="en-US" sz="2200" dirty="0" err="1">
                <a:cs typeface="Times New Roman" pitchFamily="18" charset="0"/>
              </a:rPr>
              <a:t>thấy</a:t>
            </a:r>
            <a:r>
              <a:rPr lang="en-US" sz="2200" dirty="0">
                <a:cs typeface="Times New Roman" pitchFamily="18" charset="0"/>
              </a:rPr>
              <a:t> </a:t>
            </a:r>
            <a:r>
              <a:rPr lang="en-US" sz="2200" i="1" dirty="0">
                <a:cs typeface="Times New Roman" pitchFamily="18" charset="0"/>
              </a:rPr>
              <a:t>e </a:t>
            </a:r>
            <a:r>
              <a:rPr lang="en-US" sz="2200" dirty="0" smtClean="0">
                <a:cs typeface="Times New Roman" pitchFamily="18" charset="0"/>
              </a:rPr>
              <a:t>→ </a:t>
            </a:r>
            <a:r>
              <a:rPr lang="en-US" sz="2200" i="1" dirty="0" smtClean="0">
                <a:cs typeface="Times New Roman" pitchFamily="18" charset="0"/>
              </a:rPr>
              <a:t>e</a:t>
            </a:r>
            <a:r>
              <a:rPr lang="en-US" sz="2200" i="1" dirty="0">
                <a:cs typeface="Times New Roman" pitchFamily="18" charset="0"/>
              </a:rPr>
              <a:t>’, </a:t>
            </a:r>
            <a:r>
              <a:rPr lang="en-US" sz="2200" dirty="0" err="1">
                <a:cs typeface="Times New Roman" pitchFamily="18" charset="0"/>
              </a:rPr>
              <a:t>thì</a:t>
            </a:r>
            <a:r>
              <a:rPr lang="en-US" sz="2200" dirty="0">
                <a:cs typeface="Times New Roman" pitchFamily="18" charset="0"/>
              </a:rPr>
              <a:t> </a:t>
            </a:r>
            <a:r>
              <a:rPr lang="en-US" sz="2200" dirty="0" err="1">
                <a:cs typeface="Times New Roman" pitchFamily="18" charset="0"/>
              </a:rPr>
              <a:t>ta</a:t>
            </a:r>
            <a:r>
              <a:rPr lang="en-US" sz="2200" dirty="0">
                <a:cs typeface="Times New Roman" pitchFamily="18" charset="0"/>
              </a:rPr>
              <a:t> </a:t>
            </a:r>
            <a:r>
              <a:rPr lang="en-US" sz="2200" dirty="0" err="1">
                <a:cs typeface="Times New Roman" pitchFamily="18" charset="0"/>
              </a:rPr>
              <a:t>có</a:t>
            </a:r>
            <a:r>
              <a:rPr lang="en-US" sz="2200" i="1" dirty="0">
                <a:cs typeface="Times New Roman" pitchFamily="18" charset="0"/>
              </a:rPr>
              <a:t> e </a:t>
            </a:r>
            <a:r>
              <a:rPr lang="en-US" sz="2200" dirty="0">
                <a:cs typeface="Times New Roman" pitchFamily="18" charset="0"/>
              </a:rPr>
              <a:t>→</a:t>
            </a:r>
            <a:r>
              <a:rPr lang="en-US" sz="2200" i="1" baseline="-25000" dirty="0">
                <a:cs typeface="Times New Roman" pitchFamily="18" charset="0"/>
              </a:rPr>
              <a:t> </a:t>
            </a:r>
            <a:r>
              <a:rPr lang="en-US" sz="2200" i="1" dirty="0">
                <a:cs typeface="Times New Roman" pitchFamily="18" charset="0"/>
              </a:rPr>
              <a:t>e’</a:t>
            </a:r>
          </a:p>
          <a:p>
            <a:pPr marL="1257300" lvl="2" indent="-342900">
              <a:buFontTx/>
              <a:buAutoNum type="arabicPeriod"/>
            </a:pPr>
            <a:r>
              <a:rPr lang="en-US" sz="2200" dirty="0" err="1">
                <a:cs typeface="Times New Roman" pitchFamily="18" charset="0"/>
              </a:rPr>
              <a:t>Với</a:t>
            </a:r>
            <a:r>
              <a:rPr lang="en-US" sz="2200" dirty="0">
                <a:cs typeface="Times New Roman" pitchFamily="18" charset="0"/>
              </a:rPr>
              <a:t> </a:t>
            </a:r>
            <a:r>
              <a:rPr lang="en-US" sz="2200" dirty="0" err="1">
                <a:cs typeface="Times New Roman" pitchFamily="18" charset="0"/>
              </a:rPr>
              <a:t>mỗi</a:t>
            </a:r>
            <a:r>
              <a:rPr lang="en-US" sz="2200" dirty="0">
                <a:cs typeface="Times New Roman" pitchFamily="18" charset="0"/>
              </a:rPr>
              <a:t> </a:t>
            </a:r>
            <a:r>
              <a:rPr lang="en-US" sz="2200" dirty="0" err="1">
                <a:cs typeface="Times New Roman" pitchFamily="18" charset="0"/>
              </a:rPr>
              <a:t>thông</a:t>
            </a:r>
            <a:r>
              <a:rPr lang="en-US" sz="2200" dirty="0">
                <a:cs typeface="Times New Roman" pitchFamily="18" charset="0"/>
              </a:rPr>
              <a:t> </a:t>
            </a:r>
            <a:r>
              <a:rPr lang="en-US" sz="2200" dirty="0" err="1">
                <a:cs typeface="Times New Roman" pitchFamily="18" charset="0"/>
              </a:rPr>
              <a:t>điệp</a:t>
            </a:r>
            <a:r>
              <a:rPr lang="en-US" sz="2200" dirty="0">
                <a:cs typeface="Times New Roman" pitchFamily="18" charset="0"/>
              </a:rPr>
              <a:t> </a:t>
            </a:r>
            <a:r>
              <a:rPr lang="en-US" sz="2200" i="1" dirty="0">
                <a:cs typeface="Times New Roman" pitchFamily="18" charset="0"/>
              </a:rPr>
              <a:t>m,  send(m) </a:t>
            </a:r>
            <a:r>
              <a:rPr lang="en-US" sz="2200" dirty="0">
                <a:cs typeface="Times New Roman" pitchFamily="18" charset="0"/>
              </a:rPr>
              <a:t>→ </a:t>
            </a:r>
            <a:r>
              <a:rPr lang="en-US" sz="2200" i="1" dirty="0">
                <a:cs typeface="Times New Roman" pitchFamily="18" charset="0"/>
              </a:rPr>
              <a:t>receive(m)</a:t>
            </a:r>
          </a:p>
          <a:p>
            <a:pPr marL="1257300" lvl="2" indent="-342900">
              <a:buFontTx/>
              <a:buAutoNum type="arabicPeriod"/>
            </a:pPr>
            <a:r>
              <a:rPr lang="en-US" sz="2200" dirty="0" err="1">
                <a:cs typeface="Times New Roman" pitchFamily="18" charset="0"/>
              </a:rPr>
              <a:t>Tính</a:t>
            </a:r>
            <a:r>
              <a:rPr lang="en-US" sz="2200" dirty="0">
                <a:cs typeface="Times New Roman" pitchFamily="18" charset="0"/>
              </a:rPr>
              <a:t> </a:t>
            </a:r>
            <a:r>
              <a:rPr lang="en-US" sz="2200" dirty="0" err="1">
                <a:cs typeface="Times New Roman" pitchFamily="18" charset="0"/>
              </a:rPr>
              <a:t>bắc</a:t>
            </a:r>
            <a:r>
              <a:rPr lang="en-US" sz="2200" dirty="0">
                <a:cs typeface="Times New Roman" pitchFamily="18" charset="0"/>
              </a:rPr>
              <a:t> </a:t>
            </a:r>
            <a:r>
              <a:rPr lang="en-US" sz="2200" dirty="0" err="1">
                <a:cs typeface="Times New Roman" pitchFamily="18" charset="0"/>
              </a:rPr>
              <a:t>cầu</a:t>
            </a:r>
            <a:r>
              <a:rPr lang="en-US" sz="2200" dirty="0">
                <a:cs typeface="Times New Roman" pitchFamily="18" charset="0"/>
              </a:rPr>
              <a:t>: </a:t>
            </a:r>
            <a:r>
              <a:rPr lang="en-US" sz="2200" i="1" dirty="0">
                <a:cs typeface="Times New Roman" pitchFamily="18" charset="0"/>
              </a:rPr>
              <a:t>e </a:t>
            </a:r>
            <a:r>
              <a:rPr lang="en-US" sz="2200" dirty="0">
                <a:cs typeface="Times New Roman" pitchFamily="18" charset="0"/>
              </a:rPr>
              <a:t>→ </a:t>
            </a:r>
            <a:r>
              <a:rPr lang="en-US" sz="2200" i="1" dirty="0">
                <a:cs typeface="Times New Roman" pitchFamily="18" charset="0"/>
              </a:rPr>
              <a:t>e’ </a:t>
            </a:r>
            <a:r>
              <a:rPr lang="en-US" sz="2200" dirty="0" err="1">
                <a:cs typeface="Times New Roman" pitchFamily="18" charset="0"/>
              </a:rPr>
              <a:t>và</a:t>
            </a:r>
            <a:r>
              <a:rPr lang="en-US" sz="2200" i="1" dirty="0">
                <a:cs typeface="Times New Roman" pitchFamily="18" charset="0"/>
              </a:rPr>
              <a:t> e’ </a:t>
            </a:r>
            <a:r>
              <a:rPr lang="en-US" sz="2200" dirty="0">
                <a:cs typeface="Times New Roman" pitchFamily="18" charset="0"/>
              </a:rPr>
              <a:t>→</a:t>
            </a:r>
            <a:r>
              <a:rPr lang="en-US" sz="2200" i="1" baseline="-25000" dirty="0">
                <a:cs typeface="Times New Roman" pitchFamily="18" charset="0"/>
              </a:rPr>
              <a:t> </a:t>
            </a:r>
            <a:r>
              <a:rPr lang="en-US" sz="2200" i="1" dirty="0">
                <a:cs typeface="Times New Roman" pitchFamily="18" charset="0"/>
              </a:rPr>
              <a:t>e” </a:t>
            </a:r>
            <a:r>
              <a:rPr lang="en-US" sz="2200" dirty="0" err="1">
                <a:cs typeface="Times New Roman" pitchFamily="18" charset="0"/>
              </a:rPr>
              <a:t>kéo</a:t>
            </a:r>
            <a:r>
              <a:rPr lang="en-US" sz="2200" dirty="0">
                <a:cs typeface="Times New Roman" pitchFamily="18" charset="0"/>
              </a:rPr>
              <a:t> </a:t>
            </a:r>
            <a:r>
              <a:rPr lang="en-US" sz="2200" dirty="0" err="1">
                <a:cs typeface="Times New Roman" pitchFamily="18" charset="0"/>
              </a:rPr>
              <a:t>theo</a:t>
            </a:r>
            <a:r>
              <a:rPr lang="en-US" sz="2200" i="1" dirty="0">
                <a:cs typeface="Times New Roman" pitchFamily="18" charset="0"/>
              </a:rPr>
              <a:t> e </a:t>
            </a:r>
            <a:r>
              <a:rPr lang="en-US" sz="2200" dirty="0">
                <a:cs typeface="Times New Roman" pitchFamily="18" charset="0"/>
              </a:rPr>
              <a:t>→</a:t>
            </a:r>
            <a:r>
              <a:rPr lang="en-US" sz="2200" i="1" baseline="-25000" dirty="0">
                <a:cs typeface="Times New Roman" pitchFamily="18" charset="0"/>
              </a:rPr>
              <a:t> </a:t>
            </a:r>
            <a:r>
              <a:rPr lang="en-US" sz="2200" i="1" dirty="0">
                <a:cs typeface="Times New Roman" pitchFamily="18" charset="0"/>
              </a:rPr>
              <a:t>e”</a:t>
            </a:r>
            <a:endParaRPr lang="en-US" sz="2200" dirty="0">
              <a:cs typeface="Times New Roman" pitchFamily="18" charset="0"/>
            </a:endParaRPr>
          </a:p>
        </p:txBody>
      </p:sp>
      <p:sp>
        <p:nvSpPr>
          <p:cNvPr id="6" name="Rectangle 5"/>
          <p:cNvSpPr/>
          <p:nvPr/>
        </p:nvSpPr>
        <p:spPr>
          <a:xfrm>
            <a:off x="609600" y="762000"/>
            <a:ext cx="8534400" cy="1107996"/>
          </a:xfrm>
          <a:prstGeom prst="rect">
            <a:avLst/>
          </a:prstGeom>
        </p:spPr>
        <p:txBody>
          <a:bodyPr wrap="square">
            <a:spAutoFit/>
          </a:bodyPr>
          <a:lstStyle/>
          <a:p>
            <a:r>
              <a:rPr lang="en-US" sz="2200" dirty="0" err="1" smtClean="0"/>
              <a:t>Trong</a:t>
            </a:r>
            <a:r>
              <a:rPr lang="en-US" sz="2200" dirty="0" smtClean="0"/>
              <a:t> </a:t>
            </a:r>
            <a:r>
              <a:rPr lang="en-US" sz="2200" dirty="0" err="1" smtClean="0"/>
              <a:t>nhiều</a:t>
            </a:r>
            <a:r>
              <a:rPr lang="en-US" sz="2200" dirty="0" smtClean="0"/>
              <a:t> </a:t>
            </a:r>
            <a:r>
              <a:rPr lang="en-US" sz="2200" dirty="0" err="1" smtClean="0"/>
              <a:t>trường</a:t>
            </a:r>
            <a:r>
              <a:rPr lang="en-US" sz="2200" dirty="0" smtClean="0"/>
              <a:t> </a:t>
            </a:r>
            <a:r>
              <a:rPr lang="en-US" sz="2200" dirty="0" err="1" smtClean="0"/>
              <a:t>hợp</a:t>
            </a:r>
            <a:r>
              <a:rPr lang="en-US" sz="2200" dirty="0" smtClean="0"/>
              <a:t>, </a:t>
            </a:r>
            <a:r>
              <a:rPr lang="en-US" sz="2200" dirty="0" err="1" smtClean="0"/>
              <a:t>giữa</a:t>
            </a:r>
            <a:r>
              <a:rPr lang="en-US" sz="2200" dirty="0" smtClean="0"/>
              <a:t> </a:t>
            </a:r>
            <a:r>
              <a:rPr lang="en-US" sz="2200" dirty="0" err="1" smtClean="0"/>
              <a:t>các</a:t>
            </a:r>
            <a:r>
              <a:rPr lang="en-US" sz="2200" dirty="0" smtClean="0"/>
              <a:t> </a:t>
            </a:r>
            <a:r>
              <a:rPr lang="en-US" sz="2200" dirty="0" err="1" smtClean="0"/>
              <a:t>tiến</a:t>
            </a:r>
            <a:r>
              <a:rPr lang="en-US" sz="2200" dirty="0" smtClean="0"/>
              <a:t> </a:t>
            </a:r>
            <a:r>
              <a:rPr lang="en-US" sz="2200" dirty="0" err="1" smtClean="0"/>
              <a:t>trình</a:t>
            </a:r>
            <a:r>
              <a:rPr lang="en-US" sz="2200" dirty="0" smtClean="0"/>
              <a:t> </a:t>
            </a:r>
            <a:r>
              <a:rPr lang="en-US" sz="2200" dirty="0" err="1" smtClean="0"/>
              <a:t>không</a:t>
            </a:r>
            <a:r>
              <a:rPr lang="en-US" sz="2200" dirty="0" smtClean="0"/>
              <a:t> </a:t>
            </a:r>
            <a:r>
              <a:rPr lang="en-US" sz="2200" dirty="0" err="1" smtClean="0"/>
              <a:t>nhất</a:t>
            </a:r>
            <a:r>
              <a:rPr lang="en-US" sz="2200" dirty="0" smtClean="0"/>
              <a:t> </a:t>
            </a:r>
            <a:r>
              <a:rPr lang="en-US" sz="2200" dirty="0" err="1" smtClean="0"/>
              <a:t>thiết</a:t>
            </a:r>
            <a:r>
              <a:rPr lang="en-US" sz="2200" dirty="0" smtClean="0"/>
              <a:t> </a:t>
            </a:r>
            <a:r>
              <a:rPr lang="en-US" sz="2200" dirty="0" err="1" smtClean="0"/>
              <a:t>phải</a:t>
            </a:r>
            <a:r>
              <a:rPr lang="en-US" sz="2200" dirty="0" smtClean="0"/>
              <a:t> </a:t>
            </a:r>
            <a:r>
              <a:rPr lang="en-US" sz="2200" dirty="0" err="1" smtClean="0"/>
              <a:t>phù</a:t>
            </a:r>
            <a:r>
              <a:rPr lang="en-US" sz="2200" dirty="0" smtClean="0"/>
              <a:t> </a:t>
            </a:r>
            <a:r>
              <a:rPr lang="en-US" sz="2200" dirty="0" err="1" smtClean="0"/>
              <a:t>hợp</a:t>
            </a:r>
            <a:r>
              <a:rPr lang="en-US" sz="2200" dirty="0" smtClean="0"/>
              <a:t> </a:t>
            </a:r>
            <a:r>
              <a:rPr lang="en-US" sz="2200" dirty="0" err="1" smtClean="0"/>
              <a:t>theo</a:t>
            </a:r>
            <a:r>
              <a:rPr lang="en-US" sz="2200" dirty="0" smtClean="0"/>
              <a:t> </a:t>
            </a:r>
            <a:r>
              <a:rPr lang="en-US" sz="2200" dirty="0" err="1" smtClean="0"/>
              <a:t>thời</a:t>
            </a:r>
            <a:r>
              <a:rPr lang="en-US" sz="2200" dirty="0" smtClean="0"/>
              <a:t> </a:t>
            </a:r>
            <a:r>
              <a:rPr lang="en-US" sz="2200" dirty="0" err="1" smtClean="0"/>
              <a:t>gian</a:t>
            </a:r>
            <a:r>
              <a:rPr lang="en-US" sz="2200" dirty="0" smtClean="0"/>
              <a:t> </a:t>
            </a:r>
            <a:r>
              <a:rPr lang="en-US" sz="2200" dirty="0" err="1" smtClean="0"/>
              <a:t>thực</a:t>
            </a:r>
            <a:r>
              <a:rPr lang="en-US" sz="2200" dirty="0" smtClean="0"/>
              <a:t> </a:t>
            </a:r>
            <a:r>
              <a:rPr lang="en-US" sz="2200" dirty="0" err="1" smtClean="0"/>
              <a:t>tế</a:t>
            </a:r>
            <a:r>
              <a:rPr lang="en-US" sz="2200" dirty="0" smtClean="0"/>
              <a:t> </a:t>
            </a:r>
            <a:r>
              <a:rPr lang="en-US" sz="2200" dirty="0" err="1" smtClean="0"/>
              <a:t>mà</a:t>
            </a:r>
            <a:r>
              <a:rPr lang="en-US" sz="2200" dirty="0" smtClean="0"/>
              <a:t> </a:t>
            </a:r>
            <a:r>
              <a:rPr lang="en-US" sz="2200" dirty="0" err="1" smtClean="0"/>
              <a:t>chỉ</a:t>
            </a:r>
            <a:r>
              <a:rPr lang="en-US" sz="2200" dirty="0" smtClean="0"/>
              <a:t> </a:t>
            </a:r>
            <a:r>
              <a:rPr lang="en-US" sz="2200" dirty="0" err="1" smtClean="0"/>
              <a:t>cần</a:t>
            </a:r>
            <a:r>
              <a:rPr lang="en-US" sz="2200" dirty="0" smtClean="0"/>
              <a:t> </a:t>
            </a:r>
            <a:r>
              <a:rPr lang="en-US" sz="2200" dirty="0" err="1" smtClean="0"/>
              <a:t>khớp</a:t>
            </a:r>
            <a:r>
              <a:rPr lang="en-US" sz="2200" dirty="0" smtClean="0"/>
              <a:t> </a:t>
            </a:r>
            <a:r>
              <a:rPr lang="en-US" sz="2200" dirty="0" err="1" smtClean="0"/>
              <a:t>với</a:t>
            </a:r>
            <a:r>
              <a:rPr lang="en-US" sz="2200" dirty="0" smtClean="0"/>
              <a:t> </a:t>
            </a:r>
            <a:r>
              <a:rPr lang="en-US" sz="2200" dirty="0" err="1" smtClean="0"/>
              <a:t>nhau</a:t>
            </a:r>
            <a:r>
              <a:rPr lang="en-US" sz="2200" dirty="0" smtClean="0"/>
              <a:t> </a:t>
            </a:r>
            <a:r>
              <a:rPr lang="en-US" sz="2200" dirty="0" err="1" smtClean="0"/>
              <a:t>về</a:t>
            </a:r>
            <a:r>
              <a:rPr lang="en-US" sz="2200" dirty="0" smtClean="0"/>
              <a:t> </a:t>
            </a:r>
            <a:r>
              <a:rPr lang="en-US" sz="2200" dirty="0" err="1" smtClean="0"/>
              <a:t>thời</a:t>
            </a:r>
            <a:r>
              <a:rPr lang="en-US" sz="2200" dirty="0" smtClean="0"/>
              <a:t> </a:t>
            </a:r>
            <a:r>
              <a:rPr lang="en-US" sz="2200" dirty="0" err="1" smtClean="0"/>
              <a:t>gian</a:t>
            </a:r>
            <a:r>
              <a:rPr lang="en-US" sz="2200" dirty="0" smtClean="0"/>
              <a:t>, do </a:t>
            </a:r>
            <a:r>
              <a:rPr lang="en-US" sz="2200" dirty="0" err="1" smtClean="0"/>
              <a:t>đó</a:t>
            </a:r>
            <a:r>
              <a:rPr lang="en-US" sz="2200" dirty="0" smtClean="0"/>
              <a:t> </a:t>
            </a:r>
            <a:r>
              <a:rPr lang="en-US" sz="2200" dirty="0" err="1" smtClean="0"/>
              <a:t>người</a:t>
            </a:r>
            <a:r>
              <a:rPr lang="en-US" sz="2200" dirty="0" smtClean="0"/>
              <a:t> </a:t>
            </a:r>
            <a:r>
              <a:rPr lang="en-US" sz="2200" dirty="0" err="1" smtClean="0"/>
              <a:t>ta</a:t>
            </a:r>
            <a:r>
              <a:rPr lang="en-US" sz="2200" dirty="0" smtClean="0"/>
              <a:t> </a:t>
            </a:r>
            <a:r>
              <a:rPr lang="en-US" sz="2200" dirty="0" err="1" smtClean="0"/>
              <a:t>đưa</a:t>
            </a:r>
            <a:r>
              <a:rPr lang="en-US" sz="2200" dirty="0" smtClean="0"/>
              <a:t> </a:t>
            </a:r>
            <a:r>
              <a:rPr lang="en-US" sz="2200" dirty="0" err="1" smtClean="0"/>
              <a:t>ra</a:t>
            </a:r>
            <a:r>
              <a:rPr lang="en-US" sz="2200" dirty="0" smtClean="0"/>
              <a:t> </a:t>
            </a:r>
            <a:r>
              <a:rPr lang="en-US" sz="2200" dirty="0" err="1" smtClean="0"/>
              <a:t>khái</a:t>
            </a:r>
            <a:r>
              <a:rPr lang="en-US" sz="2200" dirty="0" smtClean="0"/>
              <a:t>  </a:t>
            </a:r>
            <a:r>
              <a:rPr lang="en-US" sz="2200" dirty="0" err="1" smtClean="0"/>
              <a:t>niệm</a:t>
            </a:r>
            <a:r>
              <a:rPr lang="en-US" sz="2200" dirty="0" smtClean="0"/>
              <a:t> </a:t>
            </a:r>
            <a:r>
              <a:rPr lang="en-US" sz="2200" dirty="0" err="1" smtClean="0"/>
              <a:t>đồng</a:t>
            </a:r>
            <a:r>
              <a:rPr lang="en-US" sz="2200" dirty="0" smtClean="0"/>
              <a:t> </a:t>
            </a:r>
            <a:r>
              <a:rPr lang="en-US" sz="2200" dirty="0" err="1" smtClean="0"/>
              <a:t>hồ</a:t>
            </a:r>
            <a:r>
              <a:rPr lang="en-US" sz="2200" dirty="0" smtClean="0"/>
              <a:t> logic.</a:t>
            </a:r>
            <a:endParaRPr 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274638"/>
            <a:ext cx="8229600" cy="715962"/>
          </a:xfrm>
        </p:spPr>
        <p:txBody>
          <a:bodyPr>
            <a:normAutofit fontScale="90000"/>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lôgic</a:t>
            </a:r>
            <a:r>
              <a:rPr lang="en-US" dirty="0">
                <a:solidFill>
                  <a:srgbClr val="FF0000"/>
                </a:solidFill>
              </a:rPr>
              <a:t> (2)</a:t>
            </a:r>
          </a:p>
        </p:txBody>
      </p:sp>
      <p:sp>
        <p:nvSpPr>
          <p:cNvPr id="264195" name="Rectangle 3"/>
          <p:cNvSpPr>
            <a:spLocks noGrp="1" noChangeArrowheads="1"/>
          </p:cNvSpPr>
          <p:nvPr>
            <p:ph type="body" idx="1"/>
          </p:nvPr>
        </p:nvSpPr>
        <p:spPr/>
        <p:txBody>
          <a:bodyPr>
            <a:normAutofit/>
          </a:bodyPr>
          <a:lstStyle/>
          <a:p>
            <a:pPr>
              <a:buFont typeface="Wingdings" pitchFamily="2" charset="2"/>
              <a:buChar char="q"/>
            </a:pPr>
            <a:r>
              <a:rPr lang="en-US" sz="2200" dirty="0" err="1"/>
              <a:t>Quan</a:t>
            </a:r>
            <a:r>
              <a:rPr lang="en-US" sz="2200" dirty="0"/>
              <a:t> </a:t>
            </a:r>
            <a:r>
              <a:rPr lang="en-US" sz="2200" dirty="0" err="1"/>
              <a:t>hệ</a:t>
            </a:r>
            <a:r>
              <a:rPr lang="en-US" sz="2200" dirty="0"/>
              <a:t> </a:t>
            </a:r>
            <a:r>
              <a:rPr lang="en-US" sz="2200" dirty="0">
                <a:cs typeface="Times New Roman" pitchFamily="18" charset="0"/>
              </a:rPr>
              <a:t>→ </a:t>
            </a:r>
            <a:r>
              <a:rPr lang="en-US" sz="2200" dirty="0" err="1">
                <a:cs typeface="Times New Roman" pitchFamily="18" charset="0"/>
              </a:rPr>
              <a:t>là</a:t>
            </a:r>
            <a:r>
              <a:rPr lang="en-US" sz="2200" dirty="0">
                <a:cs typeface="Times New Roman" pitchFamily="18" charset="0"/>
              </a:rPr>
              <a:t> </a:t>
            </a:r>
            <a:r>
              <a:rPr lang="en-US" sz="2200" dirty="0" err="1">
                <a:cs typeface="Times New Roman" pitchFamily="18" charset="0"/>
              </a:rPr>
              <a:t>một</a:t>
            </a:r>
            <a:r>
              <a:rPr lang="en-US" sz="2200" dirty="0">
                <a:cs typeface="Times New Roman" pitchFamily="18" charset="0"/>
              </a:rPr>
              <a:t> </a:t>
            </a:r>
            <a:r>
              <a:rPr lang="en-US" sz="2200" dirty="0" err="1">
                <a:cs typeface="Times New Roman" pitchFamily="18" charset="0"/>
              </a:rPr>
              <a:t>thứ</a:t>
            </a:r>
            <a:r>
              <a:rPr lang="en-US" sz="2200" dirty="0">
                <a:cs typeface="Times New Roman" pitchFamily="18" charset="0"/>
              </a:rPr>
              <a:t> </a:t>
            </a:r>
            <a:r>
              <a:rPr lang="en-US" sz="2200" dirty="0" err="1">
                <a:cs typeface="Times New Roman" pitchFamily="18" charset="0"/>
              </a:rPr>
              <a:t>tự</a:t>
            </a:r>
            <a:r>
              <a:rPr lang="en-US" sz="2200" dirty="0">
                <a:cs typeface="Times New Roman" pitchFamily="18" charset="0"/>
              </a:rPr>
              <a:t> </a:t>
            </a:r>
            <a:r>
              <a:rPr lang="en-US" sz="2200" dirty="0" err="1">
                <a:cs typeface="Times New Roman" pitchFamily="18" charset="0"/>
              </a:rPr>
              <a:t>bộ</a:t>
            </a:r>
            <a:r>
              <a:rPr lang="en-US" sz="2200" dirty="0">
                <a:cs typeface="Times New Roman" pitchFamily="18" charset="0"/>
              </a:rPr>
              <a:t> </a:t>
            </a:r>
            <a:r>
              <a:rPr lang="en-US" sz="2200" dirty="0" err="1">
                <a:cs typeface="Times New Roman" pitchFamily="18" charset="0"/>
              </a:rPr>
              <a:t>phận</a:t>
            </a:r>
            <a:r>
              <a:rPr lang="en-US" sz="2200" dirty="0">
                <a:cs typeface="Times New Roman" pitchFamily="18" charset="0"/>
              </a:rPr>
              <a:t>:</a:t>
            </a:r>
          </a:p>
          <a:p>
            <a:pPr lvl="1"/>
            <a:r>
              <a:rPr lang="en-US" sz="2200" dirty="0" err="1">
                <a:cs typeface="Times New Roman" pitchFamily="18" charset="0"/>
              </a:rPr>
              <a:t>Nếu</a:t>
            </a:r>
            <a:r>
              <a:rPr lang="en-US" sz="2200" dirty="0">
                <a:cs typeface="Times New Roman" pitchFamily="18" charset="0"/>
              </a:rPr>
              <a:t> </a:t>
            </a:r>
            <a:r>
              <a:rPr lang="en-US" sz="2200" i="1" dirty="0">
                <a:cs typeface="Times New Roman" pitchFamily="18" charset="0"/>
              </a:rPr>
              <a:t>a</a:t>
            </a:r>
            <a:r>
              <a:rPr lang="en-US" sz="2200" dirty="0">
                <a:cs typeface="Times New Roman" pitchFamily="18" charset="0"/>
              </a:rPr>
              <a:t> → </a:t>
            </a:r>
            <a:r>
              <a:rPr lang="en-US" sz="2200" i="1" dirty="0">
                <a:cs typeface="Times New Roman" pitchFamily="18" charset="0"/>
              </a:rPr>
              <a:t>b</a:t>
            </a:r>
            <a:r>
              <a:rPr lang="en-US" sz="2200" dirty="0">
                <a:cs typeface="Times New Roman" pitchFamily="18" charset="0"/>
              </a:rPr>
              <a:t> </a:t>
            </a:r>
            <a:r>
              <a:rPr lang="en-US" sz="2200" dirty="0" err="1">
                <a:cs typeface="Times New Roman" pitchFamily="18" charset="0"/>
              </a:rPr>
              <a:t>thì</a:t>
            </a:r>
            <a:r>
              <a:rPr lang="en-US" sz="2200" dirty="0">
                <a:cs typeface="Times New Roman" pitchFamily="18" charset="0"/>
              </a:rPr>
              <a:t> </a:t>
            </a:r>
            <a:r>
              <a:rPr lang="en-US" sz="2200" i="1" dirty="0">
                <a:cs typeface="Times New Roman" pitchFamily="18" charset="0"/>
              </a:rPr>
              <a:t>a</a:t>
            </a:r>
            <a:r>
              <a:rPr lang="en-US" sz="2200" dirty="0">
                <a:cs typeface="Times New Roman" pitchFamily="18" charset="0"/>
              </a:rPr>
              <a:t> </a:t>
            </a:r>
            <a:r>
              <a:rPr lang="en-US" sz="2200" dirty="0" err="1">
                <a:solidFill>
                  <a:schemeClr val="accent2"/>
                </a:solidFill>
                <a:cs typeface="Times New Roman" pitchFamily="18" charset="0"/>
              </a:rPr>
              <a:t>dẫn</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đến</a:t>
            </a:r>
            <a:r>
              <a:rPr lang="en-US" sz="2200" dirty="0">
                <a:cs typeface="Times New Roman" pitchFamily="18" charset="0"/>
              </a:rPr>
              <a:t> </a:t>
            </a:r>
            <a:r>
              <a:rPr lang="en-US" sz="2200" i="1" dirty="0">
                <a:cs typeface="Times New Roman" pitchFamily="18" charset="0"/>
              </a:rPr>
              <a:t>b</a:t>
            </a:r>
            <a:r>
              <a:rPr lang="en-US" sz="2200" dirty="0">
                <a:cs typeface="Times New Roman" pitchFamily="18" charset="0"/>
              </a:rPr>
              <a:t> </a:t>
            </a:r>
            <a:r>
              <a:rPr lang="en-US" sz="2200" dirty="0" err="1">
                <a:cs typeface="Times New Roman" pitchFamily="18" charset="0"/>
              </a:rPr>
              <a:t>về</a:t>
            </a:r>
            <a:r>
              <a:rPr lang="en-US" sz="2200" dirty="0">
                <a:cs typeface="Times New Roman" pitchFamily="18" charset="0"/>
              </a:rPr>
              <a:t> </a:t>
            </a:r>
            <a:r>
              <a:rPr lang="en-US" sz="2200" dirty="0" err="1">
                <a:cs typeface="Times New Roman" pitchFamily="18" charset="0"/>
              </a:rPr>
              <a:t>mặt</a:t>
            </a:r>
            <a:r>
              <a:rPr lang="en-US" sz="2200" dirty="0">
                <a:cs typeface="Times New Roman" pitchFamily="18" charset="0"/>
              </a:rPr>
              <a:t> </a:t>
            </a:r>
            <a:r>
              <a:rPr lang="en-US" sz="2200" dirty="0" err="1">
                <a:cs typeface="Times New Roman" pitchFamily="18" charset="0"/>
              </a:rPr>
              <a:t>nhân</a:t>
            </a:r>
            <a:r>
              <a:rPr lang="en-US" sz="2200" dirty="0">
                <a:cs typeface="Times New Roman" pitchFamily="18" charset="0"/>
              </a:rPr>
              <a:t> </a:t>
            </a:r>
            <a:r>
              <a:rPr lang="en-US" sz="2200" dirty="0" err="1">
                <a:cs typeface="Times New Roman" pitchFamily="18" charset="0"/>
              </a:rPr>
              <a:t>quả</a:t>
            </a:r>
            <a:endParaRPr lang="en-US" sz="2200" dirty="0">
              <a:cs typeface="Times New Roman" pitchFamily="18" charset="0"/>
            </a:endParaRPr>
          </a:p>
          <a:p>
            <a:pPr lvl="1"/>
            <a:r>
              <a:rPr lang="en-US" sz="2200" dirty="0" err="1">
                <a:cs typeface="Times New Roman" pitchFamily="18" charset="0"/>
              </a:rPr>
              <a:t>C</a:t>
            </a:r>
            <a:r>
              <a:rPr lang="en-US" sz="2200" dirty="0" err="1" smtClean="0">
                <a:cs typeface="Times New Roman" pitchFamily="18" charset="0"/>
              </a:rPr>
              <a:t>ác</a:t>
            </a:r>
            <a:r>
              <a:rPr lang="en-US" sz="2200" dirty="0" smtClean="0">
                <a:cs typeface="Times New Roman" pitchFamily="18" charset="0"/>
              </a:rPr>
              <a:t> </a:t>
            </a:r>
            <a:r>
              <a:rPr lang="en-US" sz="2200" dirty="0" err="1">
                <a:cs typeface="Times New Roman" pitchFamily="18" charset="0"/>
              </a:rPr>
              <a:t>sự</a:t>
            </a:r>
            <a:r>
              <a:rPr lang="en-US" sz="2200" dirty="0">
                <a:cs typeface="Times New Roman" pitchFamily="18" charset="0"/>
              </a:rPr>
              <a:t> </a:t>
            </a:r>
            <a:r>
              <a:rPr lang="en-US" sz="2200" dirty="0" err="1">
                <a:cs typeface="Times New Roman" pitchFamily="18" charset="0"/>
              </a:rPr>
              <a:t>kiện</a:t>
            </a:r>
            <a:r>
              <a:rPr lang="en-US" sz="2200" dirty="0">
                <a:cs typeface="Times New Roman" pitchFamily="18" charset="0"/>
              </a:rPr>
              <a:t> </a:t>
            </a:r>
            <a:r>
              <a:rPr lang="en-US" sz="2200" dirty="0" err="1">
                <a:cs typeface="Times New Roman" pitchFamily="18" charset="0"/>
              </a:rPr>
              <a:t>không</a:t>
            </a:r>
            <a:r>
              <a:rPr lang="en-US" sz="2200" dirty="0">
                <a:cs typeface="Times New Roman" pitchFamily="18" charset="0"/>
              </a:rPr>
              <a:t> </a:t>
            </a:r>
            <a:r>
              <a:rPr lang="en-US" sz="2200" dirty="0" err="1">
                <a:cs typeface="Times New Roman" pitchFamily="18" charset="0"/>
              </a:rPr>
              <a:t>được</a:t>
            </a:r>
            <a:r>
              <a:rPr lang="en-US" sz="2200" dirty="0">
                <a:cs typeface="Times New Roman" pitchFamily="18" charset="0"/>
              </a:rPr>
              <a:t> </a:t>
            </a:r>
            <a:r>
              <a:rPr lang="en-US" sz="2200" dirty="0" err="1">
                <a:cs typeface="Times New Roman" pitchFamily="18" charset="0"/>
              </a:rPr>
              <a:t>sắp</a:t>
            </a:r>
            <a:r>
              <a:rPr lang="en-US" sz="2200" dirty="0">
                <a:cs typeface="Times New Roman" pitchFamily="18" charset="0"/>
              </a:rPr>
              <a:t> </a:t>
            </a:r>
            <a:r>
              <a:rPr lang="en-US" sz="2200" dirty="0" err="1">
                <a:cs typeface="Times New Roman" pitchFamily="18" charset="0"/>
              </a:rPr>
              <a:t>thứ</a:t>
            </a:r>
            <a:r>
              <a:rPr lang="en-US" sz="2200" dirty="0">
                <a:cs typeface="Times New Roman" pitchFamily="18" charset="0"/>
              </a:rPr>
              <a:t> </a:t>
            </a:r>
            <a:r>
              <a:rPr lang="en-US" sz="2200" dirty="0" err="1">
                <a:cs typeface="Times New Roman" pitchFamily="18" charset="0"/>
              </a:rPr>
              <a:t>tự</a:t>
            </a:r>
            <a:r>
              <a:rPr lang="en-US" sz="2200" dirty="0">
                <a:cs typeface="Times New Roman" pitchFamily="18" charset="0"/>
              </a:rPr>
              <a:t> </a:t>
            </a:r>
            <a:r>
              <a:rPr lang="en-US" sz="2200" dirty="0" err="1">
                <a:cs typeface="Times New Roman" pitchFamily="18" charset="0"/>
              </a:rPr>
              <a:t>được</a:t>
            </a:r>
            <a:r>
              <a:rPr lang="en-US" sz="2200" dirty="0">
                <a:cs typeface="Times New Roman" pitchFamily="18" charset="0"/>
              </a:rPr>
              <a:t> </a:t>
            </a:r>
            <a:r>
              <a:rPr lang="en-US" sz="2200" dirty="0" err="1">
                <a:cs typeface="Times New Roman" pitchFamily="18" charset="0"/>
              </a:rPr>
              <a:t>coi</a:t>
            </a:r>
            <a:r>
              <a:rPr lang="en-US" sz="2200" dirty="0">
                <a:cs typeface="Times New Roman" pitchFamily="18" charset="0"/>
              </a:rPr>
              <a:t> </a:t>
            </a:r>
            <a:r>
              <a:rPr lang="en-US" sz="2200" dirty="0" err="1">
                <a:cs typeface="Times New Roman" pitchFamily="18" charset="0"/>
              </a:rPr>
              <a:t>là</a:t>
            </a:r>
            <a:r>
              <a:rPr lang="en-US" sz="2200" dirty="0">
                <a:cs typeface="Times New Roman" pitchFamily="18" charset="0"/>
              </a:rPr>
              <a:t> </a:t>
            </a:r>
            <a:r>
              <a:rPr lang="en-US" sz="2200" dirty="0" err="1">
                <a:cs typeface="Times New Roman" pitchFamily="18" charset="0"/>
              </a:rPr>
              <a:t>các</a:t>
            </a:r>
            <a:r>
              <a:rPr lang="en-US" sz="2200" dirty="0">
                <a:cs typeface="Times New Roman" pitchFamily="18" charset="0"/>
              </a:rPr>
              <a:t> </a:t>
            </a:r>
            <a:r>
              <a:rPr lang="en-US" sz="2200" dirty="0" err="1">
                <a:cs typeface="Times New Roman" pitchFamily="18" charset="0"/>
              </a:rPr>
              <a:t>sự</a:t>
            </a:r>
            <a:r>
              <a:rPr lang="en-US" sz="2200" dirty="0">
                <a:cs typeface="Times New Roman" pitchFamily="18" charset="0"/>
              </a:rPr>
              <a:t> </a:t>
            </a:r>
            <a:r>
              <a:rPr lang="en-US" sz="2200" dirty="0" err="1">
                <a:cs typeface="Times New Roman" pitchFamily="18" charset="0"/>
              </a:rPr>
              <a:t>kiện</a:t>
            </a:r>
            <a:r>
              <a:rPr lang="en-US" sz="2200" dirty="0">
                <a:cs typeface="Times New Roman" pitchFamily="18" charset="0"/>
              </a:rPr>
              <a:t> </a:t>
            </a:r>
            <a:r>
              <a:rPr lang="en-US" sz="2200" dirty="0" err="1">
                <a:solidFill>
                  <a:schemeClr val="accent2"/>
                </a:solidFill>
                <a:cs typeface="Times New Roman" pitchFamily="18" charset="0"/>
              </a:rPr>
              <a:t>đồng</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thời</a:t>
            </a:r>
            <a:endParaRPr lang="en-US" sz="2200" dirty="0">
              <a:solidFill>
                <a:schemeClr val="accent2"/>
              </a:solidFill>
              <a:cs typeface="Times New Roman" pitchFamily="18" charset="0"/>
            </a:endParaRPr>
          </a:p>
          <a:p>
            <a:pPr>
              <a:buFont typeface="Wingdings" pitchFamily="2" charset="2"/>
              <a:buChar char="q"/>
            </a:pPr>
            <a:r>
              <a:rPr lang="en-US" sz="2200" dirty="0" err="1">
                <a:cs typeface="Times New Roman" pitchFamily="18" charset="0"/>
              </a:rPr>
              <a:t>Ví</a:t>
            </a:r>
            <a:r>
              <a:rPr lang="en-US" sz="2200" dirty="0">
                <a:cs typeface="Times New Roman" pitchFamily="18" charset="0"/>
              </a:rPr>
              <a:t> </a:t>
            </a:r>
            <a:r>
              <a:rPr lang="en-US" sz="2200" dirty="0" err="1">
                <a:cs typeface="Times New Roman" pitchFamily="18" charset="0"/>
              </a:rPr>
              <a:t>dụ</a:t>
            </a:r>
            <a:r>
              <a:rPr lang="en-US" sz="2200" dirty="0">
                <a:cs typeface="Times New Roman" pitchFamily="18" charset="0"/>
              </a:rPr>
              <a:t>:</a:t>
            </a:r>
          </a:p>
        </p:txBody>
      </p:sp>
      <p:pic>
        <p:nvPicPr>
          <p:cNvPr id="264196" name="Picture 4"/>
          <p:cNvPicPr>
            <a:picLocks noChangeAspect="1" noChangeArrowheads="1"/>
          </p:cNvPicPr>
          <p:nvPr/>
        </p:nvPicPr>
        <p:blipFill>
          <a:blip r:embed="rId3"/>
          <a:srcRect/>
          <a:stretch>
            <a:fillRect/>
          </a:stretch>
        </p:blipFill>
        <p:spPr bwMode="auto">
          <a:xfrm>
            <a:off x="1524000" y="3810000"/>
            <a:ext cx="5888038" cy="2598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74638"/>
            <a:ext cx="8229600" cy="639762"/>
          </a:xfrm>
        </p:spPr>
        <p:txBody>
          <a:bodyPr>
            <a:normAutofit fontScale="90000"/>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lôgic</a:t>
            </a:r>
            <a:r>
              <a:rPr lang="en-US" dirty="0">
                <a:solidFill>
                  <a:srgbClr val="FF0000"/>
                </a:solidFill>
              </a:rPr>
              <a:t> </a:t>
            </a:r>
            <a:r>
              <a:rPr lang="en-US" dirty="0" err="1">
                <a:solidFill>
                  <a:srgbClr val="FF0000"/>
                </a:solidFill>
              </a:rPr>
              <a:t>sắp</a:t>
            </a:r>
            <a:r>
              <a:rPr lang="en-US" dirty="0">
                <a:solidFill>
                  <a:srgbClr val="FF0000"/>
                </a:solidFill>
              </a:rPr>
              <a:t> </a:t>
            </a:r>
            <a:r>
              <a:rPr lang="en-US" dirty="0" err="1">
                <a:solidFill>
                  <a:srgbClr val="FF0000"/>
                </a:solidFill>
              </a:rPr>
              <a:t>thứ</a:t>
            </a:r>
            <a:r>
              <a:rPr lang="en-US" dirty="0">
                <a:solidFill>
                  <a:srgbClr val="FF0000"/>
                </a:solidFill>
              </a:rPr>
              <a:t> </a:t>
            </a:r>
            <a:r>
              <a:rPr lang="en-US" dirty="0" err="1">
                <a:solidFill>
                  <a:srgbClr val="FF0000"/>
                </a:solidFill>
              </a:rPr>
              <a:t>tự</a:t>
            </a:r>
            <a:r>
              <a:rPr lang="en-US" dirty="0">
                <a:solidFill>
                  <a:srgbClr val="FF0000"/>
                </a:solidFill>
              </a:rPr>
              <a:t> </a:t>
            </a:r>
            <a:r>
              <a:rPr lang="en-US" dirty="0" err="1">
                <a:solidFill>
                  <a:srgbClr val="FF0000"/>
                </a:solidFill>
              </a:rPr>
              <a:t>toàn</a:t>
            </a:r>
            <a:r>
              <a:rPr lang="en-US" dirty="0">
                <a:solidFill>
                  <a:srgbClr val="FF0000"/>
                </a:solidFill>
              </a:rPr>
              <a:t> </a:t>
            </a:r>
            <a:r>
              <a:rPr lang="en-US" dirty="0" err="1">
                <a:solidFill>
                  <a:srgbClr val="FF0000"/>
                </a:solidFill>
              </a:rPr>
              <a:t>bộ</a:t>
            </a:r>
            <a:endParaRPr lang="en-US" dirty="0">
              <a:solidFill>
                <a:srgbClr val="FF0000"/>
              </a:solidFill>
            </a:endParaRPr>
          </a:p>
        </p:txBody>
      </p:sp>
      <p:sp>
        <p:nvSpPr>
          <p:cNvPr id="268291" name="Rectangle 3"/>
          <p:cNvSpPr>
            <a:spLocks noGrp="1" noChangeArrowheads="1"/>
          </p:cNvSpPr>
          <p:nvPr>
            <p:ph type="body" idx="1"/>
          </p:nvPr>
        </p:nvSpPr>
        <p:spPr/>
        <p:txBody>
          <a:bodyPr>
            <a:normAutofit fontScale="92500" lnSpcReduction="10000"/>
          </a:bodyPr>
          <a:lstStyle/>
          <a:p>
            <a:r>
              <a:rPr lang="en-US" sz="2400" dirty="0" err="1"/>
              <a:t>Ví</a:t>
            </a:r>
            <a:r>
              <a:rPr lang="en-US" sz="2400" dirty="0"/>
              <a:t> </a:t>
            </a:r>
            <a:r>
              <a:rPr lang="en-US" sz="2400" dirty="0" err="1"/>
              <a:t>dụ</a:t>
            </a:r>
            <a:r>
              <a:rPr lang="en-US" sz="2400" dirty="0"/>
              <a:t>:</a:t>
            </a:r>
          </a:p>
          <a:p>
            <a:endParaRPr lang="en-US" sz="2400" dirty="0"/>
          </a:p>
          <a:p>
            <a:endParaRPr lang="en-US" sz="2400" dirty="0"/>
          </a:p>
          <a:p>
            <a:endParaRPr lang="en-US" sz="2400" dirty="0"/>
          </a:p>
          <a:p>
            <a:endParaRPr lang="en-US" sz="2400" dirty="0"/>
          </a:p>
          <a:p>
            <a:r>
              <a:rPr lang="en-US" sz="2400" dirty="0" err="1"/>
              <a:t>Thứ</a:t>
            </a:r>
            <a:r>
              <a:rPr lang="en-US" sz="2400" dirty="0"/>
              <a:t> </a:t>
            </a:r>
            <a:r>
              <a:rPr lang="en-US" sz="2400" dirty="0" err="1"/>
              <a:t>tự</a:t>
            </a:r>
            <a:r>
              <a:rPr lang="en-US" sz="2400" dirty="0"/>
              <a:t> </a:t>
            </a:r>
            <a:r>
              <a:rPr lang="en-US" sz="2400" dirty="0" err="1"/>
              <a:t>toàn</a:t>
            </a:r>
            <a:r>
              <a:rPr lang="en-US" sz="2400" dirty="0"/>
              <a:t> </a:t>
            </a:r>
            <a:r>
              <a:rPr lang="en-US" sz="2400" dirty="0" err="1" smtClean="0"/>
              <a:t>bộ</a:t>
            </a:r>
            <a:r>
              <a:rPr lang="en-US" sz="2400" dirty="0" smtClean="0"/>
              <a:t>:</a:t>
            </a:r>
            <a:endParaRPr lang="en-US" sz="2400" dirty="0"/>
          </a:p>
          <a:p>
            <a:pPr lvl="1"/>
            <a:r>
              <a:rPr lang="en-US" sz="2000" dirty="0" err="1"/>
              <a:t>Hoàn</a:t>
            </a:r>
            <a:r>
              <a:rPr lang="en-US" sz="2000" dirty="0"/>
              <a:t> </a:t>
            </a:r>
            <a:r>
              <a:rPr lang="en-US" sz="2000" dirty="0" err="1"/>
              <a:t>chỉnh</a:t>
            </a:r>
            <a:r>
              <a:rPr lang="en-US" sz="2000" dirty="0"/>
              <a:t> </a:t>
            </a:r>
            <a:r>
              <a:rPr lang="en-US" sz="2000" dirty="0" err="1"/>
              <a:t>thứ</a:t>
            </a:r>
            <a:r>
              <a:rPr lang="en-US" sz="2000" dirty="0"/>
              <a:t> </a:t>
            </a:r>
            <a:r>
              <a:rPr lang="en-US" sz="2000" dirty="0" err="1"/>
              <a:t>tự</a:t>
            </a:r>
            <a:r>
              <a:rPr lang="en-US" sz="2000" dirty="0"/>
              <a:t> </a:t>
            </a:r>
            <a:r>
              <a:rPr lang="en-US" sz="2000" dirty="0" err="1"/>
              <a:t>bộ</a:t>
            </a:r>
            <a:r>
              <a:rPr lang="en-US" sz="2000" dirty="0"/>
              <a:t> </a:t>
            </a:r>
            <a:r>
              <a:rPr lang="en-US" sz="2000" dirty="0" err="1"/>
              <a:t>phận</a:t>
            </a:r>
            <a:r>
              <a:rPr lang="en-US" sz="2000" dirty="0"/>
              <a:t> </a:t>
            </a:r>
            <a:r>
              <a:rPr lang="en-US" sz="2000" dirty="0" err="1"/>
              <a:t>thành</a:t>
            </a:r>
            <a:r>
              <a:rPr lang="en-US" sz="2000" dirty="0"/>
              <a:t> </a:t>
            </a:r>
            <a:r>
              <a:rPr lang="en-US" sz="2000" dirty="0" err="1"/>
              <a:t>thứ</a:t>
            </a:r>
            <a:r>
              <a:rPr lang="en-US" sz="2000" dirty="0"/>
              <a:t> </a:t>
            </a:r>
            <a:r>
              <a:rPr lang="en-US" sz="2000" dirty="0" err="1"/>
              <a:t>tự</a:t>
            </a:r>
            <a:r>
              <a:rPr lang="en-US" sz="2000" dirty="0"/>
              <a:t> </a:t>
            </a:r>
            <a:r>
              <a:rPr lang="en-US" sz="2000" dirty="0" err="1"/>
              <a:t>toàn</a:t>
            </a:r>
            <a:r>
              <a:rPr lang="en-US" sz="2000" dirty="0"/>
              <a:t> </a:t>
            </a:r>
            <a:r>
              <a:rPr lang="en-US" sz="2000" dirty="0" err="1"/>
              <a:t>bộ</a:t>
            </a:r>
            <a:r>
              <a:rPr lang="en-US" sz="2000" dirty="0"/>
              <a:t> </a:t>
            </a:r>
            <a:r>
              <a:rPr lang="en-US" sz="2000" dirty="0" err="1"/>
              <a:t>bằng</a:t>
            </a:r>
            <a:r>
              <a:rPr lang="en-US" sz="2000" dirty="0"/>
              <a:t> </a:t>
            </a:r>
            <a:r>
              <a:rPr lang="en-US" sz="2000" dirty="0" err="1"/>
              <a:t>cách</a:t>
            </a:r>
            <a:r>
              <a:rPr lang="en-US" sz="2000" dirty="0"/>
              <a:t> </a:t>
            </a:r>
            <a:r>
              <a:rPr lang="en-US" sz="2000" dirty="0" err="1"/>
              <a:t>gắn</a:t>
            </a:r>
            <a:r>
              <a:rPr lang="en-US" sz="2000" dirty="0"/>
              <a:t> </a:t>
            </a:r>
            <a:r>
              <a:rPr lang="en-US" sz="2000" dirty="0" err="1"/>
              <a:t>thêm</a:t>
            </a:r>
            <a:r>
              <a:rPr lang="en-US" sz="2000" dirty="0"/>
              <a:t> </a:t>
            </a:r>
            <a:r>
              <a:rPr lang="en-US" sz="2000" dirty="0" err="1"/>
              <a:t>định</a:t>
            </a:r>
            <a:r>
              <a:rPr lang="en-US" sz="2000" dirty="0"/>
              <a:t> </a:t>
            </a:r>
            <a:r>
              <a:rPr lang="en-US" sz="2000" dirty="0" err="1"/>
              <a:t>danh</a:t>
            </a:r>
            <a:r>
              <a:rPr lang="en-US" sz="2000" dirty="0"/>
              <a:t> </a:t>
            </a:r>
            <a:r>
              <a:rPr lang="en-US" sz="2000" dirty="0" err="1"/>
              <a:t>tiến</a:t>
            </a:r>
            <a:r>
              <a:rPr lang="en-US" sz="2000" dirty="0"/>
              <a:t> </a:t>
            </a:r>
            <a:r>
              <a:rPr lang="en-US" sz="2000" dirty="0" err="1"/>
              <a:t>trình</a:t>
            </a:r>
            <a:endParaRPr lang="en-US" sz="2000" dirty="0"/>
          </a:p>
          <a:p>
            <a:pPr lvl="1"/>
            <a:r>
              <a:rPr lang="en-US" sz="2000" dirty="0"/>
              <a:t>Cho </a:t>
            </a:r>
            <a:r>
              <a:rPr lang="en-US" sz="2000" dirty="0" err="1"/>
              <a:t>trước</a:t>
            </a:r>
            <a:r>
              <a:rPr lang="en-US" sz="2000" dirty="0"/>
              <a:t> </a:t>
            </a:r>
            <a:r>
              <a:rPr lang="en-US" sz="2000" dirty="0" err="1"/>
              <a:t>các</a:t>
            </a:r>
            <a:r>
              <a:rPr lang="en-US" sz="2000" dirty="0"/>
              <a:t> </a:t>
            </a:r>
            <a:r>
              <a:rPr lang="en-US" sz="2000" dirty="0" err="1"/>
              <a:t>timestampt</a:t>
            </a:r>
            <a:r>
              <a:rPr lang="en-US" sz="2000" dirty="0"/>
              <a:t> </a:t>
            </a:r>
            <a:r>
              <a:rPr lang="en-US" sz="2000" dirty="0" err="1"/>
              <a:t>địa</a:t>
            </a:r>
            <a:r>
              <a:rPr lang="en-US" sz="2000" dirty="0"/>
              <a:t> </a:t>
            </a:r>
            <a:r>
              <a:rPr lang="en-US" sz="2000" dirty="0" err="1"/>
              <a:t>phương</a:t>
            </a:r>
            <a:r>
              <a:rPr lang="en-US" sz="2000" dirty="0"/>
              <a:t> </a:t>
            </a:r>
            <a:r>
              <a:rPr lang="en-US" sz="2000" i="1" dirty="0"/>
              <a:t>L</a:t>
            </a:r>
            <a:r>
              <a:rPr lang="en-US" sz="2000" i="1" baseline="-25000" dirty="0"/>
              <a:t>i</a:t>
            </a:r>
            <a:r>
              <a:rPr lang="en-US" sz="2000" dirty="0"/>
              <a:t> </a:t>
            </a:r>
            <a:r>
              <a:rPr lang="en-US" sz="2000" dirty="0" err="1"/>
              <a:t>của</a:t>
            </a:r>
            <a:r>
              <a:rPr lang="en-US" sz="2000" dirty="0"/>
              <a:t> </a:t>
            </a:r>
            <a:r>
              <a:rPr lang="en-US" sz="2000" i="1" dirty="0"/>
              <a:t>e</a:t>
            </a:r>
            <a:r>
              <a:rPr lang="en-US" sz="2000" dirty="0"/>
              <a:t> </a:t>
            </a:r>
            <a:r>
              <a:rPr lang="en-US" sz="2000" dirty="0" err="1"/>
              <a:t>và</a:t>
            </a:r>
            <a:r>
              <a:rPr lang="en-US" sz="2000" dirty="0"/>
              <a:t> </a:t>
            </a:r>
            <a:r>
              <a:rPr lang="en-US" sz="2000" i="1" dirty="0"/>
              <a:t>L</a:t>
            </a:r>
            <a:r>
              <a:rPr lang="en-US" sz="2000" i="1" baseline="-25000" dirty="0"/>
              <a:t>i</a:t>
            </a:r>
            <a:r>
              <a:rPr lang="en-US" sz="2000" dirty="0"/>
              <a:t> </a:t>
            </a:r>
            <a:r>
              <a:rPr lang="en-US" sz="2000" dirty="0" err="1"/>
              <a:t>của</a:t>
            </a:r>
            <a:r>
              <a:rPr lang="en-US" sz="2000" dirty="0"/>
              <a:t> </a:t>
            </a:r>
            <a:r>
              <a:rPr lang="en-US" sz="2000" i="1" dirty="0"/>
              <a:t>e’</a:t>
            </a:r>
            <a:r>
              <a:rPr lang="en-US" sz="2000" dirty="0"/>
              <a:t>, </a:t>
            </a:r>
            <a:r>
              <a:rPr lang="en-US" sz="2000" dirty="0" err="1"/>
              <a:t>ta</a:t>
            </a:r>
            <a:r>
              <a:rPr lang="en-US" sz="2000" dirty="0"/>
              <a:t> </a:t>
            </a:r>
            <a:r>
              <a:rPr lang="en-US" sz="2000" dirty="0" err="1"/>
              <a:t>định</a:t>
            </a:r>
            <a:r>
              <a:rPr lang="en-US" sz="2000" dirty="0"/>
              <a:t> </a:t>
            </a:r>
            <a:r>
              <a:rPr lang="en-US" sz="2000" dirty="0" err="1"/>
              <a:t>nghĩa</a:t>
            </a:r>
            <a:r>
              <a:rPr lang="en-US" sz="2000" dirty="0"/>
              <a:t> </a:t>
            </a:r>
            <a:r>
              <a:rPr lang="en-US" sz="2000" dirty="0" err="1"/>
              <a:t>timestampt</a:t>
            </a:r>
            <a:r>
              <a:rPr lang="en-US" sz="2000" dirty="0"/>
              <a:t> </a:t>
            </a:r>
            <a:r>
              <a:rPr lang="en-US" sz="2000" dirty="0" err="1"/>
              <a:t>toàn</a:t>
            </a:r>
            <a:r>
              <a:rPr lang="en-US" sz="2000" dirty="0"/>
              <a:t> </a:t>
            </a:r>
            <a:r>
              <a:rPr lang="en-US" sz="2000" dirty="0" err="1"/>
              <a:t>cục</a:t>
            </a:r>
            <a:r>
              <a:rPr lang="en-US" sz="2000" dirty="0"/>
              <a:t> (</a:t>
            </a:r>
            <a:r>
              <a:rPr lang="en-US" sz="2000" i="1" dirty="0"/>
              <a:t>L</a:t>
            </a:r>
            <a:r>
              <a:rPr lang="en-US" sz="2000" i="1" baseline="-25000" dirty="0"/>
              <a:t>i</a:t>
            </a:r>
            <a:r>
              <a:rPr lang="en-US" sz="2000" dirty="0"/>
              <a:t>, </a:t>
            </a:r>
            <a:r>
              <a:rPr lang="en-US" sz="2000" i="1" dirty="0" err="1"/>
              <a:t>i</a:t>
            </a:r>
            <a:r>
              <a:rPr lang="en-US" sz="2000" dirty="0"/>
              <a:t>) </a:t>
            </a:r>
            <a:r>
              <a:rPr lang="en-US" sz="2000" dirty="0" err="1"/>
              <a:t>và</a:t>
            </a:r>
            <a:r>
              <a:rPr lang="en-US" sz="2000" dirty="0"/>
              <a:t> (</a:t>
            </a:r>
            <a:r>
              <a:rPr lang="en-US" sz="2000" i="1" dirty="0"/>
              <a:t>L</a:t>
            </a:r>
            <a:r>
              <a:rPr lang="en-US" sz="2000" i="1" baseline="-25000" dirty="0"/>
              <a:t>i</a:t>
            </a:r>
            <a:r>
              <a:rPr lang="en-US" sz="2000" dirty="0"/>
              <a:t>, </a:t>
            </a:r>
            <a:r>
              <a:rPr lang="en-US" sz="2000" i="1" dirty="0"/>
              <a:t>j</a:t>
            </a:r>
            <a:r>
              <a:rPr lang="en-US" sz="2000" dirty="0"/>
              <a:t>)</a:t>
            </a:r>
          </a:p>
          <a:p>
            <a:pPr lvl="1"/>
            <a:r>
              <a:rPr lang="en-US" sz="2000" dirty="0" err="1">
                <a:solidFill>
                  <a:schemeClr val="accent2"/>
                </a:solidFill>
              </a:rPr>
              <a:t>Thứ</a:t>
            </a:r>
            <a:r>
              <a:rPr lang="en-US" sz="2000" dirty="0">
                <a:solidFill>
                  <a:schemeClr val="accent2"/>
                </a:solidFill>
              </a:rPr>
              <a:t> </a:t>
            </a:r>
            <a:r>
              <a:rPr lang="en-US" sz="2000" dirty="0" err="1">
                <a:solidFill>
                  <a:schemeClr val="accent2"/>
                </a:solidFill>
              </a:rPr>
              <a:t>tự</a:t>
            </a:r>
            <a:r>
              <a:rPr lang="en-US" sz="2000" dirty="0">
                <a:solidFill>
                  <a:schemeClr val="accent2"/>
                </a:solidFill>
              </a:rPr>
              <a:t> </a:t>
            </a:r>
            <a:r>
              <a:rPr lang="en-US" sz="2000" dirty="0" err="1">
                <a:solidFill>
                  <a:schemeClr val="accent2"/>
                </a:solidFill>
              </a:rPr>
              <a:t>từ</a:t>
            </a:r>
            <a:r>
              <a:rPr lang="en-US" sz="2000" dirty="0">
                <a:solidFill>
                  <a:schemeClr val="accent2"/>
                </a:solidFill>
              </a:rPr>
              <a:t> </a:t>
            </a:r>
            <a:r>
              <a:rPr lang="en-US" sz="2000" dirty="0" err="1">
                <a:solidFill>
                  <a:schemeClr val="accent2"/>
                </a:solidFill>
              </a:rPr>
              <a:t>điển</a:t>
            </a:r>
            <a:r>
              <a:rPr lang="en-US" sz="2000" dirty="0"/>
              <a:t>: (</a:t>
            </a:r>
            <a:r>
              <a:rPr lang="en-US" sz="2000" i="1" dirty="0"/>
              <a:t>L</a:t>
            </a:r>
            <a:r>
              <a:rPr lang="en-US" sz="2000" i="1" baseline="-25000" dirty="0"/>
              <a:t>i</a:t>
            </a:r>
            <a:r>
              <a:rPr lang="en-US" sz="2000" dirty="0"/>
              <a:t>, </a:t>
            </a:r>
            <a:r>
              <a:rPr lang="en-US" sz="2000" i="1" dirty="0" err="1"/>
              <a:t>i</a:t>
            </a:r>
            <a:r>
              <a:rPr lang="en-US" sz="2000" dirty="0"/>
              <a:t>) &lt; (</a:t>
            </a:r>
            <a:r>
              <a:rPr lang="en-US" sz="2000" i="1" dirty="0"/>
              <a:t>L</a:t>
            </a:r>
            <a:r>
              <a:rPr lang="en-US" sz="2000" i="1" baseline="-25000" dirty="0"/>
              <a:t>i</a:t>
            </a:r>
            <a:r>
              <a:rPr lang="en-US" sz="2000" dirty="0"/>
              <a:t>, </a:t>
            </a:r>
            <a:r>
              <a:rPr lang="en-US" sz="2000" i="1" dirty="0"/>
              <a:t>j</a:t>
            </a:r>
            <a:r>
              <a:rPr lang="en-US" sz="2000" dirty="0"/>
              <a:t>) </a:t>
            </a:r>
            <a:r>
              <a:rPr lang="en-US" sz="2000" dirty="0" err="1"/>
              <a:t>khi</a:t>
            </a:r>
            <a:r>
              <a:rPr lang="en-US" sz="2000" dirty="0"/>
              <a:t> </a:t>
            </a:r>
            <a:r>
              <a:rPr lang="en-US" sz="2000" dirty="0" err="1"/>
              <a:t>và</a:t>
            </a:r>
            <a:r>
              <a:rPr lang="en-US" sz="2000" dirty="0"/>
              <a:t> </a:t>
            </a:r>
            <a:r>
              <a:rPr lang="en-US" sz="2000" dirty="0" err="1"/>
              <a:t>chỉ</a:t>
            </a:r>
            <a:r>
              <a:rPr lang="en-US" sz="2000" dirty="0"/>
              <a:t> </a:t>
            </a:r>
            <a:r>
              <a:rPr lang="en-US" sz="2000" dirty="0" err="1"/>
              <a:t>khi</a:t>
            </a:r>
            <a:endParaRPr lang="en-US" sz="2000" dirty="0"/>
          </a:p>
          <a:p>
            <a:pPr lvl="2"/>
            <a:r>
              <a:rPr lang="en-US" sz="1800" i="1" dirty="0"/>
              <a:t>L</a:t>
            </a:r>
            <a:r>
              <a:rPr lang="en-US" sz="1800" i="1" baseline="-25000" dirty="0"/>
              <a:t>i</a:t>
            </a:r>
            <a:r>
              <a:rPr lang="en-US" sz="1800" dirty="0"/>
              <a:t> &lt; </a:t>
            </a:r>
            <a:r>
              <a:rPr lang="en-US" sz="1800" i="1" dirty="0"/>
              <a:t>L</a:t>
            </a:r>
            <a:r>
              <a:rPr lang="en-US" sz="1800" i="1" baseline="-25000" dirty="0"/>
              <a:t>i</a:t>
            </a:r>
            <a:r>
              <a:rPr lang="en-US" sz="1800" dirty="0"/>
              <a:t>, </a:t>
            </a:r>
            <a:r>
              <a:rPr lang="en-US" sz="1800" dirty="0" err="1"/>
              <a:t>hoặc</a:t>
            </a:r>
            <a:endParaRPr lang="en-US" sz="1800" dirty="0"/>
          </a:p>
          <a:p>
            <a:pPr lvl="2"/>
            <a:r>
              <a:rPr lang="en-US" sz="1800" i="1" dirty="0"/>
              <a:t>L</a:t>
            </a:r>
            <a:r>
              <a:rPr lang="en-US" sz="1800" i="1" baseline="-25000" dirty="0"/>
              <a:t>i</a:t>
            </a:r>
            <a:r>
              <a:rPr lang="en-US" sz="1800" dirty="0"/>
              <a:t> = </a:t>
            </a:r>
            <a:r>
              <a:rPr lang="en-US" sz="1800" i="1" dirty="0"/>
              <a:t>L</a:t>
            </a:r>
            <a:r>
              <a:rPr lang="en-US" sz="1800" i="1" baseline="-25000" dirty="0"/>
              <a:t>i</a:t>
            </a:r>
            <a:r>
              <a:rPr lang="en-US" sz="1800" dirty="0"/>
              <a:t> </a:t>
            </a:r>
            <a:r>
              <a:rPr lang="en-US" sz="1800" dirty="0" err="1"/>
              <a:t>và</a:t>
            </a:r>
            <a:r>
              <a:rPr lang="en-US" sz="1800" dirty="0"/>
              <a:t> </a:t>
            </a:r>
            <a:r>
              <a:rPr lang="en-US" sz="1800" dirty="0" err="1"/>
              <a:t>i</a:t>
            </a:r>
            <a:r>
              <a:rPr lang="en-US" sz="1800" dirty="0"/>
              <a:t>&lt;j</a:t>
            </a:r>
          </a:p>
          <a:p>
            <a:endParaRPr lang="en-US" sz="2400" dirty="0"/>
          </a:p>
        </p:txBody>
      </p:sp>
      <p:pic>
        <p:nvPicPr>
          <p:cNvPr id="268292" name="Picture 4"/>
          <p:cNvPicPr>
            <a:picLocks noChangeAspect="1" noChangeArrowheads="1"/>
          </p:cNvPicPr>
          <p:nvPr/>
        </p:nvPicPr>
        <p:blipFill>
          <a:blip r:embed="rId3"/>
          <a:srcRect/>
          <a:stretch>
            <a:fillRect/>
          </a:stretch>
        </p:blipFill>
        <p:spPr bwMode="auto">
          <a:xfrm>
            <a:off x="3276600" y="1131887"/>
            <a:ext cx="5216525" cy="2373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46038"/>
            <a:ext cx="8229600" cy="487362"/>
          </a:xfrm>
        </p:spPr>
        <p:txBody>
          <a:bodyPr>
            <a:normAutofit fontScale="90000"/>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Lamport</a:t>
            </a:r>
            <a:endParaRPr lang="en-US" dirty="0">
              <a:solidFill>
                <a:srgbClr val="FF0000"/>
              </a:solidFill>
            </a:endParaRPr>
          </a:p>
        </p:txBody>
      </p:sp>
      <p:sp>
        <p:nvSpPr>
          <p:cNvPr id="266243" name="Rectangle 3"/>
          <p:cNvSpPr>
            <a:spLocks noGrp="1" noChangeArrowheads="1"/>
          </p:cNvSpPr>
          <p:nvPr>
            <p:ph type="body" idx="1"/>
          </p:nvPr>
        </p:nvSpPr>
        <p:spPr>
          <a:xfrm>
            <a:off x="381000" y="609600"/>
            <a:ext cx="8382000" cy="4525963"/>
          </a:xfrm>
        </p:spPr>
        <p:txBody>
          <a:bodyPr>
            <a:noAutofit/>
          </a:bodyPr>
          <a:lstStyle/>
          <a:p>
            <a:pPr marL="457200" indent="-457200">
              <a:lnSpc>
                <a:spcPct val="90000"/>
              </a:lnSpc>
              <a:buFont typeface="Wingdings" pitchFamily="2" charset="2"/>
              <a:buChar char="q"/>
            </a:pPr>
            <a:r>
              <a:rPr lang="en-US" sz="2800" dirty="0" err="1"/>
              <a:t>Đồng</a:t>
            </a:r>
            <a:r>
              <a:rPr lang="en-US" sz="2800" dirty="0"/>
              <a:t> </a:t>
            </a:r>
            <a:r>
              <a:rPr lang="en-US" sz="2800" dirty="0" err="1"/>
              <a:t>hồ</a:t>
            </a:r>
            <a:r>
              <a:rPr lang="en-US" sz="2800" dirty="0"/>
              <a:t> </a:t>
            </a:r>
            <a:r>
              <a:rPr lang="en-US" sz="2800" dirty="0" err="1"/>
              <a:t>lôgic</a:t>
            </a:r>
            <a:r>
              <a:rPr lang="en-US" sz="2800" dirty="0"/>
              <a:t> </a:t>
            </a:r>
            <a:r>
              <a:rPr lang="en-US" sz="2800" dirty="0" err="1"/>
              <a:t>Lamport</a:t>
            </a:r>
            <a:r>
              <a:rPr lang="en-US" sz="2800" dirty="0"/>
              <a:t>:</a:t>
            </a:r>
          </a:p>
          <a:p>
            <a:pPr marL="838200" lvl="1" indent="-381000">
              <a:lnSpc>
                <a:spcPct val="90000"/>
              </a:lnSpc>
              <a:buFont typeface="Wingdings" pitchFamily="2" charset="2"/>
              <a:buChar char="Ø"/>
            </a:pPr>
            <a:r>
              <a:rPr lang="en-US" sz="2400" dirty="0"/>
              <a:t>Con </a:t>
            </a:r>
            <a:r>
              <a:rPr lang="en-US" sz="2400" dirty="0" err="1"/>
              <a:t>đếm</a:t>
            </a:r>
            <a:r>
              <a:rPr lang="en-US" sz="2400" dirty="0"/>
              <a:t> </a:t>
            </a:r>
            <a:r>
              <a:rPr lang="en-US" sz="2400" dirty="0" err="1"/>
              <a:t>phần</a:t>
            </a:r>
            <a:r>
              <a:rPr lang="en-US" sz="2400" dirty="0"/>
              <a:t> </a:t>
            </a:r>
            <a:r>
              <a:rPr lang="en-US" sz="2400" dirty="0" err="1"/>
              <a:t>mềm</a:t>
            </a:r>
            <a:r>
              <a:rPr lang="en-US" sz="2400" dirty="0"/>
              <a:t> </a:t>
            </a:r>
            <a:r>
              <a:rPr lang="en-US" sz="2400" dirty="0" err="1"/>
              <a:t>tính</a:t>
            </a:r>
            <a:r>
              <a:rPr lang="en-US" sz="2400" dirty="0"/>
              <a:t> </a:t>
            </a:r>
            <a:r>
              <a:rPr lang="en-US" sz="2400" dirty="0" err="1"/>
              <a:t>quan</a:t>
            </a:r>
            <a:r>
              <a:rPr lang="en-US" sz="2400" dirty="0"/>
              <a:t> </a:t>
            </a:r>
            <a:r>
              <a:rPr lang="en-US" sz="2400" dirty="0" err="1"/>
              <a:t>hệ</a:t>
            </a:r>
            <a:r>
              <a:rPr lang="en-US" sz="2400" dirty="0"/>
              <a:t> </a:t>
            </a:r>
            <a:r>
              <a:rPr lang="en-US" sz="2400" dirty="0" err="1"/>
              <a:t>xảy-ra-trước</a:t>
            </a:r>
            <a:r>
              <a:rPr lang="en-US" sz="2400" dirty="0"/>
              <a:t> </a:t>
            </a:r>
            <a:r>
              <a:rPr lang="en-US" sz="2400" dirty="0">
                <a:cs typeface="Times New Roman" pitchFamily="18" charset="0"/>
              </a:rPr>
              <a:t>→ </a:t>
            </a:r>
          </a:p>
          <a:p>
            <a:pPr marL="838200" lvl="1" indent="-381000">
              <a:lnSpc>
                <a:spcPct val="90000"/>
              </a:lnSpc>
              <a:buFont typeface="Wingdings" pitchFamily="2" charset="2"/>
              <a:buChar char="Ø"/>
            </a:pPr>
            <a:r>
              <a:rPr lang="en-US" sz="2400" dirty="0" err="1">
                <a:cs typeface="Times New Roman" pitchFamily="18" charset="0"/>
              </a:rPr>
              <a:t>Mỗi</a:t>
            </a:r>
            <a:r>
              <a:rPr lang="en-US" sz="2400" dirty="0">
                <a:cs typeface="Times New Roman" pitchFamily="18" charset="0"/>
              </a:rPr>
              <a:t> </a:t>
            </a:r>
            <a:r>
              <a:rPr lang="en-US" sz="2400" dirty="0" err="1">
                <a:cs typeface="Times New Roman" pitchFamily="18" charset="0"/>
              </a:rPr>
              <a:t>tiến</a:t>
            </a:r>
            <a:r>
              <a:rPr lang="en-US" sz="2400" dirty="0">
                <a:cs typeface="Times New Roman" pitchFamily="18" charset="0"/>
              </a:rPr>
              <a:t> </a:t>
            </a:r>
            <a:r>
              <a:rPr lang="en-US" sz="2400" dirty="0" err="1">
                <a:cs typeface="Times New Roman" pitchFamily="18" charset="0"/>
              </a:rPr>
              <a:t>trình</a:t>
            </a:r>
            <a:r>
              <a:rPr lang="en-US" sz="2400" dirty="0">
                <a:cs typeface="Times New Roman" pitchFamily="18" charset="0"/>
              </a:rPr>
              <a:t> </a:t>
            </a:r>
            <a:r>
              <a:rPr lang="en-US" sz="2400" i="1" dirty="0">
                <a:cs typeface="Times New Roman" pitchFamily="18" charset="0"/>
              </a:rPr>
              <a:t>p</a:t>
            </a:r>
            <a:r>
              <a:rPr lang="en-US" sz="2400" i="1" baseline="-25000" dirty="0">
                <a:cs typeface="Times New Roman" pitchFamily="18" charset="0"/>
              </a:rPr>
              <a:t>i</a:t>
            </a:r>
            <a:r>
              <a:rPr lang="en-US" sz="2400" dirty="0">
                <a:cs typeface="Times New Roman" pitchFamily="18" charset="0"/>
              </a:rPr>
              <a:t> </a:t>
            </a:r>
            <a:r>
              <a:rPr lang="en-US" sz="2400" dirty="0" err="1">
                <a:cs typeface="Times New Roman" pitchFamily="18" charset="0"/>
              </a:rPr>
              <a:t>giữ</a:t>
            </a:r>
            <a:r>
              <a:rPr lang="en-US" sz="2400" dirty="0">
                <a:cs typeface="Times New Roman" pitchFamily="18" charset="0"/>
              </a:rPr>
              <a:t> </a:t>
            </a:r>
            <a:r>
              <a:rPr lang="en-US" sz="2400" dirty="0" err="1">
                <a:cs typeface="Times New Roman" pitchFamily="18" charset="0"/>
              </a:rPr>
              <a:t>một</a:t>
            </a:r>
            <a:r>
              <a:rPr lang="en-US" sz="2400" dirty="0">
                <a:cs typeface="Times New Roman" pitchFamily="18" charset="0"/>
              </a:rPr>
              <a:t> </a:t>
            </a:r>
            <a:r>
              <a:rPr lang="en-US" sz="2400" dirty="0" err="1">
                <a:solidFill>
                  <a:schemeClr val="accent2"/>
                </a:solidFill>
                <a:cs typeface="Times New Roman" pitchFamily="18" charset="0"/>
              </a:rPr>
              <a:t>đồng</a:t>
            </a:r>
            <a:r>
              <a:rPr lang="en-US" sz="2400" dirty="0">
                <a:solidFill>
                  <a:schemeClr val="accent2"/>
                </a:solidFill>
                <a:cs typeface="Times New Roman" pitchFamily="18" charset="0"/>
              </a:rPr>
              <a:t> </a:t>
            </a:r>
            <a:r>
              <a:rPr lang="en-US" sz="2400" dirty="0" err="1">
                <a:solidFill>
                  <a:schemeClr val="accent2"/>
                </a:solidFill>
                <a:cs typeface="Times New Roman" pitchFamily="18" charset="0"/>
              </a:rPr>
              <a:t>hồ</a:t>
            </a:r>
            <a:r>
              <a:rPr lang="en-US" sz="2400" dirty="0">
                <a:solidFill>
                  <a:schemeClr val="accent2"/>
                </a:solidFill>
                <a:cs typeface="Times New Roman" pitchFamily="18" charset="0"/>
              </a:rPr>
              <a:t> </a:t>
            </a:r>
            <a:r>
              <a:rPr lang="en-US" sz="2400" dirty="0" err="1">
                <a:solidFill>
                  <a:schemeClr val="accent2"/>
                </a:solidFill>
                <a:cs typeface="Times New Roman" pitchFamily="18" charset="0"/>
              </a:rPr>
              <a:t>lôgic</a:t>
            </a:r>
            <a:r>
              <a:rPr lang="en-US" sz="2400" dirty="0">
                <a:cs typeface="Times New Roman" pitchFamily="18" charset="0"/>
              </a:rPr>
              <a:t> </a:t>
            </a:r>
            <a:r>
              <a:rPr lang="en-US" sz="2400" i="1" dirty="0">
                <a:cs typeface="Times New Roman" pitchFamily="18" charset="0"/>
              </a:rPr>
              <a:t>L</a:t>
            </a:r>
            <a:r>
              <a:rPr lang="en-US" sz="2400" i="1" baseline="-25000" dirty="0">
                <a:cs typeface="Times New Roman" pitchFamily="18" charset="0"/>
              </a:rPr>
              <a:t>i</a:t>
            </a:r>
          </a:p>
          <a:p>
            <a:pPr marL="514350" indent="-514350">
              <a:lnSpc>
                <a:spcPct val="90000"/>
              </a:lnSpc>
              <a:buFont typeface="Wingdings" pitchFamily="2" charset="2"/>
              <a:buChar char="q"/>
            </a:pPr>
            <a:r>
              <a:rPr lang="en-US" sz="2800" dirty="0" err="1">
                <a:solidFill>
                  <a:schemeClr val="accent2"/>
                </a:solidFill>
                <a:cs typeface="Times New Roman" pitchFamily="18" charset="0"/>
              </a:rPr>
              <a:t>Lamport</a:t>
            </a:r>
            <a:r>
              <a:rPr lang="en-US" sz="2800" dirty="0">
                <a:solidFill>
                  <a:schemeClr val="accent2"/>
                </a:solidFill>
                <a:cs typeface="Times New Roman" pitchFamily="18" charset="0"/>
              </a:rPr>
              <a:t> </a:t>
            </a:r>
            <a:r>
              <a:rPr lang="en-US" sz="2800" dirty="0" err="1">
                <a:solidFill>
                  <a:schemeClr val="accent2"/>
                </a:solidFill>
                <a:cs typeface="Times New Roman" pitchFamily="18" charset="0"/>
              </a:rPr>
              <a:t>timestampt</a:t>
            </a:r>
            <a:r>
              <a:rPr lang="en-US" sz="2800" dirty="0">
                <a:solidFill>
                  <a:schemeClr val="accent2"/>
                </a:solidFill>
                <a:cs typeface="Times New Roman" pitchFamily="18" charset="0"/>
              </a:rPr>
              <a:t>:</a:t>
            </a:r>
          </a:p>
          <a:p>
            <a:pPr marL="838200" lvl="1" indent="-381000">
              <a:lnSpc>
                <a:spcPct val="90000"/>
              </a:lnSpc>
            </a:pPr>
            <a:r>
              <a:rPr lang="en-US" sz="2400" i="1" dirty="0">
                <a:cs typeface="Times New Roman" pitchFamily="18" charset="0"/>
              </a:rPr>
              <a:t>L</a:t>
            </a:r>
            <a:r>
              <a:rPr lang="en-US" sz="2400" i="1" baseline="-25000" dirty="0">
                <a:cs typeface="Times New Roman" pitchFamily="18" charset="0"/>
              </a:rPr>
              <a:t>i</a:t>
            </a:r>
            <a:r>
              <a:rPr lang="en-US" sz="2400" i="1" dirty="0">
                <a:cs typeface="Times New Roman" pitchFamily="18" charset="0"/>
              </a:rPr>
              <a:t>(e)</a:t>
            </a:r>
            <a:r>
              <a:rPr lang="en-US" sz="2400" dirty="0">
                <a:cs typeface="Times New Roman" pitchFamily="18" charset="0"/>
              </a:rPr>
              <a:t>: </a:t>
            </a:r>
            <a:r>
              <a:rPr lang="en-US" sz="2400" dirty="0" err="1">
                <a:cs typeface="Times New Roman" pitchFamily="18" charset="0"/>
              </a:rPr>
              <a:t>nhãn</a:t>
            </a:r>
            <a:r>
              <a:rPr lang="en-US" sz="2400" dirty="0">
                <a:cs typeface="Times New Roman" pitchFamily="18" charset="0"/>
              </a:rPr>
              <a:t> </a:t>
            </a:r>
            <a:r>
              <a:rPr lang="en-US" sz="2400" dirty="0" err="1">
                <a:cs typeface="Times New Roman" pitchFamily="18" charset="0"/>
              </a:rPr>
              <a:t>thời</a:t>
            </a:r>
            <a:r>
              <a:rPr lang="en-US" sz="2400" dirty="0">
                <a:cs typeface="Times New Roman" pitchFamily="18" charset="0"/>
              </a:rPr>
              <a:t> </a:t>
            </a:r>
            <a:r>
              <a:rPr lang="en-US" sz="2400" dirty="0" err="1">
                <a:cs typeface="Times New Roman" pitchFamily="18" charset="0"/>
              </a:rPr>
              <a:t>gian</a:t>
            </a:r>
            <a:r>
              <a:rPr lang="en-US" sz="2400" dirty="0">
                <a:cs typeface="Times New Roman" pitchFamily="18" charset="0"/>
              </a:rPr>
              <a:t> </a:t>
            </a:r>
            <a:r>
              <a:rPr lang="en-US" sz="2400" dirty="0" err="1">
                <a:cs typeface="Times New Roman" pitchFamily="18" charset="0"/>
              </a:rPr>
              <a:t>của</a:t>
            </a:r>
            <a:r>
              <a:rPr lang="en-US" sz="2400" dirty="0">
                <a:cs typeface="Times New Roman" pitchFamily="18" charset="0"/>
              </a:rPr>
              <a:t> </a:t>
            </a:r>
            <a:r>
              <a:rPr lang="en-US" sz="2400" dirty="0" err="1">
                <a:cs typeface="Times New Roman" pitchFamily="18" charset="0"/>
              </a:rPr>
              <a:t>sự</a:t>
            </a:r>
            <a:r>
              <a:rPr lang="en-US" sz="2400" dirty="0">
                <a:cs typeface="Times New Roman" pitchFamily="18" charset="0"/>
              </a:rPr>
              <a:t> </a:t>
            </a:r>
            <a:r>
              <a:rPr lang="en-US" sz="2400" dirty="0" err="1">
                <a:cs typeface="Times New Roman" pitchFamily="18" charset="0"/>
              </a:rPr>
              <a:t>kiện</a:t>
            </a:r>
            <a:r>
              <a:rPr lang="en-US" sz="2400" dirty="0">
                <a:cs typeface="Times New Roman" pitchFamily="18" charset="0"/>
              </a:rPr>
              <a:t> </a:t>
            </a:r>
            <a:r>
              <a:rPr lang="en-US" sz="2400" i="1" dirty="0">
                <a:cs typeface="Times New Roman" pitchFamily="18" charset="0"/>
              </a:rPr>
              <a:t>e</a:t>
            </a:r>
            <a:r>
              <a:rPr lang="en-US" sz="2400" dirty="0">
                <a:cs typeface="Times New Roman" pitchFamily="18" charset="0"/>
              </a:rPr>
              <a:t> </a:t>
            </a:r>
            <a:r>
              <a:rPr lang="en-US" sz="2400" dirty="0" err="1">
                <a:cs typeface="Times New Roman" pitchFamily="18" charset="0"/>
              </a:rPr>
              <a:t>tại</a:t>
            </a:r>
            <a:r>
              <a:rPr lang="en-US" sz="2400" dirty="0">
                <a:cs typeface="Times New Roman" pitchFamily="18" charset="0"/>
              </a:rPr>
              <a:t> </a:t>
            </a:r>
            <a:r>
              <a:rPr lang="en-US" sz="2400" i="1" dirty="0">
                <a:cs typeface="Times New Roman" pitchFamily="18" charset="0"/>
              </a:rPr>
              <a:t>p</a:t>
            </a:r>
            <a:r>
              <a:rPr lang="en-US" sz="2400" i="1" baseline="-25000" dirty="0">
                <a:cs typeface="Times New Roman" pitchFamily="18" charset="0"/>
              </a:rPr>
              <a:t>i</a:t>
            </a:r>
            <a:r>
              <a:rPr lang="en-US" sz="2400" dirty="0"/>
              <a:t> </a:t>
            </a:r>
          </a:p>
          <a:p>
            <a:pPr marL="838200" lvl="1" indent="-381000">
              <a:lnSpc>
                <a:spcPct val="90000"/>
              </a:lnSpc>
            </a:pPr>
            <a:r>
              <a:rPr lang="en-US" sz="2400" i="1" dirty="0">
                <a:cs typeface="Times New Roman" pitchFamily="18" charset="0"/>
              </a:rPr>
              <a:t>L(e)</a:t>
            </a:r>
            <a:r>
              <a:rPr lang="en-US" sz="2400" dirty="0">
                <a:cs typeface="Times New Roman" pitchFamily="18" charset="0"/>
              </a:rPr>
              <a:t>: </a:t>
            </a:r>
            <a:r>
              <a:rPr lang="en-US" sz="2400" dirty="0" err="1">
                <a:cs typeface="Times New Roman" pitchFamily="18" charset="0"/>
              </a:rPr>
              <a:t>nhãn</a:t>
            </a:r>
            <a:r>
              <a:rPr lang="en-US" sz="2400" dirty="0">
                <a:cs typeface="Times New Roman" pitchFamily="18" charset="0"/>
              </a:rPr>
              <a:t> </a:t>
            </a:r>
            <a:r>
              <a:rPr lang="en-US" sz="2400" dirty="0" err="1">
                <a:cs typeface="Times New Roman" pitchFamily="18" charset="0"/>
              </a:rPr>
              <a:t>thời</a:t>
            </a:r>
            <a:r>
              <a:rPr lang="en-US" sz="2400" dirty="0">
                <a:cs typeface="Times New Roman" pitchFamily="18" charset="0"/>
              </a:rPr>
              <a:t> </a:t>
            </a:r>
            <a:r>
              <a:rPr lang="en-US" sz="2400" dirty="0" err="1">
                <a:cs typeface="Times New Roman" pitchFamily="18" charset="0"/>
              </a:rPr>
              <a:t>gian</a:t>
            </a:r>
            <a:r>
              <a:rPr lang="en-US" sz="2400" dirty="0">
                <a:cs typeface="Times New Roman" pitchFamily="18" charset="0"/>
              </a:rPr>
              <a:t> </a:t>
            </a:r>
            <a:r>
              <a:rPr lang="en-US" sz="2400" dirty="0" err="1">
                <a:cs typeface="Times New Roman" pitchFamily="18" charset="0"/>
              </a:rPr>
              <a:t>của</a:t>
            </a:r>
            <a:r>
              <a:rPr lang="en-US" sz="2400" dirty="0">
                <a:cs typeface="Times New Roman" pitchFamily="18" charset="0"/>
              </a:rPr>
              <a:t> </a:t>
            </a:r>
            <a:r>
              <a:rPr lang="en-US" sz="2400" i="1" dirty="0">
                <a:cs typeface="Times New Roman" pitchFamily="18" charset="0"/>
              </a:rPr>
              <a:t>e</a:t>
            </a:r>
            <a:r>
              <a:rPr lang="en-US" sz="2400" dirty="0">
                <a:cs typeface="Times New Roman" pitchFamily="18" charset="0"/>
              </a:rPr>
              <a:t> </a:t>
            </a:r>
            <a:r>
              <a:rPr lang="en-US" sz="2400" dirty="0" err="1">
                <a:cs typeface="Times New Roman" pitchFamily="18" charset="0"/>
              </a:rPr>
              <a:t>tại</a:t>
            </a:r>
            <a:r>
              <a:rPr lang="en-US" sz="2400" dirty="0">
                <a:cs typeface="Times New Roman" pitchFamily="18" charset="0"/>
              </a:rPr>
              <a:t> </a:t>
            </a:r>
            <a:r>
              <a:rPr lang="en-US" sz="2400" dirty="0" err="1">
                <a:cs typeface="Times New Roman" pitchFamily="18" charset="0"/>
              </a:rPr>
              <a:t>tiến</a:t>
            </a:r>
            <a:r>
              <a:rPr lang="en-US" sz="2400" dirty="0">
                <a:cs typeface="Times New Roman" pitchFamily="18" charset="0"/>
              </a:rPr>
              <a:t> </a:t>
            </a:r>
            <a:r>
              <a:rPr lang="en-US" sz="2400" dirty="0" err="1">
                <a:cs typeface="Times New Roman" pitchFamily="18" charset="0"/>
              </a:rPr>
              <a:t>trình</a:t>
            </a:r>
            <a:r>
              <a:rPr lang="en-US" sz="2400" dirty="0">
                <a:cs typeface="Times New Roman" pitchFamily="18" charset="0"/>
              </a:rPr>
              <a:t> </a:t>
            </a:r>
            <a:r>
              <a:rPr lang="en-US" sz="2400" dirty="0" err="1">
                <a:cs typeface="Times New Roman" pitchFamily="18" charset="0"/>
              </a:rPr>
              <a:t>mà</a:t>
            </a:r>
            <a:r>
              <a:rPr lang="en-US" sz="2400" dirty="0">
                <a:cs typeface="Times New Roman" pitchFamily="18" charset="0"/>
              </a:rPr>
              <a:t> </a:t>
            </a:r>
            <a:r>
              <a:rPr lang="en-US" sz="2400" dirty="0" err="1">
                <a:cs typeface="Times New Roman" pitchFamily="18" charset="0"/>
              </a:rPr>
              <a:t>nó</a:t>
            </a:r>
            <a:r>
              <a:rPr lang="en-US" sz="2400" dirty="0">
                <a:cs typeface="Times New Roman" pitchFamily="18" charset="0"/>
              </a:rPr>
              <a:t> </a:t>
            </a:r>
            <a:r>
              <a:rPr lang="en-US" sz="2400" dirty="0" err="1">
                <a:cs typeface="Times New Roman" pitchFamily="18" charset="0"/>
              </a:rPr>
              <a:t>xảy</a:t>
            </a:r>
            <a:r>
              <a:rPr lang="en-US" sz="2400" dirty="0">
                <a:cs typeface="Times New Roman" pitchFamily="18" charset="0"/>
              </a:rPr>
              <a:t> </a:t>
            </a:r>
            <a:r>
              <a:rPr lang="en-US" sz="2400" dirty="0" err="1">
                <a:cs typeface="Times New Roman" pitchFamily="18" charset="0"/>
              </a:rPr>
              <a:t>ra</a:t>
            </a:r>
            <a:r>
              <a:rPr lang="en-US" sz="2400" dirty="0"/>
              <a:t> </a:t>
            </a:r>
          </a:p>
          <a:p>
            <a:pPr marL="457200" indent="-457200">
              <a:lnSpc>
                <a:spcPct val="90000"/>
              </a:lnSpc>
              <a:buFont typeface="Wingdings" pitchFamily="2" charset="2"/>
              <a:buChar char="q"/>
            </a:pPr>
            <a:r>
              <a:rPr lang="en-US" sz="2800" dirty="0" err="1"/>
              <a:t>Thuật</a:t>
            </a:r>
            <a:r>
              <a:rPr lang="en-US" sz="2800" dirty="0"/>
              <a:t> </a:t>
            </a:r>
            <a:r>
              <a:rPr lang="en-US" sz="2800" dirty="0" err="1"/>
              <a:t>toán</a:t>
            </a:r>
            <a:r>
              <a:rPr lang="en-US" sz="2800" dirty="0"/>
              <a:t>:</a:t>
            </a:r>
          </a:p>
          <a:p>
            <a:pPr marL="838200" lvl="1" indent="-381000">
              <a:lnSpc>
                <a:spcPct val="90000"/>
              </a:lnSpc>
              <a:buFontTx/>
              <a:buAutoNum type="arabicPeriod"/>
            </a:pPr>
            <a:r>
              <a:rPr lang="en-US" sz="2400" dirty="0" err="1"/>
              <a:t>Trước</a:t>
            </a:r>
            <a:r>
              <a:rPr lang="en-US" sz="2400" dirty="0"/>
              <a:t> </a:t>
            </a:r>
            <a:r>
              <a:rPr lang="en-US" sz="2400" dirty="0" err="1"/>
              <a:t>khi</a:t>
            </a:r>
            <a:r>
              <a:rPr lang="en-US" sz="2400" dirty="0"/>
              <a:t> </a:t>
            </a:r>
            <a:r>
              <a:rPr lang="en-US" sz="2400" dirty="0" err="1"/>
              <a:t>gắn</a:t>
            </a:r>
            <a:r>
              <a:rPr lang="en-US" sz="2400" dirty="0"/>
              <a:t> </a:t>
            </a:r>
            <a:r>
              <a:rPr lang="en-US" sz="2400" dirty="0" err="1"/>
              <a:t>nhãn</a:t>
            </a:r>
            <a:r>
              <a:rPr lang="en-US" sz="2400" dirty="0"/>
              <a:t> </a:t>
            </a:r>
            <a:r>
              <a:rPr lang="en-US" sz="2400" dirty="0" err="1"/>
              <a:t>một</a:t>
            </a:r>
            <a:r>
              <a:rPr lang="en-US" sz="2400" dirty="0"/>
              <a:t> </a:t>
            </a:r>
            <a:r>
              <a:rPr lang="en-US" sz="2400" dirty="0" err="1"/>
              <a:t>sự</a:t>
            </a:r>
            <a:r>
              <a:rPr lang="en-US" sz="2400" dirty="0"/>
              <a:t> </a:t>
            </a:r>
            <a:r>
              <a:rPr lang="en-US" sz="2400" dirty="0" err="1"/>
              <a:t>kiện</a:t>
            </a:r>
            <a:r>
              <a:rPr lang="en-US" sz="2400" dirty="0"/>
              <a:t> </a:t>
            </a:r>
            <a:r>
              <a:rPr lang="en-US" sz="2400" dirty="0" err="1"/>
              <a:t>tại</a:t>
            </a:r>
            <a:r>
              <a:rPr lang="en-US" sz="2400" dirty="0"/>
              <a:t> </a:t>
            </a:r>
            <a:r>
              <a:rPr lang="en-US" sz="2400" dirty="0" err="1"/>
              <a:t>chỗ</a:t>
            </a:r>
            <a:r>
              <a:rPr lang="en-US" sz="2400" dirty="0"/>
              <a:t>, </a:t>
            </a:r>
            <a:r>
              <a:rPr lang="en-US" sz="2400" i="1" dirty="0"/>
              <a:t>p</a:t>
            </a:r>
            <a:r>
              <a:rPr lang="en-US" sz="2400" i="1" baseline="-25000" dirty="0"/>
              <a:t>i</a:t>
            </a:r>
            <a:r>
              <a:rPr lang="en-US" sz="2400" dirty="0"/>
              <a:t> </a:t>
            </a:r>
            <a:r>
              <a:rPr lang="en-US" sz="2400" dirty="0" err="1"/>
              <a:t>chạy</a:t>
            </a:r>
            <a:r>
              <a:rPr lang="en-US" sz="2400" dirty="0"/>
              <a:t> </a:t>
            </a:r>
            <a:r>
              <a:rPr lang="en-US" sz="2400" i="1" dirty="0"/>
              <a:t>L</a:t>
            </a:r>
            <a:r>
              <a:rPr lang="en-US" sz="2400" i="1" baseline="-25000" dirty="0"/>
              <a:t>i </a:t>
            </a:r>
            <a:r>
              <a:rPr lang="en-US" sz="2400" dirty="0"/>
              <a:t>:= </a:t>
            </a:r>
            <a:r>
              <a:rPr lang="en-US" sz="2400" i="1" dirty="0"/>
              <a:t>L</a:t>
            </a:r>
            <a:r>
              <a:rPr lang="en-US" sz="2400" i="1" baseline="-25000" dirty="0"/>
              <a:t>i </a:t>
            </a:r>
            <a:r>
              <a:rPr lang="en-US" sz="2400" i="1" dirty="0"/>
              <a:t>+ </a:t>
            </a:r>
            <a:r>
              <a:rPr lang="en-US" sz="2400" dirty="0"/>
              <a:t>1 </a:t>
            </a:r>
          </a:p>
          <a:p>
            <a:pPr marL="838200" lvl="1" indent="-381000">
              <a:lnSpc>
                <a:spcPct val="90000"/>
              </a:lnSpc>
              <a:buFontTx/>
              <a:buAutoNum type="arabicPeriod"/>
            </a:pPr>
            <a:r>
              <a:rPr lang="en-US" sz="2400" dirty="0" err="1"/>
              <a:t>Mỗi</a:t>
            </a:r>
            <a:r>
              <a:rPr lang="en-US" sz="2400" dirty="0"/>
              <a:t> </a:t>
            </a:r>
            <a:r>
              <a:rPr lang="en-US" sz="2400" dirty="0" err="1"/>
              <a:t>khi</a:t>
            </a:r>
            <a:r>
              <a:rPr lang="en-US" sz="2400" dirty="0"/>
              <a:t> </a:t>
            </a:r>
            <a:r>
              <a:rPr lang="en-US" sz="2400" dirty="0" err="1"/>
              <a:t>một</a:t>
            </a:r>
            <a:r>
              <a:rPr lang="en-US" sz="2400" dirty="0"/>
              <a:t> </a:t>
            </a:r>
            <a:r>
              <a:rPr lang="en-US" sz="2400" dirty="0" err="1"/>
              <a:t>thông</a:t>
            </a:r>
            <a:r>
              <a:rPr lang="en-US" sz="2400" dirty="0"/>
              <a:t> </a:t>
            </a:r>
            <a:r>
              <a:rPr lang="en-US" sz="2400" dirty="0" err="1"/>
              <a:t>điệp</a:t>
            </a:r>
            <a:r>
              <a:rPr lang="en-US" sz="2400" dirty="0"/>
              <a:t> </a:t>
            </a:r>
            <a:r>
              <a:rPr lang="en-US" sz="2400" i="1" dirty="0"/>
              <a:t>m</a:t>
            </a:r>
            <a:r>
              <a:rPr lang="en-US" sz="2400" dirty="0"/>
              <a:t> </a:t>
            </a:r>
            <a:r>
              <a:rPr lang="en-US" sz="2400" dirty="0" err="1"/>
              <a:t>được</a:t>
            </a:r>
            <a:r>
              <a:rPr lang="en-US" sz="2400" dirty="0"/>
              <a:t> </a:t>
            </a:r>
            <a:r>
              <a:rPr lang="en-US" sz="2400" dirty="0" err="1"/>
              <a:t>gửi</a:t>
            </a:r>
            <a:r>
              <a:rPr lang="en-US" sz="2400" dirty="0"/>
              <a:t> </a:t>
            </a:r>
            <a:r>
              <a:rPr lang="en-US" sz="2400" dirty="0" err="1"/>
              <a:t>từ</a:t>
            </a:r>
            <a:r>
              <a:rPr lang="en-US" sz="2400" dirty="0"/>
              <a:t> </a:t>
            </a:r>
            <a:r>
              <a:rPr lang="en-US" sz="2400" i="1" dirty="0"/>
              <a:t>p</a:t>
            </a:r>
            <a:r>
              <a:rPr lang="en-US" sz="2400" i="1" baseline="-25000" dirty="0"/>
              <a:t>i</a:t>
            </a:r>
            <a:r>
              <a:rPr lang="en-US" sz="2400" dirty="0"/>
              <a:t> </a:t>
            </a:r>
            <a:r>
              <a:rPr lang="en-US" sz="2400" dirty="0" err="1"/>
              <a:t>đến</a:t>
            </a:r>
            <a:r>
              <a:rPr lang="en-US" sz="2400" dirty="0"/>
              <a:t> </a:t>
            </a:r>
            <a:r>
              <a:rPr lang="en-US" sz="2400" i="1" dirty="0" err="1"/>
              <a:t>p</a:t>
            </a:r>
            <a:r>
              <a:rPr lang="en-US" sz="2400" i="1" baseline="-25000" dirty="0" err="1"/>
              <a:t>j</a:t>
            </a:r>
            <a:r>
              <a:rPr lang="en-US" sz="2400" dirty="0"/>
              <a:t>:</a:t>
            </a:r>
          </a:p>
          <a:p>
            <a:pPr marL="1257300" lvl="2" indent="-342900">
              <a:lnSpc>
                <a:spcPct val="90000"/>
              </a:lnSpc>
            </a:pPr>
            <a:r>
              <a:rPr lang="en-US" sz="2000" i="1" dirty="0"/>
              <a:t>p</a:t>
            </a:r>
            <a:r>
              <a:rPr lang="en-US" sz="2000" i="1" baseline="-25000" dirty="0"/>
              <a:t>i</a:t>
            </a:r>
            <a:r>
              <a:rPr lang="en-US" sz="2000" dirty="0"/>
              <a:t> </a:t>
            </a:r>
            <a:r>
              <a:rPr lang="en-US" sz="2000" dirty="0" err="1"/>
              <a:t>chạy</a:t>
            </a:r>
            <a:r>
              <a:rPr lang="en-US" sz="2000" dirty="0"/>
              <a:t> </a:t>
            </a:r>
            <a:r>
              <a:rPr lang="en-US" sz="2000" i="1" dirty="0"/>
              <a:t>L</a:t>
            </a:r>
            <a:r>
              <a:rPr lang="en-US" sz="2000" i="1" baseline="-25000" dirty="0"/>
              <a:t>i </a:t>
            </a:r>
            <a:r>
              <a:rPr lang="en-US" sz="2000" dirty="0"/>
              <a:t>:= </a:t>
            </a:r>
            <a:r>
              <a:rPr lang="en-US" sz="2000" i="1" dirty="0"/>
              <a:t>L</a:t>
            </a:r>
            <a:r>
              <a:rPr lang="en-US" sz="2000" i="1" baseline="-25000" dirty="0"/>
              <a:t>i </a:t>
            </a:r>
            <a:r>
              <a:rPr lang="en-US" sz="2000" i="1" dirty="0"/>
              <a:t>+ </a:t>
            </a:r>
            <a:r>
              <a:rPr lang="en-US" sz="2000" dirty="0"/>
              <a:t>1 </a:t>
            </a:r>
            <a:r>
              <a:rPr lang="en-US" sz="2000" dirty="0" err="1"/>
              <a:t>và</a:t>
            </a:r>
            <a:r>
              <a:rPr lang="en-US" sz="2000" dirty="0"/>
              <a:t> </a:t>
            </a:r>
            <a:r>
              <a:rPr lang="en-US" sz="2000" dirty="0" err="1"/>
              <a:t>gửi</a:t>
            </a:r>
            <a:r>
              <a:rPr lang="en-US" sz="2000" dirty="0"/>
              <a:t> </a:t>
            </a:r>
            <a:r>
              <a:rPr lang="en-US" sz="2000" i="1" dirty="0"/>
              <a:t>L</a:t>
            </a:r>
            <a:r>
              <a:rPr lang="en-US" sz="2000" i="1" baseline="-25000" dirty="0"/>
              <a:t>i </a:t>
            </a:r>
            <a:r>
              <a:rPr lang="en-US" sz="2000" dirty="0" err="1"/>
              <a:t>cùng</a:t>
            </a:r>
            <a:r>
              <a:rPr lang="en-US" sz="2000" dirty="0"/>
              <a:t> </a:t>
            </a:r>
            <a:r>
              <a:rPr lang="en-US" sz="2000" i="1" dirty="0"/>
              <a:t>m</a:t>
            </a:r>
          </a:p>
          <a:p>
            <a:pPr marL="1257300" lvl="2" indent="-342900">
              <a:lnSpc>
                <a:spcPct val="90000"/>
              </a:lnSpc>
            </a:pPr>
            <a:r>
              <a:rPr lang="en-US" sz="2000" i="1" dirty="0" err="1"/>
              <a:t>p</a:t>
            </a:r>
            <a:r>
              <a:rPr lang="en-US" sz="2000" i="1" baseline="-25000" dirty="0" err="1"/>
              <a:t>j</a:t>
            </a:r>
            <a:r>
              <a:rPr lang="en-US" sz="2000" dirty="0"/>
              <a:t> </a:t>
            </a:r>
            <a:r>
              <a:rPr lang="en-US" sz="2000" dirty="0" err="1"/>
              <a:t>nhận</a:t>
            </a:r>
            <a:r>
              <a:rPr lang="en-US" sz="2000" dirty="0"/>
              <a:t> </a:t>
            </a:r>
            <a:r>
              <a:rPr lang="en-US" sz="2000" i="1" dirty="0"/>
              <a:t>L</a:t>
            </a:r>
            <a:r>
              <a:rPr lang="en-US" sz="2000" i="1" baseline="-25000" dirty="0"/>
              <a:t>i </a:t>
            </a:r>
            <a:r>
              <a:rPr lang="en-US" sz="2000" dirty="0" err="1"/>
              <a:t>cùng</a:t>
            </a:r>
            <a:r>
              <a:rPr lang="en-US" sz="2000" dirty="0"/>
              <a:t> </a:t>
            </a:r>
            <a:r>
              <a:rPr lang="en-US" sz="2000" i="1" dirty="0"/>
              <a:t>m </a:t>
            </a:r>
            <a:r>
              <a:rPr lang="en-US" sz="2000" dirty="0" err="1"/>
              <a:t>và</a:t>
            </a:r>
            <a:r>
              <a:rPr lang="en-US" sz="2000" dirty="0"/>
              <a:t> </a:t>
            </a:r>
            <a:r>
              <a:rPr lang="en-US" sz="2000" dirty="0" err="1"/>
              <a:t>chạy</a:t>
            </a:r>
            <a:r>
              <a:rPr lang="en-US" sz="2000" dirty="0"/>
              <a:t> </a:t>
            </a:r>
            <a:r>
              <a:rPr lang="en-US" sz="2000" i="1" dirty="0" err="1"/>
              <a:t>L</a:t>
            </a:r>
            <a:r>
              <a:rPr lang="en-US" sz="2000" i="1" baseline="-25000" dirty="0" err="1"/>
              <a:t>j</a:t>
            </a:r>
            <a:r>
              <a:rPr lang="en-US" sz="2000" i="1" baseline="-25000" dirty="0"/>
              <a:t>  </a:t>
            </a:r>
            <a:r>
              <a:rPr lang="en-US" sz="2000" dirty="0"/>
              <a:t>:=</a:t>
            </a:r>
            <a:r>
              <a:rPr lang="en-US" sz="2000" i="1" dirty="0"/>
              <a:t> </a:t>
            </a:r>
            <a:r>
              <a:rPr lang="en-US" sz="2000" dirty="0"/>
              <a:t>max</a:t>
            </a:r>
            <a:r>
              <a:rPr lang="en-US" sz="2000" i="1" dirty="0"/>
              <a:t>( L</a:t>
            </a:r>
            <a:r>
              <a:rPr lang="en-US" sz="2000" i="1" baseline="-25000" dirty="0"/>
              <a:t>i </a:t>
            </a:r>
            <a:r>
              <a:rPr lang="en-US" sz="2000" i="1" dirty="0"/>
              <a:t>,L</a:t>
            </a:r>
            <a:r>
              <a:rPr lang="en-US" sz="2000" i="1" baseline="-25000" dirty="0"/>
              <a:t>i </a:t>
            </a:r>
            <a:r>
              <a:rPr lang="en-US" sz="2000" i="1" dirty="0"/>
              <a:t>) + </a:t>
            </a:r>
            <a:r>
              <a:rPr lang="en-US" sz="2000" dirty="0"/>
              <a:t>1, </a:t>
            </a:r>
            <a:r>
              <a:rPr lang="en-US" sz="2000" i="1" dirty="0"/>
              <a:t>receive(m)</a:t>
            </a:r>
            <a:r>
              <a:rPr lang="en-US" sz="2000" dirty="0"/>
              <a:t> </a:t>
            </a:r>
            <a:r>
              <a:rPr lang="en-US" sz="2000" dirty="0" err="1"/>
              <a:t>được</a:t>
            </a:r>
            <a:r>
              <a:rPr lang="en-US" sz="2000" dirty="0"/>
              <a:t> </a:t>
            </a:r>
            <a:r>
              <a:rPr lang="en-US" sz="2000" dirty="0" err="1"/>
              <a:t>gắn</a:t>
            </a:r>
            <a:r>
              <a:rPr lang="en-US" sz="2000" dirty="0"/>
              <a:t> </a:t>
            </a:r>
            <a:r>
              <a:rPr lang="en-US" sz="2000" dirty="0" err="1"/>
              <a:t>với</a:t>
            </a:r>
            <a:r>
              <a:rPr lang="en-US" sz="2000" dirty="0"/>
              <a:t> </a:t>
            </a:r>
            <a:r>
              <a:rPr lang="en-US" sz="2000" i="1" dirty="0" err="1"/>
              <a:t>L</a:t>
            </a:r>
            <a:r>
              <a:rPr lang="en-US" sz="2000" i="1" baseline="-25000" dirty="0" err="1"/>
              <a:t>j</a:t>
            </a:r>
            <a:endParaRPr lang="en-US" sz="2000" dirty="0"/>
          </a:p>
          <a:p>
            <a:pPr marL="457200" indent="-457200">
              <a:lnSpc>
                <a:spcPct val="90000"/>
              </a:lnSpc>
              <a:buFont typeface="Wingdings" pitchFamily="2" charset="2"/>
              <a:buChar char="q"/>
            </a:pPr>
            <a:r>
              <a:rPr lang="en-US" sz="2800" dirty="0" err="1"/>
              <a:t>Tính</a:t>
            </a:r>
            <a:r>
              <a:rPr lang="en-US" sz="2800" dirty="0"/>
              <a:t> </a:t>
            </a:r>
            <a:r>
              <a:rPr lang="en-US" sz="2800" dirty="0" err="1"/>
              <a:t>chất</a:t>
            </a:r>
            <a:r>
              <a:rPr lang="en-US" sz="2800" dirty="0"/>
              <a:t>:</a:t>
            </a:r>
          </a:p>
          <a:p>
            <a:pPr marL="838200" lvl="1" indent="-381000">
              <a:lnSpc>
                <a:spcPct val="90000"/>
              </a:lnSpc>
            </a:pPr>
            <a:r>
              <a:rPr lang="en-US" sz="2400" i="1" dirty="0">
                <a:cs typeface="Times New Roman" pitchFamily="18" charset="0"/>
              </a:rPr>
              <a:t>a</a:t>
            </a:r>
            <a:r>
              <a:rPr lang="en-US" sz="2400" dirty="0">
                <a:cs typeface="Times New Roman" pitchFamily="18" charset="0"/>
              </a:rPr>
              <a:t> → </a:t>
            </a:r>
            <a:r>
              <a:rPr lang="en-US" sz="2400" i="1" dirty="0">
                <a:cs typeface="Times New Roman" pitchFamily="18" charset="0"/>
              </a:rPr>
              <a:t>b</a:t>
            </a:r>
            <a:r>
              <a:rPr lang="en-US" sz="2400" dirty="0">
                <a:cs typeface="Times New Roman" pitchFamily="18" charset="0"/>
              </a:rPr>
              <a:t> </a:t>
            </a:r>
            <a:r>
              <a:rPr lang="en-US" sz="2400" dirty="0" err="1">
                <a:cs typeface="Times New Roman" pitchFamily="18" charset="0"/>
              </a:rPr>
              <a:t>kéo</a:t>
            </a:r>
            <a:r>
              <a:rPr lang="en-US" sz="2400" dirty="0">
                <a:cs typeface="Times New Roman" pitchFamily="18" charset="0"/>
              </a:rPr>
              <a:t> </a:t>
            </a:r>
            <a:r>
              <a:rPr lang="en-US" sz="2400" dirty="0" err="1">
                <a:cs typeface="Times New Roman" pitchFamily="18" charset="0"/>
              </a:rPr>
              <a:t>theo</a:t>
            </a:r>
            <a:r>
              <a:rPr lang="en-US" sz="2400" dirty="0">
                <a:cs typeface="Times New Roman" pitchFamily="18" charset="0"/>
              </a:rPr>
              <a:t> </a:t>
            </a:r>
            <a:r>
              <a:rPr lang="en-US" sz="2400" i="1" dirty="0">
                <a:cs typeface="Times New Roman" pitchFamily="18" charset="0"/>
              </a:rPr>
              <a:t>L(a)</a:t>
            </a:r>
            <a:r>
              <a:rPr lang="en-US" sz="2400" dirty="0">
                <a:cs typeface="Times New Roman" pitchFamily="18" charset="0"/>
              </a:rPr>
              <a:t> &lt; </a:t>
            </a:r>
            <a:r>
              <a:rPr lang="en-US" sz="2400" i="1" dirty="0">
                <a:cs typeface="Times New Roman" pitchFamily="18" charset="0"/>
              </a:rPr>
              <a:t>L(b)</a:t>
            </a:r>
          </a:p>
          <a:p>
            <a:pPr marL="838200" lvl="1" indent="-381000">
              <a:lnSpc>
                <a:spcPct val="90000"/>
              </a:lnSpc>
            </a:pPr>
            <a:r>
              <a:rPr lang="en-US" sz="2400" i="1" dirty="0">
                <a:cs typeface="Times New Roman" pitchFamily="18" charset="0"/>
              </a:rPr>
              <a:t>L(a)</a:t>
            </a:r>
            <a:r>
              <a:rPr lang="en-US" sz="2400" dirty="0">
                <a:cs typeface="Times New Roman" pitchFamily="18" charset="0"/>
              </a:rPr>
              <a:t> &lt; </a:t>
            </a:r>
            <a:r>
              <a:rPr lang="en-US" sz="2400" i="1" dirty="0">
                <a:cs typeface="Times New Roman" pitchFamily="18" charset="0"/>
              </a:rPr>
              <a:t>L(b)</a:t>
            </a:r>
            <a:r>
              <a:rPr lang="en-US" sz="2400" dirty="0">
                <a:cs typeface="Times New Roman" pitchFamily="18" charset="0"/>
              </a:rPr>
              <a:t> </a:t>
            </a:r>
            <a:r>
              <a:rPr lang="en-US" sz="2400" dirty="0" err="1">
                <a:cs typeface="Times New Roman" pitchFamily="18" charset="0"/>
              </a:rPr>
              <a:t>chưa</a:t>
            </a:r>
            <a:r>
              <a:rPr lang="en-US" sz="2400" dirty="0">
                <a:cs typeface="Times New Roman" pitchFamily="18" charset="0"/>
              </a:rPr>
              <a:t> </a:t>
            </a:r>
            <a:r>
              <a:rPr lang="en-US" sz="2400" dirty="0" err="1">
                <a:cs typeface="Times New Roman" pitchFamily="18" charset="0"/>
              </a:rPr>
              <a:t>chắc</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nghĩa</a:t>
            </a:r>
            <a:r>
              <a:rPr lang="en-US" sz="2400" dirty="0">
                <a:cs typeface="Times New Roman" pitchFamily="18" charset="0"/>
              </a:rPr>
              <a:t> </a:t>
            </a:r>
            <a:r>
              <a:rPr lang="en-US" sz="2400" i="1" dirty="0">
                <a:cs typeface="Times New Roman" pitchFamily="18" charset="0"/>
              </a:rPr>
              <a:t>a</a:t>
            </a:r>
            <a:r>
              <a:rPr lang="en-US" sz="2400" dirty="0">
                <a:cs typeface="Times New Roman" pitchFamily="18" charset="0"/>
              </a:rPr>
              <a:t> → </a:t>
            </a:r>
            <a:r>
              <a:rPr lang="en-US" sz="2400" i="1" dirty="0">
                <a:cs typeface="Times New Roman" pitchFamily="18" charset="0"/>
              </a:rPr>
              <a:t>b</a:t>
            </a:r>
            <a:r>
              <a:rPr lang="en-US" sz="2400" dirty="0">
                <a:cs typeface="Times New Roman"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752600"/>
            <a:ext cx="7924800" cy="3740150"/>
            <a:chOff x="0" y="0"/>
            <a:chExt cx="6036" cy="3609"/>
          </a:xfrm>
        </p:grpSpPr>
        <p:pic>
          <p:nvPicPr>
            <p:cNvPr id="1027" name="Picture 3"/>
            <p:cNvPicPr>
              <a:picLocks noChangeAspect="1" noChangeArrowheads="1"/>
            </p:cNvPicPr>
            <p:nvPr/>
          </p:nvPicPr>
          <p:blipFill>
            <a:blip r:embed="rId2"/>
            <a:srcRect/>
            <a:stretch>
              <a:fillRect/>
            </a:stretch>
          </p:blipFill>
          <p:spPr bwMode="auto">
            <a:xfrm>
              <a:off x="0" y="0"/>
              <a:ext cx="3132" cy="3609"/>
            </a:xfrm>
            <a:prstGeom prst="rect">
              <a:avLst/>
            </a:prstGeom>
            <a:noFill/>
          </p:spPr>
        </p:pic>
        <p:pic>
          <p:nvPicPr>
            <p:cNvPr id="1028" name="Picture 4"/>
            <p:cNvPicPr>
              <a:picLocks noChangeAspect="1" noChangeArrowheads="1"/>
            </p:cNvPicPr>
            <p:nvPr/>
          </p:nvPicPr>
          <p:blipFill>
            <a:blip r:embed="rId3"/>
            <a:srcRect/>
            <a:stretch>
              <a:fillRect/>
            </a:stretch>
          </p:blipFill>
          <p:spPr bwMode="auto">
            <a:xfrm>
              <a:off x="3034" y="0"/>
              <a:ext cx="3002" cy="3563"/>
            </a:xfrm>
            <a:prstGeom prst="rect">
              <a:avLst/>
            </a:prstGeom>
            <a:noFill/>
          </p:spPr>
        </p:pic>
      </p:grpSp>
      <p:sp>
        <p:nvSpPr>
          <p:cNvPr id="7" name="Rectangle 6"/>
          <p:cNvSpPr/>
          <p:nvPr/>
        </p:nvSpPr>
        <p:spPr>
          <a:xfrm>
            <a:off x="2743200" y="5715000"/>
            <a:ext cx="3238387" cy="369332"/>
          </a:xfrm>
          <a:prstGeom prst="rect">
            <a:avLst/>
          </a:prstGeom>
        </p:spPr>
        <p:txBody>
          <a:bodyPr wrap="none">
            <a:spAutoFit/>
          </a:bodyPr>
          <a:lstStyle/>
          <a:p>
            <a:r>
              <a:rPr lang="en-US" i="1" dirty="0" err="1" smtClean="0"/>
              <a:t>Đồng</a:t>
            </a:r>
            <a:r>
              <a:rPr lang="en-US" i="1" dirty="0" smtClean="0"/>
              <a:t> </a:t>
            </a:r>
            <a:r>
              <a:rPr lang="en-US" i="1" dirty="0" err="1" smtClean="0"/>
              <a:t>bộ</a:t>
            </a:r>
            <a:r>
              <a:rPr lang="en-US" i="1" dirty="0" smtClean="0"/>
              <a:t> </a:t>
            </a:r>
            <a:r>
              <a:rPr lang="en-US" i="1" dirty="0" err="1" smtClean="0"/>
              <a:t>nhãn</a:t>
            </a:r>
            <a:r>
              <a:rPr lang="en-US" i="1" dirty="0" smtClean="0"/>
              <a:t> </a:t>
            </a:r>
            <a:r>
              <a:rPr lang="en-US" i="1" dirty="0" err="1" smtClean="0"/>
              <a:t>thời</a:t>
            </a:r>
            <a:r>
              <a:rPr lang="en-US" i="1" dirty="0" smtClean="0"/>
              <a:t> </a:t>
            </a:r>
            <a:r>
              <a:rPr lang="en-US" i="1" dirty="0" err="1" smtClean="0"/>
              <a:t>gian</a:t>
            </a:r>
            <a:r>
              <a:rPr lang="en-US" i="1" dirty="0" smtClean="0"/>
              <a:t> </a:t>
            </a:r>
            <a:r>
              <a:rPr lang="en-US" i="1" dirty="0" err="1" smtClean="0"/>
              <a:t>Lamport</a:t>
            </a:r>
            <a:endParaRPr lang="en-US" i="1" dirty="0"/>
          </a:p>
        </p:txBody>
      </p:sp>
      <p:sp>
        <p:nvSpPr>
          <p:cNvPr id="8" name="Rectangle 2"/>
          <p:cNvSpPr>
            <a:spLocks noGrp="1" noChangeArrowheads="1"/>
          </p:cNvSpPr>
          <p:nvPr>
            <p:ph type="title"/>
          </p:nvPr>
        </p:nvSpPr>
        <p:spPr>
          <a:xfrm>
            <a:off x="457200" y="274638"/>
            <a:ext cx="8229600" cy="944562"/>
          </a:xfrm>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Lamport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457200" y="274638"/>
            <a:ext cx="8229600" cy="792162"/>
          </a:xfrm>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Lamport</a:t>
            </a:r>
            <a:endParaRPr lang="en-US" dirty="0">
              <a:solidFill>
                <a:srgbClr val="FF0000"/>
              </a:solidFill>
            </a:endParaRPr>
          </a:p>
        </p:txBody>
      </p:sp>
      <p:sp>
        <p:nvSpPr>
          <p:cNvPr id="269315" name="Rectangle 3"/>
          <p:cNvSpPr>
            <a:spLocks noGrp="1" noChangeArrowheads="1"/>
          </p:cNvSpPr>
          <p:nvPr>
            <p:ph type="body" idx="1"/>
          </p:nvPr>
        </p:nvSpPr>
        <p:spPr/>
        <p:txBody>
          <a:bodyPr>
            <a:normAutofit fontScale="92500" lnSpcReduction="10000"/>
          </a:bodyPr>
          <a:lstStyle/>
          <a:p>
            <a:r>
              <a:rPr lang="en-US" sz="2800" dirty="0" err="1"/>
              <a:t>Nhược</a:t>
            </a:r>
            <a:r>
              <a:rPr lang="en-US" sz="2800" dirty="0"/>
              <a:t> </a:t>
            </a:r>
            <a:r>
              <a:rPr lang="en-US" sz="2800" dirty="0" err="1"/>
              <a:t>điểm</a:t>
            </a:r>
            <a:r>
              <a:rPr lang="en-US" sz="2800" dirty="0"/>
              <a:t> </a:t>
            </a:r>
            <a:r>
              <a:rPr lang="en-US" sz="2800" dirty="0" err="1"/>
              <a:t>chính</a:t>
            </a:r>
            <a:r>
              <a:rPr lang="en-US" sz="2800" dirty="0"/>
              <a:t> </a:t>
            </a:r>
            <a:r>
              <a:rPr lang="en-US" sz="2800" dirty="0" err="1"/>
              <a:t>của</a:t>
            </a:r>
            <a:r>
              <a:rPr lang="en-US" sz="2800" dirty="0"/>
              <a:t> </a:t>
            </a:r>
            <a:r>
              <a:rPr lang="en-US" sz="2800" dirty="0" err="1"/>
              <a:t>đồng</a:t>
            </a:r>
            <a:r>
              <a:rPr lang="en-US" sz="2800" dirty="0"/>
              <a:t> </a:t>
            </a:r>
            <a:r>
              <a:rPr lang="en-US" sz="2800" dirty="0" err="1"/>
              <a:t>hồ</a:t>
            </a:r>
            <a:r>
              <a:rPr lang="en-US" sz="2800" dirty="0"/>
              <a:t> </a:t>
            </a:r>
            <a:r>
              <a:rPr lang="en-US" sz="2800" dirty="0" err="1"/>
              <a:t>Lamport</a:t>
            </a:r>
            <a:r>
              <a:rPr lang="en-US" sz="2800" dirty="0"/>
              <a:t>:</a:t>
            </a:r>
          </a:p>
          <a:p>
            <a:pPr lvl="1"/>
            <a:r>
              <a:rPr lang="en-US" sz="2400" i="1" dirty="0">
                <a:cs typeface="Times New Roman" pitchFamily="18" charset="0"/>
              </a:rPr>
              <a:t>L(a)</a:t>
            </a:r>
            <a:r>
              <a:rPr lang="en-US" sz="2400" dirty="0">
                <a:cs typeface="Times New Roman" pitchFamily="18" charset="0"/>
              </a:rPr>
              <a:t> &lt; </a:t>
            </a:r>
            <a:r>
              <a:rPr lang="en-US" sz="2400" i="1" dirty="0">
                <a:cs typeface="Times New Roman" pitchFamily="18" charset="0"/>
              </a:rPr>
              <a:t>L(b)</a:t>
            </a:r>
            <a:r>
              <a:rPr lang="en-US" sz="2400" dirty="0">
                <a:cs typeface="Times New Roman" pitchFamily="18" charset="0"/>
              </a:rPr>
              <a:t> </a:t>
            </a:r>
            <a:r>
              <a:rPr lang="en-US" sz="2400" dirty="0" err="1">
                <a:cs typeface="Times New Roman" pitchFamily="18" charset="0"/>
              </a:rPr>
              <a:t>chưa</a:t>
            </a:r>
            <a:r>
              <a:rPr lang="en-US" sz="2400" dirty="0">
                <a:cs typeface="Times New Roman" pitchFamily="18" charset="0"/>
              </a:rPr>
              <a:t> </a:t>
            </a:r>
            <a:r>
              <a:rPr lang="en-US" sz="2400" dirty="0" err="1">
                <a:cs typeface="Times New Roman" pitchFamily="18" charset="0"/>
              </a:rPr>
              <a:t>chắc</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dirty="0" err="1">
                <a:cs typeface="Times New Roman" pitchFamily="18" charset="0"/>
              </a:rPr>
              <a:t>nghĩa</a:t>
            </a:r>
            <a:r>
              <a:rPr lang="en-US" sz="2400" dirty="0">
                <a:cs typeface="Times New Roman" pitchFamily="18" charset="0"/>
              </a:rPr>
              <a:t> </a:t>
            </a:r>
            <a:r>
              <a:rPr lang="en-US" sz="2400" i="1" dirty="0">
                <a:cs typeface="Times New Roman" pitchFamily="18" charset="0"/>
              </a:rPr>
              <a:t>a</a:t>
            </a:r>
            <a:r>
              <a:rPr lang="en-US" sz="2400" dirty="0">
                <a:cs typeface="Times New Roman" pitchFamily="18" charset="0"/>
              </a:rPr>
              <a:t> → </a:t>
            </a:r>
            <a:r>
              <a:rPr lang="en-US" sz="2400" i="1" dirty="0">
                <a:cs typeface="Times New Roman" pitchFamily="18" charset="0"/>
              </a:rPr>
              <a:t>b</a:t>
            </a:r>
            <a:r>
              <a:rPr lang="en-US" sz="2400" dirty="0">
                <a:cs typeface="Times New Roman" pitchFamily="18" charset="0"/>
              </a:rPr>
              <a:t> </a:t>
            </a:r>
            <a:endParaRPr lang="en-US" sz="2400" dirty="0"/>
          </a:p>
          <a:p>
            <a:pPr lvl="1"/>
            <a:r>
              <a:rPr lang="en-US" sz="2400" dirty="0" err="1"/>
              <a:t>không</a:t>
            </a:r>
            <a:r>
              <a:rPr lang="en-US" sz="2400" dirty="0"/>
              <a:t> </a:t>
            </a:r>
            <a:r>
              <a:rPr lang="en-US" sz="2400" dirty="0" err="1"/>
              <a:t>thể</a:t>
            </a:r>
            <a:r>
              <a:rPr lang="en-US" sz="2400" dirty="0"/>
              <a:t> </a:t>
            </a:r>
            <a:r>
              <a:rPr lang="en-US" sz="2400" dirty="0" err="1"/>
              <a:t>rút</a:t>
            </a:r>
            <a:r>
              <a:rPr lang="en-US" sz="2400" dirty="0"/>
              <a:t> </a:t>
            </a:r>
            <a:r>
              <a:rPr lang="en-US" sz="2400" dirty="0" err="1"/>
              <a:t>ra</a:t>
            </a:r>
            <a:r>
              <a:rPr lang="en-US" sz="2400" dirty="0"/>
              <a:t> </a:t>
            </a:r>
            <a:r>
              <a:rPr lang="en-US" sz="2400" dirty="0" smtClean="0"/>
              <a:t> </a:t>
            </a:r>
            <a:br>
              <a:rPr lang="en-US" sz="2400" dirty="0" smtClean="0"/>
            </a:br>
            <a:r>
              <a:rPr lang="en-US" sz="2400" dirty="0" err="1" smtClean="0"/>
              <a:t>quan</a:t>
            </a:r>
            <a:r>
              <a:rPr lang="en-US" sz="2400" dirty="0" smtClean="0"/>
              <a:t> </a:t>
            </a:r>
            <a:r>
              <a:rPr lang="en-US" sz="2400" dirty="0" err="1"/>
              <a:t>hệ</a:t>
            </a:r>
            <a:r>
              <a:rPr lang="en-US" sz="2400" dirty="0"/>
              <a:t> </a:t>
            </a:r>
            <a:r>
              <a:rPr lang="en-US" sz="2400" dirty="0" err="1"/>
              <a:t>phụ</a:t>
            </a:r>
            <a:r>
              <a:rPr lang="en-US" sz="2400" dirty="0"/>
              <a:t> </a:t>
            </a:r>
            <a:r>
              <a:rPr lang="en-US" sz="2400" dirty="0" err="1"/>
              <a:t>thuộc</a:t>
            </a:r>
            <a:r>
              <a:rPr lang="en-US" sz="2400" dirty="0"/>
              <a:t> </a:t>
            </a:r>
            <a:br>
              <a:rPr lang="en-US" sz="2400" dirty="0"/>
            </a:br>
            <a:r>
              <a:rPr lang="en-US" sz="2400" dirty="0" err="1"/>
              <a:t>nhân</a:t>
            </a:r>
            <a:r>
              <a:rPr lang="en-US" sz="2400" dirty="0"/>
              <a:t> </a:t>
            </a:r>
            <a:r>
              <a:rPr lang="en-US" sz="2400" dirty="0" err="1"/>
              <a:t>quả</a:t>
            </a:r>
            <a:r>
              <a:rPr lang="en-US" sz="2400" dirty="0"/>
              <a:t> </a:t>
            </a:r>
            <a:r>
              <a:rPr lang="en-US" sz="2400" dirty="0" smtClean="0"/>
              <a:t> </a:t>
            </a:r>
            <a:r>
              <a:rPr lang="en-US" sz="2400" dirty="0" err="1" smtClean="0"/>
              <a:t>từ</a:t>
            </a:r>
            <a:r>
              <a:rPr lang="en-US" sz="2400" dirty="0" smtClean="0"/>
              <a:t> </a:t>
            </a:r>
            <a:r>
              <a:rPr lang="en-US" sz="2400" dirty="0" err="1"/>
              <a:t>các</a:t>
            </a:r>
            <a:r>
              <a:rPr lang="en-US" sz="2400" dirty="0"/>
              <a:t> </a:t>
            </a:r>
            <a:r>
              <a:rPr lang="en-US" sz="2400" dirty="0" err="1" smtClean="0"/>
              <a:t>nhãn</a:t>
            </a:r>
            <a:r>
              <a:rPr lang="en-US" sz="2400" dirty="0" smtClean="0"/>
              <a:t> </a:t>
            </a:r>
          </a:p>
          <a:p>
            <a:pPr lvl="1">
              <a:buNone/>
            </a:pPr>
            <a:r>
              <a:rPr lang="en-US" sz="2400" dirty="0" smtClean="0"/>
              <a:t>     </a:t>
            </a:r>
            <a:r>
              <a:rPr lang="en-US" sz="2400" dirty="0" err="1" smtClean="0"/>
              <a:t>thời</a:t>
            </a:r>
            <a:r>
              <a:rPr lang="en-US" sz="2400" dirty="0" smtClean="0"/>
              <a:t> </a:t>
            </a:r>
            <a:r>
              <a:rPr lang="en-US" sz="2400" dirty="0" err="1"/>
              <a:t>gian</a:t>
            </a:r>
            <a:endParaRPr lang="en-US" sz="2400" dirty="0"/>
          </a:p>
          <a:p>
            <a:pPr lvl="1"/>
            <a:endParaRPr lang="en-US" sz="2400" dirty="0"/>
          </a:p>
          <a:p>
            <a:pPr lvl="1"/>
            <a:endParaRPr lang="en-US" sz="2400" dirty="0"/>
          </a:p>
          <a:p>
            <a:pPr lvl="1"/>
            <a:r>
              <a:rPr lang="en-US" sz="2400" i="1" dirty="0">
                <a:cs typeface="Times New Roman" pitchFamily="18" charset="0"/>
              </a:rPr>
              <a:t>L</a:t>
            </a:r>
            <a:r>
              <a:rPr lang="en-US" sz="2400" i="1" baseline="-25000" dirty="0">
                <a:cs typeface="Times New Roman" pitchFamily="18" charset="0"/>
              </a:rPr>
              <a:t>1</a:t>
            </a:r>
            <a:r>
              <a:rPr lang="en-US" sz="2400" i="1" dirty="0">
                <a:cs typeface="Times New Roman" pitchFamily="18" charset="0"/>
              </a:rPr>
              <a:t>(E</a:t>
            </a:r>
            <a:r>
              <a:rPr lang="en-US" sz="2400" i="1" baseline="-25000" dirty="0">
                <a:cs typeface="Times New Roman" pitchFamily="18" charset="0"/>
              </a:rPr>
              <a:t>11</a:t>
            </a:r>
            <a:r>
              <a:rPr lang="en-US" sz="2400" i="1" dirty="0">
                <a:cs typeface="Times New Roman" pitchFamily="18" charset="0"/>
              </a:rPr>
              <a:t>)</a:t>
            </a:r>
            <a:r>
              <a:rPr lang="en-US" sz="2400" dirty="0">
                <a:cs typeface="Times New Roman" pitchFamily="18" charset="0"/>
              </a:rPr>
              <a:t> &lt; </a:t>
            </a:r>
            <a:r>
              <a:rPr lang="en-US" sz="2400" i="1" dirty="0">
                <a:cs typeface="Times New Roman" pitchFamily="18" charset="0"/>
              </a:rPr>
              <a:t>L</a:t>
            </a:r>
            <a:r>
              <a:rPr lang="en-US" sz="2400" i="1" baseline="-25000" dirty="0">
                <a:cs typeface="Times New Roman" pitchFamily="18" charset="0"/>
              </a:rPr>
              <a:t>3</a:t>
            </a:r>
            <a:r>
              <a:rPr lang="en-US" sz="2400" i="1" dirty="0">
                <a:cs typeface="Times New Roman" pitchFamily="18" charset="0"/>
              </a:rPr>
              <a:t>(E</a:t>
            </a:r>
            <a:r>
              <a:rPr lang="en-US" sz="2400" i="1" baseline="-25000" dirty="0">
                <a:cs typeface="Times New Roman" pitchFamily="18" charset="0"/>
              </a:rPr>
              <a:t>33</a:t>
            </a:r>
            <a:r>
              <a:rPr lang="en-US" sz="2400" i="1" dirty="0">
                <a:cs typeface="Times New Roman" pitchFamily="18" charset="0"/>
              </a:rPr>
              <a:t>),</a:t>
            </a:r>
            <a:r>
              <a:rPr lang="en-US" sz="2400" dirty="0">
                <a:cs typeface="Times New Roman" pitchFamily="18" charset="0"/>
              </a:rPr>
              <a:t> </a:t>
            </a:r>
            <a:r>
              <a:rPr lang="en-US" sz="2400" dirty="0" err="1">
                <a:cs typeface="Times New Roman" pitchFamily="18" charset="0"/>
              </a:rPr>
              <a:t>nhưng</a:t>
            </a:r>
            <a:r>
              <a:rPr lang="en-US" sz="2400" dirty="0">
                <a:cs typeface="Times New Roman" pitchFamily="18" charset="0"/>
              </a:rPr>
              <a:t> </a:t>
            </a:r>
            <a:r>
              <a:rPr lang="en-US" sz="2400" dirty="0" err="1">
                <a:cs typeface="Times New Roman" pitchFamily="18" charset="0"/>
              </a:rPr>
              <a:t>không</a:t>
            </a:r>
            <a:r>
              <a:rPr lang="en-US" sz="2400" dirty="0">
                <a:cs typeface="Times New Roman" pitchFamily="18" charset="0"/>
              </a:rPr>
              <a:t> </a:t>
            </a:r>
            <a:r>
              <a:rPr lang="en-US" sz="2400" dirty="0" err="1">
                <a:cs typeface="Times New Roman" pitchFamily="18" charset="0"/>
              </a:rPr>
              <a:t>có</a:t>
            </a:r>
            <a:r>
              <a:rPr lang="en-US" sz="2400" dirty="0">
                <a:cs typeface="Times New Roman" pitchFamily="18" charset="0"/>
              </a:rPr>
              <a:t> </a:t>
            </a:r>
            <a:r>
              <a:rPr lang="en-US" sz="2400" i="1" dirty="0">
                <a:cs typeface="Times New Roman" pitchFamily="18" charset="0"/>
              </a:rPr>
              <a:t>E</a:t>
            </a:r>
            <a:r>
              <a:rPr lang="en-US" sz="2400" i="1" baseline="-25000" dirty="0">
                <a:cs typeface="Times New Roman" pitchFamily="18" charset="0"/>
              </a:rPr>
              <a:t>11</a:t>
            </a:r>
            <a:r>
              <a:rPr lang="en-US" sz="2400" dirty="0">
                <a:cs typeface="Times New Roman" pitchFamily="18" charset="0"/>
              </a:rPr>
              <a:t> → </a:t>
            </a:r>
            <a:r>
              <a:rPr lang="en-US" sz="2400" i="1" dirty="0">
                <a:cs typeface="Times New Roman" pitchFamily="18" charset="0"/>
              </a:rPr>
              <a:t>E</a:t>
            </a:r>
            <a:r>
              <a:rPr lang="en-US" sz="2400" i="1" baseline="-25000" dirty="0">
                <a:cs typeface="Times New Roman" pitchFamily="18" charset="0"/>
              </a:rPr>
              <a:t>33</a:t>
            </a:r>
            <a:r>
              <a:rPr lang="en-US" sz="2400" dirty="0">
                <a:cs typeface="Times New Roman" pitchFamily="18" charset="0"/>
              </a:rPr>
              <a:t> </a:t>
            </a:r>
          </a:p>
          <a:p>
            <a:pPr lvl="1"/>
            <a:r>
              <a:rPr lang="en-US" sz="2400" dirty="0" err="1">
                <a:cs typeface="Times New Roman" pitchFamily="18" charset="0"/>
              </a:rPr>
              <a:t>Tại</a:t>
            </a:r>
            <a:r>
              <a:rPr lang="en-US" sz="2400" dirty="0">
                <a:cs typeface="Times New Roman" pitchFamily="18" charset="0"/>
              </a:rPr>
              <a:t> </a:t>
            </a:r>
            <a:r>
              <a:rPr lang="en-US" sz="2400" dirty="0" err="1">
                <a:cs typeface="Times New Roman" pitchFamily="18" charset="0"/>
              </a:rPr>
              <a:t>sao</a:t>
            </a:r>
            <a:r>
              <a:rPr lang="en-US" sz="2400" dirty="0">
                <a:cs typeface="Times New Roman" pitchFamily="18" charset="0"/>
              </a:rPr>
              <a:t>?</a:t>
            </a:r>
          </a:p>
          <a:p>
            <a:pPr lvl="2"/>
            <a:r>
              <a:rPr lang="en-US" sz="2000" dirty="0" err="1">
                <a:cs typeface="Times New Roman" pitchFamily="18" charset="0"/>
              </a:rPr>
              <a:t>Đồng</a:t>
            </a:r>
            <a:r>
              <a:rPr lang="en-US" sz="2000" dirty="0">
                <a:cs typeface="Times New Roman" pitchFamily="18" charset="0"/>
              </a:rPr>
              <a:t> </a:t>
            </a:r>
            <a:r>
              <a:rPr lang="en-US" sz="2000" dirty="0" err="1">
                <a:cs typeface="Times New Roman" pitchFamily="18" charset="0"/>
              </a:rPr>
              <a:t>hồ</a:t>
            </a:r>
            <a:r>
              <a:rPr lang="en-US" sz="2000" dirty="0">
                <a:cs typeface="Times New Roman" pitchFamily="18" charset="0"/>
              </a:rPr>
              <a:t> </a:t>
            </a:r>
            <a:r>
              <a:rPr lang="en-US" sz="2000" dirty="0" err="1">
                <a:cs typeface="Times New Roman" pitchFamily="18" charset="0"/>
              </a:rPr>
              <a:t>tăng</a:t>
            </a:r>
            <a:r>
              <a:rPr lang="en-US" sz="2000" dirty="0">
                <a:cs typeface="Times New Roman" pitchFamily="18" charset="0"/>
              </a:rPr>
              <a:t> </a:t>
            </a:r>
            <a:r>
              <a:rPr lang="en-US" sz="2000" dirty="0" err="1">
                <a:cs typeface="Times New Roman" pitchFamily="18" charset="0"/>
              </a:rPr>
              <a:t>một</a:t>
            </a:r>
            <a:r>
              <a:rPr lang="en-US" sz="2000" dirty="0">
                <a:cs typeface="Times New Roman" pitchFamily="18" charset="0"/>
              </a:rPr>
              <a:t> </a:t>
            </a:r>
            <a:r>
              <a:rPr lang="en-US" sz="2000" dirty="0" err="1">
                <a:cs typeface="Times New Roman" pitchFamily="18" charset="0"/>
              </a:rPr>
              <a:t>cách</a:t>
            </a:r>
            <a:r>
              <a:rPr lang="en-US" sz="2000" dirty="0">
                <a:cs typeface="Times New Roman" pitchFamily="18" charset="0"/>
              </a:rPr>
              <a:t> </a:t>
            </a:r>
            <a:r>
              <a:rPr lang="en-US" sz="2000" dirty="0" err="1">
                <a:cs typeface="Times New Roman" pitchFamily="18" charset="0"/>
              </a:rPr>
              <a:t>độc</a:t>
            </a:r>
            <a:r>
              <a:rPr lang="en-US" sz="2000" dirty="0">
                <a:cs typeface="Times New Roman" pitchFamily="18" charset="0"/>
              </a:rPr>
              <a:t> </a:t>
            </a:r>
            <a:r>
              <a:rPr lang="en-US" sz="2000" dirty="0" err="1">
                <a:cs typeface="Times New Roman" pitchFamily="18" charset="0"/>
              </a:rPr>
              <a:t>lập</a:t>
            </a:r>
            <a:r>
              <a:rPr lang="en-US" sz="2000" dirty="0">
                <a:cs typeface="Times New Roman" pitchFamily="18" charset="0"/>
              </a:rPr>
              <a:t> </a:t>
            </a:r>
            <a:r>
              <a:rPr lang="en-US" sz="2000" dirty="0" err="1">
                <a:cs typeface="Times New Roman" pitchFamily="18" charset="0"/>
              </a:rPr>
              <a:t>hoặc</a:t>
            </a:r>
            <a:r>
              <a:rPr lang="en-US" sz="2000" dirty="0">
                <a:cs typeface="Times New Roman" pitchFamily="18" charset="0"/>
              </a:rPr>
              <a:t> qua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a:t>
            </a:r>
            <a:r>
              <a:rPr lang="en-US" sz="2000" dirty="0" err="1">
                <a:cs typeface="Times New Roman" pitchFamily="18" charset="0"/>
              </a:rPr>
              <a:t>điệp</a:t>
            </a:r>
            <a:endParaRPr lang="en-US" sz="2000" dirty="0">
              <a:cs typeface="Times New Roman" pitchFamily="18" charset="0"/>
            </a:endParaRPr>
          </a:p>
          <a:p>
            <a:pPr lvl="2"/>
            <a:r>
              <a:rPr lang="en-US" sz="2000" dirty="0" err="1">
                <a:cs typeface="Times New Roman" pitchFamily="18" charset="0"/>
              </a:rPr>
              <a:t>Lí</a:t>
            </a:r>
            <a:r>
              <a:rPr lang="en-US" sz="2000" dirty="0">
                <a:cs typeface="Times New Roman" pitchFamily="18" charset="0"/>
              </a:rPr>
              <a:t> do </a:t>
            </a:r>
            <a:r>
              <a:rPr lang="en-US" sz="2000" dirty="0" err="1">
                <a:cs typeface="Times New Roman" pitchFamily="18" charset="0"/>
              </a:rPr>
              <a:t>tăng</a:t>
            </a:r>
            <a:r>
              <a:rPr lang="en-US" sz="2000" dirty="0">
                <a:cs typeface="Times New Roman" pitchFamily="18" charset="0"/>
              </a:rPr>
              <a:t> con </a:t>
            </a:r>
            <a:r>
              <a:rPr lang="en-US" sz="2000" dirty="0" err="1">
                <a:cs typeface="Times New Roman" pitchFamily="18" charset="0"/>
              </a:rPr>
              <a:t>đếm</a:t>
            </a:r>
            <a:r>
              <a:rPr lang="en-US" sz="2000" dirty="0">
                <a:cs typeface="Times New Roman" pitchFamily="18" charset="0"/>
              </a:rPr>
              <a:t> </a:t>
            </a:r>
            <a:r>
              <a:rPr lang="en-US" sz="2000" dirty="0" err="1">
                <a:cs typeface="Times New Roman" pitchFamily="18" charset="0"/>
              </a:rPr>
              <a:t>đồng</a:t>
            </a:r>
            <a:r>
              <a:rPr lang="en-US" sz="2000" dirty="0">
                <a:cs typeface="Times New Roman" pitchFamily="18" charset="0"/>
              </a:rPr>
              <a:t> </a:t>
            </a:r>
            <a:r>
              <a:rPr lang="en-US" sz="2000" dirty="0" err="1">
                <a:cs typeface="Times New Roman" pitchFamily="18" charset="0"/>
              </a:rPr>
              <a:t>hồ</a:t>
            </a:r>
            <a:r>
              <a:rPr lang="en-US" sz="2000" dirty="0">
                <a:cs typeface="Times New Roman" pitchFamily="18" charset="0"/>
              </a:rPr>
              <a:t> </a:t>
            </a:r>
            <a:r>
              <a:rPr lang="en-US" sz="2000" dirty="0" err="1">
                <a:cs typeface="Times New Roman" pitchFamily="18" charset="0"/>
              </a:rPr>
              <a:t>không</a:t>
            </a:r>
            <a:r>
              <a:rPr lang="en-US" sz="2000" dirty="0">
                <a:cs typeface="Times New Roman" pitchFamily="18" charset="0"/>
              </a:rPr>
              <a:t>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lưu</a:t>
            </a:r>
            <a:r>
              <a:rPr lang="en-US" sz="2000" dirty="0">
                <a:cs typeface="Times New Roman" pitchFamily="18" charset="0"/>
              </a:rPr>
              <a:t> </a:t>
            </a:r>
            <a:r>
              <a:rPr lang="en-US" sz="2000" dirty="0" err="1">
                <a:cs typeface="Times New Roman" pitchFamily="18" charset="0"/>
              </a:rPr>
              <a:t>lại</a:t>
            </a:r>
            <a:endParaRPr lang="en-US" sz="2000" dirty="0">
              <a:cs typeface="Times New Roman" pitchFamily="18" charset="0"/>
            </a:endParaRPr>
          </a:p>
          <a:p>
            <a:pPr lvl="1"/>
            <a:endParaRPr lang="en-US" sz="2400" dirty="0"/>
          </a:p>
        </p:txBody>
      </p:sp>
      <p:pic>
        <p:nvPicPr>
          <p:cNvPr id="269316" name="Picture 4"/>
          <p:cNvPicPr>
            <a:picLocks noChangeAspect="1" noChangeArrowheads="1"/>
          </p:cNvPicPr>
          <p:nvPr/>
        </p:nvPicPr>
        <p:blipFill>
          <a:blip r:embed="rId3"/>
          <a:srcRect/>
          <a:stretch>
            <a:fillRect/>
          </a:stretch>
        </p:blipFill>
        <p:spPr bwMode="auto">
          <a:xfrm>
            <a:off x="4419600" y="2514600"/>
            <a:ext cx="4470400" cy="182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err="1" smtClean="0"/>
              <a:t>Nhãn</a:t>
            </a:r>
            <a:r>
              <a:rPr lang="en-US" sz="2000" dirty="0" smtClean="0"/>
              <a:t> </a:t>
            </a:r>
            <a:r>
              <a:rPr lang="en-US" sz="2000" dirty="0" err="1" smtClean="0"/>
              <a:t>thời</a:t>
            </a:r>
            <a:r>
              <a:rPr lang="en-US" sz="2000" dirty="0" smtClean="0"/>
              <a:t> </a:t>
            </a:r>
            <a:r>
              <a:rPr lang="en-US" sz="2000" dirty="0" err="1" smtClean="0"/>
              <a:t>gian</a:t>
            </a:r>
            <a:r>
              <a:rPr lang="en-US" sz="2000" dirty="0" smtClean="0"/>
              <a:t> vector VT(a) </a:t>
            </a:r>
            <a:r>
              <a:rPr lang="en-US" sz="2000" dirty="0" err="1" smtClean="0"/>
              <a:t>gán</a:t>
            </a:r>
            <a:r>
              <a:rPr lang="en-US" sz="2000" dirty="0" smtClean="0"/>
              <a:t> </a:t>
            </a:r>
            <a:r>
              <a:rPr lang="en-US" sz="2000" dirty="0" err="1" smtClean="0"/>
              <a:t>cho</a:t>
            </a:r>
            <a:r>
              <a:rPr lang="en-US" sz="2000" dirty="0" smtClean="0"/>
              <a:t> </a:t>
            </a:r>
            <a:r>
              <a:rPr lang="en-US" sz="2000" dirty="0" err="1" smtClean="0"/>
              <a:t>sự</a:t>
            </a:r>
            <a:r>
              <a:rPr lang="en-US" sz="2000" dirty="0" smtClean="0"/>
              <a:t> </a:t>
            </a:r>
            <a:r>
              <a:rPr lang="en-US" sz="2000" dirty="0" err="1" smtClean="0"/>
              <a:t>kiện</a:t>
            </a:r>
            <a:r>
              <a:rPr lang="en-US" sz="2000" dirty="0" smtClean="0"/>
              <a:t> a. </a:t>
            </a:r>
            <a:r>
              <a:rPr lang="en-US" sz="2000" dirty="0" err="1" smtClean="0"/>
              <a:t>Nếu</a:t>
            </a:r>
            <a:r>
              <a:rPr lang="en-US" sz="2000" dirty="0" smtClean="0"/>
              <a:t> a </a:t>
            </a:r>
            <a:r>
              <a:rPr lang="en-US" sz="2000" dirty="0" err="1" smtClean="0"/>
              <a:t>trước</a:t>
            </a:r>
            <a:r>
              <a:rPr lang="en-US" sz="2000" dirty="0" smtClean="0"/>
              <a:t> b </a:t>
            </a:r>
            <a:r>
              <a:rPr lang="en-US" sz="2000" dirty="0" err="1" smtClean="0"/>
              <a:t>thì</a:t>
            </a:r>
            <a:r>
              <a:rPr lang="en-US" sz="2000" dirty="0" smtClean="0"/>
              <a:t> </a:t>
            </a:r>
            <a:r>
              <a:rPr lang="en-US" sz="2000" dirty="0" err="1" smtClean="0"/>
              <a:t>ta</a:t>
            </a:r>
            <a:r>
              <a:rPr lang="en-US" sz="2000" dirty="0" smtClean="0"/>
              <a:t> </a:t>
            </a:r>
            <a:r>
              <a:rPr lang="en-US" sz="2000" dirty="0" err="1" smtClean="0"/>
              <a:t>có</a:t>
            </a:r>
            <a:r>
              <a:rPr lang="en-US" sz="2000" dirty="0" smtClean="0"/>
              <a:t> VT(a) &lt; VT(b). </a:t>
            </a:r>
          </a:p>
          <a:p>
            <a:r>
              <a:rPr lang="en-US" sz="2000" i="1" dirty="0" err="1" smtClean="0"/>
              <a:t>Không</a:t>
            </a:r>
            <a:r>
              <a:rPr lang="en-US" sz="2000" i="1" dirty="0" smtClean="0"/>
              <a:t> </a:t>
            </a:r>
            <a:r>
              <a:rPr lang="en-US" sz="2000" i="1" dirty="0" err="1" smtClean="0"/>
              <a:t>đề</a:t>
            </a:r>
            <a:r>
              <a:rPr lang="en-US" sz="2000" i="1" dirty="0" smtClean="0"/>
              <a:t> </a:t>
            </a:r>
            <a:r>
              <a:rPr lang="en-US" sz="2000" i="1" dirty="0" err="1" smtClean="0"/>
              <a:t>cập</a:t>
            </a:r>
            <a:r>
              <a:rPr lang="en-US" sz="2000" i="1" dirty="0" smtClean="0"/>
              <a:t>  </a:t>
            </a:r>
            <a:r>
              <a:rPr lang="en-US" sz="2000" i="1" dirty="0" err="1" smtClean="0"/>
              <a:t>tới</a:t>
            </a:r>
            <a:r>
              <a:rPr lang="en-US" sz="2000" i="1" dirty="0" smtClean="0"/>
              <a:t> </a:t>
            </a:r>
            <a:r>
              <a:rPr lang="en-US" sz="2000" i="1" dirty="0" err="1" smtClean="0"/>
              <a:t>nguyên</a:t>
            </a:r>
            <a:r>
              <a:rPr lang="en-US" sz="2000" i="1" dirty="0" smtClean="0"/>
              <a:t> </a:t>
            </a:r>
            <a:r>
              <a:rPr lang="en-US" sz="2000" i="1" dirty="0" err="1" smtClean="0"/>
              <a:t>nhân</a:t>
            </a:r>
            <a:r>
              <a:rPr lang="en-US" sz="2000" dirty="0" smtClean="0"/>
              <a:t>. </a:t>
            </a:r>
            <a:r>
              <a:rPr lang="en-US" sz="2000" dirty="0" err="1" smtClean="0"/>
              <a:t>Hai</a:t>
            </a:r>
            <a:r>
              <a:rPr lang="en-US" sz="2000" dirty="0" smtClean="0"/>
              <a:t> </a:t>
            </a:r>
            <a:r>
              <a:rPr lang="en-US" sz="2000" dirty="0" err="1" smtClean="0"/>
              <a:t>sự</a:t>
            </a:r>
            <a:r>
              <a:rPr lang="en-US" sz="2000" dirty="0" smtClean="0"/>
              <a:t> </a:t>
            </a:r>
            <a:r>
              <a:rPr lang="en-US" sz="2000" dirty="0" err="1" smtClean="0"/>
              <a:t>kiện</a:t>
            </a:r>
            <a:r>
              <a:rPr lang="en-US" sz="2000" dirty="0" smtClean="0"/>
              <a:t> a </a:t>
            </a:r>
            <a:r>
              <a:rPr lang="en-US" sz="2000" dirty="0" err="1" smtClean="0"/>
              <a:t>và</a:t>
            </a:r>
            <a:r>
              <a:rPr lang="en-US" sz="2000" dirty="0" smtClean="0"/>
              <a:t> b, </a:t>
            </a:r>
            <a:r>
              <a:rPr lang="en-US" sz="2000" dirty="0" err="1" smtClean="0"/>
              <a:t>nếu</a:t>
            </a:r>
            <a:r>
              <a:rPr lang="en-US" sz="2000" dirty="0" smtClean="0"/>
              <a:t> VT(a) &lt; VT(b) </a:t>
            </a:r>
            <a:r>
              <a:rPr lang="en-US" sz="2000" dirty="0" err="1" smtClean="0"/>
              <a:t>thì</a:t>
            </a:r>
            <a:r>
              <a:rPr lang="en-US" sz="2000" dirty="0" smtClean="0"/>
              <a:t> </a:t>
            </a:r>
            <a:r>
              <a:rPr lang="en-US" sz="2000" dirty="0" err="1" smtClean="0"/>
              <a:t>sự</a:t>
            </a:r>
            <a:r>
              <a:rPr lang="en-US" sz="2000" dirty="0" smtClean="0"/>
              <a:t> </a:t>
            </a:r>
            <a:r>
              <a:rPr lang="en-US" sz="2000" dirty="0" err="1" smtClean="0"/>
              <a:t>kiện</a:t>
            </a:r>
            <a:r>
              <a:rPr lang="en-US" sz="2000" dirty="0" smtClean="0"/>
              <a:t> a </a:t>
            </a:r>
            <a:r>
              <a:rPr lang="en-US" sz="2000" dirty="0" err="1" smtClean="0"/>
              <a:t>là</a:t>
            </a:r>
            <a:r>
              <a:rPr lang="en-US" sz="2000" dirty="0" smtClean="0"/>
              <a:t> </a:t>
            </a:r>
            <a:r>
              <a:rPr lang="en-US" sz="2000" dirty="0" err="1" smtClean="0"/>
              <a:t>nguyên</a:t>
            </a:r>
            <a:r>
              <a:rPr lang="en-US" sz="2000" dirty="0" smtClean="0"/>
              <a:t> </a:t>
            </a:r>
            <a:r>
              <a:rPr lang="en-US" sz="2000" dirty="0" err="1" smtClean="0"/>
              <a:t>nhân</a:t>
            </a:r>
            <a:r>
              <a:rPr lang="en-US" sz="2000" dirty="0" smtClean="0"/>
              <a:t> </a:t>
            </a:r>
            <a:r>
              <a:rPr lang="en-US" sz="2000" dirty="0" err="1" smtClean="0"/>
              <a:t>của</a:t>
            </a:r>
            <a:r>
              <a:rPr lang="en-US" sz="2000" dirty="0" smtClean="0"/>
              <a:t> b </a:t>
            </a:r>
            <a:r>
              <a:rPr lang="en-US" sz="2000" dirty="0" err="1" smtClean="0"/>
              <a:t>nếu</a:t>
            </a:r>
            <a:r>
              <a:rPr lang="en-US" sz="2000" dirty="0" smtClean="0"/>
              <a:t> </a:t>
            </a:r>
            <a:r>
              <a:rPr lang="en-US" sz="2000" dirty="0" err="1" smtClean="0"/>
              <a:t>hai</a:t>
            </a:r>
            <a:r>
              <a:rPr lang="en-US" sz="2000" dirty="0" smtClean="0"/>
              <a:t> </a:t>
            </a:r>
            <a:r>
              <a:rPr lang="en-US" sz="2000" dirty="0" err="1" smtClean="0"/>
              <a:t>sự</a:t>
            </a:r>
            <a:r>
              <a:rPr lang="en-US" sz="2000" dirty="0" smtClean="0"/>
              <a:t> </a:t>
            </a:r>
            <a:r>
              <a:rPr lang="en-US" sz="2000" dirty="0" err="1" smtClean="0"/>
              <a:t>kiện</a:t>
            </a:r>
            <a:r>
              <a:rPr lang="en-US" sz="2000" dirty="0" smtClean="0"/>
              <a:t> a </a:t>
            </a:r>
            <a:r>
              <a:rPr lang="en-US" sz="2000" dirty="0" err="1" smtClean="0"/>
              <a:t>và</a:t>
            </a:r>
            <a:r>
              <a:rPr lang="en-US" sz="2000" dirty="0" smtClean="0"/>
              <a:t> b </a:t>
            </a:r>
            <a:r>
              <a:rPr lang="en-US" sz="2000" dirty="0" err="1" smtClean="0"/>
              <a:t>đều</a:t>
            </a:r>
            <a:r>
              <a:rPr lang="en-US" sz="2000" dirty="0" smtClean="0"/>
              <a:t> </a:t>
            </a:r>
            <a:r>
              <a:rPr lang="en-US" sz="2000" dirty="0" err="1" smtClean="0"/>
              <a:t>xảy</a:t>
            </a:r>
            <a:r>
              <a:rPr lang="en-US" sz="2000" dirty="0" smtClean="0"/>
              <a:t> </a:t>
            </a:r>
            <a:r>
              <a:rPr lang="en-US" sz="2000" dirty="0" err="1" smtClean="0"/>
              <a:t>ra</a:t>
            </a:r>
            <a:r>
              <a:rPr lang="en-US" sz="2000" dirty="0" smtClean="0"/>
              <a:t> </a:t>
            </a:r>
            <a:r>
              <a:rPr lang="en-US" sz="2000" dirty="0" err="1" smtClean="0"/>
              <a:t>trong</a:t>
            </a:r>
            <a:r>
              <a:rPr lang="en-US" sz="2000" dirty="0" smtClean="0"/>
              <a:t> </a:t>
            </a:r>
            <a:r>
              <a:rPr lang="en-US" sz="2000" dirty="0" err="1" smtClean="0"/>
              <a:t>một</a:t>
            </a:r>
            <a:r>
              <a:rPr lang="en-US" sz="2000" dirty="0" smtClean="0"/>
              <a:t> </a:t>
            </a:r>
            <a:r>
              <a:rPr lang="en-US" sz="2000" dirty="0" err="1" smtClean="0"/>
              <a:t>tiến</a:t>
            </a:r>
            <a:r>
              <a:rPr lang="en-US" sz="2000" dirty="0" smtClean="0"/>
              <a:t> </a:t>
            </a:r>
            <a:r>
              <a:rPr lang="en-US" sz="2000" dirty="0" err="1" smtClean="0"/>
              <a:t>trình</a:t>
            </a:r>
            <a:r>
              <a:rPr lang="en-US" sz="2000" dirty="0" smtClean="0"/>
              <a:t>, </a:t>
            </a:r>
            <a:r>
              <a:rPr lang="en-US" sz="2000" dirty="0" err="1" smtClean="0"/>
              <a:t>nếu</a:t>
            </a:r>
            <a:r>
              <a:rPr lang="en-US" sz="2000" dirty="0" smtClean="0"/>
              <a:t> </a:t>
            </a:r>
            <a:r>
              <a:rPr lang="en-US" sz="2000" dirty="0" err="1" smtClean="0"/>
              <a:t>xảy</a:t>
            </a:r>
            <a:r>
              <a:rPr lang="en-US" sz="2000" dirty="0" smtClean="0"/>
              <a:t> </a:t>
            </a:r>
            <a:r>
              <a:rPr lang="en-US" sz="2000" dirty="0" err="1" smtClean="0"/>
              <a:t>ra</a:t>
            </a:r>
            <a:r>
              <a:rPr lang="en-US" sz="2000" dirty="0" smtClean="0"/>
              <a:t> </a:t>
            </a:r>
            <a:r>
              <a:rPr lang="en-US" sz="2000" dirty="0" err="1" smtClean="0"/>
              <a:t>trên</a:t>
            </a:r>
            <a:r>
              <a:rPr lang="en-US" sz="2000" dirty="0" smtClean="0"/>
              <a:t> </a:t>
            </a:r>
            <a:r>
              <a:rPr lang="en-US" sz="2000" dirty="0" err="1" smtClean="0"/>
              <a:t>hai</a:t>
            </a:r>
            <a:r>
              <a:rPr lang="en-US" sz="2000" dirty="0" smtClean="0"/>
              <a:t> </a:t>
            </a:r>
            <a:r>
              <a:rPr lang="en-US" sz="2000" dirty="0" err="1" smtClean="0"/>
              <a:t>tiến</a:t>
            </a:r>
            <a:r>
              <a:rPr lang="en-US" sz="2000" dirty="0" smtClean="0"/>
              <a:t>  </a:t>
            </a:r>
            <a:r>
              <a:rPr lang="en-US" sz="2000" dirty="0" err="1" smtClean="0"/>
              <a:t>trình</a:t>
            </a:r>
            <a:r>
              <a:rPr lang="en-US" sz="2000" dirty="0" smtClean="0"/>
              <a:t> </a:t>
            </a:r>
            <a:r>
              <a:rPr lang="en-US" sz="2000" dirty="0" err="1" smtClean="0"/>
              <a:t>thì</a:t>
            </a:r>
            <a:r>
              <a:rPr lang="en-US" sz="2000" dirty="0" smtClean="0"/>
              <a:t> </a:t>
            </a:r>
            <a:r>
              <a:rPr lang="en-US" sz="2000" dirty="0" err="1" smtClean="0"/>
              <a:t>không</a:t>
            </a:r>
            <a:r>
              <a:rPr lang="en-US" sz="2000" dirty="0" smtClean="0"/>
              <a:t> </a:t>
            </a:r>
            <a:r>
              <a:rPr lang="en-US" sz="2000" dirty="0" err="1" smtClean="0"/>
              <a:t>thể</a:t>
            </a:r>
            <a:r>
              <a:rPr lang="en-US" sz="2000" dirty="0" smtClean="0"/>
              <a:t> </a:t>
            </a:r>
            <a:r>
              <a:rPr lang="en-US" sz="2000" dirty="0" err="1" smtClean="0"/>
              <a:t>nói</a:t>
            </a:r>
            <a:r>
              <a:rPr lang="en-US" sz="2000" dirty="0" smtClean="0"/>
              <a:t> a hay b </a:t>
            </a:r>
            <a:r>
              <a:rPr lang="en-US" sz="2000" dirty="0" err="1" smtClean="0"/>
              <a:t>xảy</a:t>
            </a:r>
            <a:r>
              <a:rPr lang="en-US" sz="2000" dirty="0" smtClean="0"/>
              <a:t> </a:t>
            </a:r>
            <a:r>
              <a:rPr lang="en-US" sz="2000" dirty="0" err="1" smtClean="0"/>
              <a:t>ra</a:t>
            </a:r>
            <a:r>
              <a:rPr lang="en-US" sz="2000" dirty="0" smtClean="0"/>
              <a:t> </a:t>
            </a:r>
            <a:r>
              <a:rPr lang="en-US" sz="2000" dirty="0" err="1" smtClean="0"/>
              <a:t>trước</a:t>
            </a:r>
            <a:r>
              <a:rPr lang="en-US" sz="2000" dirty="0" smtClean="0"/>
              <a:t>. </a:t>
            </a:r>
            <a:r>
              <a:rPr lang="en-US" sz="2000" dirty="0" err="1" smtClean="0"/>
              <a:t>Trong</a:t>
            </a:r>
            <a:r>
              <a:rPr lang="en-US" sz="2000" dirty="0" smtClean="0"/>
              <a:t> </a:t>
            </a:r>
            <a:r>
              <a:rPr lang="en-US" sz="2000" dirty="0" err="1" smtClean="0"/>
              <a:t>một</a:t>
            </a:r>
            <a:r>
              <a:rPr lang="en-US" sz="2000" dirty="0" smtClean="0"/>
              <a:t> </a:t>
            </a:r>
            <a:r>
              <a:rPr lang="en-US" sz="2000" dirty="0" err="1" smtClean="0"/>
              <a:t>số</a:t>
            </a:r>
            <a:r>
              <a:rPr lang="en-US" sz="2000" dirty="0" smtClean="0"/>
              <a:t> </a:t>
            </a:r>
            <a:r>
              <a:rPr lang="en-US" sz="2000" dirty="0" err="1" smtClean="0"/>
              <a:t>trường</a:t>
            </a:r>
            <a:r>
              <a:rPr lang="en-US" sz="2000" dirty="0" smtClean="0"/>
              <a:t> </a:t>
            </a:r>
            <a:r>
              <a:rPr lang="en-US" sz="2000" dirty="0" err="1" smtClean="0"/>
              <a:t>hợp</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thuật</a:t>
            </a:r>
            <a:r>
              <a:rPr lang="en-US" sz="2000" dirty="0" smtClean="0"/>
              <a:t> </a:t>
            </a:r>
            <a:r>
              <a:rPr lang="en-US" sz="2000" dirty="0" err="1" smtClean="0"/>
              <a:t>toán</a:t>
            </a:r>
            <a:r>
              <a:rPr lang="en-US" sz="2000" dirty="0" smtClean="0"/>
              <a:t> </a:t>
            </a:r>
            <a:r>
              <a:rPr lang="en-US" sz="2000" dirty="0" err="1" smtClean="0"/>
              <a:t>nhãn</a:t>
            </a:r>
            <a:r>
              <a:rPr lang="en-US" sz="2000" dirty="0" smtClean="0"/>
              <a:t> </a:t>
            </a:r>
            <a:r>
              <a:rPr lang="en-US" sz="2000" dirty="0" err="1" smtClean="0"/>
              <a:t>thời</a:t>
            </a:r>
            <a:r>
              <a:rPr lang="en-US" sz="2000" dirty="0" smtClean="0"/>
              <a:t> </a:t>
            </a:r>
            <a:r>
              <a:rPr lang="en-US" sz="2000" dirty="0" err="1" smtClean="0"/>
              <a:t>gian</a:t>
            </a:r>
            <a:r>
              <a:rPr lang="en-US" sz="2000" dirty="0" smtClean="0"/>
              <a:t> vector </a:t>
            </a:r>
            <a:r>
              <a:rPr lang="en-US" sz="2000" dirty="0" err="1" smtClean="0"/>
              <a:t>có</a:t>
            </a:r>
            <a:r>
              <a:rPr lang="en-US" sz="2000" dirty="0" smtClean="0"/>
              <a:t> </a:t>
            </a:r>
            <a:r>
              <a:rPr lang="en-US" sz="2000" dirty="0" err="1" smtClean="0"/>
              <a:t>thể</a:t>
            </a:r>
            <a:r>
              <a:rPr lang="en-US" sz="2000" dirty="0" smtClean="0"/>
              <a:t> </a:t>
            </a:r>
            <a:r>
              <a:rPr lang="en-US" sz="2000" dirty="0" err="1" smtClean="0"/>
              <a:t>đưa</a:t>
            </a:r>
            <a:r>
              <a:rPr lang="en-US" sz="2000" dirty="0" smtClean="0"/>
              <a:t> </a:t>
            </a:r>
            <a:r>
              <a:rPr lang="en-US" sz="2000" dirty="0" err="1" smtClean="0"/>
              <a:t>ra</a:t>
            </a:r>
            <a:r>
              <a:rPr lang="en-US" sz="2000" dirty="0" smtClean="0"/>
              <a:t> </a:t>
            </a:r>
            <a:r>
              <a:rPr lang="en-US" sz="2000" dirty="0" err="1" smtClean="0"/>
              <a:t>kết</a:t>
            </a:r>
            <a:r>
              <a:rPr lang="en-US" sz="2000" dirty="0" smtClean="0"/>
              <a:t> </a:t>
            </a:r>
            <a:r>
              <a:rPr lang="en-US" sz="2000" dirty="0" err="1" smtClean="0"/>
              <a:t>luận</a:t>
            </a:r>
            <a:r>
              <a:rPr lang="en-US" sz="2000" dirty="0" smtClean="0"/>
              <a:t> </a:t>
            </a:r>
            <a:r>
              <a:rPr lang="en-US" sz="2000" dirty="0" err="1" smtClean="0"/>
              <a:t>về</a:t>
            </a:r>
            <a:r>
              <a:rPr lang="en-US" sz="2000" dirty="0" smtClean="0"/>
              <a:t> </a:t>
            </a:r>
            <a:r>
              <a:rPr lang="en-US" sz="2000" dirty="0" err="1" smtClean="0"/>
              <a:t>tính</a:t>
            </a:r>
            <a:r>
              <a:rPr lang="en-US" sz="2000" dirty="0" smtClean="0"/>
              <a:t> </a:t>
            </a:r>
            <a:r>
              <a:rPr lang="en-US" sz="2000" dirty="0" err="1" smtClean="0"/>
              <a:t>trước</a:t>
            </a:r>
            <a:r>
              <a:rPr lang="en-US" sz="2000" dirty="0" smtClean="0"/>
              <a:t> </a:t>
            </a:r>
            <a:r>
              <a:rPr lang="en-US" sz="2000" dirty="0" err="1" smtClean="0"/>
              <a:t>sau</a:t>
            </a:r>
            <a:r>
              <a:rPr lang="en-US" sz="2000" dirty="0" smtClean="0"/>
              <a:t> </a:t>
            </a:r>
            <a:r>
              <a:rPr lang="en-US" sz="2000" dirty="0" err="1" smtClean="0"/>
              <a:t>của</a:t>
            </a:r>
            <a:r>
              <a:rPr lang="en-US" sz="2000" dirty="0" smtClean="0"/>
              <a:t> </a:t>
            </a:r>
            <a:r>
              <a:rPr lang="en-US" sz="2000" dirty="0" err="1" smtClean="0"/>
              <a:t>hai</a:t>
            </a:r>
            <a:r>
              <a:rPr lang="en-US" sz="2000" dirty="0" smtClean="0"/>
              <a:t> </a:t>
            </a:r>
            <a:r>
              <a:rPr lang="en-US" sz="2000" dirty="0" err="1" smtClean="0"/>
              <a:t>sự</a:t>
            </a:r>
            <a:r>
              <a:rPr lang="en-US" sz="2000" dirty="0" smtClean="0"/>
              <a:t> </a:t>
            </a:r>
            <a:r>
              <a:rPr lang="en-US" sz="2000" dirty="0" err="1" smtClean="0"/>
              <a:t>kiện</a:t>
            </a:r>
            <a:r>
              <a:rPr lang="en-US" sz="2000" dirty="0" smtClean="0"/>
              <a:t> </a:t>
            </a:r>
            <a:r>
              <a:rPr lang="en-US" sz="2000" dirty="0" err="1" smtClean="0"/>
              <a:t>trên</a:t>
            </a:r>
            <a:r>
              <a:rPr lang="en-US" sz="2000" dirty="0" smtClean="0"/>
              <a:t>, do </a:t>
            </a:r>
            <a:r>
              <a:rPr lang="en-US" sz="2000" dirty="0" err="1" smtClean="0"/>
              <a:t>đó</a:t>
            </a:r>
            <a:r>
              <a:rPr lang="en-US" sz="2000" dirty="0" smtClean="0"/>
              <a:t> </a:t>
            </a:r>
            <a:r>
              <a:rPr lang="en-US" sz="2000" dirty="0" err="1" smtClean="0"/>
              <a:t>người</a:t>
            </a:r>
            <a:r>
              <a:rPr lang="en-US" sz="2000" dirty="0" smtClean="0"/>
              <a:t> </a:t>
            </a:r>
            <a:r>
              <a:rPr lang="en-US" sz="2000" dirty="0" err="1" smtClean="0"/>
              <a:t>ta</a:t>
            </a:r>
            <a:r>
              <a:rPr lang="en-US" sz="2000" dirty="0" smtClean="0"/>
              <a:t> </a:t>
            </a:r>
            <a:r>
              <a:rPr lang="en-US" sz="2000" dirty="0" err="1" smtClean="0"/>
              <a:t>nói</a:t>
            </a:r>
            <a:r>
              <a:rPr lang="en-US" sz="2000" dirty="0" smtClean="0"/>
              <a:t> </a:t>
            </a:r>
            <a:r>
              <a:rPr lang="en-US" sz="2000" dirty="0" err="1" smtClean="0"/>
              <a:t>đồng</a:t>
            </a:r>
            <a:r>
              <a:rPr lang="en-US" sz="2000" dirty="0" smtClean="0"/>
              <a:t> </a:t>
            </a:r>
            <a:r>
              <a:rPr lang="en-US" sz="2000" dirty="0" err="1" smtClean="0"/>
              <a:t>hồ</a:t>
            </a:r>
            <a:r>
              <a:rPr lang="en-US" sz="2000" dirty="0" smtClean="0"/>
              <a:t> vector </a:t>
            </a:r>
            <a:r>
              <a:rPr lang="en-US" sz="2000" dirty="0" err="1" smtClean="0"/>
              <a:t>là</a:t>
            </a:r>
            <a:r>
              <a:rPr lang="en-US" sz="2000" dirty="0" smtClean="0"/>
              <a:t> </a:t>
            </a:r>
            <a:r>
              <a:rPr lang="en-US" sz="2000" dirty="0" err="1" smtClean="0"/>
              <a:t>nhân</a:t>
            </a:r>
            <a:r>
              <a:rPr lang="en-US" sz="2000" dirty="0" smtClean="0"/>
              <a:t> </a:t>
            </a:r>
            <a:r>
              <a:rPr lang="en-US" sz="2000" dirty="0" err="1" smtClean="0"/>
              <a:t>quả</a:t>
            </a:r>
            <a:r>
              <a:rPr lang="en-US" sz="2000" dirty="0" smtClean="0"/>
              <a:t> </a:t>
            </a:r>
            <a:r>
              <a:rPr lang="en-US" sz="2000" dirty="0" err="1" smtClean="0"/>
              <a:t>hóa</a:t>
            </a:r>
            <a:r>
              <a:rPr lang="en-US" sz="2000" dirty="0" smtClean="0"/>
              <a:t> </a:t>
            </a:r>
            <a:r>
              <a:rPr lang="en-US" sz="2000" dirty="0" err="1" smtClean="0"/>
              <a:t>các</a:t>
            </a:r>
            <a:r>
              <a:rPr lang="en-US" sz="2000" dirty="0" smtClean="0"/>
              <a:t> </a:t>
            </a:r>
            <a:r>
              <a:rPr lang="en-US" sz="2000" dirty="0" err="1" smtClean="0"/>
              <a:t>sự</a:t>
            </a:r>
            <a:r>
              <a:rPr lang="en-US" sz="2000" dirty="0" smtClean="0"/>
              <a:t> </a:t>
            </a:r>
            <a:r>
              <a:rPr lang="en-US" sz="2000" dirty="0" err="1" smtClean="0"/>
              <a:t>kiện</a:t>
            </a:r>
            <a:r>
              <a:rPr lang="en-US" sz="2000" dirty="0" smtClean="0"/>
              <a:t> phi </a:t>
            </a:r>
            <a:r>
              <a:rPr lang="en-US" sz="2000" dirty="0" err="1" smtClean="0"/>
              <a:t>nhân</a:t>
            </a:r>
            <a:r>
              <a:rPr lang="en-US" sz="2000" dirty="0" smtClean="0"/>
              <a:t> </a:t>
            </a:r>
            <a:r>
              <a:rPr lang="en-US" sz="2000" dirty="0" err="1" smtClean="0"/>
              <a:t>quả</a:t>
            </a:r>
            <a:r>
              <a:rPr lang="en-US" sz="2000" dirty="0" smtClean="0"/>
              <a:t>.</a:t>
            </a:r>
            <a:endParaRPr lang="en-US" sz="2000" dirty="0"/>
          </a:p>
        </p:txBody>
      </p:sp>
      <p:sp>
        <p:nvSpPr>
          <p:cNvPr id="4" name="Rectangle 2"/>
          <p:cNvSpPr>
            <a:spLocks noGrp="1" noChangeArrowheads="1"/>
          </p:cNvSpPr>
          <p:nvPr>
            <p:ph type="title"/>
          </p:nvPr>
        </p:nvSpPr>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vector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0"/>
            <a:ext cx="8229600" cy="838200"/>
          </a:xfrm>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vector</a:t>
            </a:r>
          </a:p>
        </p:txBody>
      </p:sp>
      <p:sp>
        <p:nvSpPr>
          <p:cNvPr id="270339" name="Rectangle 3"/>
          <p:cNvSpPr>
            <a:spLocks noGrp="1" noChangeArrowheads="1"/>
          </p:cNvSpPr>
          <p:nvPr>
            <p:ph type="body" idx="1"/>
          </p:nvPr>
        </p:nvSpPr>
        <p:spPr>
          <a:xfrm>
            <a:off x="206375" y="1125538"/>
            <a:ext cx="8678863" cy="5260975"/>
          </a:xfrm>
        </p:spPr>
        <p:txBody>
          <a:bodyPr>
            <a:normAutofit lnSpcReduction="10000"/>
          </a:bodyPr>
          <a:lstStyle/>
          <a:p>
            <a:pPr marL="533400" indent="-533400">
              <a:buFont typeface="Wingdings" pitchFamily="2" charset="2"/>
              <a:buChar char="q"/>
            </a:pPr>
            <a:r>
              <a:rPr lang="en-US" sz="2200" dirty="0" err="1"/>
              <a:t>Tại</a:t>
            </a:r>
            <a:r>
              <a:rPr lang="en-US" sz="2200" dirty="0"/>
              <a:t> </a:t>
            </a:r>
            <a:r>
              <a:rPr lang="en-US" sz="2200" dirty="0" err="1"/>
              <a:t>mỗi</a:t>
            </a:r>
            <a:r>
              <a:rPr lang="en-US" sz="2200" dirty="0"/>
              <a:t> </a:t>
            </a:r>
            <a:r>
              <a:rPr lang="en-US" sz="2200" dirty="0" err="1"/>
              <a:t>tiến</a:t>
            </a:r>
            <a:r>
              <a:rPr lang="en-US" sz="2200" dirty="0"/>
              <a:t> </a:t>
            </a:r>
            <a:r>
              <a:rPr lang="en-US" sz="2200" dirty="0" err="1"/>
              <a:t>trình</a:t>
            </a:r>
            <a:r>
              <a:rPr lang="en-US" sz="2200" dirty="0" smtClean="0"/>
              <a:t>:</a:t>
            </a:r>
            <a:endParaRPr lang="en-US" sz="2200" dirty="0"/>
          </a:p>
          <a:p>
            <a:pPr marL="914400" lvl="1" indent="-457200"/>
            <a:r>
              <a:rPr lang="en-US" sz="2200" dirty="0" err="1"/>
              <a:t>mỗi</a:t>
            </a:r>
            <a:r>
              <a:rPr lang="en-US" sz="2200" dirty="0"/>
              <a:t> </a:t>
            </a:r>
            <a:r>
              <a:rPr lang="en-US" sz="2200" dirty="0" err="1"/>
              <a:t>đồng</a:t>
            </a:r>
            <a:r>
              <a:rPr lang="en-US" sz="2200" dirty="0"/>
              <a:t> </a:t>
            </a:r>
            <a:r>
              <a:rPr lang="en-US" sz="2200" dirty="0" err="1"/>
              <a:t>hồ</a:t>
            </a:r>
            <a:r>
              <a:rPr lang="en-US" sz="2200" dirty="0"/>
              <a:t> </a:t>
            </a:r>
            <a:r>
              <a:rPr lang="en-US" sz="2200" i="1" dirty="0"/>
              <a:t>V</a:t>
            </a:r>
            <a:r>
              <a:rPr lang="en-US" sz="2200" i="1" baseline="-25000" dirty="0"/>
              <a:t>i</a:t>
            </a:r>
            <a:r>
              <a:rPr lang="en-US" sz="2200" dirty="0"/>
              <a:t> </a:t>
            </a:r>
            <a:r>
              <a:rPr lang="en-US" sz="2200" dirty="0" err="1"/>
              <a:t>là</a:t>
            </a:r>
            <a:r>
              <a:rPr lang="en-US" sz="2200" dirty="0"/>
              <a:t> </a:t>
            </a:r>
            <a:r>
              <a:rPr lang="en-US" sz="2200" dirty="0" err="1"/>
              <a:t>một</a:t>
            </a:r>
            <a:r>
              <a:rPr lang="en-US" sz="2200" dirty="0"/>
              <a:t> vector </a:t>
            </a:r>
            <a:r>
              <a:rPr lang="en-US" sz="2200" dirty="0" err="1" smtClean="0"/>
              <a:t>gắn</a:t>
            </a:r>
            <a:r>
              <a:rPr lang="en-US" sz="2200" dirty="0" smtClean="0"/>
              <a:t> </a:t>
            </a:r>
            <a:r>
              <a:rPr lang="en-US" sz="2000" dirty="0" smtClean="0"/>
              <a:t>P</a:t>
            </a:r>
            <a:r>
              <a:rPr lang="en-US" sz="2000" baseline="-25000" dirty="0" smtClean="0"/>
              <a:t>i</a:t>
            </a:r>
            <a:r>
              <a:rPr lang="en-US" sz="2000" dirty="0" smtClean="0"/>
              <a:t> </a:t>
            </a:r>
            <a:r>
              <a:rPr lang="en-US" sz="2000" dirty="0" err="1" smtClean="0"/>
              <a:t>kích</a:t>
            </a:r>
            <a:r>
              <a:rPr lang="en-US" sz="2000" dirty="0" smtClean="0"/>
              <a:t> </a:t>
            </a:r>
            <a:r>
              <a:rPr lang="en-US" sz="2000" dirty="0" err="1" smtClean="0"/>
              <a:t>thước</a:t>
            </a:r>
            <a:r>
              <a:rPr lang="en-US" sz="2000" dirty="0" smtClean="0"/>
              <a:t> N</a:t>
            </a:r>
            <a:endParaRPr lang="en-US" sz="2200" i="1" dirty="0"/>
          </a:p>
          <a:p>
            <a:pPr marL="914400" lvl="1" indent="-457200"/>
            <a:r>
              <a:rPr lang="en-US" sz="2200" i="1" dirty="0"/>
              <a:t>V</a:t>
            </a:r>
            <a:r>
              <a:rPr lang="en-US" sz="2200" i="1" baseline="-25000" dirty="0"/>
              <a:t>i</a:t>
            </a:r>
            <a:r>
              <a:rPr lang="en-US" sz="2200" dirty="0"/>
              <a:t>[</a:t>
            </a:r>
            <a:r>
              <a:rPr lang="en-US" sz="2200" i="1" dirty="0"/>
              <a:t>j</a:t>
            </a:r>
            <a:r>
              <a:rPr lang="en-US" sz="2200" dirty="0"/>
              <a:t>] </a:t>
            </a:r>
            <a:r>
              <a:rPr lang="en-US" sz="2400" dirty="0" err="1" smtClean="0"/>
              <a:t>số</a:t>
            </a:r>
            <a:r>
              <a:rPr lang="en-US" sz="2400" dirty="0" smtClean="0"/>
              <a:t> </a:t>
            </a:r>
            <a:r>
              <a:rPr lang="en-US" sz="2400" dirty="0" err="1" smtClean="0"/>
              <a:t>sự</a:t>
            </a:r>
            <a:r>
              <a:rPr lang="en-US" sz="2400" dirty="0" smtClean="0"/>
              <a:t> </a:t>
            </a:r>
            <a:r>
              <a:rPr lang="en-US" sz="2400" dirty="0" err="1" smtClean="0"/>
              <a:t>kiện</a:t>
            </a:r>
            <a:r>
              <a:rPr lang="en-US" sz="2400" dirty="0" smtClean="0"/>
              <a:t> </a:t>
            </a:r>
            <a:r>
              <a:rPr lang="en-US" sz="2400" dirty="0" err="1" smtClean="0"/>
              <a:t>đã</a:t>
            </a:r>
            <a:r>
              <a:rPr lang="en-US" sz="2400" dirty="0" smtClean="0"/>
              <a:t> </a:t>
            </a:r>
            <a:r>
              <a:rPr lang="en-US" sz="2400" dirty="0" err="1" smtClean="0"/>
              <a:t>xảy</a:t>
            </a:r>
            <a:r>
              <a:rPr lang="en-US" sz="2400" dirty="0" smtClean="0"/>
              <a:t> </a:t>
            </a:r>
            <a:r>
              <a:rPr lang="en-US" sz="2400" dirty="0" err="1" smtClean="0"/>
              <a:t>ra</a:t>
            </a:r>
            <a:r>
              <a:rPr lang="en-US" sz="2400" dirty="0" smtClean="0"/>
              <a:t> </a:t>
            </a:r>
            <a:r>
              <a:rPr lang="en-US" sz="2400" dirty="0" err="1" smtClean="0"/>
              <a:t>đến</a:t>
            </a:r>
            <a:r>
              <a:rPr lang="en-US" sz="2400" dirty="0" smtClean="0"/>
              <a:t> </a:t>
            </a:r>
            <a:r>
              <a:rPr lang="en-US" sz="2400" dirty="0" err="1" smtClean="0"/>
              <a:t>thời</a:t>
            </a:r>
            <a:r>
              <a:rPr lang="en-US" sz="2400" dirty="0" smtClean="0"/>
              <a:t> </a:t>
            </a:r>
            <a:r>
              <a:rPr lang="en-US" sz="2400" dirty="0" err="1" smtClean="0"/>
              <a:t>điểm</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tiến</a:t>
            </a:r>
            <a:r>
              <a:rPr lang="en-US" sz="2400" dirty="0" smtClean="0"/>
              <a:t> </a:t>
            </a:r>
            <a:r>
              <a:rPr lang="en-US" sz="2400" dirty="0" err="1" smtClean="0"/>
              <a:t>trình</a:t>
            </a:r>
            <a:r>
              <a:rPr lang="en-US" sz="2400" dirty="0" smtClean="0"/>
              <a:t> P</a:t>
            </a:r>
            <a:r>
              <a:rPr lang="en-US" sz="2400" baseline="-25000" dirty="0" smtClean="0"/>
              <a:t>i</a:t>
            </a:r>
            <a:r>
              <a:rPr lang="en-US" sz="2400" dirty="0" smtClean="0"/>
              <a:t>.</a:t>
            </a:r>
          </a:p>
          <a:p>
            <a:pPr marL="914400" lvl="1" indent="-457200"/>
            <a:r>
              <a:rPr lang="en-US" sz="2400" dirty="0" err="1" smtClean="0"/>
              <a:t>Nếu</a:t>
            </a:r>
            <a:r>
              <a:rPr lang="en-US" sz="2400" dirty="0" smtClean="0"/>
              <a:t> V</a:t>
            </a:r>
            <a:r>
              <a:rPr lang="en-US" sz="2400" baseline="-25000" dirty="0" smtClean="0"/>
              <a:t>i</a:t>
            </a:r>
            <a:r>
              <a:rPr lang="en-US" sz="2400" dirty="0" smtClean="0"/>
              <a:t>[j] = k </a:t>
            </a:r>
            <a:r>
              <a:rPr lang="en-US" sz="2400" dirty="0" err="1" smtClean="0"/>
              <a:t>thì</a:t>
            </a:r>
            <a:r>
              <a:rPr lang="en-US" sz="2400" dirty="0" smtClean="0"/>
              <a:t> P</a:t>
            </a:r>
            <a:r>
              <a:rPr lang="en-US" sz="2400" baseline="-25000" dirty="0" smtClean="0"/>
              <a:t>i</a:t>
            </a:r>
            <a:r>
              <a:rPr lang="en-US" sz="2400" dirty="0" smtClean="0"/>
              <a:t> </a:t>
            </a:r>
            <a:r>
              <a:rPr lang="en-US" sz="2400" dirty="0" err="1" smtClean="0"/>
              <a:t>hiểu</a:t>
            </a:r>
            <a:r>
              <a:rPr lang="en-US" sz="2400" dirty="0" smtClean="0"/>
              <a:t> </a:t>
            </a:r>
            <a:r>
              <a:rPr lang="en-US" sz="2400" dirty="0" err="1" smtClean="0"/>
              <a:t>rằng</a:t>
            </a:r>
            <a:r>
              <a:rPr lang="en-US" sz="2400" dirty="0" smtClean="0"/>
              <a:t> k </a:t>
            </a:r>
            <a:r>
              <a:rPr lang="en-US" sz="2400" dirty="0" err="1" smtClean="0"/>
              <a:t>sự</a:t>
            </a:r>
            <a:r>
              <a:rPr lang="en-US" sz="2400" dirty="0" smtClean="0"/>
              <a:t> </a:t>
            </a:r>
            <a:r>
              <a:rPr lang="en-US" sz="2400" dirty="0" err="1" smtClean="0"/>
              <a:t>kiện</a:t>
            </a:r>
            <a:r>
              <a:rPr lang="en-US" sz="2400" dirty="0" smtClean="0"/>
              <a:t> </a:t>
            </a:r>
            <a:r>
              <a:rPr lang="en-US" sz="2400" dirty="0" err="1" smtClean="0"/>
              <a:t>đã</a:t>
            </a:r>
            <a:r>
              <a:rPr lang="en-US" sz="2400" dirty="0" smtClean="0"/>
              <a:t> </a:t>
            </a:r>
            <a:r>
              <a:rPr lang="en-US" sz="2400" dirty="0" err="1" smtClean="0"/>
              <a:t>xảy</a:t>
            </a:r>
            <a:r>
              <a:rPr lang="en-US" sz="2400" dirty="0" smtClean="0"/>
              <a:t> </a:t>
            </a:r>
            <a:r>
              <a:rPr lang="en-US" sz="2400" dirty="0" err="1" smtClean="0"/>
              <a:t>ra</a:t>
            </a:r>
            <a:r>
              <a:rPr lang="en-US" sz="2400" dirty="0" smtClean="0"/>
              <a:t> ở P</a:t>
            </a:r>
            <a:r>
              <a:rPr lang="en-US" sz="2400" baseline="-25000" dirty="0" smtClean="0"/>
              <a:t>i</a:t>
            </a:r>
            <a:r>
              <a:rPr lang="en-US" sz="2400" dirty="0" smtClean="0"/>
              <a:t>.</a:t>
            </a:r>
            <a:endParaRPr lang="en-US" sz="2200" i="1" dirty="0"/>
          </a:p>
          <a:p>
            <a:pPr marL="533400" indent="-533400">
              <a:buFont typeface="Wingdings" pitchFamily="2" charset="2"/>
              <a:buChar char="q"/>
            </a:pPr>
            <a:r>
              <a:rPr lang="en-US" sz="2200" dirty="0" err="1"/>
              <a:t>Thuật</a:t>
            </a:r>
            <a:r>
              <a:rPr lang="en-US" sz="2200" dirty="0"/>
              <a:t> </a:t>
            </a:r>
            <a:r>
              <a:rPr lang="en-US" sz="2200" dirty="0" err="1"/>
              <a:t>toán</a:t>
            </a:r>
            <a:r>
              <a:rPr lang="en-US" sz="2200" dirty="0"/>
              <a:t>:</a:t>
            </a:r>
          </a:p>
          <a:p>
            <a:pPr marL="533400" indent="-533400" algn="just">
              <a:buFontTx/>
              <a:buAutoNum type="arabicPeriod"/>
            </a:pPr>
            <a:r>
              <a:rPr lang="en-US" sz="2200" dirty="0" err="1"/>
              <a:t>Khởi</a:t>
            </a:r>
            <a:r>
              <a:rPr lang="en-US" sz="2200" dirty="0"/>
              <a:t> </a:t>
            </a:r>
            <a:r>
              <a:rPr lang="en-US" sz="2200" dirty="0" err="1"/>
              <a:t>tạo</a:t>
            </a:r>
            <a:r>
              <a:rPr lang="en-US" sz="2200" dirty="0"/>
              <a:t>: </a:t>
            </a:r>
            <a:r>
              <a:rPr lang="en-US" sz="2200" i="1" dirty="0"/>
              <a:t>V</a:t>
            </a:r>
            <a:r>
              <a:rPr lang="en-US" sz="2200" i="1" baseline="-25000" dirty="0"/>
              <a:t>i</a:t>
            </a:r>
            <a:r>
              <a:rPr lang="en-US" sz="2200" dirty="0"/>
              <a:t>[</a:t>
            </a:r>
            <a:r>
              <a:rPr lang="en-US" sz="2200" i="1" dirty="0"/>
              <a:t>j</a:t>
            </a:r>
            <a:r>
              <a:rPr lang="en-US" sz="2200" dirty="0"/>
              <a:t>] := 0 </a:t>
            </a:r>
            <a:r>
              <a:rPr lang="en-US" sz="2200" dirty="0" err="1"/>
              <a:t>với</a:t>
            </a:r>
            <a:r>
              <a:rPr lang="en-US" sz="2200" dirty="0"/>
              <a:t> </a:t>
            </a:r>
            <a:r>
              <a:rPr lang="en-US" sz="2200" i="1" dirty="0" err="1"/>
              <a:t>i</a:t>
            </a:r>
            <a:r>
              <a:rPr lang="en-US" sz="2200" dirty="0" err="1"/>
              <a:t>,</a:t>
            </a:r>
            <a:r>
              <a:rPr lang="en-US" sz="2200" i="1" dirty="0" err="1"/>
              <a:t>j</a:t>
            </a:r>
            <a:r>
              <a:rPr lang="en-US" sz="2200" dirty="0"/>
              <a:t> </a:t>
            </a:r>
            <a:r>
              <a:rPr lang="en-US" sz="2200" dirty="0" err="1"/>
              <a:t>thuộc</a:t>
            </a:r>
            <a:r>
              <a:rPr lang="en-US" sz="2200" dirty="0"/>
              <a:t> {1,…, </a:t>
            </a:r>
            <a:r>
              <a:rPr lang="en-US" sz="2200" i="1" dirty="0"/>
              <a:t>N</a:t>
            </a:r>
            <a:r>
              <a:rPr lang="en-US" sz="2200" dirty="0"/>
              <a:t>}</a:t>
            </a:r>
          </a:p>
          <a:p>
            <a:pPr marL="533400" indent="-533400">
              <a:buFontTx/>
              <a:buAutoNum type="arabicPeriod"/>
            </a:pPr>
            <a:r>
              <a:rPr lang="en-US" sz="2200" dirty="0" err="1"/>
              <a:t>Trước</a:t>
            </a:r>
            <a:r>
              <a:rPr lang="en-US" sz="2200" dirty="0"/>
              <a:t> </a:t>
            </a:r>
            <a:r>
              <a:rPr lang="en-US" sz="2200" dirty="0" err="1"/>
              <a:t>khi</a:t>
            </a:r>
            <a:r>
              <a:rPr lang="en-US" sz="2200" dirty="0"/>
              <a:t> </a:t>
            </a:r>
            <a:r>
              <a:rPr lang="en-US" sz="2200" i="1" dirty="0"/>
              <a:t>p</a:t>
            </a:r>
            <a:r>
              <a:rPr lang="en-US" sz="2200" i="1" baseline="-25000" dirty="0"/>
              <a:t>i</a:t>
            </a:r>
            <a:r>
              <a:rPr lang="en-US" sz="2200" dirty="0"/>
              <a:t> </a:t>
            </a:r>
            <a:r>
              <a:rPr lang="en-US" sz="2200" dirty="0" err="1"/>
              <a:t>gắn</a:t>
            </a:r>
            <a:r>
              <a:rPr lang="en-US" sz="2200" dirty="0"/>
              <a:t> </a:t>
            </a:r>
            <a:r>
              <a:rPr lang="en-US" sz="2200" dirty="0" err="1"/>
              <a:t>timestampt</a:t>
            </a:r>
            <a:r>
              <a:rPr lang="en-US" sz="2200" dirty="0"/>
              <a:t> </a:t>
            </a:r>
            <a:r>
              <a:rPr lang="en-US" sz="2200" dirty="0" err="1"/>
              <a:t>một</a:t>
            </a:r>
            <a:r>
              <a:rPr lang="en-US" sz="2200" dirty="0"/>
              <a:t> </a:t>
            </a:r>
            <a:r>
              <a:rPr lang="en-US" sz="2200" dirty="0" err="1"/>
              <a:t>sự</a:t>
            </a:r>
            <a:r>
              <a:rPr lang="en-US" sz="2200" dirty="0"/>
              <a:t> </a:t>
            </a:r>
            <a:r>
              <a:rPr lang="en-US" sz="2200" dirty="0" err="1"/>
              <a:t>kiện</a:t>
            </a:r>
            <a:r>
              <a:rPr lang="en-US" sz="2200" dirty="0"/>
              <a:t>, </a:t>
            </a:r>
            <a:r>
              <a:rPr lang="en-US" sz="2200" i="1" dirty="0"/>
              <a:t>V</a:t>
            </a:r>
            <a:r>
              <a:rPr lang="en-US" sz="2200" i="1" baseline="-25000" dirty="0"/>
              <a:t>i</a:t>
            </a:r>
            <a:r>
              <a:rPr lang="en-US" sz="2200" dirty="0"/>
              <a:t>[</a:t>
            </a:r>
            <a:r>
              <a:rPr lang="en-US" sz="2200" i="1" dirty="0" err="1"/>
              <a:t>i</a:t>
            </a:r>
            <a:r>
              <a:rPr lang="en-US" sz="2200" dirty="0"/>
              <a:t>] :=  </a:t>
            </a:r>
            <a:r>
              <a:rPr lang="en-US" sz="2200" i="1" dirty="0"/>
              <a:t>V</a:t>
            </a:r>
            <a:r>
              <a:rPr lang="en-US" sz="2200" i="1" baseline="-25000" dirty="0"/>
              <a:t>i</a:t>
            </a:r>
            <a:r>
              <a:rPr lang="en-US" sz="2200" dirty="0"/>
              <a:t>[</a:t>
            </a:r>
            <a:r>
              <a:rPr lang="en-US" sz="2200" i="1" dirty="0" err="1"/>
              <a:t>i</a:t>
            </a:r>
            <a:r>
              <a:rPr lang="en-US" sz="2200" dirty="0"/>
              <a:t>] + 1</a:t>
            </a:r>
          </a:p>
          <a:p>
            <a:pPr marL="533400" indent="-533400">
              <a:buFontTx/>
              <a:buAutoNum type="arabicPeriod"/>
            </a:pPr>
            <a:r>
              <a:rPr lang="en-US" sz="2200" dirty="0" err="1"/>
              <a:t>Mỗi</a:t>
            </a:r>
            <a:r>
              <a:rPr lang="en-US" sz="2200" dirty="0"/>
              <a:t> </a:t>
            </a:r>
            <a:r>
              <a:rPr lang="en-US" sz="2200" dirty="0" err="1"/>
              <a:t>khi</a:t>
            </a:r>
            <a:r>
              <a:rPr lang="en-US" sz="2200" dirty="0"/>
              <a:t> </a:t>
            </a:r>
            <a:r>
              <a:rPr lang="en-US" sz="2200" dirty="0" err="1"/>
              <a:t>một</a:t>
            </a:r>
            <a:r>
              <a:rPr lang="en-US" sz="2200" dirty="0"/>
              <a:t> </a:t>
            </a:r>
            <a:r>
              <a:rPr lang="en-US" sz="2200" dirty="0" err="1"/>
              <a:t>thông</a:t>
            </a:r>
            <a:r>
              <a:rPr lang="en-US" sz="2200" dirty="0"/>
              <a:t> </a:t>
            </a:r>
            <a:r>
              <a:rPr lang="en-US" sz="2200" dirty="0" err="1"/>
              <a:t>điệp</a:t>
            </a:r>
            <a:r>
              <a:rPr lang="en-US" sz="2200" dirty="0"/>
              <a:t> </a:t>
            </a:r>
            <a:r>
              <a:rPr lang="en-US" sz="2200" i="1" dirty="0"/>
              <a:t>m</a:t>
            </a:r>
            <a:r>
              <a:rPr lang="en-US" sz="2200" dirty="0"/>
              <a:t> </a:t>
            </a:r>
            <a:r>
              <a:rPr lang="en-US" sz="2200" dirty="0" err="1"/>
              <a:t>được</a:t>
            </a:r>
            <a:r>
              <a:rPr lang="en-US" sz="2200" dirty="0"/>
              <a:t> </a:t>
            </a:r>
            <a:r>
              <a:rPr lang="en-US" sz="2200" dirty="0" err="1"/>
              <a:t>gửi</a:t>
            </a:r>
            <a:r>
              <a:rPr lang="en-US" sz="2200" dirty="0"/>
              <a:t> </a:t>
            </a:r>
            <a:r>
              <a:rPr lang="en-US" sz="2200" dirty="0" err="1"/>
              <a:t>từ</a:t>
            </a:r>
            <a:r>
              <a:rPr lang="en-US" sz="2200" dirty="0"/>
              <a:t> </a:t>
            </a:r>
            <a:r>
              <a:rPr lang="en-US" sz="2200" i="1" dirty="0"/>
              <a:t>p</a:t>
            </a:r>
            <a:r>
              <a:rPr lang="en-US" sz="2200" i="1" baseline="-25000" dirty="0"/>
              <a:t>i </a:t>
            </a:r>
            <a:r>
              <a:rPr lang="en-US" sz="2200" dirty="0" err="1"/>
              <a:t>đến</a:t>
            </a:r>
            <a:r>
              <a:rPr lang="en-US" sz="2200" dirty="0"/>
              <a:t> </a:t>
            </a:r>
            <a:r>
              <a:rPr lang="en-US" sz="2200" i="1" dirty="0" err="1"/>
              <a:t>p</a:t>
            </a:r>
            <a:r>
              <a:rPr lang="en-US" sz="2200" i="1" baseline="-25000" dirty="0" err="1"/>
              <a:t>j</a:t>
            </a:r>
            <a:r>
              <a:rPr lang="en-US" sz="2200" dirty="0"/>
              <a:t>:</a:t>
            </a:r>
          </a:p>
          <a:p>
            <a:pPr marL="914400" lvl="1" indent="-457200"/>
            <a:r>
              <a:rPr lang="en-US" sz="2200" i="1" dirty="0"/>
              <a:t>p</a:t>
            </a:r>
            <a:r>
              <a:rPr lang="en-US" sz="2200" i="1" baseline="-25000" dirty="0"/>
              <a:t>i </a:t>
            </a:r>
            <a:r>
              <a:rPr lang="en-US" sz="2200" dirty="0" err="1"/>
              <a:t>chạy</a:t>
            </a:r>
            <a:r>
              <a:rPr lang="en-US" sz="2200" dirty="0"/>
              <a:t> </a:t>
            </a:r>
            <a:r>
              <a:rPr lang="en-US" sz="2200" i="1" dirty="0"/>
              <a:t>V</a:t>
            </a:r>
            <a:r>
              <a:rPr lang="en-US" sz="2200" i="1" baseline="-25000" dirty="0"/>
              <a:t>i</a:t>
            </a:r>
            <a:r>
              <a:rPr lang="en-US" sz="2200" dirty="0"/>
              <a:t>[</a:t>
            </a:r>
            <a:r>
              <a:rPr lang="en-US" sz="2200" i="1" dirty="0"/>
              <a:t>j</a:t>
            </a:r>
            <a:r>
              <a:rPr lang="en-US" sz="2200" dirty="0"/>
              <a:t>] :=  </a:t>
            </a:r>
            <a:r>
              <a:rPr lang="en-US" sz="2200" i="1" dirty="0"/>
              <a:t>V</a:t>
            </a:r>
            <a:r>
              <a:rPr lang="en-US" sz="2200" i="1" baseline="-25000" dirty="0"/>
              <a:t>i</a:t>
            </a:r>
            <a:r>
              <a:rPr lang="en-US" sz="2200" dirty="0"/>
              <a:t>[</a:t>
            </a:r>
            <a:r>
              <a:rPr lang="en-US" sz="2200" i="1" dirty="0"/>
              <a:t>j</a:t>
            </a:r>
            <a:r>
              <a:rPr lang="en-US" sz="2200" dirty="0"/>
              <a:t>] + 1 </a:t>
            </a:r>
            <a:r>
              <a:rPr lang="en-US" sz="2200" dirty="0" err="1"/>
              <a:t>và</a:t>
            </a:r>
            <a:r>
              <a:rPr lang="en-US" sz="2200" dirty="0"/>
              <a:t> </a:t>
            </a:r>
            <a:r>
              <a:rPr lang="en-US" sz="2200" dirty="0" err="1"/>
              <a:t>gửi</a:t>
            </a:r>
            <a:r>
              <a:rPr lang="en-US" sz="2200" dirty="0"/>
              <a:t> </a:t>
            </a:r>
            <a:r>
              <a:rPr lang="en-US" sz="2200" i="1" dirty="0"/>
              <a:t>V</a:t>
            </a:r>
            <a:r>
              <a:rPr lang="en-US" sz="2200" i="1" baseline="-25000" dirty="0"/>
              <a:t>i </a:t>
            </a:r>
            <a:r>
              <a:rPr lang="en-US" sz="2200" dirty="0" err="1"/>
              <a:t>với</a:t>
            </a:r>
            <a:r>
              <a:rPr lang="en-US" sz="2200" dirty="0"/>
              <a:t> </a:t>
            </a:r>
            <a:r>
              <a:rPr lang="en-US" sz="2200" i="1" dirty="0"/>
              <a:t>m</a:t>
            </a:r>
            <a:r>
              <a:rPr lang="en-US" sz="2200" dirty="0"/>
              <a:t>.</a:t>
            </a:r>
          </a:p>
          <a:p>
            <a:pPr marL="914400" lvl="1" indent="-457200"/>
            <a:r>
              <a:rPr lang="en-US" sz="2200" i="1" dirty="0" err="1"/>
              <a:t>p</a:t>
            </a:r>
            <a:r>
              <a:rPr lang="en-US" sz="2200" i="1" baseline="-25000" dirty="0" err="1"/>
              <a:t>j</a:t>
            </a:r>
            <a:r>
              <a:rPr lang="en-US" sz="2200" i="1" baseline="-25000" dirty="0"/>
              <a:t> </a:t>
            </a:r>
            <a:r>
              <a:rPr lang="en-US" sz="2200" dirty="0" err="1"/>
              <a:t>nhận</a:t>
            </a:r>
            <a:r>
              <a:rPr lang="en-US" sz="2200" dirty="0"/>
              <a:t> </a:t>
            </a:r>
            <a:r>
              <a:rPr lang="en-US" sz="2200" i="1" dirty="0"/>
              <a:t>V</a:t>
            </a:r>
            <a:r>
              <a:rPr lang="en-US" sz="2200" i="1" baseline="-25000" dirty="0"/>
              <a:t>i </a:t>
            </a:r>
            <a:r>
              <a:rPr lang="en-US" sz="2200" dirty="0" err="1"/>
              <a:t>với</a:t>
            </a:r>
            <a:r>
              <a:rPr lang="en-US" sz="2200" dirty="0"/>
              <a:t> </a:t>
            </a:r>
            <a:r>
              <a:rPr lang="en-US" sz="2200" i="1" dirty="0"/>
              <a:t>m</a:t>
            </a:r>
            <a:r>
              <a:rPr lang="en-US" sz="2200" dirty="0"/>
              <a:t> </a:t>
            </a:r>
            <a:r>
              <a:rPr lang="en-US" sz="2200" dirty="0" err="1"/>
              <a:t>và</a:t>
            </a:r>
            <a:r>
              <a:rPr lang="en-US" sz="2200" dirty="0"/>
              <a:t> </a:t>
            </a:r>
            <a:r>
              <a:rPr lang="en-US" sz="2200" dirty="0" err="1"/>
              <a:t>trộn</a:t>
            </a:r>
            <a:r>
              <a:rPr lang="en-US" sz="2200" dirty="0"/>
              <a:t> </a:t>
            </a:r>
            <a:r>
              <a:rPr lang="en-US" sz="2200" dirty="0" err="1"/>
              <a:t>với</a:t>
            </a:r>
            <a:r>
              <a:rPr lang="en-US" sz="2200" dirty="0"/>
              <a:t> </a:t>
            </a:r>
            <a:r>
              <a:rPr lang="en-US" sz="2200" dirty="0" err="1"/>
              <a:t>đồng</a:t>
            </a:r>
            <a:r>
              <a:rPr lang="en-US" sz="2200" dirty="0"/>
              <a:t> </a:t>
            </a:r>
            <a:r>
              <a:rPr lang="en-US" sz="2200" dirty="0" err="1"/>
              <a:t>hồ</a:t>
            </a:r>
            <a:r>
              <a:rPr lang="en-US" sz="2200" dirty="0"/>
              <a:t> vector </a:t>
            </a:r>
            <a:r>
              <a:rPr lang="en-US" sz="2200" dirty="0" err="1"/>
              <a:t>của</a:t>
            </a:r>
            <a:r>
              <a:rPr lang="en-US" sz="2200" dirty="0"/>
              <a:t> </a:t>
            </a:r>
            <a:r>
              <a:rPr lang="en-US" sz="2200" dirty="0" err="1"/>
              <a:t>mình</a:t>
            </a:r>
            <a:r>
              <a:rPr lang="en-US" sz="2200" dirty="0"/>
              <a:t>:</a:t>
            </a:r>
          </a:p>
          <a:p>
            <a:pPr marL="533400" indent="-533400"/>
            <a:endParaRPr lang="en-US" sz="2200" dirty="0"/>
          </a:p>
          <a:p>
            <a:pPr marL="533400" indent="-533400"/>
            <a:endParaRPr lang="en-US" sz="2200" dirty="0"/>
          </a:p>
          <a:p>
            <a:pPr marL="533400" indent="-533400"/>
            <a:r>
              <a:rPr lang="en-US" sz="2200" dirty="0" err="1">
                <a:solidFill>
                  <a:schemeClr val="accent2"/>
                </a:solidFill>
              </a:rPr>
              <a:t>Kết</a:t>
            </a:r>
            <a:r>
              <a:rPr lang="en-US" sz="2200" dirty="0">
                <a:solidFill>
                  <a:schemeClr val="accent2"/>
                </a:solidFill>
              </a:rPr>
              <a:t> </a:t>
            </a:r>
            <a:r>
              <a:rPr lang="en-US" sz="2200" dirty="0" err="1">
                <a:solidFill>
                  <a:schemeClr val="accent2"/>
                </a:solidFill>
              </a:rPr>
              <a:t>quả</a:t>
            </a:r>
            <a:r>
              <a:rPr lang="en-US" sz="2200" dirty="0">
                <a:solidFill>
                  <a:schemeClr val="accent2"/>
                </a:solidFill>
              </a:rPr>
              <a:t>: </a:t>
            </a:r>
            <a:r>
              <a:rPr lang="en-US" sz="2200" dirty="0">
                <a:solidFill>
                  <a:schemeClr val="accent2"/>
                </a:solidFill>
                <a:cs typeface="Times New Roman" pitchFamily="18" charset="0"/>
              </a:rPr>
              <a:t>  </a:t>
            </a:r>
            <a:r>
              <a:rPr lang="en-US" sz="2200" i="1" dirty="0">
                <a:solidFill>
                  <a:schemeClr val="accent2"/>
                </a:solidFill>
                <a:cs typeface="Times New Roman" pitchFamily="18" charset="0"/>
              </a:rPr>
              <a:t>a</a:t>
            </a:r>
            <a:r>
              <a:rPr lang="en-US" sz="2200" dirty="0">
                <a:solidFill>
                  <a:schemeClr val="accent2"/>
                </a:solidFill>
                <a:cs typeface="Times New Roman" pitchFamily="18" charset="0"/>
              </a:rPr>
              <a:t> → </a:t>
            </a:r>
            <a:r>
              <a:rPr lang="en-US" sz="2200" i="1" dirty="0">
                <a:solidFill>
                  <a:schemeClr val="accent2"/>
                </a:solidFill>
                <a:cs typeface="Times New Roman" pitchFamily="18" charset="0"/>
              </a:rPr>
              <a:t>b</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khi</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và</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chỉ</a:t>
            </a:r>
            <a:r>
              <a:rPr lang="en-US" sz="2200" dirty="0">
                <a:solidFill>
                  <a:schemeClr val="accent2"/>
                </a:solidFill>
                <a:cs typeface="Times New Roman" pitchFamily="18" charset="0"/>
              </a:rPr>
              <a:t> </a:t>
            </a:r>
            <a:r>
              <a:rPr lang="en-US" sz="2200" dirty="0" err="1">
                <a:solidFill>
                  <a:schemeClr val="accent2"/>
                </a:solidFill>
                <a:cs typeface="Times New Roman" pitchFamily="18" charset="0"/>
              </a:rPr>
              <a:t>khi</a:t>
            </a:r>
            <a:r>
              <a:rPr lang="en-US" sz="2200" dirty="0">
                <a:solidFill>
                  <a:schemeClr val="accent2"/>
                </a:solidFill>
                <a:cs typeface="Times New Roman" pitchFamily="18" charset="0"/>
              </a:rPr>
              <a:t> </a:t>
            </a:r>
            <a:r>
              <a:rPr lang="en-US" sz="2200" i="1" dirty="0">
                <a:solidFill>
                  <a:schemeClr val="accent2"/>
                </a:solidFill>
                <a:cs typeface="Times New Roman" pitchFamily="18" charset="0"/>
              </a:rPr>
              <a:t>V</a:t>
            </a:r>
            <a:r>
              <a:rPr lang="en-US" sz="2200" dirty="0">
                <a:solidFill>
                  <a:schemeClr val="accent2"/>
                </a:solidFill>
                <a:cs typeface="Times New Roman" pitchFamily="18" charset="0"/>
              </a:rPr>
              <a:t>(</a:t>
            </a:r>
            <a:r>
              <a:rPr lang="en-US" sz="2200" i="1" dirty="0">
                <a:solidFill>
                  <a:schemeClr val="accent2"/>
                </a:solidFill>
                <a:cs typeface="Times New Roman" pitchFamily="18" charset="0"/>
              </a:rPr>
              <a:t>a</a:t>
            </a:r>
            <a:r>
              <a:rPr lang="en-US" sz="2200" dirty="0">
                <a:solidFill>
                  <a:schemeClr val="accent2"/>
                </a:solidFill>
                <a:cs typeface="Times New Roman" pitchFamily="18" charset="0"/>
              </a:rPr>
              <a:t>) &lt; </a:t>
            </a:r>
            <a:r>
              <a:rPr lang="en-US" sz="2200" i="1" dirty="0">
                <a:solidFill>
                  <a:schemeClr val="accent2"/>
                </a:solidFill>
                <a:cs typeface="Times New Roman" pitchFamily="18" charset="0"/>
              </a:rPr>
              <a:t>V</a:t>
            </a:r>
            <a:r>
              <a:rPr lang="en-US" sz="2200" dirty="0">
                <a:solidFill>
                  <a:schemeClr val="accent2"/>
                </a:solidFill>
                <a:cs typeface="Times New Roman" pitchFamily="18" charset="0"/>
              </a:rPr>
              <a:t>(</a:t>
            </a:r>
            <a:r>
              <a:rPr lang="en-US" sz="2200" i="1" dirty="0">
                <a:solidFill>
                  <a:schemeClr val="accent2"/>
                </a:solidFill>
                <a:cs typeface="Times New Roman" pitchFamily="18" charset="0"/>
              </a:rPr>
              <a:t>b</a:t>
            </a:r>
            <a:r>
              <a:rPr lang="en-US" sz="2200" dirty="0">
                <a:solidFill>
                  <a:schemeClr val="accent2"/>
                </a:solidFill>
                <a:cs typeface="Times New Roman" pitchFamily="18" charset="0"/>
              </a:rPr>
              <a:t>)</a:t>
            </a:r>
            <a:endParaRPr lang="en-US" sz="2200" dirty="0">
              <a:solidFill>
                <a:schemeClr val="accent2"/>
              </a:solidFill>
            </a:endParaRPr>
          </a:p>
          <a:p>
            <a:pPr marL="533400" indent="-533400"/>
            <a:endParaRPr lang="en-US" sz="2200" dirty="0">
              <a:solidFill>
                <a:schemeClr val="accent2"/>
              </a:solidFill>
            </a:endParaRPr>
          </a:p>
        </p:txBody>
      </p:sp>
      <p:pic>
        <p:nvPicPr>
          <p:cNvPr id="270341" name="Picture 5"/>
          <p:cNvPicPr>
            <a:picLocks noChangeAspect="1" noChangeArrowheads="1"/>
          </p:cNvPicPr>
          <p:nvPr/>
        </p:nvPicPr>
        <p:blipFill>
          <a:blip r:embed="rId3"/>
          <a:srcRect/>
          <a:stretch>
            <a:fillRect/>
          </a:stretch>
        </p:blipFill>
        <p:spPr bwMode="auto">
          <a:xfrm>
            <a:off x="1638300" y="4856163"/>
            <a:ext cx="4951413" cy="8588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6BB2443-642D-44DA-B7C4-438329D8E5F1}" type="slidenum">
              <a:rPr lang="en-US"/>
              <a:pPr/>
              <a:t>2</a:t>
            </a:fld>
            <a:endParaRPr lang="en-US"/>
          </a:p>
        </p:txBody>
      </p:sp>
      <p:sp>
        <p:nvSpPr>
          <p:cNvPr id="243714" name="Rectangle 2"/>
          <p:cNvSpPr>
            <a:spLocks noGrp="1" noChangeArrowheads="1"/>
          </p:cNvSpPr>
          <p:nvPr>
            <p:ph type="title"/>
          </p:nvPr>
        </p:nvSpPr>
        <p:spPr>
          <a:xfrm>
            <a:off x="457200" y="76200"/>
            <a:ext cx="8229600" cy="639762"/>
          </a:xfrm>
        </p:spPr>
        <p:txBody>
          <a:bodyPr>
            <a:normAutofit fontScale="90000"/>
          </a:bodyPr>
          <a:lstStyle/>
          <a:p>
            <a:r>
              <a:rPr lang="en-US" dirty="0" err="1">
                <a:solidFill>
                  <a:srgbClr val="FF0000"/>
                </a:solidFill>
              </a:rPr>
              <a:t>Thời</a:t>
            </a:r>
            <a:r>
              <a:rPr lang="en-US" dirty="0">
                <a:solidFill>
                  <a:srgbClr val="FF0000"/>
                </a:solidFill>
              </a:rPr>
              <a:t> </a:t>
            </a:r>
            <a:r>
              <a:rPr lang="en-US" dirty="0" err="1">
                <a:solidFill>
                  <a:srgbClr val="FF0000"/>
                </a:solidFill>
              </a:rPr>
              <a:t>gian</a:t>
            </a:r>
            <a:endParaRPr lang="en-US" dirty="0">
              <a:solidFill>
                <a:srgbClr val="FF0000"/>
              </a:solidFill>
            </a:endParaRPr>
          </a:p>
        </p:txBody>
      </p:sp>
      <p:sp>
        <p:nvSpPr>
          <p:cNvPr id="243715" name="Rectangle 3"/>
          <p:cNvSpPr>
            <a:spLocks noGrp="1" noChangeArrowheads="1"/>
          </p:cNvSpPr>
          <p:nvPr>
            <p:ph type="body" idx="1"/>
          </p:nvPr>
        </p:nvSpPr>
        <p:spPr>
          <a:xfrm>
            <a:off x="457200" y="762000"/>
            <a:ext cx="8382000" cy="4191000"/>
          </a:xfrm>
        </p:spPr>
        <p:txBody>
          <a:bodyPr>
            <a:noAutofit/>
          </a:bodyPr>
          <a:lstStyle/>
          <a:p>
            <a:pPr>
              <a:buFont typeface="Wingdings" pitchFamily="2" charset="2"/>
              <a:buChar char="q"/>
            </a:pPr>
            <a:r>
              <a:rPr lang="en-US" sz="2000" dirty="0" err="1">
                <a:latin typeface="Arial" pitchFamily="34" charset="0"/>
                <a:cs typeface="Arial" pitchFamily="34" charset="0"/>
              </a:rPr>
              <a:t>Giờ</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a:p>
            <a:pPr marL="465138" lvl="1" indent="-7938"/>
            <a:r>
              <a:rPr lang="en-US" sz="2000" dirty="0" err="1">
                <a:latin typeface="Arial" pitchFamily="34" charset="0"/>
                <a:cs typeface="Arial" pitchFamily="34" charset="0"/>
              </a:rPr>
              <a:t>Giờ</a:t>
            </a:r>
            <a:r>
              <a:rPr lang="en-US" sz="2000" dirty="0">
                <a:latin typeface="Arial" pitchFamily="34" charset="0"/>
                <a:cs typeface="Arial" pitchFamily="34" charset="0"/>
              </a:rPr>
              <a:t> UTC – Coordinated Universal Time </a:t>
            </a:r>
            <a:r>
              <a:rPr lang="en-US" sz="2000" dirty="0" smtClean="0">
                <a:latin typeface="Arial" pitchFamily="34" charset="0"/>
                <a:cs typeface="Arial" pitchFamily="34" charset="0"/>
              </a:rPr>
              <a:t>:</a:t>
            </a:r>
            <a:r>
              <a:rPr lang="vi-VN" sz="2000" b="1" dirty="0" smtClean="0">
                <a:latin typeface="Arial" pitchFamily="34" charset="0"/>
                <a:cs typeface="Arial" pitchFamily="34" charset="0"/>
              </a:rPr>
              <a:t>Giờ Phối hợp Quốc tế</a:t>
            </a:r>
            <a:r>
              <a:rPr lang="vi-VN" sz="2000" dirty="0" smtClean="0">
                <a:latin typeface="Arial" pitchFamily="34" charset="0"/>
                <a:cs typeface="Arial" pitchFamily="34" charset="0"/>
              </a:rPr>
              <a:t>, 1 chuẩn </a:t>
            </a:r>
            <a:r>
              <a:rPr lang="vi-VN" sz="2000" dirty="0" smtClean="0">
                <a:latin typeface="Arial" pitchFamily="34" charset="0"/>
                <a:cs typeface="Arial" pitchFamily="34" charset="0"/>
                <a:hlinkClick r:id="rId3" tooltip="Thế giới"/>
              </a:rPr>
              <a:t>quốc tế</a:t>
            </a:r>
            <a:r>
              <a:rPr lang="vi-VN" sz="2000" dirty="0" smtClean="0">
                <a:latin typeface="Arial" pitchFamily="34" charset="0"/>
                <a:cs typeface="Arial" pitchFamily="34" charset="0"/>
              </a:rPr>
              <a:t> về </a:t>
            </a:r>
            <a:r>
              <a:rPr lang="vi-VN" sz="2000" dirty="0" smtClean="0">
                <a:latin typeface="Arial" pitchFamily="34" charset="0"/>
                <a:cs typeface="Arial" pitchFamily="34" charset="0"/>
                <a:hlinkClick r:id="rId4" tooltip="Ngày"/>
              </a:rPr>
              <a:t>ngày</a:t>
            </a:r>
            <a:r>
              <a:rPr lang="vi-VN" sz="2000" dirty="0" smtClean="0">
                <a:latin typeface="Arial" pitchFamily="34" charset="0"/>
                <a:cs typeface="Arial" pitchFamily="34" charset="0"/>
              </a:rPr>
              <a:t> </a:t>
            </a:r>
            <a:r>
              <a:rPr lang="vi-VN" sz="2000" dirty="0" smtClean="0">
                <a:latin typeface="Arial" pitchFamily="34" charset="0"/>
                <a:cs typeface="Arial" pitchFamily="34" charset="0"/>
                <a:hlinkClick r:id="rId5" tooltip="Giờ mua sắm"/>
              </a:rPr>
              <a:t>giờ</a:t>
            </a:r>
            <a:r>
              <a:rPr lang="vi-VN" sz="2000" dirty="0" smtClean="0">
                <a:latin typeface="Arial" pitchFamily="34" charset="0"/>
                <a:cs typeface="Arial" pitchFamily="34" charset="0"/>
              </a:rPr>
              <a:t> thực hiện bằng phương háp </a:t>
            </a:r>
            <a:r>
              <a:rPr lang="vi-VN" sz="2000" dirty="0" smtClean="0">
                <a:latin typeface="Arial" pitchFamily="34" charset="0"/>
                <a:cs typeface="Arial" pitchFamily="34" charset="0"/>
                <a:hlinkClick r:id="rId6" tooltip="Nguyên tử"/>
              </a:rPr>
              <a:t>nguyên tử</a:t>
            </a:r>
            <a:r>
              <a:rPr lang="en-US" sz="2000" dirty="0" smtClean="0">
                <a:latin typeface="Arial" pitchFamily="34" charset="0"/>
                <a:cs typeface="Arial" pitchFamily="34" charset="0"/>
              </a:rPr>
              <a:t>. </a:t>
            </a:r>
            <a:endParaRPr lang="en-US" sz="2000" dirty="0">
              <a:latin typeface="Arial" pitchFamily="34" charset="0"/>
              <a:cs typeface="Arial" pitchFamily="34" charset="0"/>
            </a:endParaRPr>
          </a:p>
          <a:p>
            <a:pPr lvl="2">
              <a:buFont typeface="Wingdings" pitchFamily="2" charset="2"/>
              <a:buChar char="Ø"/>
            </a:pPr>
            <a:r>
              <a:rPr lang="en-US" sz="2000" dirty="0" err="1">
                <a:latin typeface="Arial" pitchFamily="34" charset="0"/>
                <a:cs typeface="Arial" pitchFamily="34" charset="0"/>
              </a:rPr>
              <a:t>Dựa</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dao</a:t>
            </a:r>
            <a:r>
              <a:rPr lang="en-US" sz="2000" dirty="0">
                <a:latin typeface="Arial" pitchFamily="34" charset="0"/>
                <a:cs typeface="Arial" pitchFamily="34" charset="0"/>
              </a:rPr>
              <a:t> </a:t>
            </a:r>
            <a:r>
              <a:rPr lang="en-US" sz="2000" dirty="0" err="1">
                <a:latin typeface="Arial" pitchFamily="34" charset="0"/>
                <a:cs typeface="Arial" pitchFamily="34" charset="0"/>
              </a:rPr>
              <a:t>động</a:t>
            </a:r>
            <a:r>
              <a:rPr lang="en-US" sz="2000" dirty="0">
                <a:latin typeface="Arial" pitchFamily="34" charset="0"/>
                <a:cs typeface="Arial" pitchFamily="34" charset="0"/>
              </a:rPr>
              <a:t> </a:t>
            </a:r>
            <a:r>
              <a:rPr lang="en-US" sz="2000" dirty="0" err="1">
                <a:latin typeface="Arial" pitchFamily="34" charset="0"/>
                <a:cs typeface="Arial" pitchFamily="34" charset="0"/>
              </a:rPr>
              <a:t>nguyên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 Cesium-133</a:t>
            </a:r>
          </a:p>
          <a:p>
            <a:pPr lvl="2">
              <a:buFont typeface="Wingdings" pitchFamily="2" charset="2"/>
              <a:buChar char="Ø"/>
            </a:pPr>
            <a:r>
              <a:rPr lang="en-US" sz="2000" dirty="0" err="1">
                <a:latin typeface="Arial" pitchFamily="34" charset="0"/>
                <a:cs typeface="Arial" pitchFamily="34" charset="0"/>
              </a:rPr>
              <a:t>Giờ</a:t>
            </a:r>
            <a:r>
              <a:rPr lang="en-US" sz="2000" dirty="0">
                <a:latin typeface="Arial" pitchFamily="34" charset="0"/>
                <a:cs typeface="Arial" pitchFamily="34" charset="0"/>
              </a:rPr>
              <a:t> </a:t>
            </a:r>
            <a:r>
              <a:rPr lang="en-US" sz="2000" dirty="0" err="1">
                <a:latin typeface="Arial" pitchFamily="34" charset="0"/>
                <a:cs typeface="Arial" pitchFamily="34" charset="0"/>
              </a:rPr>
              <a:t>toàn</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chính</a:t>
            </a:r>
            <a:r>
              <a:rPr lang="en-US" sz="2000" dirty="0">
                <a:latin typeface="Arial" pitchFamily="34" charset="0"/>
                <a:cs typeface="Arial" pitchFamily="34" charset="0"/>
              </a:rPr>
              <a:t> </a:t>
            </a:r>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nhất</a:t>
            </a:r>
            <a:endParaRPr lang="en-US" sz="2000" dirty="0">
              <a:latin typeface="Arial" pitchFamily="34" charset="0"/>
              <a:cs typeface="Arial" pitchFamily="34" charset="0"/>
            </a:endParaRPr>
          </a:p>
          <a:p>
            <a:pPr lvl="2">
              <a:buFont typeface="Wingdings" pitchFamily="2" charset="2"/>
              <a:buChar char="Ø"/>
            </a:pPr>
            <a:r>
              <a:rPr lang="en-US" sz="2000" dirty="0" err="1">
                <a:latin typeface="Arial" pitchFamily="34" charset="0"/>
                <a:cs typeface="Arial" pitchFamily="34" charset="0"/>
              </a:rPr>
              <a:t>Coi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tuyệt</a:t>
            </a:r>
            <a:r>
              <a:rPr lang="en-US" sz="2000" dirty="0">
                <a:latin typeface="Arial" pitchFamily="34" charset="0"/>
                <a:cs typeface="Arial" pitchFamily="34" charset="0"/>
              </a:rPr>
              <a:t> </a:t>
            </a:r>
            <a:r>
              <a:rPr lang="en-US" sz="2000" dirty="0" err="1">
                <a:latin typeface="Arial" pitchFamily="34" charset="0"/>
                <a:cs typeface="Arial" pitchFamily="34" charset="0"/>
              </a:rPr>
              <a:t>đối</a:t>
            </a:r>
            <a:endParaRPr lang="en-US" sz="2000" dirty="0">
              <a:latin typeface="Arial" pitchFamily="34" charset="0"/>
              <a:cs typeface="Arial" pitchFamily="34" charset="0"/>
            </a:endParaRPr>
          </a:p>
          <a:p>
            <a:pPr>
              <a:buFont typeface="Wingdings" pitchFamily="2" charset="2"/>
              <a:buChar char="q"/>
            </a:pPr>
            <a:r>
              <a:rPr lang="en-US" sz="2000" dirty="0" err="1">
                <a:latin typeface="Arial" pitchFamily="34" charset="0"/>
                <a:cs typeface="Arial" pitchFamily="34" charset="0"/>
              </a:rPr>
              <a:t>Giờ</a:t>
            </a:r>
            <a:r>
              <a:rPr lang="en-US" sz="2000" dirty="0">
                <a:latin typeface="Arial" pitchFamily="34" charset="0"/>
                <a:cs typeface="Arial" pitchFamily="34" charset="0"/>
              </a:rPr>
              <a:t> </a:t>
            </a:r>
            <a:r>
              <a:rPr lang="en-US" sz="2000" dirty="0" err="1">
                <a:latin typeface="Arial" pitchFamily="34" charset="0"/>
                <a:cs typeface="Arial" pitchFamily="34" charset="0"/>
              </a:rPr>
              <a:t>địa</a:t>
            </a:r>
            <a:r>
              <a:rPr lang="en-US" sz="2000" dirty="0">
                <a:latin typeface="Arial" pitchFamily="34" charset="0"/>
                <a:cs typeface="Arial" pitchFamily="34" charset="0"/>
              </a:rPr>
              <a:t> </a:t>
            </a:r>
            <a:r>
              <a:rPr lang="en-US" sz="2000" dirty="0" err="1">
                <a:latin typeface="Arial" pitchFamily="34" charset="0"/>
                <a:cs typeface="Arial" pitchFamily="34" charset="0"/>
              </a:rPr>
              <a:t>phương</a:t>
            </a:r>
            <a:r>
              <a:rPr lang="en-US" sz="2000" dirty="0">
                <a:latin typeface="Arial" pitchFamily="34" charset="0"/>
                <a:cs typeface="Arial" pitchFamily="34" charset="0"/>
              </a:rPr>
              <a:t>:</a:t>
            </a:r>
          </a:p>
          <a:p>
            <a:pPr lvl="1"/>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gian</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quan</a:t>
            </a:r>
            <a:r>
              <a:rPr lang="en-US" sz="2000" dirty="0">
                <a:latin typeface="Arial" pitchFamily="34" charset="0"/>
                <a:cs typeface="Arial" pitchFamily="34" charset="0"/>
              </a:rPr>
              <a:t> </a:t>
            </a:r>
            <a:r>
              <a:rPr lang="en-US" sz="2000" dirty="0" err="1">
                <a:latin typeface="Arial" pitchFamily="34" charset="0"/>
                <a:cs typeface="Arial" pitchFamily="34" charset="0"/>
              </a:rPr>
              <a:t>đến</a:t>
            </a:r>
            <a:r>
              <a:rPr lang="en-US" sz="2000" dirty="0">
                <a:latin typeface="Arial" pitchFamily="34" charset="0"/>
                <a:cs typeface="Arial" pitchFamily="34" charset="0"/>
              </a:rPr>
              <a:t> </a:t>
            </a:r>
            <a:r>
              <a:rPr lang="en-US" sz="2000" dirty="0" err="1">
                <a:latin typeface="Arial" pitchFamily="34" charset="0"/>
                <a:cs typeface="Arial" pitchFamily="34" charset="0"/>
              </a:rPr>
              <a:t>tiến</a:t>
            </a:r>
            <a:r>
              <a:rPr lang="en-US" sz="2000" dirty="0">
                <a:latin typeface="Arial" pitchFamily="34" charset="0"/>
                <a:cs typeface="Arial" pitchFamily="34" charset="0"/>
              </a:rPr>
              <a:t> </a:t>
            </a:r>
            <a:r>
              <a:rPr lang="en-US" sz="2000" dirty="0" err="1">
                <a:latin typeface="Arial" pitchFamily="34" charset="0"/>
                <a:cs typeface="Arial" pitchFamily="34" charset="0"/>
              </a:rPr>
              <a:t>trình</a:t>
            </a:r>
            <a:r>
              <a:rPr lang="en-US" sz="2000" dirty="0">
                <a:latin typeface="Arial" pitchFamily="34" charset="0"/>
                <a:cs typeface="Arial" pitchFamily="34" charset="0"/>
              </a:rPr>
              <a:t> </a:t>
            </a:r>
            <a:r>
              <a:rPr lang="en-US" sz="2000" dirty="0" err="1">
                <a:latin typeface="Arial" pitchFamily="34" charset="0"/>
                <a:cs typeface="Arial" pitchFamily="34" charset="0"/>
              </a:rPr>
              <a:t>đang</a:t>
            </a:r>
            <a:r>
              <a:rPr lang="en-US" sz="2000" dirty="0">
                <a:latin typeface="Arial" pitchFamily="34" charset="0"/>
                <a:cs typeface="Arial" pitchFamily="34" charset="0"/>
              </a:rPr>
              <a:t> </a:t>
            </a:r>
            <a:r>
              <a:rPr lang="en-US" sz="2000" dirty="0" err="1">
                <a:latin typeface="Arial" pitchFamily="34" charset="0"/>
                <a:cs typeface="Arial" pitchFamily="34" charset="0"/>
              </a:rPr>
              <a:t>chạy</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tán</a:t>
            </a:r>
            <a:r>
              <a:rPr lang="en-US" sz="2000" dirty="0">
                <a:latin typeface="Arial" pitchFamily="34" charset="0"/>
                <a:cs typeface="Arial" pitchFamily="34" charset="0"/>
              </a:rPr>
              <a:t> / </a:t>
            </a:r>
            <a:r>
              <a:rPr lang="en-US" sz="2000" dirty="0" err="1">
                <a:latin typeface="Arial" pitchFamily="34" charset="0"/>
                <a:cs typeface="Arial" pitchFamily="34" charset="0"/>
              </a:rPr>
              <a:t>thuật</a:t>
            </a:r>
            <a:r>
              <a:rPr lang="en-US" sz="2000" dirty="0">
                <a:latin typeface="Arial" pitchFamily="34" charset="0"/>
                <a:cs typeface="Arial" pitchFamily="34" charset="0"/>
              </a:rPr>
              <a:t> </a:t>
            </a:r>
            <a:r>
              <a:rPr lang="en-US" sz="2000" dirty="0" err="1">
                <a:latin typeface="Arial" pitchFamily="34" charset="0"/>
                <a:cs typeface="Arial" pitchFamily="34" charset="0"/>
              </a:rPr>
              <a:t>toán</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tán</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hồ</a:t>
            </a:r>
            <a:r>
              <a:rPr lang="en-US" sz="2000" dirty="0">
                <a:latin typeface="Arial" pitchFamily="34" charset="0"/>
                <a:cs typeface="Arial" pitchFamily="34" charset="0"/>
              </a:rPr>
              <a:t> </a:t>
            </a:r>
            <a:r>
              <a:rPr lang="en-US" sz="2000" dirty="0" err="1">
                <a:latin typeface="Arial" pitchFamily="34" charset="0"/>
                <a:cs typeface="Arial" pitchFamily="34" charset="0"/>
              </a:rPr>
              <a:t>vật</a:t>
            </a:r>
            <a:r>
              <a:rPr lang="en-US" sz="2000" dirty="0">
                <a:latin typeface="Arial" pitchFamily="34" charset="0"/>
                <a:cs typeface="Arial" pitchFamily="34" charset="0"/>
              </a:rPr>
              <a:t> </a:t>
            </a:r>
            <a:r>
              <a:rPr lang="en-US" sz="2000" dirty="0" err="1">
                <a:latin typeface="Arial" pitchFamily="34" charset="0"/>
                <a:cs typeface="Arial" pitchFamily="34" charset="0"/>
              </a:rPr>
              <a:t>lý</a:t>
            </a:r>
            <a:r>
              <a:rPr lang="en-US" sz="2000" dirty="0">
                <a:latin typeface="Arial" pitchFamily="34" charset="0"/>
                <a:cs typeface="Arial" pitchFamily="34" charset="0"/>
              </a:rPr>
              <a:t> /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hồ</a:t>
            </a:r>
            <a:r>
              <a:rPr lang="en-US" sz="2000" dirty="0">
                <a:latin typeface="Arial" pitchFamily="34" charset="0"/>
                <a:cs typeface="Arial" pitchFamily="34" charset="0"/>
              </a:rPr>
              <a:t> </a:t>
            </a:r>
            <a:r>
              <a:rPr lang="en-US" sz="2000" dirty="0" err="1">
                <a:latin typeface="Arial" pitchFamily="34" charset="0"/>
                <a:cs typeface="Arial" pitchFamily="34" charset="0"/>
              </a:rPr>
              <a:t>lôgic</a:t>
            </a:r>
            <a:endParaRPr lang="en-US" sz="2000" dirty="0">
              <a:latin typeface="Arial" pitchFamily="34" charset="0"/>
              <a:cs typeface="Arial" pitchFamily="34" charset="0"/>
            </a:endParaRPr>
          </a:p>
          <a:p>
            <a:pPr lvl="1"/>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tính</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smtClean="0">
                <a:latin typeface="Arial" pitchFamily="34" charset="0"/>
                <a:cs typeface="Arial" pitchFamily="34" charset="0"/>
              </a:rPr>
              <a:t>đối</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868362"/>
          </a:xfrm>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vector</a:t>
            </a:r>
          </a:p>
        </p:txBody>
      </p:sp>
      <p:pic>
        <p:nvPicPr>
          <p:cNvPr id="5" name="image36.jpeg"/>
          <p:cNvPicPr/>
          <p:nvPr/>
        </p:nvPicPr>
        <p:blipFill>
          <a:blip r:embed="rId2" cstate="print"/>
          <a:stretch>
            <a:fillRect/>
          </a:stretch>
        </p:blipFill>
        <p:spPr>
          <a:xfrm>
            <a:off x="685800" y="1295400"/>
            <a:ext cx="7696200" cy="4419600"/>
          </a:xfrm>
          <a:prstGeom prst="rect">
            <a:avLst/>
          </a:prstGeom>
        </p:spPr>
      </p:pic>
      <p:sp>
        <p:nvSpPr>
          <p:cNvPr id="6" name="Rectangle 5"/>
          <p:cNvSpPr/>
          <p:nvPr/>
        </p:nvSpPr>
        <p:spPr>
          <a:xfrm>
            <a:off x="3048000" y="5867400"/>
            <a:ext cx="3124200" cy="400110"/>
          </a:xfrm>
          <a:prstGeom prst="rect">
            <a:avLst/>
          </a:prstGeom>
        </p:spPr>
        <p:txBody>
          <a:bodyPr wrap="square">
            <a:spAutoFit/>
          </a:bodyPr>
          <a:lstStyle/>
          <a:p>
            <a:r>
              <a:rPr lang="en-US" sz="2000" i="1" dirty="0" err="1" smtClean="0"/>
              <a:t>Cập</a:t>
            </a:r>
            <a:r>
              <a:rPr lang="en-US" sz="2000" i="1" dirty="0" smtClean="0"/>
              <a:t> </a:t>
            </a:r>
            <a:r>
              <a:rPr lang="en-US" sz="2000" i="1" dirty="0" err="1" smtClean="0"/>
              <a:t>nhật</a:t>
            </a:r>
            <a:r>
              <a:rPr lang="en-US" sz="2000" i="1" dirty="0" smtClean="0"/>
              <a:t> vector </a:t>
            </a:r>
            <a:r>
              <a:rPr lang="en-US" sz="2000" i="1" dirty="0" err="1" smtClean="0"/>
              <a:t>thời</a:t>
            </a:r>
            <a:r>
              <a:rPr lang="en-US" sz="2000" i="1" dirty="0" smtClean="0"/>
              <a:t> </a:t>
            </a:r>
            <a:r>
              <a:rPr lang="en-US" sz="2000" i="1" dirty="0" err="1" smtClean="0"/>
              <a:t>gian</a:t>
            </a:r>
            <a:endParaRPr lang="en-US" sz="20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5E95924-B0B5-4C79-94E4-C9565C6ED6EA}" type="slidenum">
              <a:rPr lang="en-US"/>
              <a:pPr/>
              <a:t>3</a:t>
            </a:fld>
            <a:endParaRPr lang="en-US"/>
          </a:p>
        </p:txBody>
      </p:sp>
      <p:sp>
        <p:nvSpPr>
          <p:cNvPr id="246786" name="Rectangle 2"/>
          <p:cNvSpPr>
            <a:spLocks noGrp="1" noChangeArrowheads="1"/>
          </p:cNvSpPr>
          <p:nvPr>
            <p:ph type="title"/>
          </p:nvPr>
        </p:nvSpPr>
        <p:spPr>
          <a:xfrm>
            <a:off x="457200" y="274638"/>
            <a:ext cx="8229600" cy="868362"/>
          </a:xfrm>
        </p:spPr>
        <p:txBody>
          <a:bodyPr/>
          <a:lstStyle/>
          <a:p>
            <a:r>
              <a:rPr lang="en-US" dirty="0" err="1">
                <a:solidFill>
                  <a:srgbClr val="FF0000"/>
                </a:solidFill>
              </a:rPr>
              <a:t>Đồng</a:t>
            </a:r>
            <a:r>
              <a:rPr lang="en-US" dirty="0">
                <a:solidFill>
                  <a:srgbClr val="FF0000"/>
                </a:solidFill>
              </a:rPr>
              <a:t> </a:t>
            </a:r>
            <a:r>
              <a:rPr lang="en-US" dirty="0" err="1" smtClean="0">
                <a:solidFill>
                  <a:srgbClr val="FF0000"/>
                </a:solidFill>
              </a:rPr>
              <a:t>hồ</a:t>
            </a:r>
            <a:r>
              <a:rPr lang="en-US" dirty="0" smtClean="0">
                <a:solidFill>
                  <a:srgbClr val="FF0000"/>
                </a:solidFill>
              </a:rPr>
              <a:t> </a:t>
            </a:r>
            <a:r>
              <a:rPr lang="en-US" dirty="0" err="1" smtClean="0">
                <a:solidFill>
                  <a:srgbClr val="FF0000"/>
                </a:solidFill>
              </a:rPr>
              <a:t>vật</a:t>
            </a:r>
            <a:r>
              <a:rPr lang="en-US" dirty="0" smtClean="0">
                <a:solidFill>
                  <a:srgbClr val="FF0000"/>
                </a:solidFill>
              </a:rPr>
              <a:t> </a:t>
            </a:r>
            <a:r>
              <a:rPr lang="en-US" dirty="0" err="1" smtClean="0">
                <a:solidFill>
                  <a:srgbClr val="FF0000"/>
                </a:solidFill>
              </a:rPr>
              <a:t>lý</a:t>
            </a:r>
            <a:endParaRPr lang="en-US" dirty="0">
              <a:solidFill>
                <a:srgbClr val="FF0000"/>
              </a:solidFill>
            </a:endParaRPr>
          </a:p>
        </p:txBody>
      </p:sp>
      <p:sp>
        <p:nvSpPr>
          <p:cNvPr id="246787" name="Rectangle 3"/>
          <p:cNvSpPr>
            <a:spLocks noGrp="1" noChangeArrowheads="1"/>
          </p:cNvSpPr>
          <p:nvPr>
            <p:ph type="body" idx="1"/>
          </p:nvPr>
        </p:nvSpPr>
        <p:spPr>
          <a:xfrm>
            <a:off x="457200" y="1447800"/>
            <a:ext cx="8229600" cy="4525963"/>
          </a:xfrm>
        </p:spPr>
        <p:txBody>
          <a:bodyPr>
            <a:normAutofit/>
          </a:bodyPr>
          <a:lstStyle/>
          <a:p>
            <a:pPr>
              <a:lnSpc>
                <a:spcPct val="90000"/>
              </a:lnSpc>
              <a:buFont typeface="Wingdings" pitchFamily="2" charset="2"/>
              <a:buChar char="q"/>
            </a:pPr>
            <a:r>
              <a:rPr lang="en-US" sz="2000" dirty="0" smtClean="0">
                <a:latin typeface="Calibri (Body)"/>
                <a:cs typeface="Arial" pitchFamily="34" charset="0"/>
              </a:rPr>
              <a:t>S</a:t>
            </a:r>
            <a:r>
              <a:rPr lang="vi-VN" sz="2000" dirty="0" smtClean="0">
                <a:latin typeface="Calibri (Body)"/>
                <a:cs typeface="Arial" pitchFamily="34" charset="0"/>
              </a:rPr>
              <a:t>ử dụng đồng hồ vật lý để </a:t>
            </a:r>
            <a:r>
              <a:rPr lang="en-US" sz="2000" dirty="0" smtClean="0">
                <a:latin typeface="Calibri (Body)"/>
                <a:cs typeface="Arial" pitchFamily="34" charset="0"/>
              </a:rPr>
              <a:t>đ</a:t>
            </a:r>
            <a:r>
              <a:rPr lang="vi-VN" sz="2000" dirty="0" smtClean="0">
                <a:latin typeface="Calibri (Body)"/>
                <a:cs typeface="Arial" pitchFamily="34" charset="0"/>
              </a:rPr>
              <a:t>o </a:t>
            </a:r>
            <a:r>
              <a:rPr lang="vi-VN" sz="2000" dirty="0" smtClean="0">
                <a:latin typeface="Calibri (Body)"/>
                <a:cs typeface="Arial" pitchFamily="34" charset="0"/>
              </a:rPr>
              <a:t>khoảng thời </a:t>
            </a:r>
            <a:r>
              <a:rPr lang="vi-VN" sz="2000" dirty="0" smtClean="0">
                <a:latin typeface="Calibri (Body)"/>
                <a:cs typeface="Arial" pitchFamily="34" charset="0"/>
              </a:rPr>
              <a:t>gian</a:t>
            </a:r>
            <a:r>
              <a:rPr lang="en-US" sz="2000" dirty="0" smtClean="0">
                <a:latin typeface="Calibri (Body)"/>
                <a:cs typeface="Arial" pitchFamily="34" charset="0"/>
              </a:rPr>
              <a:t>,</a:t>
            </a:r>
            <a:r>
              <a:rPr lang="vi-VN" sz="2000" dirty="0" smtClean="0">
                <a:latin typeface="Calibri (Body)"/>
                <a:cs typeface="Arial" pitchFamily="34" charset="0"/>
              </a:rPr>
              <a:t> </a:t>
            </a:r>
            <a:r>
              <a:rPr lang="en-US" sz="2000" dirty="0" err="1" smtClean="0">
                <a:latin typeface="Calibri (Body)"/>
                <a:cs typeface="Arial" pitchFamily="34" charset="0"/>
              </a:rPr>
              <a:t>thứ</a:t>
            </a:r>
            <a:r>
              <a:rPr lang="en-US" sz="2000" dirty="0" smtClean="0">
                <a:latin typeface="Calibri (Body)"/>
                <a:cs typeface="Arial" pitchFamily="34" charset="0"/>
              </a:rPr>
              <a:t> </a:t>
            </a:r>
            <a:r>
              <a:rPr lang="en-US" sz="2000" dirty="0" err="1" smtClean="0">
                <a:latin typeface="Calibri (Body)"/>
                <a:cs typeface="Arial" pitchFamily="34" charset="0"/>
              </a:rPr>
              <a:t>tự</a:t>
            </a:r>
            <a:r>
              <a:rPr lang="en-US" sz="2000" dirty="0" smtClean="0">
                <a:latin typeface="Calibri (Body)"/>
                <a:cs typeface="Arial" pitchFamily="34" charset="0"/>
              </a:rPr>
              <a:t> </a:t>
            </a:r>
            <a:r>
              <a:rPr lang="en-US" sz="2000" dirty="0" err="1" smtClean="0">
                <a:latin typeface="Calibri (Body)"/>
                <a:cs typeface="Arial" pitchFamily="34" charset="0"/>
              </a:rPr>
              <a:t>xảy</a:t>
            </a:r>
            <a:r>
              <a:rPr lang="en-US" sz="2000" dirty="0" smtClean="0">
                <a:latin typeface="Calibri (Body)"/>
                <a:cs typeface="Arial" pitchFamily="34" charset="0"/>
              </a:rPr>
              <a:t> </a:t>
            </a:r>
            <a:r>
              <a:rPr lang="vi-VN" sz="2000" dirty="0" smtClean="0">
                <a:latin typeface="Calibri (Body)"/>
                <a:cs typeface="Arial" pitchFamily="34" charset="0"/>
              </a:rPr>
              <a:t>ra </a:t>
            </a:r>
            <a:r>
              <a:rPr lang="en-US" sz="2000" dirty="0" err="1" smtClean="0">
                <a:latin typeface="Calibri (Body)"/>
                <a:cs typeface="Arial" pitchFamily="34" charset="0"/>
              </a:rPr>
              <a:t>các</a:t>
            </a:r>
            <a:r>
              <a:rPr lang="en-US" sz="2000" dirty="0" smtClean="0">
                <a:latin typeface="Calibri (Body)"/>
                <a:cs typeface="Arial" pitchFamily="34" charset="0"/>
              </a:rPr>
              <a:t> </a:t>
            </a:r>
            <a:r>
              <a:rPr lang="vi-VN" sz="2000" dirty="0" smtClean="0">
                <a:latin typeface="Calibri (Body)"/>
                <a:cs typeface="Arial" pitchFamily="34" charset="0"/>
              </a:rPr>
              <a:t>sự kiện. </a:t>
            </a:r>
            <a:endParaRPr lang="en-US" sz="2000" dirty="0" smtClean="0">
              <a:latin typeface="Calibri (Body)"/>
              <a:cs typeface="Arial" pitchFamily="34" charset="0"/>
            </a:endParaRPr>
          </a:p>
          <a:p>
            <a:pPr>
              <a:lnSpc>
                <a:spcPct val="90000"/>
              </a:lnSpc>
              <a:buFont typeface="Wingdings" pitchFamily="2" charset="2"/>
              <a:buChar char="q"/>
            </a:pPr>
            <a:r>
              <a:rPr lang="en-US" sz="2000" dirty="0" err="1" smtClean="0">
                <a:latin typeface="Calibri (Body)"/>
              </a:rPr>
              <a:t>Đồng</a:t>
            </a:r>
            <a:r>
              <a:rPr lang="en-US" sz="2000" dirty="0" smtClean="0">
                <a:latin typeface="Calibri (Body)"/>
              </a:rPr>
              <a:t> </a:t>
            </a:r>
            <a:r>
              <a:rPr lang="en-US" sz="2000" dirty="0" err="1">
                <a:latin typeface="Calibri (Body)"/>
              </a:rPr>
              <a:t>hồ</a:t>
            </a:r>
            <a:r>
              <a:rPr lang="en-US" sz="2000" dirty="0">
                <a:latin typeface="Calibri (Body)"/>
              </a:rPr>
              <a:t> </a:t>
            </a:r>
            <a:r>
              <a:rPr lang="en-US" sz="2000" dirty="0" err="1" smtClean="0">
                <a:latin typeface="Calibri (Body)"/>
              </a:rPr>
              <a:t>vật</a:t>
            </a:r>
            <a:r>
              <a:rPr lang="en-US" sz="2000" dirty="0" smtClean="0">
                <a:latin typeface="Calibri (Body)"/>
              </a:rPr>
              <a:t> </a:t>
            </a:r>
            <a:r>
              <a:rPr lang="en-US" sz="2000" dirty="0" err="1" smtClean="0">
                <a:latin typeface="Calibri (Body)"/>
              </a:rPr>
              <a:t>lý</a:t>
            </a:r>
            <a:r>
              <a:rPr lang="en-US" sz="2000" dirty="0" smtClean="0">
                <a:latin typeface="Calibri (Body)"/>
              </a:rPr>
              <a:t> </a:t>
            </a:r>
            <a:r>
              <a:rPr lang="en-US" sz="2000" dirty="0" err="1" smtClean="0">
                <a:latin typeface="Calibri (Body)"/>
              </a:rPr>
              <a:t>máy</a:t>
            </a:r>
            <a:r>
              <a:rPr lang="en-US" sz="2000" dirty="0" smtClean="0">
                <a:latin typeface="Calibri (Body)"/>
              </a:rPr>
              <a:t> </a:t>
            </a:r>
            <a:r>
              <a:rPr lang="en-US" sz="2000" dirty="0" err="1">
                <a:latin typeface="Calibri (Body)"/>
              </a:rPr>
              <a:t>tính</a:t>
            </a:r>
            <a:r>
              <a:rPr lang="en-US" sz="2000" dirty="0">
                <a:latin typeface="Calibri (Body)"/>
              </a:rPr>
              <a:t>:</a:t>
            </a:r>
          </a:p>
          <a:p>
            <a:pPr lvl="1" algn="just">
              <a:lnSpc>
                <a:spcPct val="90000"/>
              </a:lnSpc>
              <a:buFont typeface="Wingdings" pitchFamily="2" charset="2"/>
              <a:buChar char="Ø"/>
            </a:pPr>
            <a:r>
              <a:rPr lang="en-US" sz="2000" dirty="0" err="1">
                <a:latin typeface="Calibri (Body)"/>
              </a:rPr>
              <a:t>Các</a:t>
            </a:r>
            <a:r>
              <a:rPr lang="en-US" sz="2000" dirty="0">
                <a:latin typeface="Calibri (Body)"/>
              </a:rPr>
              <a:t> </a:t>
            </a:r>
            <a:r>
              <a:rPr lang="en-US" sz="2000" dirty="0" err="1">
                <a:latin typeface="Calibri (Body)"/>
              </a:rPr>
              <a:t>dao</a:t>
            </a:r>
            <a:r>
              <a:rPr lang="en-US" sz="2000" dirty="0">
                <a:latin typeface="Calibri (Body)"/>
              </a:rPr>
              <a:t> </a:t>
            </a:r>
            <a:r>
              <a:rPr lang="en-US" sz="2000" dirty="0" err="1">
                <a:latin typeface="Calibri (Body)"/>
              </a:rPr>
              <a:t>động</a:t>
            </a:r>
            <a:r>
              <a:rPr lang="en-US" sz="2000" dirty="0">
                <a:latin typeface="Calibri (Body)"/>
              </a:rPr>
              <a:t> </a:t>
            </a:r>
            <a:r>
              <a:rPr lang="en-US" sz="2000" dirty="0" err="1">
                <a:latin typeface="Calibri (Body)"/>
              </a:rPr>
              <a:t>tinh</a:t>
            </a:r>
            <a:r>
              <a:rPr lang="en-US" sz="2000" dirty="0">
                <a:latin typeface="Calibri (Body)"/>
              </a:rPr>
              <a:t> </a:t>
            </a:r>
            <a:r>
              <a:rPr lang="en-US" sz="2000" dirty="0" err="1">
                <a:latin typeface="Calibri (Body)"/>
              </a:rPr>
              <a:t>thể</a:t>
            </a:r>
            <a:r>
              <a:rPr lang="en-US" sz="2000" dirty="0">
                <a:latin typeface="Calibri (Body)"/>
              </a:rPr>
              <a:t> </a:t>
            </a:r>
            <a:r>
              <a:rPr lang="en-US" sz="2000" dirty="0" smtClean="0">
                <a:latin typeface="Calibri (Body)"/>
              </a:rPr>
              <a:t> </a:t>
            </a:r>
            <a:r>
              <a:rPr lang="en-US" sz="2000" dirty="0" err="1" smtClean="0">
                <a:latin typeface="Calibri (Body)"/>
              </a:rPr>
              <a:t>thạch</a:t>
            </a:r>
            <a:r>
              <a:rPr lang="en-US" sz="2000" dirty="0" smtClean="0">
                <a:latin typeface="Calibri (Body)"/>
              </a:rPr>
              <a:t> </a:t>
            </a:r>
            <a:r>
              <a:rPr lang="en-US" sz="2000" dirty="0" err="1" smtClean="0">
                <a:latin typeface="Calibri (Body)"/>
              </a:rPr>
              <a:t>anh</a:t>
            </a:r>
            <a:r>
              <a:rPr lang="en-US" sz="2000" dirty="0" smtClean="0">
                <a:latin typeface="Calibri (Body)"/>
              </a:rPr>
              <a:t> </a:t>
            </a:r>
            <a:r>
              <a:rPr lang="en-US" sz="2000" dirty="0" err="1" smtClean="0">
                <a:latin typeface="Calibri (Body)"/>
              </a:rPr>
              <a:t>với</a:t>
            </a:r>
            <a:r>
              <a:rPr lang="en-US" sz="2000" dirty="0" smtClean="0">
                <a:latin typeface="Calibri (Body)"/>
              </a:rPr>
              <a:t> </a:t>
            </a:r>
            <a:r>
              <a:rPr lang="en-US" sz="2000" dirty="0" err="1">
                <a:latin typeface="Calibri (Body)"/>
              </a:rPr>
              <a:t>tần</a:t>
            </a:r>
            <a:r>
              <a:rPr lang="en-US" sz="2000" dirty="0">
                <a:latin typeface="Calibri (Body)"/>
              </a:rPr>
              <a:t> </a:t>
            </a:r>
            <a:r>
              <a:rPr lang="en-US" sz="2000" dirty="0" err="1">
                <a:latin typeface="Calibri (Body)"/>
              </a:rPr>
              <a:t>số</a:t>
            </a:r>
            <a:r>
              <a:rPr lang="en-US" sz="2000" dirty="0">
                <a:latin typeface="Calibri (Body)"/>
              </a:rPr>
              <a:t> </a:t>
            </a:r>
            <a:r>
              <a:rPr lang="en-US" sz="2000" dirty="0" err="1">
                <a:latin typeface="Calibri (Body)"/>
              </a:rPr>
              <a:t>biết</a:t>
            </a:r>
            <a:r>
              <a:rPr lang="en-US" sz="2000" dirty="0">
                <a:latin typeface="Calibri (Body)"/>
              </a:rPr>
              <a:t> </a:t>
            </a:r>
            <a:r>
              <a:rPr lang="en-US" sz="2000" dirty="0" err="1" smtClean="0">
                <a:latin typeface="Calibri (Body)"/>
              </a:rPr>
              <a:t>trước</a:t>
            </a:r>
            <a:r>
              <a:rPr lang="en-US" sz="2000" dirty="0" smtClean="0">
                <a:latin typeface="Calibri (Body)"/>
              </a:rPr>
              <a:t> </a:t>
            </a:r>
            <a:r>
              <a:rPr lang="en-US" sz="2000" dirty="0" err="1" smtClean="0">
                <a:latin typeface="Calibri (Body)"/>
              </a:rPr>
              <a:t>gồm</a:t>
            </a:r>
            <a:r>
              <a:rPr lang="en-US" sz="2000" dirty="0" smtClean="0">
                <a:latin typeface="Calibri (Body)"/>
              </a:rPr>
              <a:t> 2 </a:t>
            </a:r>
            <a:r>
              <a:rPr lang="en-US" sz="2000" dirty="0" err="1" smtClean="0">
                <a:latin typeface="Calibri (Body)"/>
              </a:rPr>
              <a:t>thanh</a:t>
            </a:r>
            <a:r>
              <a:rPr lang="en-US" sz="2000" dirty="0" smtClean="0">
                <a:latin typeface="Calibri (Body)"/>
              </a:rPr>
              <a:t> </a:t>
            </a:r>
            <a:r>
              <a:rPr lang="en-US" sz="2000" dirty="0" err="1" smtClean="0">
                <a:latin typeface="Calibri (Body)"/>
              </a:rPr>
              <a:t>ghi</a:t>
            </a:r>
            <a:r>
              <a:rPr lang="en-US" sz="2000" dirty="0" smtClean="0">
                <a:latin typeface="Calibri (Body)"/>
              </a:rPr>
              <a:t>. 1 </a:t>
            </a:r>
            <a:r>
              <a:rPr lang="en-US" sz="2000" dirty="0" err="1" smtClean="0">
                <a:latin typeface="Calibri (Body)"/>
              </a:rPr>
              <a:t>dao</a:t>
            </a:r>
            <a:r>
              <a:rPr lang="en-US" sz="2000" dirty="0" smtClean="0">
                <a:latin typeface="Calibri (Body)"/>
              </a:rPr>
              <a:t> </a:t>
            </a:r>
            <a:r>
              <a:rPr lang="en-US" sz="2000" dirty="0" err="1" smtClean="0">
                <a:latin typeface="Calibri (Body)"/>
              </a:rPr>
              <a:t>động</a:t>
            </a:r>
            <a:r>
              <a:rPr lang="en-US" sz="2000" dirty="0" smtClean="0">
                <a:latin typeface="Calibri (Body)"/>
              </a:rPr>
              <a:t> </a:t>
            </a:r>
            <a:r>
              <a:rPr lang="en-US" sz="2000" dirty="0" err="1" smtClean="0">
                <a:latin typeface="Calibri (Body)"/>
              </a:rPr>
              <a:t>tương</a:t>
            </a:r>
            <a:r>
              <a:rPr lang="en-US" sz="2000" dirty="0" smtClean="0">
                <a:latin typeface="Calibri (Body)"/>
              </a:rPr>
              <a:t> </a:t>
            </a:r>
            <a:r>
              <a:rPr lang="en-US" sz="2000" dirty="0" err="1" smtClean="0">
                <a:latin typeface="Calibri (Body)"/>
              </a:rPr>
              <a:t>ứng</a:t>
            </a:r>
            <a:r>
              <a:rPr lang="en-US" sz="2000" dirty="0" smtClean="0">
                <a:latin typeface="Calibri (Body)"/>
              </a:rPr>
              <a:t> 1 </a:t>
            </a:r>
            <a:r>
              <a:rPr lang="en-US" sz="2000" dirty="0" err="1" smtClean="0">
                <a:latin typeface="Calibri (Body)"/>
              </a:rPr>
              <a:t>xung</a:t>
            </a:r>
            <a:r>
              <a:rPr lang="en-US" sz="2000" dirty="0" smtClean="0">
                <a:latin typeface="Calibri (Body)"/>
              </a:rPr>
              <a:t> </a:t>
            </a:r>
            <a:r>
              <a:rPr lang="en-US" sz="2000" dirty="0" err="1" smtClean="0">
                <a:latin typeface="Calibri (Body)"/>
              </a:rPr>
              <a:t>nhịp</a:t>
            </a:r>
            <a:r>
              <a:rPr lang="en-US" sz="2000" dirty="0" smtClean="0">
                <a:latin typeface="Calibri (Body)"/>
              </a:rPr>
              <a:t> (Clock Gen) </a:t>
            </a:r>
            <a:endParaRPr lang="en-US" sz="2000" dirty="0">
              <a:latin typeface="Calibri (Body)"/>
            </a:endParaRPr>
          </a:p>
          <a:p>
            <a:pPr lvl="1">
              <a:lnSpc>
                <a:spcPct val="90000"/>
              </a:lnSpc>
              <a:buFont typeface="Wingdings" pitchFamily="2" charset="2"/>
              <a:buChar char="Ø"/>
            </a:pPr>
            <a:r>
              <a:rPr lang="en-US" sz="2000" dirty="0" err="1">
                <a:latin typeface="Calibri (Body)"/>
              </a:rPr>
              <a:t>Các</a:t>
            </a:r>
            <a:r>
              <a:rPr lang="en-US" sz="2000" dirty="0">
                <a:latin typeface="Calibri (Body)"/>
              </a:rPr>
              <a:t> </a:t>
            </a:r>
            <a:r>
              <a:rPr lang="en-US" sz="2000" dirty="0" err="1">
                <a:latin typeface="Calibri (Body)"/>
              </a:rPr>
              <a:t>dao</a:t>
            </a:r>
            <a:r>
              <a:rPr lang="en-US" sz="2000" dirty="0">
                <a:latin typeface="Calibri (Body)"/>
              </a:rPr>
              <a:t> </a:t>
            </a:r>
            <a:r>
              <a:rPr lang="en-US" sz="2000" dirty="0" err="1">
                <a:latin typeface="Calibri (Body)"/>
              </a:rPr>
              <a:t>động</a:t>
            </a:r>
            <a:r>
              <a:rPr lang="en-US" sz="2000" dirty="0">
                <a:latin typeface="Calibri (Body)"/>
              </a:rPr>
              <a:t> </a:t>
            </a:r>
            <a:r>
              <a:rPr lang="en-US" sz="2000" dirty="0" err="1">
                <a:latin typeface="Calibri (Body)"/>
              </a:rPr>
              <a:t>gây</a:t>
            </a:r>
            <a:r>
              <a:rPr lang="en-US" sz="2000" dirty="0">
                <a:latin typeface="Calibri (Body)"/>
              </a:rPr>
              <a:t> </a:t>
            </a:r>
            <a:r>
              <a:rPr lang="en-US" sz="2000" dirty="0" err="1">
                <a:latin typeface="Calibri (Body)"/>
              </a:rPr>
              <a:t>ra</a:t>
            </a:r>
            <a:r>
              <a:rPr lang="en-US" sz="2000" dirty="0">
                <a:latin typeface="Calibri (Body)"/>
              </a:rPr>
              <a:t> </a:t>
            </a:r>
            <a:r>
              <a:rPr lang="en-US" sz="2000" dirty="0" err="1">
                <a:latin typeface="Calibri (Body)"/>
              </a:rPr>
              <a:t>các</a:t>
            </a:r>
            <a:r>
              <a:rPr lang="en-US" sz="2000" dirty="0">
                <a:latin typeface="Calibri (Body)"/>
              </a:rPr>
              <a:t> </a:t>
            </a:r>
            <a:r>
              <a:rPr lang="en-US" sz="2000" dirty="0" err="1">
                <a:latin typeface="Calibri (Body)"/>
              </a:rPr>
              <a:t>ngắt</a:t>
            </a:r>
            <a:r>
              <a:rPr lang="en-US" sz="2000" dirty="0">
                <a:latin typeface="Calibri (Body)"/>
              </a:rPr>
              <a:t> </a:t>
            </a:r>
            <a:r>
              <a:rPr lang="en-US" sz="2000" dirty="0" err="1">
                <a:latin typeface="Calibri (Body)"/>
              </a:rPr>
              <a:t>đồng</a:t>
            </a:r>
            <a:r>
              <a:rPr lang="en-US" sz="2000" dirty="0">
                <a:latin typeface="Calibri (Body)"/>
              </a:rPr>
              <a:t> </a:t>
            </a:r>
            <a:r>
              <a:rPr lang="en-US" sz="2000" dirty="0" err="1" smtClean="0">
                <a:latin typeface="Calibri (Body)"/>
              </a:rPr>
              <a:t>hồ</a:t>
            </a:r>
            <a:r>
              <a:rPr lang="en-US" sz="2000" dirty="0" smtClean="0">
                <a:latin typeface="Calibri (Body)"/>
              </a:rPr>
              <a:t>.</a:t>
            </a:r>
            <a:endParaRPr lang="en-US" sz="2000" dirty="0">
              <a:latin typeface="Calibri (Body)"/>
            </a:endParaRPr>
          </a:p>
          <a:p>
            <a:pPr lvl="1">
              <a:lnSpc>
                <a:spcPct val="90000"/>
              </a:lnSpc>
              <a:buFont typeface="Wingdings" pitchFamily="2" charset="2"/>
              <a:buChar char="Ø"/>
            </a:pPr>
            <a:r>
              <a:rPr lang="en-US" sz="2000" dirty="0" err="1">
                <a:latin typeface="Calibri (Body)"/>
              </a:rPr>
              <a:t>Ngắt</a:t>
            </a:r>
            <a:r>
              <a:rPr lang="en-US" sz="2000" dirty="0">
                <a:latin typeface="Calibri (Body)"/>
              </a:rPr>
              <a:t> </a:t>
            </a:r>
            <a:r>
              <a:rPr lang="en-US" sz="2000" dirty="0" err="1">
                <a:latin typeface="Calibri (Body)"/>
              </a:rPr>
              <a:t>đồng</a:t>
            </a:r>
            <a:r>
              <a:rPr lang="en-US" sz="2000" dirty="0">
                <a:latin typeface="Calibri (Body)"/>
              </a:rPr>
              <a:t> </a:t>
            </a:r>
            <a:r>
              <a:rPr lang="en-US" sz="2000" dirty="0" err="1">
                <a:latin typeface="Calibri (Body)"/>
              </a:rPr>
              <a:t>hồ</a:t>
            </a:r>
            <a:r>
              <a:rPr lang="en-US" sz="2000" dirty="0">
                <a:latin typeface="Calibri (Body)"/>
              </a:rPr>
              <a:t> </a:t>
            </a:r>
            <a:r>
              <a:rPr lang="en-US" sz="2000" dirty="0" err="1">
                <a:latin typeface="Calibri (Body)"/>
              </a:rPr>
              <a:t>cập</a:t>
            </a:r>
            <a:r>
              <a:rPr lang="en-US" sz="2000" dirty="0">
                <a:latin typeface="Calibri (Body)"/>
              </a:rPr>
              <a:t> </a:t>
            </a:r>
            <a:r>
              <a:rPr lang="en-US" sz="2000" dirty="0" err="1">
                <a:latin typeface="Calibri (Body)"/>
              </a:rPr>
              <a:t>nhật</a:t>
            </a:r>
            <a:r>
              <a:rPr lang="en-US" sz="2000" dirty="0">
                <a:latin typeface="Calibri (Body)"/>
              </a:rPr>
              <a:t> </a:t>
            </a:r>
            <a:r>
              <a:rPr lang="en-US" sz="2000" dirty="0" err="1">
                <a:latin typeface="Calibri (Body)"/>
              </a:rPr>
              <a:t>đồng</a:t>
            </a:r>
            <a:r>
              <a:rPr lang="en-US" sz="2000" dirty="0">
                <a:latin typeface="Calibri (Body)"/>
              </a:rPr>
              <a:t> </a:t>
            </a:r>
            <a:r>
              <a:rPr lang="en-US" sz="2000" dirty="0" err="1" smtClean="0">
                <a:latin typeface="Calibri (Body)"/>
              </a:rPr>
              <a:t>hồ</a:t>
            </a:r>
            <a:r>
              <a:rPr lang="en-US" sz="2000" dirty="0" smtClean="0">
                <a:latin typeface="Calibri (Body)"/>
              </a:rPr>
              <a:t>.</a:t>
            </a:r>
            <a:endParaRPr lang="en-US" sz="2000" dirty="0">
              <a:latin typeface="Calibri (Body)"/>
            </a:endParaRPr>
          </a:p>
          <a:p>
            <a:pPr>
              <a:lnSpc>
                <a:spcPct val="90000"/>
              </a:lnSpc>
              <a:buFont typeface="Wingdings" pitchFamily="2" charset="2"/>
              <a:buChar char="q"/>
            </a:pPr>
            <a:r>
              <a:rPr lang="en-US" sz="2000" dirty="0">
                <a:latin typeface="Calibri (Body)"/>
              </a:rPr>
              <a:t>Clock skew – </a:t>
            </a:r>
            <a:r>
              <a:rPr lang="en-US" sz="2000" dirty="0" err="1">
                <a:latin typeface="Calibri (Body)"/>
              </a:rPr>
              <a:t>lệch</a:t>
            </a:r>
            <a:r>
              <a:rPr lang="en-US" sz="2000" dirty="0">
                <a:latin typeface="Calibri (Body)"/>
              </a:rPr>
              <a:t> </a:t>
            </a:r>
            <a:r>
              <a:rPr lang="en-US" sz="2000" dirty="0" err="1">
                <a:latin typeface="Calibri (Body)"/>
              </a:rPr>
              <a:t>giờ</a:t>
            </a:r>
            <a:endParaRPr lang="en-US" sz="2000" dirty="0">
              <a:latin typeface="Calibri (Body)"/>
            </a:endParaRPr>
          </a:p>
          <a:p>
            <a:pPr lvl="1">
              <a:lnSpc>
                <a:spcPct val="90000"/>
              </a:lnSpc>
              <a:buFont typeface="Wingdings" pitchFamily="2" charset="2"/>
              <a:buChar char="Ø"/>
            </a:pPr>
            <a:r>
              <a:rPr lang="en-US" sz="2000" dirty="0" err="1">
                <a:latin typeface="Calibri (Body)"/>
              </a:rPr>
              <a:t>Tại</a:t>
            </a:r>
            <a:r>
              <a:rPr lang="en-US" sz="2000" dirty="0">
                <a:latin typeface="Calibri (Body)"/>
              </a:rPr>
              <a:t> </a:t>
            </a:r>
            <a:r>
              <a:rPr lang="en-US" sz="2000" dirty="0" err="1">
                <a:latin typeface="Calibri (Body)"/>
              </a:rPr>
              <a:t>cùng</a:t>
            </a:r>
            <a:r>
              <a:rPr lang="en-US" sz="2000" dirty="0">
                <a:latin typeface="Calibri (Body)"/>
              </a:rPr>
              <a:t> </a:t>
            </a:r>
            <a:r>
              <a:rPr lang="en-US" sz="2000" dirty="0" err="1">
                <a:latin typeface="Calibri (Body)"/>
              </a:rPr>
              <a:t>một</a:t>
            </a:r>
            <a:r>
              <a:rPr lang="en-US" sz="2000" dirty="0">
                <a:latin typeface="Calibri (Body)"/>
              </a:rPr>
              <a:t> </a:t>
            </a:r>
            <a:r>
              <a:rPr lang="en-US" sz="2000" dirty="0" err="1">
                <a:latin typeface="Calibri (Body)"/>
              </a:rPr>
              <a:t>thời</a:t>
            </a:r>
            <a:r>
              <a:rPr lang="en-US" sz="2000" dirty="0">
                <a:latin typeface="Calibri (Body)"/>
              </a:rPr>
              <a:t> </a:t>
            </a:r>
            <a:r>
              <a:rPr lang="en-US" sz="2000" dirty="0" err="1">
                <a:latin typeface="Calibri (Body)"/>
              </a:rPr>
              <a:t>điểm</a:t>
            </a:r>
            <a:r>
              <a:rPr lang="en-US" sz="2000" dirty="0">
                <a:latin typeface="Calibri (Body)"/>
              </a:rPr>
              <a:t>, </a:t>
            </a:r>
            <a:r>
              <a:rPr lang="en-US" sz="2000" dirty="0" err="1">
                <a:latin typeface="Calibri (Body)"/>
              </a:rPr>
              <a:t>đồng</a:t>
            </a:r>
            <a:r>
              <a:rPr lang="en-US" sz="2000" dirty="0">
                <a:latin typeface="Calibri (Body)"/>
              </a:rPr>
              <a:t> </a:t>
            </a:r>
            <a:r>
              <a:rPr lang="en-US" sz="2000" dirty="0" err="1">
                <a:latin typeface="Calibri (Body)"/>
              </a:rPr>
              <a:t>hồ</a:t>
            </a:r>
            <a:r>
              <a:rPr lang="en-US" sz="2000" dirty="0">
                <a:latin typeface="Calibri (Body)"/>
              </a:rPr>
              <a:t> ở </a:t>
            </a:r>
            <a:r>
              <a:rPr lang="en-US" sz="2000" dirty="0" err="1">
                <a:latin typeface="Calibri (Body)"/>
              </a:rPr>
              <a:t>các</a:t>
            </a:r>
            <a:r>
              <a:rPr lang="en-US" sz="2000" dirty="0">
                <a:latin typeface="Calibri (Body)"/>
              </a:rPr>
              <a:t> </a:t>
            </a:r>
            <a:r>
              <a:rPr lang="en-US" sz="2000" dirty="0" err="1">
                <a:latin typeface="Calibri (Body)"/>
              </a:rPr>
              <a:t>máy</a:t>
            </a:r>
            <a:r>
              <a:rPr lang="en-US" sz="2000" dirty="0">
                <a:latin typeface="Calibri (Body)"/>
              </a:rPr>
              <a:t> </a:t>
            </a:r>
            <a:r>
              <a:rPr lang="en-US" sz="2000" dirty="0" err="1">
                <a:latin typeface="Calibri (Body)"/>
              </a:rPr>
              <a:t>khác</a:t>
            </a:r>
            <a:r>
              <a:rPr lang="en-US" sz="2000" dirty="0">
                <a:latin typeface="Calibri (Body)"/>
              </a:rPr>
              <a:t> </a:t>
            </a:r>
            <a:r>
              <a:rPr lang="en-US" sz="2000" dirty="0" err="1">
                <a:latin typeface="Calibri (Body)"/>
              </a:rPr>
              <a:t>nhau</a:t>
            </a:r>
            <a:r>
              <a:rPr lang="en-US" sz="2000" dirty="0">
                <a:latin typeface="Calibri (Body)"/>
              </a:rPr>
              <a:t> </a:t>
            </a:r>
            <a:r>
              <a:rPr lang="en-US" sz="2000" dirty="0" err="1">
                <a:latin typeface="Calibri (Body)"/>
              </a:rPr>
              <a:t>báo</a:t>
            </a:r>
            <a:r>
              <a:rPr lang="en-US" sz="2000" dirty="0">
                <a:latin typeface="Calibri (Body)"/>
              </a:rPr>
              <a:t> </a:t>
            </a:r>
            <a:r>
              <a:rPr lang="en-US" sz="2000" dirty="0" err="1">
                <a:latin typeface="Calibri (Body)"/>
              </a:rPr>
              <a:t>giờ</a:t>
            </a:r>
            <a:r>
              <a:rPr lang="en-US" sz="2000" dirty="0">
                <a:latin typeface="Calibri (Body)"/>
              </a:rPr>
              <a:t> </a:t>
            </a:r>
            <a:r>
              <a:rPr lang="en-US" sz="2000" dirty="0" err="1">
                <a:latin typeface="Calibri (Body)"/>
              </a:rPr>
              <a:t>khác</a:t>
            </a:r>
            <a:r>
              <a:rPr lang="en-US" sz="2000" dirty="0">
                <a:latin typeface="Calibri (Body)"/>
              </a:rPr>
              <a:t> </a:t>
            </a:r>
            <a:r>
              <a:rPr lang="en-US" sz="2000" dirty="0" err="1">
                <a:latin typeface="Calibri (Body)"/>
              </a:rPr>
              <a:t>nhau</a:t>
            </a:r>
            <a:endParaRPr lang="en-US" sz="2000" dirty="0">
              <a:latin typeface="Calibri (Body)"/>
            </a:endParaRPr>
          </a:p>
          <a:p>
            <a:pPr>
              <a:lnSpc>
                <a:spcPct val="90000"/>
              </a:lnSpc>
              <a:buFont typeface="Wingdings" pitchFamily="2" charset="2"/>
              <a:buChar char="q"/>
            </a:pPr>
            <a:r>
              <a:rPr lang="en-US" sz="2000" dirty="0" err="1">
                <a:latin typeface="Calibri (Body)"/>
              </a:rPr>
              <a:t>Timestampt</a:t>
            </a:r>
            <a:r>
              <a:rPr lang="en-US" sz="2000" dirty="0">
                <a:latin typeface="Calibri (Body)"/>
              </a:rPr>
              <a:t> – </a:t>
            </a:r>
            <a:r>
              <a:rPr lang="en-US" sz="2000" dirty="0" err="1">
                <a:latin typeface="Calibri (Body)"/>
              </a:rPr>
              <a:t>nhãn</a:t>
            </a:r>
            <a:r>
              <a:rPr lang="en-US" sz="2000" dirty="0">
                <a:latin typeface="Calibri (Body)"/>
              </a:rPr>
              <a:t> </a:t>
            </a:r>
            <a:r>
              <a:rPr lang="en-US" sz="2000" dirty="0" err="1">
                <a:latin typeface="Calibri (Body)"/>
              </a:rPr>
              <a:t>thời</a:t>
            </a:r>
            <a:r>
              <a:rPr lang="en-US" sz="2000" dirty="0">
                <a:latin typeface="Calibri (Body)"/>
              </a:rPr>
              <a:t> </a:t>
            </a:r>
            <a:r>
              <a:rPr lang="en-US" sz="2000" dirty="0" err="1">
                <a:latin typeface="Calibri (Body)"/>
              </a:rPr>
              <a:t>gian</a:t>
            </a:r>
            <a:endParaRPr lang="en-US" sz="2000" dirty="0">
              <a:latin typeface="Calibri (Body)"/>
            </a:endParaRPr>
          </a:p>
          <a:p>
            <a:pPr lvl="1">
              <a:lnSpc>
                <a:spcPct val="90000"/>
              </a:lnSpc>
              <a:buFont typeface="Wingdings" pitchFamily="2" charset="2"/>
              <a:buChar char="Ø"/>
            </a:pPr>
            <a:r>
              <a:rPr lang="en-US" sz="2000" dirty="0" err="1">
                <a:latin typeface="Calibri (Body)"/>
              </a:rPr>
              <a:t>Dùng</a:t>
            </a:r>
            <a:r>
              <a:rPr lang="en-US" sz="2000" dirty="0">
                <a:latin typeface="Calibri (Body)"/>
              </a:rPr>
              <a:t> </a:t>
            </a:r>
            <a:r>
              <a:rPr lang="en-US" sz="2000" dirty="0" err="1">
                <a:latin typeface="Calibri (Body)"/>
              </a:rPr>
              <a:t>để</a:t>
            </a:r>
            <a:r>
              <a:rPr lang="en-US" sz="2000" dirty="0">
                <a:latin typeface="Calibri (Body)"/>
              </a:rPr>
              <a:t> </a:t>
            </a:r>
            <a:r>
              <a:rPr lang="en-US" sz="2000" dirty="0" err="1">
                <a:latin typeface="Calibri (Body)"/>
              </a:rPr>
              <a:t>ghi</a:t>
            </a:r>
            <a:r>
              <a:rPr lang="en-US" sz="2000" dirty="0">
                <a:latin typeface="Calibri (Body)"/>
              </a:rPr>
              <a:t> </a:t>
            </a:r>
            <a:r>
              <a:rPr lang="en-US" sz="2000" dirty="0" err="1">
                <a:latin typeface="Calibri (Body)"/>
              </a:rPr>
              <a:t>lại</a:t>
            </a:r>
            <a:r>
              <a:rPr lang="en-US" sz="2000" dirty="0">
                <a:latin typeface="Calibri (Body)"/>
              </a:rPr>
              <a:t> </a:t>
            </a:r>
            <a:r>
              <a:rPr lang="en-US" sz="2000" dirty="0" err="1">
                <a:latin typeface="Calibri (Body)"/>
              </a:rPr>
              <a:t>thời</a:t>
            </a:r>
            <a:r>
              <a:rPr lang="en-US" sz="2000" dirty="0">
                <a:latin typeface="Calibri (Body)"/>
              </a:rPr>
              <a:t> </a:t>
            </a:r>
            <a:r>
              <a:rPr lang="en-US" sz="2000" dirty="0" err="1">
                <a:latin typeface="Calibri (Body)"/>
              </a:rPr>
              <a:t>điểm</a:t>
            </a:r>
            <a:r>
              <a:rPr lang="en-US" sz="2000" dirty="0">
                <a:latin typeface="Calibri (Body)"/>
              </a:rPr>
              <a:t> </a:t>
            </a:r>
            <a:r>
              <a:rPr lang="en-US" sz="2000" dirty="0" err="1">
                <a:latin typeface="Calibri (Body)"/>
              </a:rPr>
              <a:t>một</a:t>
            </a:r>
            <a:r>
              <a:rPr lang="en-US" sz="2000" dirty="0">
                <a:latin typeface="Calibri (Body)"/>
              </a:rPr>
              <a:t> </a:t>
            </a:r>
            <a:r>
              <a:rPr lang="en-US" sz="2000" dirty="0" err="1">
                <a:latin typeface="Calibri (Body)"/>
              </a:rPr>
              <a:t>sự</a:t>
            </a:r>
            <a:r>
              <a:rPr lang="en-US" sz="2000" dirty="0">
                <a:latin typeface="Calibri (Body)"/>
              </a:rPr>
              <a:t> </a:t>
            </a:r>
            <a:r>
              <a:rPr lang="en-US" sz="2000" dirty="0" err="1">
                <a:latin typeface="Calibri (Body)"/>
              </a:rPr>
              <a:t>kiện</a:t>
            </a:r>
            <a:r>
              <a:rPr lang="en-US" sz="2000" dirty="0">
                <a:latin typeface="Calibri (Body)"/>
              </a:rPr>
              <a:t> </a:t>
            </a:r>
            <a:r>
              <a:rPr lang="en-US" sz="2000" dirty="0" err="1">
                <a:latin typeface="Calibri (Body)"/>
              </a:rPr>
              <a:t>xảy</a:t>
            </a:r>
            <a:r>
              <a:rPr lang="en-US" sz="2000" dirty="0">
                <a:latin typeface="Calibri (Body)"/>
              </a:rPr>
              <a:t> </a:t>
            </a:r>
            <a:r>
              <a:rPr lang="en-US" sz="2000" dirty="0" err="1">
                <a:latin typeface="Calibri (Body)"/>
              </a:rPr>
              <a:t>ra</a:t>
            </a:r>
            <a:endParaRPr lang="en-US" sz="2000" dirty="0">
              <a:latin typeface="Calibri (Body)"/>
            </a:endParaRPr>
          </a:p>
          <a:p>
            <a:pPr lvl="1">
              <a:lnSpc>
                <a:spcPct val="90000"/>
              </a:lnSpc>
              <a:buFont typeface="Wingdings" pitchFamily="2" charset="2"/>
              <a:buChar char="Ø"/>
            </a:pPr>
            <a:r>
              <a:rPr lang="en-US" sz="2000" dirty="0" err="1">
                <a:latin typeface="Calibri (Body)"/>
              </a:rPr>
              <a:t>Lôgic</a:t>
            </a:r>
            <a:r>
              <a:rPr lang="en-US" sz="2000" dirty="0">
                <a:latin typeface="Calibri (Body)"/>
              </a:rPr>
              <a:t> / </a:t>
            </a:r>
            <a:r>
              <a:rPr lang="en-US" sz="2000" dirty="0" err="1">
                <a:latin typeface="Calibri (Body)"/>
              </a:rPr>
              <a:t>vật</a:t>
            </a:r>
            <a:r>
              <a:rPr lang="en-US" sz="2000" dirty="0">
                <a:latin typeface="Calibri (Body)"/>
              </a:rPr>
              <a:t> </a:t>
            </a:r>
            <a:r>
              <a:rPr lang="en-US" sz="2000" dirty="0" err="1">
                <a:latin typeface="Calibri (Body)"/>
              </a:rPr>
              <a:t>lý</a:t>
            </a:r>
            <a:endParaRPr lang="en-US" sz="2000" dirty="0">
              <a:latin typeface="Calibri (Body)"/>
            </a:endParaRPr>
          </a:p>
          <a:p>
            <a:pPr lvl="1">
              <a:lnSpc>
                <a:spcPct val="90000"/>
              </a:lnSpc>
            </a:pPr>
            <a:endParaRPr lang="en-US" sz="2000" dirty="0">
              <a:latin typeface="Calibri (Body)"/>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Xung</a:t>
            </a:r>
            <a:r>
              <a:rPr lang="en-US" dirty="0" smtClean="0">
                <a:solidFill>
                  <a:srgbClr val="FF0000"/>
                </a:solidFill>
              </a:rPr>
              <a:t> Clock Gen</a:t>
            </a:r>
            <a:endParaRPr lang="en-US" dirty="0">
              <a:solidFill>
                <a:srgbClr val="FF0000"/>
              </a:solidFill>
            </a:endParaRPr>
          </a:p>
        </p:txBody>
      </p:sp>
      <p:sp>
        <p:nvSpPr>
          <p:cNvPr id="1026" name="AutoShape 2" descr="http://tamthien.byethost7.com/noi_dung/tin_hoc/phan_cung/Thuc_hanh/Xung_Clock_Generator/Xung_clock_files/image00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tamthien.byethost7.com/noi_dung/tin_hoc/phan_cung/Thuc_hanh/Xung_Clock_Generator/Xung_clock_files/image00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tamthien.byethost7.com/noi_dung/tin_hoc/phan_cung/Thuc_hanh/Xung_Clock_Generator/Xung_clock_files/image006.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1295400" y="1371600"/>
            <a:ext cx="5943600" cy="4876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Hệ</a:t>
            </a:r>
            <a:r>
              <a:rPr lang="en-US" dirty="0" smtClean="0">
                <a:solidFill>
                  <a:srgbClr val="FF0000"/>
                </a:solidFill>
              </a:rPr>
              <a:t> </a:t>
            </a:r>
            <a:r>
              <a:rPr lang="en-US" dirty="0" err="1" smtClean="0">
                <a:solidFill>
                  <a:srgbClr val="FF0000"/>
                </a:solidFill>
              </a:rPr>
              <a:t>thống</a:t>
            </a:r>
            <a:r>
              <a:rPr lang="en-US" dirty="0" smtClean="0">
                <a:solidFill>
                  <a:srgbClr val="FF0000"/>
                </a:solidFill>
              </a:rPr>
              <a:t> </a:t>
            </a:r>
            <a:r>
              <a:rPr lang="en-US" dirty="0" err="1" smtClean="0">
                <a:solidFill>
                  <a:srgbClr val="FF0000"/>
                </a:solidFill>
              </a:rPr>
              <a:t>định</a:t>
            </a:r>
            <a:r>
              <a:rPr lang="en-US" dirty="0" smtClean="0">
                <a:solidFill>
                  <a:srgbClr val="FF0000"/>
                </a:solidFill>
              </a:rPr>
              <a:t> </a:t>
            </a:r>
            <a:r>
              <a:rPr lang="en-US" dirty="0" err="1" smtClean="0">
                <a:solidFill>
                  <a:srgbClr val="FF0000"/>
                </a:solidFill>
              </a:rPr>
              <a:t>vị</a:t>
            </a:r>
            <a:r>
              <a:rPr lang="en-US" dirty="0" smtClean="0">
                <a:solidFill>
                  <a:srgbClr val="FF0000"/>
                </a:solidFill>
              </a:rPr>
              <a:t> </a:t>
            </a:r>
            <a:r>
              <a:rPr lang="en-US" dirty="0" err="1" smtClean="0">
                <a:solidFill>
                  <a:srgbClr val="FF0000"/>
                </a:solidFill>
              </a:rPr>
              <a:t>toàn</a:t>
            </a:r>
            <a:r>
              <a:rPr lang="en-US" dirty="0" smtClean="0">
                <a:solidFill>
                  <a:srgbClr val="FF0000"/>
                </a:solidFill>
              </a:rPr>
              <a:t> </a:t>
            </a:r>
            <a:r>
              <a:rPr lang="en-US" dirty="0" err="1" smtClean="0">
                <a:solidFill>
                  <a:srgbClr val="FF0000"/>
                </a:solidFill>
              </a:rPr>
              <a:t>cầu</a:t>
            </a:r>
            <a:r>
              <a:rPr lang="en-US" dirty="0" smtClean="0">
                <a:solidFill>
                  <a:srgbClr val="FF0000"/>
                </a:solidFill>
              </a:rPr>
              <a:t> (GPS)</a:t>
            </a:r>
            <a:endParaRPr lang="en-US" dirty="0">
              <a:solidFill>
                <a:srgbClr val="FF0000"/>
              </a:solidFill>
            </a:endParaRPr>
          </a:p>
        </p:txBody>
      </p:sp>
      <p:sp>
        <p:nvSpPr>
          <p:cNvPr id="3" name="Content Placeholder 2"/>
          <p:cNvSpPr>
            <a:spLocks noGrp="1"/>
          </p:cNvSpPr>
          <p:nvPr>
            <p:ph idx="1"/>
          </p:nvPr>
        </p:nvSpPr>
        <p:spPr>
          <a:xfrm>
            <a:off x="457200" y="1371601"/>
            <a:ext cx="8229600" cy="1143000"/>
          </a:xfrm>
        </p:spPr>
        <p:txBody>
          <a:bodyPr>
            <a:noAutofit/>
          </a:bodyPr>
          <a:lstStyle/>
          <a:p>
            <a:pPr marL="0" indent="1588">
              <a:buFont typeface="Wingdings" pitchFamily="2" charset="2"/>
              <a:buChar char="Ø"/>
            </a:pPr>
            <a:r>
              <a:rPr lang="en-US" sz="2000" dirty="0" err="1" smtClean="0"/>
              <a:t>Là</a:t>
            </a:r>
            <a:r>
              <a:rPr lang="en-US" sz="2000" dirty="0" smtClean="0"/>
              <a:t> </a:t>
            </a:r>
            <a:r>
              <a:rPr lang="en-US" sz="2000" dirty="0" err="1" smtClean="0"/>
              <a:t>hệ</a:t>
            </a:r>
            <a:r>
              <a:rPr lang="en-US" sz="2000" dirty="0" smtClean="0"/>
              <a:t> </a:t>
            </a:r>
            <a:r>
              <a:rPr lang="en-US" sz="2000" dirty="0" err="1" smtClean="0"/>
              <a:t>thống</a:t>
            </a:r>
            <a:r>
              <a:rPr lang="en-US" sz="2000" dirty="0" smtClean="0"/>
              <a:t> </a:t>
            </a:r>
            <a:r>
              <a:rPr lang="en-US" sz="2000" dirty="0" err="1" smtClean="0"/>
              <a:t>các</a:t>
            </a:r>
            <a:r>
              <a:rPr lang="en-US" sz="2000" dirty="0" smtClean="0"/>
              <a:t> </a:t>
            </a:r>
            <a:r>
              <a:rPr lang="en-US" sz="2000" dirty="0" err="1" smtClean="0"/>
              <a:t>vệ</a:t>
            </a:r>
            <a:r>
              <a:rPr lang="en-US" sz="2000" dirty="0" smtClean="0"/>
              <a:t> </a:t>
            </a:r>
            <a:r>
              <a:rPr lang="en-US" sz="2000" dirty="0" err="1" smtClean="0"/>
              <a:t>tinh</a:t>
            </a:r>
            <a:r>
              <a:rPr lang="en-US" sz="2000" dirty="0" smtClean="0"/>
              <a:t> </a:t>
            </a:r>
            <a:r>
              <a:rPr lang="en-US" sz="2000" dirty="0" err="1" smtClean="0"/>
              <a:t>có</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xác</a:t>
            </a:r>
            <a:r>
              <a:rPr lang="en-US" sz="2000" dirty="0" smtClean="0"/>
              <a:t> </a:t>
            </a:r>
            <a:r>
              <a:rPr lang="en-US" sz="2000" dirty="0" err="1" smtClean="0"/>
              <a:t>định</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trên</a:t>
            </a:r>
            <a:r>
              <a:rPr lang="en-US" sz="2000" dirty="0" smtClean="0"/>
              <a:t> </a:t>
            </a:r>
            <a:r>
              <a:rPr lang="en-US" sz="2000" dirty="0" err="1" smtClean="0"/>
              <a:t>toàn</a:t>
            </a:r>
            <a:r>
              <a:rPr lang="en-US" sz="2000" dirty="0" smtClean="0"/>
              <a:t> </a:t>
            </a:r>
            <a:r>
              <a:rPr lang="en-US" sz="2000" dirty="0" err="1" smtClean="0"/>
              <a:t>cầu</a:t>
            </a:r>
            <a:r>
              <a:rPr lang="en-US" sz="2000" dirty="0" smtClean="0"/>
              <a:t> </a:t>
            </a:r>
            <a:r>
              <a:rPr lang="en-US" sz="2000" dirty="0" err="1" smtClean="0"/>
              <a:t>với</a:t>
            </a:r>
            <a:r>
              <a:rPr lang="en-US" sz="2000" dirty="0" smtClean="0"/>
              <a:t> </a:t>
            </a:r>
            <a:r>
              <a:rPr lang="en-US" sz="2000" dirty="0" err="1" smtClean="0"/>
              <a:t>độ</a:t>
            </a:r>
            <a:r>
              <a:rPr lang="en-US" sz="2000" dirty="0" smtClean="0"/>
              <a:t> </a:t>
            </a:r>
            <a:r>
              <a:rPr lang="en-US" sz="2000" dirty="0" err="1" smtClean="0"/>
              <a:t>chính</a:t>
            </a:r>
            <a:r>
              <a:rPr lang="en-US" sz="2000" dirty="0" smtClean="0"/>
              <a:t> </a:t>
            </a:r>
            <a:r>
              <a:rPr lang="en-US" sz="2000" dirty="0" err="1" smtClean="0"/>
              <a:t>xác</a:t>
            </a:r>
            <a:r>
              <a:rPr lang="en-US" sz="2000" dirty="0" smtClean="0"/>
              <a:t> </a:t>
            </a:r>
            <a:r>
              <a:rPr lang="en-US" sz="2000" dirty="0" err="1" smtClean="0"/>
              <a:t>khá</a:t>
            </a:r>
            <a:r>
              <a:rPr lang="en-US" sz="2000" dirty="0" smtClean="0"/>
              <a:t> </a:t>
            </a:r>
            <a:r>
              <a:rPr lang="en-US" sz="2000" dirty="0" err="1" smtClean="0"/>
              <a:t>cao</a:t>
            </a:r>
            <a:r>
              <a:rPr lang="en-US" sz="2000" dirty="0" smtClean="0"/>
              <a:t> (BQP </a:t>
            </a:r>
            <a:r>
              <a:rPr lang="en-US" sz="2000" dirty="0" err="1" smtClean="0"/>
              <a:t>Mỹ</a:t>
            </a:r>
            <a:r>
              <a:rPr lang="en-US" sz="2000" dirty="0" smtClean="0"/>
              <a:t> - 1970) </a:t>
            </a:r>
            <a:r>
              <a:rPr lang="vi-VN" sz="2000" dirty="0" smtClean="0"/>
              <a:t>bay trên độ cao 20.200 km</a:t>
            </a:r>
            <a:r>
              <a:rPr lang="en-US" sz="2000" dirty="0" smtClean="0"/>
              <a:t> </a:t>
            </a:r>
            <a:r>
              <a:rPr lang="en-US" sz="2000" dirty="0" err="1" smtClean="0"/>
              <a:t>quỹ</a:t>
            </a:r>
            <a:r>
              <a:rPr lang="en-US" sz="2000" dirty="0" smtClean="0"/>
              <a:t> </a:t>
            </a:r>
            <a:r>
              <a:rPr lang="en-US" sz="2000" dirty="0" err="1" smtClean="0"/>
              <a:t>đạo</a:t>
            </a:r>
            <a:r>
              <a:rPr lang="en-US" sz="2000" dirty="0" smtClean="0"/>
              <a:t> </a:t>
            </a:r>
            <a:r>
              <a:rPr lang="en-US" sz="2000" dirty="0" err="1" smtClean="0"/>
              <a:t>elip</a:t>
            </a:r>
            <a:r>
              <a:rPr lang="en-US" sz="2000" dirty="0" smtClean="0"/>
              <a:t> </a:t>
            </a:r>
            <a:r>
              <a:rPr lang="en-US" sz="2000" dirty="0" err="1" smtClean="0"/>
              <a:t>có</a:t>
            </a:r>
            <a:r>
              <a:rPr lang="en-US" sz="2000" dirty="0" smtClean="0"/>
              <a:t> </a:t>
            </a:r>
            <a:r>
              <a:rPr lang="en-US" sz="2000" dirty="0" err="1" smtClean="0"/>
              <a:t>độ</a:t>
            </a:r>
            <a:r>
              <a:rPr lang="en-US" sz="2000" dirty="0" smtClean="0"/>
              <a:t> </a:t>
            </a:r>
            <a:r>
              <a:rPr lang="en-US" sz="2000" dirty="0" err="1" smtClean="0"/>
              <a:t>lệch</a:t>
            </a:r>
            <a:r>
              <a:rPr lang="en-US" sz="2000" dirty="0" smtClean="0"/>
              <a:t> </a:t>
            </a:r>
            <a:r>
              <a:rPr lang="en-US" sz="2000" dirty="0" err="1" smtClean="0"/>
              <a:t>tâm</a:t>
            </a:r>
            <a:r>
              <a:rPr lang="en-US" sz="2000" dirty="0" smtClean="0"/>
              <a:t> 0.01</a:t>
            </a:r>
            <a:r>
              <a:rPr lang="vi-VN" sz="2000" dirty="0" smtClean="0"/>
              <a:t>.</a:t>
            </a:r>
            <a:endParaRPr lang="en-US" sz="2000" dirty="0" smtClean="0"/>
          </a:p>
        </p:txBody>
      </p:sp>
      <p:sp>
        <p:nvSpPr>
          <p:cNvPr id="2050" name="AutoShape 2" descr="GPS hoạt động như thế nào? - VnReview - Tư vấ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GPS hoạt động như thế nào? - VnReview - Tư vấ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4" name="Picture 6" descr="GPS, GNSS là gì? Hệ thống thiết bị đo đạc - THC"/>
          <p:cNvPicPr>
            <a:picLocks noChangeAspect="1" noChangeArrowheads="1"/>
          </p:cNvPicPr>
          <p:nvPr/>
        </p:nvPicPr>
        <p:blipFill>
          <a:blip r:embed="rId3"/>
          <a:srcRect/>
          <a:stretch>
            <a:fillRect/>
          </a:stretch>
        </p:blipFill>
        <p:spPr bwMode="auto">
          <a:xfrm>
            <a:off x="4343400" y="2286000"/>
            <a:ext cx="4800600" cy="4343400"/>
          </a:xfrm>
          <a:prstGeom prst="rect">
            <a:avLst/>
          </a:prstGeom>
          <a:noFill/>
        </p:spPr>
      </p:pic>
      <p:sp>
        <p:nvSpPr>
          <p:cNvPr id="7" name="Rectangle 6"/>
          <p:cNvSpPr/>
          <p:nvPr/>
        </p:nvSpPr>
        <p:spPr>
          <a:xfrm>
            <a:off x="457200" y="2380595"/>
            <a:ext cx="3733800" cy="4401205"/>
          </a:xfrm>
          <a:prstGeom prst="rect">
            <a:avLst/>
          </a:prstGeom>
        </p:spPr>
        <p:txBody>
          <a:bodyPr wrap="square">
            <a:spAutoFit/>
          </a:bodyPr>
          <a:lstStyle/>
          <a:p>
            <a:pPr>
              <a:buFont typeface="Wingdings" pitchFamily="2" charset="2"/>
              <a:buChar char="Ø"/>
            </a:pPr>
            <a:r>
              <a:rPr lang="en-US" sz="2000" dirty="0" smtClean="0"/>
              <a:t>GPS </a:t>
            </a:r>
            <a:r>
              <a:rPr lang="en-US" sz="2000" dirty="0" err="1" smtClean="0"/>
              <a:t>bao</a:t>
            </a:r>
            <a:r>
              <a:rPr lang="en-US" sz="2000" dirty="0" smtClean="0"/>
              <a:t> </a:t>
            </a:r>
            <a:r>
              <a:rPr lang="en-US" sz="2000" dirty="0" err="1" smtClean="0"/>
              <a:t>gồm</a:t>
            </a:r>
            <a:r>
              <a:rPr lang="en-US" sz="2000" dirty="0" smtClean="0"/>
              <a:t> </a:t>
            </a:r>
            <a:r>
              <a:rPr lang="en-US" sz="2000" dirty="0" err="1" smtClean="0"/>
              <a:t>một</a:t>
            </a:r>
            <a:r>
              <a:rPr lang="en-US" sz="2000" dirty="0" smtClean="0"/>
              <a:t> </a:t>
            </a:r>
            <a:r>
              <a:rPr lang="en-US" sz="2000" dirty="0" err="1" smtClean="0"/>
              <a:t>mạng</a:t>
            </a:r>
            <a:r>
              <a:rPr lang="en-US" sz="2000" dirty="0" smtClean="0"/>
              <a:t> </a:t>
            </a:r>
            <a:r>
              <a:rPr lang="en-US" sz="2000" dirty="0" err="1" smtClean="0"/>
              <a:t>lưới</a:t>
            </a:r>
            <a:r>
              <a:rPr lang="en-US" sz="2000" dirty="0" smtClean="0"/>
              <a:t> 30 </a:t>
            </a:r>
            <a:r>
              <a:rPr lang="en-US" sz="2000" dirty="0" err="1" smtClean="0"/>
              <a:t>vệ</a:t>
            </a:r>
            <a:r>
              <a:rPr lang="en-US" sz="2000" dirty="0" smtClean="0"/>
              <a:t> </a:t>
            </a:r>
            <a:r>
              <a:rPr lang="en-US" sz="2000" dirty="0" err="1" smtClean="0"/>
              <a:t>tinh</a:t>
            </a:r>
            <a:r>
              <a:rPr lang="en-US" sz="2000" dirty="0" smtClean="0"/>
              <a:t> (27 </a:t>
            </a:r>
            <a:r>
              <a:rPr lang="en-US" sz="2000" dirty="0" err="1" smtClean="0"/>
              <a:t>hoạt</a:t>
            </a:r>
            <a:r>
              <a:rPr lang="en-US" sz="2000" dirty="0" smtClean="0"/>
              <a:t> </a:t>
            </a:r>
            <a:r>
              <a:rPr lang="en-US" sz="2000" dirty="0" err="1" smtClean="0"/>
              <a:t>động</a:t>
            </a:r>
            <a:r>
              <a:rPr lang="en-US" sz="2000" dirty="0" smtClean="0"/>
              <a:t> + 3 </a:t>
            </a:r>
            <a:r>
              <a:rPr lang="en-US" sz="2000" dirty="0" err="1" smtClean="0"/>
              <a:t>dự</a:t>
            </a:r>
            <a:r>
              <a:rPr lang="en-US" sz="2000" dirty="0" smtClean="0"/>
              <a:t> </a:t>
            </a:r>
            <a:r>
              <a:rPr lang="en-US" sz="2000" dirty="0" err="1" smtClean="0"/>
              <a:t>phòng</a:t>
            </a:r>
            <a:r>
              <a:rPr lang="en-US" sz="2000" dirty="0" smtClean="0"/>
              <a:t>). </a:t>
            </a:r>
            <a:r>
              <a:rPr lang="en-US" sz="2000" dirty="0" err="1" smtClean="0"/>
              <a:t>Số</a:t>
            </a:r>
            <a:r>
              <a:rPr lang="en-US" sz="2000" dirty="0" smtClean="0"/>
              <a:t> </a:t>
            </a:r>
            <a:r>
              <a:rPr lang="en-US" sz="2000" dirty="0" err="1" smtClean="0"/>
              <a:t>lượng</a:t>
            </a:r>
            <a:r>
              <a:rPr lang="en-US" sz="2000" dirty="0" smtClean="0"/>
              <a:t> </a:t>
            </a:r>
            <a:r>
              <a:rPr lang="en-US" sz="2000" dirty="0" err="1" smtClean="0"/>
              <a:t>vệ</a:t>
            </a:r>
            <a:r>
              <a:rPr lang="en-US" sz="2000" dirty="0" smtClean="0"/>
              <a:t> </a:t>
            </a:r>
            <a:r>
              <a:rPr lang="en-US" sz="2000" dirty="0" err="1" smtClean="0"/>
              <a:t>tinh</a:t>
            </a:r>
            <a:r>
              <a:rPr lang="en-US" sz="2000" dirty="0" smtClean="0"/>
              <a:t> </a:t>
            </a:r>
            <a:r>
              <a:rPr lang="en-US" sz="2000" dirty="0" err="1" smtClean="0"/>
              <a:t>trong</a:t>
            </a:r>
            <a:r>
              <a:rPr lang="en-US" sz="2000" dirty="0" smtClean="0"/>
              <a:t> </a:t>
            </a:r>
            <a:r>
              <a:rPr lang="en-US" sz="2000" dirty="0" err="1" smtClean="0"/>
              <a:t>mạng</a:t>
            </a:r>
            <a:r>
              <a:rPr lang="en-US" sz="2000" dirty="0" smtClean="0"/>
              <a:t> </a:t>
            </a:r>
            <a:r>
              <a:rPr lang="en-US" sz="2000" dirty="0" err="1" smtClean="0"/>
              <a:t>lưới</a:t>
            </a:r>
            <a:r>
              <a:rPr lang="en-US" sz="2000" dirty="0" smtClean="0"/>
              <a:t> GPS </a:t>
            </a:r>
            <a:r>
              <a:rPr lang="en-US" sz="2000" dirty="0" err="1" smtClean="0"/>
              <a:t>phải</a:t>
            </a:r>
            <a:r>
              <a:rPr lang="en-US" sz="2000" dirty="0" smtClean="0"/>
              <a:t> </a:t>
            </a:r>
            <a:r>
              <a:rPr lang="en-US" sz="2000" dirty="0" err="1" smtClean="0"/>
              <a:t>luôn</a:t>
            </a:r>
            <a:r>
              <a:rPr lang="en-US" sz="2000" dirty="0" smtClean="0"/>
              <a:t>  </a:t>
            </a:r>
            <a:r>
              <a:rPr lang="en-US" sz="2000" dirty="0" err="1" smtClean="0"/>
              <a:t>nhiều</a:t>
            </a:r>
            <a:r>
              <a:rPr lang="en-US" sz="2000" dirty="0" smtClean="0"/>
              <a:t> </a:t>
            </a:r>
            <a:r>
              <a:rPr lang="en-US" sz="2000" dirty="0" err="1" smtClean="0"/>
              <a:t>hơn</a:t>
            </a:r>
            <a:r>
              <a:rPr lang="en-US" sz="2000" dirty="0" smtClean="0"/>
              <a:t> 24.  </a:t>
            </a:r>
            <a:r>
              <a:rPr lang="en-US" sz="2000" dirty="0" err="1" smtClean="0"/>
              <a:t>Để</a:t>
            </a:r>
            <a:r>
              <a:rPr lang="en-US" sz="2000" dirty="0" smtClean="0"/>
              <a:t> </a:t>
            </a:r>
            <a:r>
              <a:rPr lang="en-US" sz="2000" dirty="0" err="1" smtClean="0"/>
              <a:t>phủ</a:t>
            </a:r>
            <a:r>
              <a:rPr lang="en-US" sz="2000" dirty="0" smtClean="0"/>
              <a:t> </a:t>
            </a:r>
            <a:r>
              <a:rPr lang="en-US" sz="2000" dirty="0" err="1" smtClean="0"/>
              <a:t>sóng</a:t>
            </a:r>
            <a:r>
              <a:rPr lang="en-US" sz="2000" dirty="0" smtClean="0"/>
              <a:t> </a:t>
            </a:r>
            <a:r>
              <a:rPr lang="en-US" sz="2000" dirty="0" err="1" smtClean="0"/>
              <a:t>liên</a:t>
            </a:r>
            <a:r>
              <a:rPr lang="en-US" sz="2000" dirty="0" smtClean="0"/>
              <a:t> </a:t>
            </a:r>
            <a:r>
              <a:rPr lang="en-US" sz="2000" dirty="0" err="1" smtClean="0"/>
              <a:t>tục</a:t>
            </a:r>
            <a:r>
              <a:rPr lang="en-US" sz="2000" dirty="0" smtClean="0"/>
              <a:t> </a:t>
            </a:r>
            <a:r>
              <a:rPr lang="en-US" sz="2000" dirty="0" err="1" smtClean="0"/>
              <a:t>trên</a:t>
            </a:r>
            <a:r>
              <a:rPr lang="en-US" sz="2000" dirty="0" smtClean="0"/>
              <a:t> </a:t>
            </a:r>
            <a:r>
              <a:rPr lang="en-US" sz="2000" dirty="0" err="1" smtClean="0"/>
              <a:t>toàn</a:t>
            </a:r>
            <a:r>
              <a:rPr lang="en-US" sz="2000" dirty="0" smtClean="0"/>
              <a:t> </a:t>
            </a:r>
            <a:r>
              <a:rPr lang="en-US" sz="2000" dirty="0" err="1" smtClean="0"/>
              <a:t>thế</a:t>
            </a:r>
            <a:r>
              <a:rPr lang="en-US" sz="2000" dirty="0" smtClean="0"/>
              <a:t> </a:t>
            </a:r>
            <a:r>
              <a:rPr lang="en-US" sz="2000" dirty="0" err="1" smtClean="0"/>
              <a:t>giới</a:t>
            </a:r>
            <a:r>
              <a:rPr lang="en-US" sz="2000" dirty="0" smtClean="0"/>
              <a:t>, </a:t>
            </a:r>
            <a:r>
              <a:rPr lang="en-US" sz="2000" dirty="0" err="1" smtClean="0"/>
              <a:t>các</a:t>
            </a:r>
            <a:r>
              <a:rPr lang="en-US" sz="2000" dirty="0" smtClean="0"/>
              <a:t> </a:t>
            </a:r>
            <a:r>
              <a:rPr lang="en-US" sz="2000" dirty="0" err="1" smtClean="0"/>
              <a:t>vệ</a:t>
            </a:r>
            <a:r>
              <a:rPr lang="en-US" sz="2000" dirty="0" smtClean="0"/>
              <a:t> </a:t>
            </a:r>
            <a:r>
              <a:rPr lang="en-US" sz="2000" dirty="0" err="1" smtClean="0"/>
              <a:t>tinh</a:t>
            </a:r>
            <a:r>
              <a:rPr lang="en-US" sz="2000" dirty="0" smtClean="0"/>
              <a:t> </a:t>
            </a:r>
            <a:r>
              <a:rPr lang="en-US" sz="2000" dirty="0" err="1" smtClean="0"/>
              <a:t>sắp</a:t>
            </a:r>
            <a:r>
              <a:rPr lang="en-US" sz="2000" dirty="0" smtClean="0"/>
              <a:t> </a:t>
            </a:r>
            <a:r>
              <a:rPr lang="en-US" sz="2000" dirty="0" err="1" smtClean="0"/>
              <a:t>xếp</a:t>
            </a:r>
            <a:r>
              <a:rPr lang="en-US" sz="2000" dirty="0" smtClean="0"/>
              <a:t> </a:t>
            </a:r>
            <a:r>
              <a:rPr lang="en-US" sz="2000" dirty="0" err="1" smtClean="0"/>
              <a:t>sao</a:t>
            </a:r>
            <a:r>
              <a:rPr lang="en-US" sz="2000" dirty="0" smtClean="0"/>
              <a:t> </a:t>
            </a:r>
            <a:r>
              <a:rPr lang="en-US" sz="2000" dirty="0" err="1" smtClean="0"/>
              <a:t>cho</a:t>
            </a:r>
            <a:r>
              <a:rPr lang="en-US" sz="2000" dirty="0" smtClean="0"/>
              <a:t> 4 </a:t>
            </a:r>
            <a:r>
              <a:rPr lang="en-US" sz="2000" dirty="0" err="1" smtClean="0"/>
              <a:t>vệ</a:t>
            </a:r>
            <a:r>
              <a:rPr lang="en-US" sz="2000" dirty="0" smtClean="0"/>
              <a:t> </a:t>
            </a:r>
            <a:r>
              <a:rPr lang="en-US" sz="2000" dirty="0" err="1" smtClean="0"/>
              <a:t>tinh</a:t>
            </a:r>
            <a:r>
              <a:rPr lang="en-US" sz="2000" dirty="0" smtClean="0"/>
              <a:t> </a:t>
            </a:r>
            <a:r>
              <a:rPr lang="en-US" sz="2000" dirty="0" err="1" smtClean="0"/>
              <a:t>sẽ</a:t>
            </a:r>
            <a:r>
              <a:rPr lang="en-US" sz="2000" dirty="0" smtClean="0"/>
              <a:t> </a:t>
            </a:r>
            <a:r>
              <a:rPr lang="en-US" sz="2000" dirty="0" err="1" smtClean="0"/>
              <a:t>nằm</a:t>
            </a:r>
            <a:r>
              <a:rPr lang="en-US" sz="2000" dirty="0" smtClean="0"/>
              <a:t> </a:t>
            </a:r>
            <a:r>
              <a:rPr lang="en-US" sz="2000" dirty="0" err="1" smtClean="0"/>
              <a:t>cùng</a:t>
            </a:r>
            <a:r>
              <a:rPr lang="en-US" sz="2000" dirty="0" smtClean="0"/>
              <a:t> </a:t>
            </a:r>
            <a:r>
              <a:rPr lang="en-US" sz="2000" dirty="0" err="1" smtClean="0"/>
              <a:t>nhau</a:t>
            </a:r>
            <a:r>
              <a:rPr lang="en-US" sz="2000" dirty="0" smtClean="0"/>
              <a:t> </a:t>
            </a:r>
            <a:r>
              <a:rPr lang="en-US" sz="2000" dirty="0" err="1" smtClean="0"/>
              <a:t>trên</a:t>
            </a:r>
            <a:r>
              <a:rPr lang="en-US" sz="2000" dirty="0" smtClean="0"/>
              <a:t> 1 </a:t>
            </a:r>
            <a:r>
              <a:rPr lang="en-US" sz="2000" dirty="0" err="1" smtClean="0"/>
              <a:t>trong</a:t>
            </a:r>
            <a:r>
              <a:rPr lang="en-US" sz="2000" dirty="0" smtClean="0"/>
              <a:t> 6 </a:t>
            </a:r>
            <a:r>
              <a:rPr lang="en-US" sz="2000" dirty="0" err="1" smtClean="0"/>
              <a:t>mặt</a:t>
            </a:r>
            <a:r>
              <a:rPr lang="en-US" sz="2000" dirty="0" smtClean="0"/>
              <a:t> </a:t>
            </a:r>
            <a:r>
              <a:rPr lang="en-US" sz="2000" dirty="0" err="1" smtClean="0"/>
              <a:t>phẳng</a:t>
            </a:r>
            <a:r>
              <a:rPr lang="en-US" sz="2000" dirty="0" smtClean="0"/>
              <a:t> </a:t>
            </a:r>
            <a:r>
              <a:rPr lang="en-US" sz="2000" dirty="0" err="1" smtClean="0"/>
              <a:t>quỹ</a:t>
            </a:r>
            <a:r>
              <a:rPr lang="en-US" sz="2000" dirty="0" smtClean="0"/>
              <a:t> </a:t>
            </a:r>
            <a:r>
              <a:rPr lang="en-US" sz="2000" dirty="0" err="1" smtClean="0"/>
              <a:t>đạo</a:t>
            </a:r>
            <a:r>
              <a:rPr lang="en-US" sz="2000" dirty="0" smtClean="0"/>
              <a:t>. </a:t>
            </a:r>
            <a:r>
              <a:rPr lang="en-US" sz="2000" dirty="0" err="1" smtClean="0"/>
              <a:t>Với</a:t>
            </a:r>
            <a:r>
              <a:rPr lang="en-US" sz="2000" dirty="0" smtClean="0"/>
              <a:t> </a:t>
            </a:r>
            <a:r>
              <a:rPr lang="en-US" sz="2000" dirty="0" err="1" smtClean="0"/>
              <a:t>cách</a:t>
            </a:r>
            <a:r>
              <a:rPr lang="en-US" sz="2000" dirty="0" smtClean="0"/>
              <a:t> </a:t>
            </a:r>
            <a:r>
              <a:rPr lang="en-US" sz="2000" dirty="0" err="1" smtClean="0"/>
              <a:t>sắp</a:t>
            </a:r>
            <a:r>
              <a:rPr lang="en-US" sz="2000" dirty="0" smtClean="0"/>
              <a:t> </a:t>
            </a:r>
            <a:r>
              <a:rPr lang="en-US" sz="2000" dirty="0" err="1" smtClean="0"/>
              <a:t>xếp</a:t>
            </a:r>
            <a:r>
              <a:rPr lang="en-US" sz="2000" dirty="0" smtClean="0"/>
              <a:t> </a:t>
            </a:r>
            <a:r>
              <a:rPr lang="en-US" sz="2000" dirty="0" err="1" smtClean="0"/>
              <a:t>này</a:t>
            </a:r>
            <a:r>
              <a:rPr lang="en-US" sz="2000" dirty="0" smtClean="0"/>
              <a:t> </a:t>
            </a:r>
            <a:r>
              <a:rPr lang="en-US" sz="2000" dirty="0" err="1" smtClean="0"/>
              <a:t>sẽ</a:t>
            </a:r>
            <a:r>
              <a:rPr lang="en-US" sz="2000" dirty="0" smtClean="0"/>
              <a:t> </a:t>
            </a:r>
            <a:r>
              <a:rPr lang="en-US" sz="2000" dirty="0" err="1" smtClean="0"/>
              <a:t>có</a:t>
            </a:r>
            <a:r>
              <a:rPr lang="en-US" sz="2000" dirty="0" smtClean="0"/>
              <a:t> 4 </a:t>
            </a:r>
            <a:r>
              <a:rPr lang="en-US" sz="2000" dirty="0" err="1" smtClean="0"/>
              <a:t>đến</a:t>
            </a:r>
            <a:r>
              <a:rPr lang="en-US" sz="2000" dirty="0" smtClean="0"/>
              <a:t> 10 </a:t>
            </a:r>
            <a:r>
              <a:rPr lang="en-US" sz="2000" dirty="0" err="1" smtClean="0"/>
              <a:t>vệ</a:t>
            </a:r>
            <a:r>
              <a:rPr lang="en-US" sz="2000" dirty="0" smtClean="0"/>
              <a:t> </a:t>
            </a:r>
            <a:r>
              <a:rPr lang="en-US" sz="2000" dirty="0" err="1" smtClean="0"/>
              <a:t>tinh</a:t>
            </a:r>
            <a:r>
              <a:rPr lang="en-US" sz="2000" dirty="0" smtClean="0"/>
              <a:t> </a:t>
            </a:r>
            <a:r>
              <a:rPr lang="en-US" sz="2000" dirty="0" err="1" smtClean="0"/>
              <a:t>được</a:t>
            </a:r>
            <a:r>
              <a:rPr lang="en-US" sz="2000" dirty="0" smtClean="0"/>
              <a:t> </a:t>
            </a:r>
            <a:r>
              <a:rPr lang="en-US" sz="2000" dirty="0" err="1" smtClean="0"/>
              <a:t>nhìn</a:t>
            </a:r>
            <a:r>
              <a:rPr lang="en-US" sz="2000" dirty="0" smtClean="0"/>
              <a:t> </a:t>
            </a:r>
            <a:r>
              <a:rPr lang="en-US" sz="2000" dirty="0" err="1" smtClean="0"/>
              <a:t>thấy</a:t>
            </a:r>
            <a:r>
              <a:rPr lang="en-US" sz="2000" dirty="0" smtClean="0"/>
              <a:t> </a:t>
            </a:r>
            <a:r>
              <a:rPr lang="en-US" sz="2000" dirty="0" err="1" smtClean="0"/>
              <a:t>tại</a:t>
            </a:r>
            <a:r>
              <a:rPr lang="en-US" sz="2000" dirty="0" smtClean="0"/>
              <a:t> </a:t>
            </a:r>
            <a:r>
              <a:rPr lang="en-US" sz="2000" dirty="0" err="1" smtClean="0"/>
              <a:t>bất</a:t>
            </a:r>
            <a:r>
              <a:rPr lang="en-US" sz="2000" dirty="0" smtClean="0"/>
              <a:t> </a:t>
            </a:r>
            <a:r>
              <a:rPr lang="en-US" sz="2000" dirty="0" err="1" smtClean="0"/>
              <a:t>kỳ</a:t>
            </a:r>
            <a:r>
              <a:rPr lang="en-US" sz="2000" dirty="0" smtClean="0"/>
              <a:t> </a:t>
            </a:r>
            <a:r>
              <a:rPr lang="en-US" sz="2000" dirty="0" err="1" smtClean="0"/>
              <a:t>điểm</a:t>
            </a:r>
            <a:r>
              <a:rPr lang="en-US" sz="2000" dirty="0" smtClean="0"/>
              <a:t> </a:t>
            </a:r>
            <a:r>
              <a:rPr lang="en-US" sz="2000" dirty="0" err="1" smtClean="0"/>
              <a:t>nào</a:t>
            </a:r>
            <a:r>
              <a:rPr lang="en-US" sz="2000" dirty="0" smtClean="0"/>
              <a:t> </a:t>
            </a:r>
            <a:r>
              <a:rPr lang="en-US" sz="2000" dirty="0" err="1" smtClean="0"/>
              <a:t>trên</a:t>
            </a:r>
            <a:r>
              <a:rPr lang="en-US" sz="2000" dirty="0" smtClean="0"/>
              <a:t> </a:t>
            </a:r>
            <a:r>
              <a:rPr lang="en-US" sz="2000" dirty="0" err="1" smtClean="0"/>
              <a:t>trái</a:t>
            </a:r>
            <a:r>
              <a:rPr lang="en-US" sz="2000" dirty="0" smtClean="0"/>
              <a:t> </a:t>
            </a:r>
            <a:r>
              <a:rPr lang="en-US" sz="2000" dirty="0" err="1" smtClean="0"/>
              <a:t>đất</a:t>
            </a:r>
            <a:r>
              <a:rPr lang="en-US" sz="2000" dirty="0" smtClean="0"/>
              <a:t> </a:t>
            </a:r>
            <a:r>
              <a:rPr lang="en-US" sz="2000" dirty="0" err="1" smtClean="0"/>
              <a:t>nhưng</a:t>
            </a:r>
            <a:r>
              <a:rPr lang="en-US" sz="2000" dirty="0" smtClean="0"/>
              <a:t>  </a:t>
            </a:r>
            <a:r>
              <a:rPr lang="en-US" sz="2000" dirty="0" err="1" smtClean="0"/>
              <a:t>thực</a:t>
            </a:r>
            <a:r>
              <a:rPr lang="en-US" sz="2000" dirty="0" smtClean="0"/>
              <a:t> </a:t>
            </a:r>
            <a:r>
              <a:rPr lang="en-US" sz="2000" dirty="0" err="1" smtClean="0"/>
              <a:t>tế</a:t>
            </a:r>
            <a:r>
              <a:rPr lang="en-US" sz="2000" dirty="0" smtClean="0"/>
              <a:t> </a:t>
            </a:r>
            <a:r>
              <a:rPr lang="en-US" sz="2000" dirty="0" err="1" smtClean="0"/>
              <a:t>chỉ</a:t>
            </a:r>
            <a:r>
              <a:rPr lang="en-US" sz="2000" dirty="0" smtClean="0"/>
              <a:t> </a:t>
            </a:r>
            <a:r>
              <a:rPr lang="en-US" sz="2000" dirty="0" err="1" smtClean="0"/>
              <a:t>cần</a:t>
            </a:r>
            <a:r>
              <a:rPr lang="en-US" sz="2000" dirty="0" smtClean="0"/>
              <a:t> 4 </a:t>
            </a:r>
            <a:r>
              <a:rPr lang="en-US" sz="2000" dirty="0" err="1" smtClean="0"/>
              <a:t>vệ</a:t>
            </a:r>
            <a:r>
              <a:rPr lang="en-US" sz="2000" dirty="0" smtClean="0"/>
              <a:t> </a:t>
            </a:r>
            <a:r>
              <a:rPr lang="en-US" sz="2000" dirty="0" err="1" smtClean="0"/>
              <a:t>tinh</a:t>
            </a:r>
            <a:r>
              <a:rPr lang="en-US" sz="2000" dirty="0" smtClean="0"/>
              <a:t> </a:t>
            </a:r>
            <a:r>
              <a:rPr lang="en-US" sz="2000" dirty="0" err="1" smtClean="0"/>
              <a:t>là</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cung</a:t>
            </a:r>
            <a:r>
              <a:rPr lang="en-US" sz="2000" dirty="0" smtClean="0"/>
              <a:t> </a:t>
            </a:r>
            <a:r>
              <a:rPr lang="en-US" sz="2000" dirty="0" err="1" smtClean="0"/>
              <a:t>cấp</a:t>
            </a:r>
            <a:r>
              <a:rPr lang="en-US" sz="2000" dirty="0" smtClean="0"/>
              <a:t> </a:t>
            </a:r>
            <a:r>
              <a:rPr lang="en-US" sz="2000" dirty="0" err="1" smtClean="0"/>
              <a:t>đầy</a:t>
            </a:r>
            <a:r>
              <a:rPr lang="en-US" sz="2000" dirty="0" smtClean="0"/>
              <a:t> </a:t>
            </a:r>
            <a:r>
              <a:rPr lang="en-US" sz="2000" dirty="0" err="1" smtClean="0"/>
              <a:t>đủ</a:t>
            </a:r>
            <a:r>
              <a:rPr lang="en-US" sz="2000" dirty="0" smtClean="0"/>
              <a:t> </a:t>
            </a:r>
            <a:r>
              <a:rPr lang="en-US" sz="2000" dirty="0" err="1" smtClean="0"/>
              <a:t>các</a:t>
            </a:r>
            <a:r>
              <a:rPr lang="en-US" sz="2000" dirty="0" smtClean="0"/>
              <a:t> </a:t>
            </a:r>
            <a:r>
              <a:rPr lang="en-US" sz="2000" dirty="0" err="1" smtClean="0"/>
              <a:t>thông</a:t>
            </a:r>
            <a:r>
              <a:rPr lang="en-US" sz="2000" dirty="0" smtClean="0"/>
              <a:t> tin </a:t>
            </a:r>
            <a:r>
              <a:rPr lang="en-US" sz="2000" dirty="0" err="1" smtClean="0"/>
              <a:t>về</a:t>
            </a:r>
            <a:r>
              <a:rPr lang="en-US" sz="2000" dirty="0" smtClean="0"/>
              <a:t> </a:t>
            </a:r>
            <a:r>
              <a:rPr lang="en-US" sz="2000" dirty="0" err="1" smtClean="0"/>
              <a:t>vị</a:t>
            </a:r>
            <a:r>
              <a:rPr lang="en-US" sz="2000" dirty="0" smtClean="0"/>
              <a:t> </a:t>
            </a:r>
            <a:r>
              <a:rPr lang="en-US" sz="2000" dirty="0" err="1" smtClean="0"/>
              <a:t>trí</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dirty="0" err="1" smtClean="0">
                <a:solidFill>
                  <a:srgbClr val="FF0000"/>
                </a:solidFill>
              </a:rPr>
              <a:t>Các</a:t>
            </a:r>
            <a:r>
              <a:rPr lang="en-US" dirty="0" smtClean="0">
                <a:solidFill>
                  <a:srgbClr val="FF0000"/>
                </a:solidFill>
              </a:rPr>
              <a:t> </a:t>
            </a:r>
            <a:r>
              <a:rPr lang="en-US" dirty="0" err="1" smtClean="0">
                <a:solidFill>
                  <a:srgbClr val="FF0000"/>
                </a:solidFill>
              </a:rPr>
              <a:t>trạng</a:t>
            </a:r>
            <a:r>
              <a:rPr lang="en-US" dirty="0" smtClean="0">
                <a:solidFill>
                  <a:srgbClr val="FF0000"/>
                </a:solidFill>
              </a:rPr>
              <a:t> </a:t>
            </a:r>
            <a:r>
              <a:rPr lang="en-US" dirty="0" err="1" smtClean="0">
                <a:solidFill>
                  <a:srgbClr val="FF0000"/>
                </a:solidFill>
              </a:rPr>
              <a:t>thái</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tiến</a:t>
            </a:r>
            <a:r>
              <a:rPr lang="en-US" dirty="0" smtClean="0">
                <a:solidFill>
                  <a:srgbClr val="FF0000"/>
                </a:solidFill>
              </a:rPr>
              <a:t> </a:t>
            </a:r>
            <a:r>
              <a:rPr lang="en-US" dirty="0" err="1" smtClean="0">
                <a:solidFill>
                  <a:srgbClr val="FF0000"/>
                </a:solidFill>
              </a:rPr>
              <a:t>trình</a:t>
            </a:r>
            <a:endParaRPr lang="en-US" dirty="0">
              <a:solidFill>
                <a:srgbClr val="FF0000"/>
              </a:solidFill>
            </a:endParaRPr>
          </a:p>
        </p:txBody>
      </p:sp>
      <p:sp>
        <p:nvSpPr>
          <p:cNvPr id="3" name="Content Placeholder 2"/>
          <p:cNvSpPr>
            <a:spLocks noGrp="1"/>
          </p:cNvSpPr>
          <p:nvPr>
            <p:ph idx="1"/>
          </p:nvPr>
        </p:nvSpPr>
        <p:spPr>
          <a:xfrm>
            <a:off x="0" y="914400"/>
            <a:ext cx="8839200" cy="4525963"/>
          </a:xfrm>
        </p:spPr>
        <p:txBody>
          <a:bodyPr>
            <a:noAutofit/>
          </a:bodyPr>
          <a:lstStyle/>
          <a:p>
            <a:pPr indent="1588">
              <a:buFont typeface="Wingdings" pitchFamily="2" charset="2"/>
              <a:buChar char="q"/>
            </a:pPr>
            <a:r>
              <a:rPr lang="vi-VN" sz="2000" dirty="0" smtClean="0"/>
              <a:t>Tiến trình là một chương trình đang hoạt động, tức là một chương trình đang được thực thi. </a:t>
            </a:r>
            <a:endParaRPr lang="en-US" sz="2000" dirty="0" smtClean="0"/>
          </a:p>
          <a:p>
            <a:pPr indent="1588">
              <a:buFont typeface="Wingdings" pitchFamily="2" charset="2"/>
              <a:buChar char="q"/>
            </a:pPr>
            <a:r>
              <a:rPr lang="vi-VN" sz="2000" dirty="0" smtClean="0"/>
              <a:t>Trạng thái của tiến trình tại một thời điểm được xác định bởi hoạt động hiện thời của tiến trình tại thời điếm đó. Trong quá trình sống một tiến trình thay đổi trạng thái do nhiều nguyên nhân như: phải chờ một sự kiện nào đó xảy ra ,hay đợi một thao tác nhập xuất hoàn tất, buộc phải dừng hoạt động do hết thời gian xử lý…… </a:t>
            </a:r>
            <a:endParaRPr lang="en-US" sz="2000" dirty="0" smtClean="0"/>
          </a:p>
          <a:p>
            <a:pPr indent="1588">
              <a:buNone/>
            </a:pPr>
            <a:r>
              <a:rPr lang="en-US" sz="2000" dirty="0" smtClean="0"/>
              <a:t>M</a:t>
            </a:r>
            <a:r>
              <a:rPr lang="vi-VN" sz="2000" dirty="0" smtClean="0"/>
              <a:t>ột tiến trình có thể nhận một trong các trạng thái sau đây: </a:t>
            </a:r>
            <a:endParaRPr lang="en-US" sz="2000" dirty="0" smtClean="0"/>
          </a:p>
          <a:p>
            <a:pPr indent="1588">
              <a:buFont typeface="Wingdings" pitchFamily="2" charset="2"/>
              <a:buChar char="Ø"/>
            </a:pPr>
            <a:r>
              <a:rPr lang="vi-VN" sz="2000" b="1" dirty="0" smtClean="0"/>
              <a:t>Mới tạo(new)</a:t>
            </a:r>
            <a:r>
              <a:rPr lang="vi-VN" sz="2000" dirty="0" smtClean="0"/>
              <a:t>: tiến trình đang được tạo lập </a:t>
            </a:r>
            <a:endParaRPr lang="en-US" sz="2000" dirty="0" smtClean="0"/>
          </a:p>
          <a:p>
            <a:pPr indent="1588">
              <a:buFont typeface="Wingdings" pitchFamily="2" charset="2"/>
              <a:buChar char="Ø"/>
            </a:pPr>
            <a:r>
              <a:rPr lang="vi-VN" sz="2000" b="1" dirty="0" smtClean="0"/>
              <a:t>Running</a:t>
            </a:r>
            <a:r>
              <a:rPr lang="vi-VN" sz="2000" dirty="0" smtClean="0"/>
              <a:t>: các chỉ thị của tiến trình đang được xử lý. </a:t>
            </a:r>
            <a:endParaRPr lang="en-US" sz="2000" dirty="0" smtClean="0"/>
          </a:p>
          <a:p>
            <a:pPr indent="1588">
              <a:buFont typeface="Wingdings" pitchFamily="2" charset="2"/>
              <a:buChar char="Ø"/>
            </a:pPr>
            <a:r>
              <a:rPr lang="vi-VN" sz="2000" b="1" dirty="0" smtClean="0"/>
              <a:t>Blocked</a:t>
            </a:r>
            <a:r>
              <a:rPr lang="vi-VN" sz="2000" dirty="0" smtClean="0"/>
              <a:t>: tiến trình chờ được cấp phát tài nguyên,hay chờ một sự kiện xảy ra. </a:t>
            </a:r>
            <a:endParaRPr lang="en-US" sz="2000" dirty="0" smtClean="0"/>
          </a:p>
          <a:p>
            <a:pPr indent="1588">
              <a:buFont typeface="Wingdings" pitchFamily="2" charset="2"/>
              <a:buChar char="Ø"/>
            </a:pPr>
            <a:r>
              <a:rPr lang="vi-VN" sz="2000" b="1" dirty="0" smtClean="0"/>
              <a:t>Ready(ready)</a:t>
            </a:r>
            <a:r>
              <a:rPr lang="vi-VN" sz="2000" dirty="0" smtClean="0"/>
              <a:t>: tiến trình chờ được cấp phát CPU để xử lý. </a:t>
            </a:r>
            <a:endParaRPr lang="en-US" sz="2000" dirty="0" smtClean="0"/>
          </a:p>
          <a:p>
            <a:pPr indent="1588">
              <a:buFont typeface="Wingdings" pitchFamily="2" charset="2"/>
              <a:buChar char="Ø"/>
            </a:pPr>
            <a:r>
              <a:rPr lang="vi-VN" sz="2000" b="1" dirty="0" smtClean="0"/>
              <a:t>Waiting (đợi)</a:t>
            </a:r>
            <a:r>
              <a:rPr lang="vi-VN" sz="2000" dirty="0" smtClean="0"/>
              <a:t>: tiến trình phải dừng vì thiếu tài nguyên hoặc chờ một sự kiện nào đó. </a:t>
            </a:r>
            <a:endParaRPr lang="en-US" sz="2000" dirty="0" smtClean="0"/>
          </a:p>
          <a:p>
            <a:pPr indent="1588">
              <a:buFont typeface="Wingdings" pitchFamily="2" charset="2"/>
              <a:buChar char="Ø"/>
            </a:pPr>
            <a:r>
              <a:rPr lang="vi-VN" sz="2000" b="1" dirty="0" smtClean="0"/>
              <a:t>Kết thúc(halt)</a:t>
            </a:r>
            <a:r>
              <a:rPr lang="vi-VN" sz="2000" dirty="0" smtClean="0"/>
              <a:t> : tiến trình hoàn tất xử lý Các trạng thái của tiến trình được biểu diễn qua sơ đồ sau:</a:t>
            </a:r>
          </a:p>
          <a:p>
            <a:pPr>
              <a:buNone/>
            </a:pPr>
            <a:r>
              <a:rPr lang="vi-VN" sz="2000" dirty="0" smtClean="0"/>
              <a:t/>
            </a:r>
            <a:br>
              <a:rPr lang="vi-VN" sz="2000" dirty="0" smtClean="0"/>
            </a:b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D26E6E-6530-4996-A49B-5436F2D8D759}" type="slidenum">
              <a:rPr lang="en-US"/>
              <a:pPr/>
              <a:t>7</a:t>
            </a:fld>
            <a:endParaRPr lang="en-US"/>
          </a:p>
        </p:txBody>
      </p:sp>
      <p:sp>
        <p:nvSpPr>
          <p:cNvPr id="251906" name="Rectangle 2"/>
          <p:cNvSpPr>
            <a:spLocks noGrp="1" noChangeArrowheads="1"/>
          </p:cNvSpPr>
          <p:nvPr>
            <p:ph type="title"/>
          </p:nvPr>
        </p:nvSpPr>
        <p:spPr>
          <a:xfrm>
            <a:off x="457200" y="274638"/>
            <a:ext cx="8229600" cy="639762"/>
          </a:xfrm>
        </p:spPr>
        <p:txBody>
          <a:bodyPr>
            <a:normAutofit fontScale="90000"/>
          </a:bodyPr>
          <a:lstStyle/>
          <a:p>
            <a:r>
              <a:rPr lang="en-US" dirty="0" err="1" smtClean="0">
                <a:solidFill>
                  <a:srgbClr val="FF0000"/>
                </a:solidFill>
              </a:rPr>
              <a:t>Đồng</a:t>
            </a:r>
            <a:r>
              <a:rPr lang="en-US" dirty="0" smtClean="0">
                <a:solidFill>
                  <a:srgbClr val="FF0000"/>
                </a:solidFill>
              </a:rPr>
              <a:t> </a:t>
            </a:r>
            <a:r>
              <a:rPr lang="en-US" dirty="0" err="1" smtClean="0">
                <a:solidFill>
                  <a:srgbClr val="FF0000"/>
                </a:solidFill>
              </a:rPr>
              <a:t>bộ</a:t>
            </a:r>
            <a:r>
              <a:rPr lang="en-US" dirty="0" smtClean="0">
                <a:solidFill>
                  <a:srgbClr val="FF0000"/>
                </a:solidFill>
              </a:rPr>
              <a:t> </a:t>
            </a:r>
            <a:r>
              <a:rPr lang="en-US" dirty="0" err="1" smtClean="0">
                <a:solidFill>
                  <a:srgbClr val="FF0000"/>
                </a:solidFill>
              </a:rPr>
              <a:t>đồng</a:t>
            </a:r>
            <a:r>
              <a:rPr lang="en-US" dirty="0" smtClean="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vật</a:t>
            </a:r>
            <a:r>
              <a:rPr lang="en-US" dirty="0">
                <a:solidFill>
                  <a:srgbClr val="FF0000"/>
                </a:solidFill>
              </a:rPr>
              <a:t> </a:t>
            </a:r>
            <a:r>
              <a:rPr lang="en-US" dirty="0" err="1">
                <a:solidFill>
                  <a:srgbClr val="FF0000"/>
                </a:solidFill>
              </a:rPr>
              <a:t>lý</a:t>
            </a:r>
            <a:endParaRPr lang="en-US" dirty="0">
              <a:solidFill>
                <a:srgbClr val="FF0000"/>
              </a:solidFill>
            </a:endParaRPr>
          </a:p>
        </p:txBody>
      </p:sp>
      <p:sp>
        <p:nvSpPr>
          <p:cNvPr id="251907" name="Rectangle 3"/>
          <p:cNvSpPr>
            <a:spLocks noGrp="1" noChangeArrowheads="1"/>
          </p:cNvSpPr>
          <p:nvPr>
            <p:ph type="body" idx="1"/>
          </p:nvPr>
        </p:nvSpPr>
        <p:spPr>
          <a:xfrm>
            <a:off x="533400" y="1066800"/>
            <a:ext cx="8229600" cy="4525963"/>
          </a:xfrm>
        </p:spPr>
        <p:txBody>
          <a:bodyPr>
            <a:noAutofit/>
          </a:bodyPr>
          <a:lstStyle/>
          <a:p>
            <a:pPr>
              <a:buFont typeface="Wingdings" pitchFamily="2" charset="2"/>
              <a:buChar char="q"/>
            </a:pPr>
            <a:r>
              <a:rPr lang="en-US" sz="2200" dirty="0" err="1"/>
              <a:t>Đồng</a:t>
            </a:r>
            <a:r>
              <a:rPr lang="en-US" sz="2200" dirty="0"/>
              <a:t> </a:t>
            </a:r>
            <a:r>
              <a:rPr lang="en-US" sz="2200" dirty="0" err="1"/>
              <a:t>bộ</a:t>
            </a:r>
            <a:r>
              <a:rPr lang="en-US" sz="2200" dirty="0"/>
              <a:t> </a:t>
            </a:r>
            <a:r>
              <a:rPr lang="en-US" sz="2200" dirty="0" err="1"/>
              <a:t>hóa</a:t>
            </a:r>
            <a:r>
              <a:rPr lang="en-US" sz="2200" dirty="0"/>
              <a:t> </a:t>
            </a:r>
            <a:r>
              <a:rPr lang="en-US" sz="2200" dirty="0" err="1"/>
              <a:t>bằng</a:t>
            </a:r>
            <a:r>
              <a:rPr lang="en-US" sz="2200" dirty="0"/>
              <a:t> </a:t>
            </a:r>
            <a:r>
              <a:rPr lang="en-US" sz="2200" dirty="0" err="1"/>
              <a:t>đồng</a:t>
            </a:r>
            <a:r>
              <a:rPr lang="en-US" sz="2200" dirty="0"/>
              <a:t> </a:t>
            </a:r>
            <a:r>
              <a:rPr lang="en-US" sz="2200" dirty="0" err="1"/>
              <a:t>hồ</a:t>
            </a:r>
            <a:r>
              <a:rPr lang="en-US" sz="2200" dirty="0"/>
              <a:t> </a:t>
            </a:r>
            <a:r>
              <a:rPr lang="en-US" sz="2200" dirty="0" err="1"/>
              <a:t>vật</a:t>
            </a:r>
            <a:r>
              <a:rPr lang="en-US" sz="2200" dirty="0"/>
              <a:t> </a:t>
            </a:r>
            <a:r>
              <a:rPr lang="en-US" sz="2200" dirty="0" err="1"/>
              <a:t>lý</a:t>
            </a:r>
            <a:endParaRPr lang="en-US" sz="2200" dirty="0"/>
          </a:p>
          <a:p>
            <a:r>
              <a:rPr lang="en-US" sz="2200" dirty="0" err="1" smtClean="0"/>
              <a:t>Ví</a:t>
            </a:r>
            <a:r>
              <a:rPr lang="en-US" sz="2200" dirty="0" smtClean="0"/>
              <a:t> </a:t>
            </a:r>
            <a:r>
              <a:rPr lang="en-US" sz="2200" dirty="0" err="1" smtClean="0"/>
              <a:t>dụ</a:t>
            </a:r>
            <a:r>
              <a:rPr lang="en-US" sz="2200" dirty="0" smtClean="0"/>
              <a:t>:</a:t>
            </a:r>
          </a:p>
          <a:p>
            <a:pPr lvl="1"/>
            <a:r>
              <a:rPr lang="en-US" sz="2200" dirty="0" err="1" smtClean="0"/>
              <a:t>Thực</a:t>
            </a:r>
            <a:r>
              <a:rPr lang="en-US" sz="2200" dirty="0" smtClean="0"/>
              <a:t> </a:t>
            </a:r>
            <a:r>
              <a:rPr lang="en-US" sz="2200" dirty="0" err="1"/>
              <a:t>hiện</a:t>
            </a:r>
            <a:r>
              <a:rPr lang="en-US" sz="2200" dirty="0"/>
              <a:t> </a:t>
            </a:r>
            <a:r>
              <a:rPr lang="en-US" sz="2200" dirty="0" err="1"/>
              <a:t>hành</a:t>
            </a:r>
            <a:r>
              <a:rPr lang="en-US" sz="2200" dirty="0"/>
              <a:t> </a:t>
            </a:r>
            <a:r>
              <a:rPr lang="en-US" sz="2200" dirty="0" err="1"/>
              <a:t>động</a:t>
            </a:r>
            <a:r>
              <a:rPr lang="en-US" sz="2200" dirty="0"/>
              <a:t> </a:t>
            </a:r>
            <a:r>
              <a:rPr lang="en-US" sz="2200" dirty="0" err="1"/>
              <a:t>tại</a:t>
            </a:r>
            <a:r>
              <a:rPr lang="en-US" sz="2200" dirty="0"/>
              <a:t> </a:t>
            </a:r>
            <a:r>
              <a:rPr lang="en-US" sz="2200" dirty="0" err="1"/>
              <a:t>một</a:t>
            </a:r>
            <a:r>
              <a:rPr lang="en-US" sz="2200" dirty="0"/>
              <a:t> </a:t>
            </a:r>
            <a:r>
              <a:rPr lang="en-US" sz="2200" dirty="0" err="1"/>
              <a:t>thời</a:t>
            </a:r>
            <a:r>
              <a:rPr lang="en-US" sz="2200" dirty="0"/>
              <a:t> </a:t>
            </a:r>
            <a:r>
              <a:rPr lang="en-US" sz="2200" dirty="0" err="1"/>
              <a:t>điểm</a:t>
            </a:r>
            <a:r>
              <a:rPr lang="en-US" sz="2200" dirty="0"/>
              <a:t> </a:t>
            </a:r>
            <a:r>
              <a:rPr lang="en-US" sz="2200" dirty="0" err="1"/>
              <a:t>chính</a:t>
            </a:r>
            <a:r>
              <a:rPr lang="en-US" sz="2200" dirty="0"/>
              <a:t> </a:t>
            </a:r>
            <a:r>
              <a:rPr lang="en-US" sz="2200" dirty="0" err="1" smtClean="0"/>
              <a:t>xác</a:t>
            </a:r>
            <a:endParaRPr lang="en-US" sz="2200" dirty="0"/>
          </a:p>
          <a:p>
            <a:pPr lvl="1"/>
            <a:r>
              <a:rPr lang="en-US" sz="2200" dirty="0" err="1"/>
              <a:t>Ghi</a:t>
            </a:r>
            <a:r>
              <a:rPr lang="en-US" sz="2200" dirty="0"/>
              <a:t> </a:t>
            </a:r>
            <a:r>
              <a:rPr lang="en-US" sz="2200" dirty="0" err="1"/>
              <a:t>nhật</a:t>
            </a:r>
            <a:r>
              <a:rPr lang="en-US" sz="2200" dirty="0"/>
              <a:t> </a:t>
            </a:r>
            <a:r>
              <a:rPr lang="en-US" sz="2200" dirty="0" err="1"/>
              <a:t>trình</a:t>
            </a:r>
            <a:r>
              <a:rPr lang="en-US" sz="2200" dirty="0"/>
              <a:t> </a:t>
            </a:r>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a:t>phục</a:t>
            </a:r>
            <a:r>
              <a:rPr lang="en-US" sz="2200" dirty="0"/>
              <a:t> </a:t>
            </a:r>
            <a:r>
              <a:rPr lang="en-US" sz="2200" dirty="0" err="1"/>
              <a:t>vụ</a:t>
            </a:r>
            <a:r>
              <a:rPr lang="en-US" sz="2200" dirty="0"/>
              <a:t>  </a:t>
            </a:r>
            <a:r>
              <a:rPr lang="en-US" sz="2200" dirty="0" err="1"/>
              <a:t>bảo</a:t>
            </a:r>
            <a:r>
              <a:rPr lang="en-US" sz="2200" dirty="0"/>
              <a:t> </a:t>
            </a:r>
            <a:r>
              <a:rPr lang="en-US" sz="2200" dirty="0" err="1"/>
              <a:t>mật</a:t>
            </a:r>
            <a:r>
              <a:rPr lang="en-US" sz="2200" dirty="0"/>
              <a:t>, </a:t>
            </a:r>
            <a:r>
              <a:rPr lang="en-US" sz="2200" dirty="0" err="1"/>
              <a:t>tìm</a:t>
            </a:r>
            <a:r>
              <a:rPr lang="en-US" sz="2200" dirty="0"/>
              <a:t> </a:t>
            </a:r>
            <a:r>
              <a:rPr lang="en-US" sz="2200" dirty="0" err="1" smtClean="0"/>
              <a:t>lỗi</a:t>
            </a:r>
            <a:r>
              <a:rPr lang="en-US" sz="2200" dirty="0" smtClean="0"/>
              <a:t> ….)</a:t>
            </a:r>
            <a:endParaRPr lang="en-US" sz="2200" dirty="0"/>
          </a:p>
          <a:p>
            <a:pPr lvl="1"/>
            <a:r>
              <a:rPr lang="en-US" sz="2200" b="1" dirty="0" smtClean="0">
                <a:latin typeface="Courier New" pitchFamily="49" charset="0"/>
              </a:rPr>
              <a:t>make</a:t>
            </a:r>
            <a:r>
              <a:rPr lang="en-US" sz="2200" dirty="0" smtClean="0"/>
              <a:t> </a:t>
            </a:r>
            <a:r>
              <a:rPr lang="en-US" sz="2200" dirty="0"/>
              <a:t>(</a:t>
            </a:r>
            <a:r>
              <a:rPr lang="en-US" sz="2200" dirty="0" err="1"/>
              <a:t>lập</a:t>
            </a:r>
            <a:r>
              <a:rPr lang="en-US" sz="2200" dirty="0"/>
              <a:t> </a:t>
            </a:r>
            <a:r>
              <a:rPr lang="en-US" sz="2200" dirty="0" err="1"/>
              <a:t>trình</a:t>
            </a:r>
            <a:r>
              <a:rPr lang="en-US" sz="2200" dirty="0"/>
              <a:t> </a:t>
            </a:r>
            <a:r>
              <a:rPr lang="en-US" sz="2200" dirty="0" err="1"/>
              <a:t>tại</a:t>
            </a:r>
            <a:r>
              <a:rPr lang="en-US" sz="2200" dirty="0"/>
              <a:t> </a:t>
            </a:r>
            <a:r>
              <a:rPr lang="en-US" sz="2200" dirty="0" err="1"/>
              <a:t>máy</a:t>
            </a:r>
            <a:r>
              <a:rPr lang="en-US" sz="2200" dirty="0"/>
              <a:t> </a:t>
            </a:r>
            <a:r>
              <a:rPr lang="en-US" sz="2200" dirty="0" err="1"/>
              <a:t>này</a:t>
            </a:r>
            <a:r>
              <a:rPr lang="en-US" sz="2200" dirty="0"/>
              <a:t>, </a:t>
            </a:r>
            <a:r>
              <a:rPr lang="en-US" sz="2200" dirty="0" err="1"/>
              <a:t>dịch</a:t>
            </a:r>
            <a:r>
              <a:rPr lang="en-US" sz="2200" dirty="0"/>
              <a:t> </a:t>
            </a:r>
            <a:r>
              <a:rPr lang="en-US" sz="2200" dirty="0" err="1"/>
              <a:t>tại</a:t>
            </a:r>
            <a:r>
              <a:rPr lang="en-US" sz="2200" dirty="0"/>
              <a:t> </a:t>
            </a:r>
            <a:r>
              <a:rPr lang="en-US" sz="2200" dirty="0" err="1"/>
              <a:t>máy</a:t>
            </a:r>
            <a:r>
              <a:rPr lang="en-US" sz="2200" dirty="0"/>
              <a:t> </a:t>
            </a:r>
            <a:r>
              <a:rPr lang="en-US" sz="2200" dirty="0" err="1"/>
              <a:t>khác</a:t>
            </a:r>
            <a:r>
              <a:rPr lang="en-US" sz="2200" dirty="0"/>
              <a:t>)</a:t>
            </a:r>
          </a:p>
          <a:p>
            <a:r>
              <a:rPr lang="en-US" sz="2200" dirty="0" err="1"/>
              <a:t>Dựa</a:t>
            </a:r>
            <a:r>
              <a:rPr lang="en-US" sz="2200" dirty="0"/>
              <a:t> </a:t>
            </a:r>
            <a:r>
              <a:rPr lang="en-US" sz="2200" dirty="0" err="1"/>
              <a:t>vào</a:t>
            </a:r>
            <a:r>
              <a:rPr lang="en-US" sz="2200" dirty="0"/>
              <a:t> </a:t>
            </a:r>
            <a:r>
              <a:rPr lang="en-US" sz="2200" dirty="0" err="1"/>
              <a:t>thời</a:t>
            </a:r>
            <a:r>
              <a:rPr lang="en-US" sz="2200" dirty="0"/>
              <a:t> </a:t>
            </a:r>
            <a:r>
              <a:rPr lang="en-US" sz="2200" dirty="0" err="1"/>
              <a:t>gian</a:t>
            </a:r>
            <a:r>
              <a:rPr lang="en-US" sz="2200" dirty="0"/>
              <a:t> </a:t>
            </a:r>
            <a:r>
              <a:rPr lang="en-US" sz="2200" dirty="0" err="1"/>
              <a:t>thực</a:t>
            </a:r>
            <a:endParaRPr lang="en-US" sz="2200" dirty="0"/>
          </a:p>
          <a:p>
            <a:pPr lvl="1"/>
            <a:r>
              <a:rPr lang="en-US" sz="2200" i="1" dirty="0"/>
              <a:t>C</a:t>
            </a:r>
            <a:r>
              <a:rPr lang="en-US" sz="2200" i="1" baseline="-25000" dirty="0"/>
              <a:t>p</a:t>
            </a:r>
            <a:r>
              <a:rPr lang="en-US" sz="2200" i="1" dirty="0"/>
              <a:t>(t)</a:t>
            </a:r>
            <a:r>
              <a:rPr lang="en-US" sz="2200" dirty="0"/>
              <a:t>: </a:t>
            </a:r>
            <a:r>
              <a:rPr lang="en-US" sz="2200" dirty="0" err="1"/>
              <a:t>giờ</a:t>
            </a:r>
            <a:r>
              <a:rPr lang="en-US" sz="2200" dirty="0"/>
              <a:t> </a:t>
            </a:r>
            <a:r>
              <a:rPr lang="en-US" sz="2200" dirty="0" err="1"/>
              <a:t>hiện</a:t>
            </a:r>
            <a:r>
              <a:rPr lang="en-US" sz="2200" dirty="0"/>
              <a:t> </a:t>
            </a:r>
            <a:r>
              <a:rPr lang="en-US" sz="2200" dirty="0" err="1"/>
              <a:t>hành</a:t>
            </a:r>
            <a:r>
              <a:rPr lang="en-US" sz="2200" dirty="0"/>
              <a:t> (</a:t>
            </a:r>
            <a:r>
              <a:rPr lang="en-US" sz="2200" dirty="0" err="1"/>
              <a:t>tại</a:t>
            </a:r>
            <a:r>
              <a:rPr lang="en-US" sz="2200" dirty="0"/>
              <a:t> </a:t>
            </a:r>
            <a:r>
              <a:rPr lang="en-US" sz="2200" dirty="0" err="1"/>
              <a:t>thời</a:t>
            </a:r>
            <a:r>
              <a:rPr lang="en-US" sz="2200" dirty="0"/>
              <a:t> </a:t>
            </a:r>
            <a:r>
              <a:rPr lang="en-US" sz="2200" dirty="0" err="1"/>
              <a:t>điểm</a:t>
            </a:r>
            <a:r>
              <a:rPr lang="en-US" sz="2200" dirty="0"/>
              <a:t> </a:t>
            </a:r>
            <a:r>
              <a:rPr lang="en-US" sz="2200" i="1" dirty="0"/>
              <a:t>t</a:t>
            </a:r>
            <a:r>
              <a:rPr lang="en-US" sz="2200" dirty="0"/>
              <a:t> </a:t>
            </a:r>
            <a:r>
              <a:rPr lang="en-US" sz="2200" dirty="0" err="1"/>
              <a:t>giờ</a:t>
            </a:r>
            <a:r>
              <a:rPr lang="en-US" sz="2200" dirty="0"/>
              <a:t> UTC) </a:t>
            </a:r>
            <a:r>
              <a:rPr lang="en-US" sz="2200" dirty="0" err="1"/>
              <a:t>tại</a:t>
            </a:r>
            <a:r>
              <a:rPr lang="en-US" sz="2200" dirty="0"/>
              <a:t> </a:t>
            </a:r>
            <a:r>
              <a:rPr lang="en-US" sz="2200" dirty="0" err="1"/>
              <a:t>máy</a:t>
            </a:r>
            <a:r>
              <a:rPr lang="en-US" sz="2200" dirty="0"/>
              <a:t> </a:t>
            </a:r>
            <a:r>
              <a:rPr lang="en-US" sz="2200" i="1" dirty="0"/>
              <a:t>p</a:t>
            </a:r>
          </a:p>
          <a:p>
            <a:pPr lvl="2"/>
            <a:r>
              <a:rPr lang="en-US" sz="2200" dirty="0" err="1"/>
              <a:t>Lý</a:t>
            </a:r>
            <a:r>
              <a:rPr lang="en-US" sz="2200" dirty="0"/>
              <a:t> </a:t>
            </a:r>
            <a:r>
              <a:rPr lang="en-US" sz="2200" dirty="0" err="1"/>
              <a:t>tưởng</a:t>
            </a:r>
            <a:r>
              <a:rPr lang="en-US" sz="2200" dirty="0"/>
              <a:t>:  </a:t>
            </a:r>
            <a:r>
              <a:rPr lang="en-US" sz="2200" i="1" dirty="0"/>
              <a:t>C</a:t>
            </a:r>
            <a:r>
              <a:rPr lang="en-US" sz="2200" i="1" baseline="-25000" dirty="0"/>
              <a:t>p</a:t>
            </a:r>
            <a:r>
              <a:rPr lang="en-US" sz="2200" i="1" dirty="0"/>
              <a:t>(t) = t</a:t>
            </a:r>
          </a:p>
          <a:p>
            <a:pPr lvl="1"/>
            <a:r>
              <a:rPr lang="en-US" sz="2200" dirty="0" err="1"/>
              <a:t>Đồng</a:t>
            </a:r>
            <a:r>
              <a:rPr lang="en-US" sz="2200" dirty="0"/>
              <a:t> </a:t>
            </a:r>
            <a:r>
              <a:rPr lang="en-US" sz="2200" dirty="0" err="1"/>
              <a:t>hồ</a:t>
            </a:r>
            <a:r>
              <a:rPr lang="en-US" sz="2200" dirty="0"/>
              <a:t> </a:t>
            </a:r>
            <a:r>
              <a:rPr lang="en-US" sz="2200" dirty="0" err="1"/>
              <a:t>chạy</a:t>
            </a:r>
            <a:r>
              <a:rPr lang="en-US" sz="2200" dirty="0"/>
              <a:t> </a:t>
            </a:r>
            <a:r>
              <a:rPr lang="en-US" sz="2200" dirty="0" err="1"/>
              <a:t>nhanh</a:t>
            </a:r>
            <a:r>
              <a:rPr lang="en-US" sz="2200" dirty="0"/>
              <a:t>/</a:t>
            </a:r>
            <a:r>
              <a:rPr lang="en-US" sz="2200" dirty="0" err="1"/>
              <a:t>chậm</a:t>
            </a:r>
            <a:r>
              <a:rPr lang="en-US" sz="2200" dirty="0"/>
              <a:t> </a:t>
            </a:r>
            <a:r>
              <a:rPr lang="en-US" sz="2200" dirty="0">
                <a:cs typeface="Times New Roman" pitchFamily="18" charset="0"/>
              </a:rPr>
              <a:t>→ </a:t>
            </a:r>
            <a:r>
              <a:rPr lang="en-US" sz="2200" dirty="0" err="1"/>
              <a:t>phải</a:t>
            </a:r>
            <a:r>
              <a:rPr lang="en-US" sz="2200" dirty="0"/>
              <a:t> </a:t>
            </a:r>
            <a:r>
              <a:rPr lang="en-US" sz="2200" dirty="0" err="1"/>
              <a:t>định</a:t>
            </a:r>
            <a:r>
              <a:rPr lang="en-US" sz="2200" dirty="0"/>
              <a:t> </a:t>
            </a:r>
            <a:r>
              <a:rPr lang="en-US" sz="2200" dirty="0" err="1"/>
              <a:t>kì</a:t>
            </a:r>
            <a:r>
              <a:rPr lang="en-US" sz="2200" dirty="0"/>
              <a:t> </a:t>
            </a:r>
            <a:r>
              <a:rPr lang="en-US" sz="2200" dirty="0" err="1"/>
              <a:t>đồng</a:t>
            </a:r>
            <a:r>
              <a:rPr lang="en-US" sz="2200" dirty="0"/>
              <a:t> </a:t>
            </a:r>
            <a:r>
              <a:rPr lang="en-US" sz="2200" dirty="0" err="1"/>
              <a:t>bộ</a:t>
            </a:r>
            <a:r>
              <a:rPr lang="en-US" sz="2200" dirty="0"/>
              <a:t> </a:t>
            </a:r>
            <a:r>
              <a:rPr lang="en-US" sz="2200" dirty="0" err="1"/>
              <a:t>theo</a:t>
            </a:r>
            <a:r>
              <a:rPr lang="en-US" sz="2200" dirty="0"/>
              <a:t> UTC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53A1B9-A15A-4255-9119-6F9AE118AB77}" type="slidenum">
              <a:rPr lang="en-US"/>
              <a:pPr/>
              <a:t>8</a:t>
            </a:fld>
            <a:endParaRPr lang="en-US"/>
          </a:p>
        </p:txBody>
      </p:sp>
      <p:sp>
        <p:nvSpPr>
          <p:cNvPr id="253954" name="Rectangle 2"/>
          <p:cNvSpPr>
            <a:spLocks noGrp="1" noChangeArrowheads="1"/>
          </p:cNvSpPr>
          <p:nvPr>
            <p:ph type="title"/>
          </p:nvPr>
        </p:nvSpPr>
        <p:spPr>
          <a:xfrm>
            <a:off x="457200" y="274638"/>
            <a:ext cx="8229600" cy="792162"/>
          </a:xfrm>
        </p:spPr>
        <p:txBody>
          <a:bodyPr/>
          <a:lstStyle/>
          <a:p>
            <a:r>
              <a:rPr lang="en-US" dirty="0" err="1">
                <a:solidFill>
                  <a:srgbClr val="FF0000"/>
                </a:solidFill>
              </a:rPr>
              <a:t>Đồng</a:t>
            </a:r>
            <a:r>
              <a:rPr lang="en-US" dirty="0">
                <a:solidFill>
                  <a:srgbClr val="FF0000"/>
                </a:solidFill>
              </a:rPr>
              <a:t> </a:t>
            </a:r>
            <a:r>
              <a:rPr lang="en-US" dirty="0" err="1">
                <a:solidFill>
                  <a:srgbClr val="FF0000"/>
                </a:solidFill>
              </a:rPr>
              <a:t>bộ</a:t>
            </a:r>
            <a:r>
              <a:rPr lang="en-US" dirty="0">
                <a:solidFill>
                  <a:srgbClr val="FF0000"/>
                </a:solidFill>
              </a:rPr>
              <a:t> </a:t>
            </a:r>
            <a:r>
              <a:rPr lang="en-US" dirty="0" err="1">
                <a:solidFill>
                  <a:srgbClr val="FF0000"/>
                </a:solidFill>
              </a:rPr>
              <a:t>hóa</a:t>
            </a:r>
            <a:r>
              <a:rPr lang="en-US" dirty="0">
                <a:solidFill>
                  <a:srgbClr val="FF0000"/>
                </a:solidFill>
              </a:rPr>
              <a:t> </a:t>
            </a:r>
            <a:r>
              <a:rPr lang="en-US" dirty="0" err="1">
                <a:solidFill>
                  <a:srgbClr val="FF0000"/>
                </a:solidFill>
              </a:rPr>
              <a:t>đồng</a:t>
            </a:r>
            <a:r>
              <a:rPr lang="en-US" dirty="0">
                <a:solidFill>
                  <a:srgbClr val="FF0000"/>
                </a:solidFill>
              </a:rPr>
              <a:t> </a:t>
            </a:r>
            <a:r>
              <a:rPr lang="en-US" dirty="0" err="1">
                <a:solidFill>
                  <a:srgbClr val="FF0000"/>
                </a:solidFill>
              </a:rPr>
              <a:t>hồ</a:t>
            </a:r>
            <a:r>
              <a:rPr lang="en-US" dirty="0">
                <a:solidFill>
                  <a:srgbClr val="FF0000"/>
                </a:solidFill>
              </a:rPr>
              <a:t> </a:t>
            </a:r>
            <a:r>
              <a:rPr lang="en-US" dirty="0" err="1">
                <a:solidFill>
                  <a:srgbClr val="FF0000"/>
                </a:solidFill>
              </a:rPr>
              <a:t>vật</a:t>
            </a:r>
            <a:r>
              <a:rPr lang="en-US" dirty="0">
                <a:solidFill>
                  <a:srgbClr val="FF0000"/>
                </a:solidFill>
              </a:rPr>
              <a:t> </a:t>
            </a:r>
            <a:r>
              <a:rPr lang="en-US" dirty="0" err="1">
                <a:solidFill>
                  <a:srgbClr val="FF0000"/>
                </a:solidFill>
              </a:rPr>
              <a:t>lý</a:t>
            </a:r>
            <a:endParaRPr lang="en-US" dirty="0">
              <a:solidFill>
                <a:srgbClr val="FF0000"/>
              </a:solidFill>
            </a:endParaRPr>
          </a:p>
        </p:txBody>
      </p:sp>
      <p:sp>
        <p:nvSpPr>
          <p:cNvPr id="253955" name="Rectangle 3"/>
          <p:cNvSpPr>
            <a:spLocks noGrp="1" noChangeArrowheads="1"/>
          </p:cNvSpPr>
          <p:nvPr>
            <p:ph type="body" idx="1"/>
          </p:nvPr>
        </p:nvSpPr>
        <p:spPr/>
        <p:txBody>
          <a:bodyPr>
            <a:normAutofit/>
          </a:bodyPr>
          <a:lstStyle/>
          <a:p>
            <a:pPr>
              <a:lnSpc>
                <a:spcPct val="90000"/>
              </a:lnSpc>
            </a:pPr>
            <a:r>
              <a:rPr lang="en-US" sz="2200" dirty="0" err="1"/>
              <a:t>Đồng</a:t>
            </a:r>
            <a:r>
              <a:rPr lang="en-US" sz="2200" dirty="0"/>
              <a:t> </a:t>
            </a:r>
            <a:r>
              <a:rPr lang="en-US" sz="2200" dirty="0" err="1"/>
              <a:t>bộ</a:t>
            </a:r>
            <a:r>
              <a:rPr lang="en-US" sz="2200" dirty="0"/>
              <a:t> </a:t>
            </a:r>
            <a:r>
              <a:rPr lang="en-US" sz="2200" dirty="0" err="1"/>
              <a:t>ngoài</a:t>
            </a:r>
            <a:r>
              <a:rPr lang="en-US" sz="2200" dirty="0"/>
              <a:t> – external synchronization</a:t>
            </a:r>
          </a:p>
          <a:p>
            <a:pPr lvl="1">
              <a:lnSpc>
                <a:spcPct val="90000"/>
              </a:lnSpc>
            </a:pPr>
            <a:r>
              <a:rPr lang="en-US" sz="2200" dirty="0" err="1"/>
              <a:t>Đồng</a:t>
            </a:r>
            <a:r>
              <a:rPr lang="en-US" sz="2200" dirty="0"/>
              <a:t> </a:t>
            </a:r>
            <a:r>
              <a:rPr lang="en-US" sz="2200" dirty="0" err="1"/>
              <a:t>hồ</a:t>
            </a:r>
            <a:r>
              <a:rPr lang="en-US" sz="2200" dirty="0"/>
              <a:t> </a:t>
            </a:r>
            <a:r>
              <a:rPr lang="en-US" sz="2200" dirty="0" err="1"/>
              <a:t>chỉnh</a:t>
            </a:r>
            <a:r>
              <a:rPr lang="en-US" sz="2200" dirty="0"/>
              <a:t> </a:t>
            </a:r>
            <a:r>
              <a:rPr lang="en-US" sz="2200" dirty="0" err="1"/>
              <a:t>giờ</a:t>
            </a:r>
            <a:r>
              <a:rPr lang="en-US" sz="2200" dirty="0"/>
              <a:t> </a:t>
            </a:r>
            <a:r>
              <a:rPr lang="en-US" sz="2200" dirty="0" err="1"/>
              <a:t>theo</a:t>
            </a:r>
            <a:r>
              <a:rPr lang="en-US" sz="2200" dirty="0"/>
              <a:t> </a:t>
            </a:r>
            <a:r>
              <a:rPr lang="en-US" sz="2200" dirty="0" err="1"/>
              <a:t>một</a:t>
            </a:r>
            <a:r>
              <a:rPr lang="en-US" sz="2200" dirty="0"/>
              <a:t> </a:t>
            </a:r>
            <a:r>
              <a:rPr lang="en-US" sz="2200" dirty="0" err="1"/>
              <a:t>nguồn</a:t>
            </a:r>
            <a:r>
              <a:rPr lang="en-US" sz="2200" dirty="0"/>
              <a:t> </a:t>
            </a:r>
            <a:r>
              <a:rPr lang="en-US" sz="2200" dirty="0" err="1"/>
              <a:t>ngoài</a:t>
            </a:r>
            <a:endParaRPr lang="en-US" sz="2200" dirty="0"/>
          </a:p>
          <a:p>
            <a:pPr lvl="2">
              <a:lnSpc>
                <a:spcPct val="90000"/>
              </a:lnSpc>
            </a:pPr>
            <a:r>
              <a:rPr lang="en-US" sz="2200" dirty="0" err="1"/>
              <a:t>Chỉnh</a:t>
            </a:r>
            <a:r>
              <a:rPr lang="en-US" sz="2200" dirty="0"/>
              <a:t> </a:t>
            </a:r>
            <a:r>
              <a:rPr lang="en-US" sz="2200" dirty="0" err="1"/>
              <a:t>giờ</a:t>
            </a:r>
            <a:r>
              <a:rPr lang="en-US" sz="2200" dirty="0"/>
              <a:t> </a:t>
            </a:r>
            <a:r>
              <a:rPr lang="en-US" sz="2200" dirty="0" err="1"/>
              <a:t>theo</a:t>
            </a:r>
            <a:r>
              <a:rPr lang="en-US" sz="2200" dirty="0"/>
              <a:t> UTC </a:t>
            </a:r>
            <a:r>
              <a:rPr lang="en-US" sz="2200" dirty="0" err="1"/>
              <a:t>sau</a:t>
            </a:r>
            <a:r>
              <a:rPr lang="en-US" sz="2200" dirty="0"/>
              <a:t> </a:t>
            </a:r>
            <a:r>
              <a:rPr lang="en-US" sz="2200" dirty="0" err="1"/>
              <a:t>mỗi</a:t>
            </a:r>
            <a:r>
              <a:rPr lang="en-US" sz="2200" dirty="0"/>
              <a:t> </a:t>
            </a:r>
            <a:r>
              <a:rPr lang="en-US" sz="2200" dirty="0" err="1"/>
              <a:t>khoảng</a:t>
            </a:r>
            <a:r>
              <a:rPr lang="en-US" sz="2200" dirty="0"/>
              <a:t> </a:t>
            </a:r>
            <a:r>
              <a:rPr lang="en-US" sz="2200" dirty="0" err="1"/>
              <a:t>thời</a:t>
            </a:r>
            <a:r>
              <a:rPr lang="en-US" sz="2200" dirty="0"/>
              <a:t> </a:t>
            </a:r>
            <a:r>
              <a:rPr lang="en-US" sz="2200" dirty="0" err="1"/>
              <a:t>gian</a:t>
            </a:r>
            <a:r>
              <a:rPr lang="en-US" sz="2200" dirty="0"/>
              <a:t> </a:t>
            </a:r>
            <a:r>
              <a:rPr lang="en-US" sz="2200" dirty="0" err="1"/>
              <a:t>dài</a:t>
            </a:r>
            <a:r>
              <a:rPr lang="en-US" sz="2200" dirty="0"/>
              <a:t> </a:t>
            </a:r>
            <a:r>
              <a:rPr lang="el-GR" sz="2200" dirty="0">
                <a:cs typeface="Times New Roman" pitchFamily="18" charset="0"/>
              </a:rPr>
              <a:t>δ</a:t>
            </a:r>
            <a:r>
              <a:rPr lang="en-US" sz="2200" dirty="0">
                <a:cs typeface="Times New Roman" pitchFamily="18" charset="0"/>
              </a:rPr>
              <a:t> </a:t>
            </a:r>
            <a:r>
              <a:rPr lang="en-US" sz="2200" dirty="0" err="1"/>
              <a:t>giây</a:t>
            </a:r>
            <a:endParaRPr lang="en-US" sz="2200" dirty="0"/>
          </a:p>
          <a:p>
            <a:pPr lvl="3">
              <a:lnSpc>
                <a:spcPct val="90000"/>
              </a:lnSpc>
            </a:pPr>
            <a:r>
              <a:rPr lang="en-US" sz="2200" dirty="0" err="1"/>
              <a:t>Chính</a:t>
            </a:r>
            <a:r>
              <a:rPr lang="en-US" sz="2200" dirty="0"/>
              <a:t> </a:t>
            </a:r>
            <a:r>
              <a:rPr lang="en-US" sz="2200" dirty="0" err="1"/>
              <a:t>xác</a:t>
            </a:r>
            <a:r>
              <a:rPr lang="en-US" sz="2200" dirty="0"/>
              <a:t> </a:t>
            </a:r>
            <a:r>
              <a:rPr lang="en-US" sz="2200" dirty="0" err="1"/>
              <a:t>trong</a:t>
            </a:r>
            <a:r>
              <a:rPr lang="en-US" sz="2200" dirty="0"/>
              <a:t> </a:t>
            </a:r>
            <a:r>
              <a:rPr lang="en-US" sz="2200" dirty="0" err="1"/>
              <a:t>phạm</a:t>
            </a:r>
            <a:r>
              <a:rPr lang="en-US" sz="2200" dirty="0"/>
              <a:t> vi </a:t>
            </a:r>
            <a:r>
              <a:rPr lang="el-GR" sz="2200" dirty="0">
                <a:cs typeface="Times New Roman" pitchFamily="18" charset="0"/>
              </a:rPr>
              <a:t>δ</a:t>
            </a:r>
            <a:endParaRPr lang="en-US" sz="2200" dirty="0"/>
          </a:p>
          <a:p>
            <a:pPr>
              <a:lnSpc>
                <a:spcPct val="90000"/>
              </a:lnSpc>
            </a:pPr>
            <a:r>
              <a:rPr lang="en-US" sz="2200" dirty="0" err="1"/>
              <a:t>Đồng</a:t>
            </a:r>
            <a:r>
              <a:rPr lang="en-US" sz="2200" dirty="0"/>
              <a:t> </a:t>
            </a:r>
            <a:r>
              <a:rPr lang="en-US" sz="2200" dirty="0" err="1"/>
              <a:t>bộ</a:t>
            </a:r>
            <a:r>
              <a:rPr lang="en-US" sz="2200" dirty="0"/>
              <a:t> </a:t>
            </a:r>
            <a:r>
              <a:rPr lang="en-US" sz="2200" dirty="0" err="1"/>
              <a:t>trong</a:t>
            </a:r>
            <a:r>
              <a:rPr lang="en-US" sz="2200" dirty="0"/>
              <a:t> - internal synchronization</a:t>
            </a:r>
          </a:p>
          <a:p>
            <a:pPr lvl="1">
              <a:lnSpc>
                <a:spcPct val="90000"/>
              </a:lnSpc>
            </a:pPr>
            <a:r>
              <a:rPr lang="en-US" sz="2200" dirty="0" err="1"/>
              <a:t>Các</a:t>
            </a:r>
            <a:r>
              <a:rPr lang="en-US" sz="2200" dirty="0"/>
              <a:t> </a:t>
            </a:r>
            <a:r>
              <a:rPr lang="en-US" sz="2200" dirty="0" err="1"/>
              <a:t>đồng</a:t>
            </a:r>
            <a:r>
              <a:rPr lang="en-US" sz="2200" dirty="0"/>
              <a:t> </a:t>
            </a:r>
            <a:r>
              <a:rPr lang="en-US" sz="2200" dirty="0" err="1"/>
              <a:t>hồ</a:t>
            </a:r>
            <a:r>
              <a:rPr lang="en-US" sz="2200" dirty="0"/>
              <a:t> </a:t>
            </a:r>
            <a:r>
              <a:rPr lang="en-US" sz="2200" dirty="0" err="1"/>
              <a:t>trong</a:t>
            </a:r>
            <a:r>
              <a:rPr lang="en-US" sz="2200" dirty="0"/>
              <a:t> </a:t>
            </a:r>
            <a:r>
              <a:rPr lang="en-US" sz="2200" dirty="0" err="1"/>
              <a:t>một</a:t>
            </a:r>
            <a:r>
              <a:rPr lang="en-US" sz="2200" dirty="0"/>
              <a:t> </a:t>
            </a:r>
            <a:r>
              <a:rPr lang="en-US" sz="2200" dirty="0" err="1"/>
              <a:t>hệ</a:t>
            </a:r>
            <a:r>
              <a:rPr lang="en-US" sz="2200" dirty="0"/>
              <a:t> </a:t>
            </a:r>
            <a:r>
              <a:rPr lang="en-US" sz="2200" dirty="0" err="1"/>
              <a:t>thống</a:t>
            </a:r>
            <a:r>
              <a:rPr lang="en-US" sz="2200" dirty="0"/>
              <a:t> </a:t>
            </a:r>
            <a:r>
              <a:rPr lang="en-US" sz="2200" dirty="0" err="1"/>
              <a:t>chỉnh</a:t>
            </a:r>
            <a:r>
              <a:rPr lang="en-US" sz="2200" dirty="0"/>
              <a:t> </a:t>
            </a:r>
            <a:r>
              <a:rPr lang="en-US" sz="2200" dirty="0" err="1"/>
              <a:t>giờ</a:t>
            </a:r>
            <a:r>
              <a:rPr lang="en-US" sz="2200" dirty="0"/>
              <a:t> </a:t>
            </a:r>
            <a:r>
              <a:rPr lang="en-US" sz="2200" dirty="0" err="1"/>
              <a:t>theo</a:t>
            </a:r>
            <a:r>
              <a:rPr lang="en-US" sz="2200" dirty="0"/>
              <a:t> </a:t>
            </a:r>
            <a:r>
              <a:rPr lang="en-US" sz="2200" dirty="0" err="1"/>
              <a:t>nhau</a:t>
            </a:r>
            <a:endParaRPr lang="en-US" sz="2200" dirty="0"/>
          </a:p>
          <a:p>
            <a:pPr lvl="1">
              <a:lnSpc>
                <a:spcPct val="90000"/>
              </a:lnSpc>
            </a:pPr>
            <a:r>
              <a:rPr lang="en-US" sz="2200" dirty="0" err="1"/>
              <a:t>Đồng</a:t>
            </a:r>
            <a:r>
              <a:rPr lang="en-US" sz="2200" dirty="0"/>
              <a:t> </a:t>
            </a:r>
            <a:r>
              <a:rPr lang="en-US" sz="2200" dirty="0" err="1"/>
              <a:t>bộ</a:t>
            </a:r>
            <a:r>
              <a:rPr lang="en-US" sz="2200" dirty="0"/>
              <a:t> </a:t>
            </a:r>
            <a:r>
              <a:rPr lang="en-US" sz="2200" dirty="0" err="1"/>
              <a:t>với</a:t>
            </a:r>
            <a:r>
              <a:rPr lang="en-US" sz="2200" dirty="0"/>
              <a:t> </a:t>
            </a:r>
            <a:r>
              <a:rPr lang="en-US" sz="2200" dirty="0" err="1"/>
              <a:t>nhau</a:t>
            </a:r>
            <a:r>
              <a:rPr lang="en-US" sz="2200" dirty="0"/>
              <a:t> </a:t>
            </a:r>
            <a:r>
              <a:rPr lang="en-US" sz="2200" dirty="0" err="1"/>
              <a:t>nhưng</a:t>
            </a:r>
            <a:r>
              <a:rPr lang="en-US" sz="2200" dirty="0"/>
              <a:t> </a:t>
            </a:r>
            <a:r>
              <a:rPr lang="en-US" sz="2200" dirty="0" err="1"/>
              <a:t>có</a:t>
            </a:r>
            <a:r>
              <a:rPr lang="en-US" sz="2200" dirty="0"/>
              <a:t> </a:t>
            </a:r>
            <a:r>
              <a:rPr lang="en-US" sz="2200" dirty="0" err="1"/>
              <a:t>thể</a:t>
            </a:r>
            <a:r>
              <a:rPr lang="en-US" sz="2200" dirty="0"/>
              <a:t> </a:t>
            </a:r>
            <a:r>
              <a:rPr lang="en-US" sz="2200" dirty="0" err="1"/>
              <a:t>cùng</a:t>
            </a:r>
            <a:r>
              <a:rPr lang="en-US" sz="2200" dirty="0"/>
              <a:t> </a:t>
            </a:r>
            <a:r>
              <a:rPr lang="en-US" sz="2200" dirty="0" err="1"/>
              <a:t>lệch</a:t>
            </a:r>
            <a:r>
              <a:rPr lang="en-US" sz="2200" dirty="0"/>
              <a:t> </a:t>
            </a:r>
            <a:r>
              <a:rPr lang="en-US" sz="2200" dirty="0" err="1"/>
              <a:t>giờ</a:t>
            </a:r>
            <a:r>
              <a:rPr lang="en-US" sz="2200" dirty="0"/>
              <a:t> </a:t>
            </a:r>
            <a:r>
              <a:rPr lang="en-US" sz="2200" dirty="0" err="1"/>
              <a:t>với</a:t>
            </a:r>
            <a:r>
              <a:rPr lang="en-US" sz="2200" dirty="0"/>
              <a:t> </a:t>
            </a:r>
            <a:r>
              <a:rPr lang="en-US" sz="2200" dirty="0" err="1"/>
              <a:t>bên</a:t>
            </a:r>
            <a:r>
              <a:rPr lang="en-US" sz="2200" dirty="0"/>
              <a:t> </a:t>
            </a:r>
            <a:r>
              <a:rPr lang="en-US" sz="2200" dirty="0" err="1"/>
              <a:t>ngoài</a:t>
            </a:r>
            <a:endParaRPr lang="en-US" sz="2200" dirty="0"/>
          </a:p>
          <a:p>
            <a:pPr>
              <a:lnSpc>
                <a:spcPct val="90000"/>
              </a:lnSpc>
            </a:pPr>
            <a:r>
              <a:rPr lang="en-US" sz="2200" dirty="0" err="1"/>
              <a:t>Dùng</a:t>
            </a:r>
            <a:r>
              <a:rPr lang="en-US" sz="2200" dirty="0"/>
              <a:t> time server</a:t>
            </a:r>
          </a:p>
          <a:p>
            <a:pPr lvl="1">
              <a:lnSpc>
                <a:spcPct val="90000"/>
              </a:lnSpc>
            </a:pPr>
            <a:r>
              <a:rPr lang="en-US" sz="2200" dirty="0"/>
              <a:t>Server </a:t>
            </a:r>
            <a:r>
              <a:rPr lang="en-US" sz="2200" dirty="0" err="1"/>
              <a:t>có</a:t>
            </a:r>
            <a:r>
              <a:rPr lang="en-US" sz="2200" dirty="0"/>
              <a:t> </a:t>
            </a:r>
            <a:r>
              <a:rPr lang="en-US" sz="2200" dirty="0" err="1"/>
              <a:t>giờ</a:t>
            </a:r>
            <a:r>
              <a:rPr lang="en-US" sz="2200" dirty="0"/>
              <a:t> </a:t>
            </a:r>
            <a:r>
              <a:rPr lang="en-US" sz="2200" dirty="0" err="1"/>
              <a:t>đúng</a:t>
            </a:r>
            <a:endParaRPr lang="en-US" sz="2200" dirty="0"/>
          </a:p>
          <a:p>
            <a:pPr lvl="1">
              <a:lnSpc>
                <a:spcPct val="90000"/>
              </a:lnSpc>
            </a:pPr>
            <a:r>
              <a:rPr lang="en-US" sz="2200" dirty="0"/>
              <a:t>Server </a:t>
            </a:r>
            <a:r>
              <a:rPr lang="en-US" sz="2200" dirty="0" err="1"/>
              <a:t>tính</a:t>
            </a:r>
            <a:r>
              <a:rPr lang="en-US" sz="2200" dirty="0"/>
              <a:t> </a:t>
            </a:r>
            <a:r>
              <a:rPr lang="en-US" sz="2200" dirty="0" err="1"/>
              <a:t>ra</a:t>
            </a:r>
            <a:r>
              <a:rPr lang="en-US" sz="2200" dirty="0"/>
              <a:t> </a:t>
            </a:r>
            <a:r>
              <a:rPr lang="en-US" sz="2200" dirty="0" err="1"/>
              <a:t>giờ</a:t>
            </a:r>
            <a:r>
              <a:rPr lang="en-US" sz="2200" dirty="0"/>
              <a:t> </a:t>
            </a:r>
            <a:r>
              <a:rPr lang="en-US" sz="2200" dirty="0" err="1"/>
              <a:t>đúng</a:t>
            </a:r>
            <a:endParaRPr lang="en-US" sz="2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274638"/>
            <a:ext cx="8229600" cy="792162"/>
          </a:xfrm>
        </p:spPr>
        <p:txBody>
          <a:bodyPr/>
          <a:lstStyle/>
          <a:p>
            <a:r>
              <a:rPr lang="en-US" dirty="0" err="1">
                <a:solidFill>
                  <a:srgbClr val="FF0000"/>
                </a:solidFill>
              </a:rPr>
              <a:t>Thuật</a:t>
            </a:r>
            <a:r>
              <a:rPr lang="en-US" dirty="0">
                <a:solidFill>
                  <a:srgbClr val="FF0000"/>
                </a:solidFill>
              </a:rPr>
              <a:t> </a:t>
            </a:r>
            <a:r>
              <a:rPr lang="en-US" dirty="0" err="1">
                <a:solidFill>
                  <a:srgbClr val="FF0000"/>
                </a:solidFill>
              </a:rPr>
              <a:t>toán</a:t>
            </a:r>
            <a:r>
              <a:rPr lang="en-US" dirty="0">
                <a:solidFill>
                  <a:srgbClr val="FF0000"/>
                </a:solidFill>
              </a:rPr>
              <a:t> </a:t>
            </a:r>
            <a:r>
              <a:rPr lang="en-US" dirty="0" err="1" smtClean="0">
                <a:solidFill>
                  <a:srgbClr val="FF0000"/>
                </a:solidFill>
              </a:rPr>
              <a:t>Cristian</a:t>
            </a:r>
            <a:endParaRPr lang="en-US" dirty="0">
              <a:solidFill>
                <a:srgbClr val="FF0000"/>
              </a:solidFill>
            </a:endParaRPr>
          </a:p>
        </p:txBody>
      </p:sp>
      <p:sp>
        <p:nvSpPr>
          <p:cNvPr id="256003" name="Rectangle 3"/>
          <p:cNvSpPr>
            <a:spLocks noGrp="1" noChangeArrowheads="1"/>
          </p:cNvSpPr>
          <p:nvPr>
            <p:ph type="body" idx="1"/>
          </p:nvPr>
        </p:nvSpPr>
        <p:spPr/>
        <p:txBody>
          <a:bodyPr>
            <a:normAutofit fontScale="92500" lnSpcReduction="10000"/>
          </a:bodyPr>
          <a:lstStyle/>
          <a:p>
            <a:r>
              <a:rPr lang="en-US" dirty="0"/>
              <a:t>Time server</a:t>
            </a:r>
          </a:p>
          <a:p>
            <a:pPr lvl="1"/>
            <a:r>
              <a:rPr lang="en-US" dirty="0" err="1"/>
              <a:t>Có</a:t>
            </a:r>
            <a:r>
              <a:rPr lang="en-US" dirty="0"/>
              <a:t> </a:t>
            </a:r>
            <a:r>
              <a:rPr lang="en-US" dirty="0" err="1"/>
              <a:t>thiết</a:t>
            </a:r>
            <a:r>
              <a:rPr lang="en-US" dirty="0"/>
              <a:t> </a:t>
            </a:r>
            <a:r>
              <a:rPr lang="en-US" dirty="0" err="1"/>
              <a:t>bị</a:t>
            </a:r>
            <a:r>
              <a:rPr lang="en-US" dirty="0"/>
              <a:t> </a:t>
            </a:r>
            <a:r>
              <a:rPr lang="en-US" dirty="0" err="1"/>
              <a:t>nhận</a:t>
            </a:r>
            <a:r>
              <a:rPr lang="en-US" dirty="0"/>
              <a:t> </a:t>
            </a:r>
            <a:r>
              <a:rPr lang="en-US" dirty="0" err="1"/>
              <a:t>giờ</a:t>
            </a:r>
            <a:r>
              <a:rPr lang="en-US" dirty="0"/>
              <a:t> </a:t>
            </a:r>
            <a:r>
              <a:rPr lang="en-US" dirty="0" err="1"/>
              <a:t>từ</a:t>
            </a:r>
            <a:r>
              <a:rPr lang="en-US" dirty="0"/>
              <a:t> </a:t>
            </a:r>
            <a:r>
              <a:rPr lang="en-US" dirty="0" err="1"/>
              <a:t>nguồn</a:t>
            </a:r>
            <a:r>
              <a:rPr lang="en-US" dirty="0"/>
              <a:t> UTC</a:t>
            </a:r>
          </a:p>
          <a:p>
            <a:pPr lvl="1"/>
            <a:r>
              <a:rPr lang="en-US" dirty="0" err="1"/>
              <a:t>Bị</a:t>
            </a:r>
            <a:r>
              <a:rPr lang="en-US" dirty="0"/>
              <a:t> </a:t>
            </a:r>
            <a:r>
              <a:rPr lang="en-US" dirty="0" err="1"/>
              <a:t>động</a:t>
            </a:r>
            <a:endParaRPr lang="en-US" dirty="0"/>
          </a:p>
          <a:p>
            <a:r>
              <a:rPr lang="en-US" dirty="0" err="1"/>
              <a:t>Thuật</a:t>
            </a:r>
            <a:r>
              <a:rPr lang="en-US" dirty="0"/>
              <a:t> </a:t>
            </a:r>
            <a:r>
              <a:rPr lang="en-US" dirty="0" err="1"/>
              <a:t>toán</a:t>
            </a:r>
            <a:endParaRPr lang="en-US" dirty="0"/>
          </a:p>
          <a:p>
            <a:pPr lvl="1"/>
            <a:r>
              <a:rPr lang="en-US" dirty="0"/>
              <a:t>Client </a:t>
            </a:r>
            <a:r>
              <a:rPr lang="en-US" dirty="0" err="1"/>
              <a:t>định</a:t>
            </a:r>
            <a:r>
              <a:rPr lang="en-US" dirty="0"/>
              <a:t> </a:t>
            </a:r>
            <a:r>
              <a:rPr lang="en-US" dirty="0" err="1"/>
              <a:t>kỳ</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hỏi</a:t>
            </a:r>
            <a:r>
              <a:rPr lang="en-US" dirty="0"/>
              <a:t> </a:t>
            </a:r>
            <a:r>
              <a:rPr lang="en-US" dirty="0" err="1"/>
              <a:t>giờ</a:t>
            </a:r>
            <a:endParaRPr lang="en-US" dirty="0"/>
          </a:p>
          <a:p>
            <a:pPr lvl="2"/>
            <a:r>
              <a:rPr lang="en-US" i="1" dirty="0"/>
              <a:t>t + &lt;</a:t>
            </a:r>
            <a:r>
              <a:rPr lang="en-US" i="1" dirty="0" err="1"/>
              <a:t>thời</a:t>
            </a:r>
            <a:r>
              <a:rPr lang="en-US" i="1" dirty="0"/>
              <a:t> </a:t>
            </a:r>
            <a:r>
              <a:rPr lang="en-US" i="1" dirty="0" err="1"/>
              <a:t>gian</a:t>
            </a:r>
            <a:r>
              <a:rPr lang="en-US" i="1" dirty="0"/>
              <a:t> </a:t>
            </a:r>
            <a:r>
              <a:rPr lang="en-US" i="1" dirty="0" err="1"/>
              <a:t>trễ</a:t>
            </a:r>
            <a:r>
              <a:rPr lang="en-US" i="1" dirty="0"/>
              <a:t>&gt;</a:t>
            </a:r>
          </a:p>
          <a:p>
            <a:pPr lvl="1"/>
            <a:r>
              <a:rPr lang="en-US" dirty="0" err="1"/>
              <a:t>Không</a:t>
            </a:r>
            <a:r>
              <a:rPr lang="en-US" dirty="0"/>
              <a:t> </a:t>
            </a:r>
            <a:r>
              <a:rPr lang="en-US" dirty="0" err="1"/>
              <a:t>chỉnh</a:t>
            </a:r>
            <a:r>
              <a:rPr lang="en-US" dirty="0"/>
              <a:t> </a:t>
            </a:r>
            <a:r>
              <a:rPr lang="en-US" dirty="0" err="1"/>
              <a:t>lùi</a:t>
            </a:r>
            <a:r>
              <a:rPr lang="en-US" dirty="0"/>
              <a:t> </a:t>
            </a:r>
            <a:r>
              <a:rPr lang="en-US" dirty="0" err="1"/>
              <a:t>đồng</a:t>
            </a:r>
            <a:r>
              <a:rPr lang="en-US" dirty="0"/>
              <a:t> </a:t>
            </a:r>
            <a:r>
              <a:rPr lang="en-US" dirty="0" err="1"/>
              <a:t>hồ</a:t>
            </a:r>
            <a:endParaRPr lang="en-US" dirty="0"/>
          </a:p>
          <a:p>
            <a:pPr lvl="1"/>
            <a:r>
              <a:rPr lang="en-US" dirty="0" err="1"/>
              <a:t>Tính</a:t>
            </a:r>
            <a:r>
              <a:rPr lang="en-US" dirty="0"/>
              <a:t> </a:t>
            </a:r>
            <a:r>
              <a:rPr lang="en-US" dirty="0" err="1"/>
              <a:t>đến</a:t>
            </a:r>
            <a:r>
              <a:rPr lang="en-US" dirty="0"/>
              <a:t> </a:t>
            </a:r>
            <a:r>
              <a:rPr lang="en-US" dirty="0" err="1"/>
              <a:t>độ</a:t>
            </a:r>
            <a:r>
              <a:rPr lang="en-US" dirty="0"/>
              <a:t> </a:t>
            </a:r>
            <a:r>
              <a:rPr lang="en-US" dirty="0" err="1"/>
              <a:t>trễ</a:t>
            </a:r>
            <a:r>
              <a:rPr lang="en-US" dirty="0"/>
              <a:t> </a:t>
            </a:r>
            <a:r>
              <a:rPr lang="en-US" dirty="0" err="1"/>
              <a:t>truyền</a:t>
            </a:r>
            <a:r>
              <a:rPr lang="en-US" dirty="0"/>
              <a:t> tin </a:t>
            </a:r>
            <a:r>
              <a:rPr lang="en-US" dirty="0" err="1"/>
              <a:t>và</a:t>
            </a:r>
            <a:r>
              <a:rPr lang="en-US" dirty="0"/>
              <a:t> </a:t>
            </a:r>
            <a:r>
              <a:rPr lang="en-US" dirty="0" err="1"/>
              <a:t>xử</a:t>
            </a:r>
            <a:r>
              <a:rPr lang="en-US" dirty="0"/>
              <a:t> </a:t>
            </a:r>
            <a:r>
              <a:rPr lang="en-US" dirty="0" err="1"/>
              <a:t>lý</a:t>
            </a:r>
            <a:r>
              <a:rPr lang="en-US" dirty="0"/>
              <a:t> </a:t>
            </a:r>
            <a:r>
              <a:rPr lang="en-US" dirty="0" err="1"/>
              <a:t>ngắt</a:t>
            </a:r>
            <a:endParaRPr lang="en-US" dirty="0"/>
          </a:p>
          <a:p>
            <a:pPr lvl="2"/>
            <a:r>
              <a:rPr lang="en-US" i="1" dirty="0"/>
              <a:t>(T1 – T0)/2</a:t>
            </a:r>
            <a:r>
              <a:rPr lang="en-US" dirty="0"/>
              <a:t>, </a:t>
            </a:r>
            <a:r>
              <a:rPr lang="en-US" dirty="0" err="1"/>
              <a:t>hoặc</a:t>
            </a:r>
            <a:endParaRPr lang="en-US" dirty="0"/>
          </a:p>
          <a:p>
            <a:pPr lvl="2"/>
            <a:r>
              <a:rPr lang="en-US" dirty="0" err="1"/>
              <a:t>Đo</a:t>
            </a:r>
            <a:r>
              <a:rPr lang="en-US" dirty="0"/>
              <a:t> </a:t>
            </a:r>
            <a:r>
              <a:rPr lang="en-US" dirty="0" err="1"/>
              <a:t>một</a:t>
            </a:r>
            <a:r>
              <a:rPr lang="en-US" dirty="0"/>
              <a:t> </a:t>
            </a:r>
            <a:r>
              <a:rPr lang="en-US" dirty="0" err="1"/>
              <a:t>loạt</a:t>
            </a:r>
            <a:r>
              <a:rPr lang="en-US" dirty="0"/>
              <a:t> </a:t>
            </a:r>
            <a:r>
              <a:rPr lang="en-US" dirty="0" err="1"/>
              <a:t>và</a:t>
            </a:r>
            <a:r>
              <a:rPr lang="en-US" dirty="0"/>
              <a:t> </a:t>
            </a:r>
            <a:r>
              <a:rPr lang="en-US" dirty="0" err="1"/>
              <a:t>lấy</a:t>
            </a:r>
            <a:r>
              <a:rPr lang="en-US" dirty="0"/>
              <a:t> </a:t>
            </a:r>
            <a:r>
              <a:rPr lang="en-US" dirty="0" err="1"/>
              <a:t>trung</a:t>
            </a:r>
            <a:r>
              <a:rPr lang="en-US" dirty="0"/>
              <a:t> </a:t>
            </a:r>
            <a:r>
              <a:rPr lang="en-US" dirty="0" err="1"/>
              <a:t>bình</a:t>
            </a:r>
            <a:r>
              <a:rPr lang="en-US" dirty="0"/>
              <a:t> </a:t>
            </a:r>
            <a:r>
              <a:rPr lang="en-US" dirty="0" err="1"/>
              <a:t>độ</a:t>
            </a:r>
            <a:r>
              <a:rPr lang="en-US" dirty="0"/>
              <a:t> </a:t>
            </a:r>
            <a:r>
              <a:rPr lang="en-US" dirty="0" err="1"/>
              <a:t>trễ</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1447</Words>
  <Application>Microsoft Office PowerPoint</Application>
  <PresentationFormat>On-screen Show (4:3)</PresentationFormat>
  <Paragraphs>171</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Thời gian</vt:lpstr>
      <vt:lpstr>Đồng hồ vật lý</vt:lpstr>
      <vt:lpstr>Xung Clock Gen</vt:lpstr>
      <vt:lpstr>Hệ thống định vị toàn cầu (GPS)</vt:lpstr>
      <vt:lpstr>Các trạng thái của tiến trình</vt:lpstr>
      <vt:lpstr>Đồng bộ đồng hồ vật lý</vt:lpstr>
      <vt:lpstr>Đồng bộ hóa đồng hồ vật lý</vt:lpstr>
      <vt:lpstr>Thuật toán Cristian</vt:lpstr>
      <vt:lpstr>Thuật toán Cristian</vt:lpstr>
      <vt:lpstr>Thuật toán Berkeley</vt:lpstr>
      <vt:lpstr>Đồng hồ lôgic</vt:lpstr>
      <vt:lpstr>Đồng hồ lôgic (2)</vt:lpstr>
      <vt:lpstr>Đồng hồ lôgic sắp thứ tự toàn bộ</vt:lpstr>
      <vt:lpstr>Đồng hồ Lamport</vt:lpstr>
      <vt:lpstr>Đồng hồ Lamport</vt:lpstr>
      <vt:lpstr>Đồng hồ Lamport</vt:lpstr>
      <vt:lpstr>Đồng hồ vector</vt:lpstr>
      <vt:lpstr>Đồng hồ vector</vt:lpstr>
      <vt:lpstr>Đồng hồ vector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Đồng hồ</dc:title>
  <dc:creator>Ngọc Bảo Lê</dc:creator>
  <cp:lastModifiedBy>Employee</cp:lastModifiedBy>
  <cp:revision>60</cp:revision>
  <dcterms:created xsi:type="dcterms:W3CDTF">2006-08-16T00:00:00Z</dcterms:created>
  <dcterms:modified xsi:type="dcterms:W3CDTF">2021-08-23T02:01:34Z</dcterms:modified>
</cp:coreProperties>
</file>