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E5B42-BE24-42F4-9D0B-8E5AA843C2D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D4B8-1377-42F5-9D11-0D58B5B12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831BC-C79A-459F-B047-604699934BF4}" type="slidenum">
              <a:rPr lang="en-US"/>
              <a:pPr/>
              <a:t>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7BFD2-421B-411D-8C8F-A8ABCED08B1F}" type="slidenum">
              <a:rPr lang="en-US"/>
              <a:pPr/>
              <a:t>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D6BD7-FC97-4476-92DE-32D835474D87}" type="slidenum">
              <a:rPr lang="en-US"/>
              <a:pPr/>
              <a:t>4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825BD-65D9-492F-8188-F4AF650F72DB}" type="slidenum">
              <a:rPr lang="en-US"/>
              <a:pPr/>
              <a:t>5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AC7BD-0D0E-47B2-A85A-FCF69ECF3A60}" type="slidenum">
              <a:rPr lang="en-US"/>
              <a:pPr/>
              <a:t>6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AB32A-C3DF-418D-95C4-87295F313CD2}" type="slidenum">
              <a:rPr lang="en-US"/>
              <a:pPr/>
              <a:t>7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8BEFC-5EA2-4857-9BE5-331602A467EA}" type="slidenum">
              <a:rPr lang="en-US"/>
              <a:pPr/>
              <a:t>8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144000" cy="6629400"/>
            <a:chOff x="960" y="360"/>
            <a:chExt cx="14900" cy="111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360"/>
              <a:ext cx="14900" cy="1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960" y="10094"/>
              <a:ext cx="14900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60" y="10228"/>
              <a:ext cx="3651" cy="1163"/>
            </a:xfrm>
            <a:prstGeom prst="rect">
              <a:avLst/>
            </a:prstGeom>
            <a:solidFill>
              <a:srgbClr val="DD80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437" y="6943"/>
              <a:ext cx="11423" cy="298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53350" tIns="119025" rIns="112042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24075" y="5791200"/>
            <a:ext cx="7019925" cy="738187"/>
          </a:xfrm>
          <a:prstGeom prst="rect">
            <a:avLst/>
          </a:prstGeom>
          <a:solidFill>
            <a:srgbClr val="94B6D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LÊ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NGỌC BẢO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ViỆN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CÔNG NGHỆ BƯU CHÍNH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ViỄN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THÔNG CƠ SỎ TPHCM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057400" y="3887450"/>
            <a:ext cx="7086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rgbClr val="EBDDC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TRẠNG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THÁI TOÀN CỤC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38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toàn</a:t>
            </a:r>
            <a:r>
              <a:rPr lang="en-US" sz="2200" dirty="0" smtClean="0"/>
              <a:t> </a:t>
            </a:r>
            <a:r>
              <a:rPr lang="en-US" sz="2200" dirty="0" err="1" smtClean="0"/>
              <a:t>cục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HTPT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trưng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 </a:t>
            </a:r>
            <a:r>
              <a:rPr lang="en-US" sz="2200" dirty="0" err="1" smtClean="0"/>
              <a:t>từng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đang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err="1" smtClean="0"/>
              <a:t>Lát</a:t>
            </a:r>
            <a:r>
              <a:rPr lang="en-US" sz="2200" dirty="0" smtClean="0"/>
              <a:t> </a:t>
            </a:r>
            <a:r>
              <a:rPr lang="en-US" sz="2200" dirty="0" err="1" smtClean="0"/>
              <a:t>cắt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ghi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,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rằng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điệp</a:t>
            </a:r>
            <a:r>
              <a:rPr lang="en-US" sz="2200" dirty="0" smtClean="0"/>
              <a:t> </a:t>
            </a:r>
            <a:r>
              <a:rPr lang="en-US" sz="2200" dirty="0" err="1" smtClean="0"/>
              <a:t>gửi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ghi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cắt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6" name="image3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4093846"/>
            <a:ext cx="6324600" cy="1773554"/>
          </a:xfrm>
          <a:prstGeom prst="rect">
            <a:avLst/>
          </a:prstGeom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438400" y="5983069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Lát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cắt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trong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hệ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thống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tán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image3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657600"/>
            <a:ext cx="6705600" cy="2819400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9144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3150513"/>
            <a:ext cx="20621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Phân</a:t>
            </a:r>
            <a:r>
              <a:rPr lang="en-US" sz="2200" dirty="0" smtClean="0"/>
              <a:t> 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lát</a:t>
            </a:r>
            <a:r>
              <a:rPr lang="en-US" sz="2200" dirty="0" smtClean="0"/>
              <a:t> </a:t>
            </a:r>
            <a:r>
              <a:rPr lang="en-US" sz="2200" dirty="0" err="1" smtClean="0"/>
              <a:t>cắt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0D4-EFC1-4594-A2EC-272C8AFEE7ED}" type="slidenum">
              <a:rPr lang="en-US"/>
              <a:pPr/>
              <a:t>4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599"/>
            <a:ext cx="8229600" cy="129540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smtClean="0"/>
              <a:t>tin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dirty="0"/>
          </a:p>
          <a:p>
            <a:pPr lvl="1"/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giờ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,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2"/>
                </a:solidFill>
              </a:rPr>
              <a:t>nhất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quán</a:t>
            </a:r>
            <a:r>
              <a:rPr lang="en-US" sz="2200" dirty="0"/>
              <a:t>?</a:t>
            </a:r>
          </a:p>
          <a:p>
            <a:pPr lvl="1"/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tùy</a:t>
            </a:r>
            <a:r>
              <a:rPr lang="en-US" sz="2200" dirty="0"/>
              <a:t> ý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quán</a:t>
            </a:r>
            <a:endParaRPr lang="en-US" sz="2200" dirty="0"/>
          </a:p>
          <a:p>
            <a:pPr lvl="1"/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smtClean="0"/>
              <a:t>local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quán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4B8B-1536-4CAE-BE2B-9E5663191B79}" type="slidenum">
              <a:rPr lang="en-US"/>
              <a:pPr/>
              <a:t>5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(2)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:</a:t>
            </a:r>
          </a:p>
          <a:p>
            <a:pPr lvl="1"/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, </a:t>
            </a:r>
            <a:r>
              <a:rPr lang="en-US" sz="2200" i="1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{1,…,</a:t>
            </a:r>
            <a:r>
              <a:rPr lang="en-US" sz="2200" i="1" dirty="0"/>
              <a:t>N</a:t>
            </a:r>
            <a:r>
              <a:rPr lang="en-US" sz="2200" dirty="0"/>
              <a:t>}</a:t>
            </a:r>
          </a:p>
          <a:p>
            <a:pPr lvl="1"/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,</a:t>
            </a:r>
          </a:p>
          <a:p>
            <a:pPr lvl="2"/>
            <a:r>
              <a:rPr lang="en-US" sz="2200" dirty="0" err="1">
                <a:solidFill>
                  <a:schemeClr val="accent2"/>
                </a:solidFill>
              </a:rPr>
              <a:t>Chuỗi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sự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kiện</a:t>
            </a:r>
            <a:r>
              <a:rPr lang="en-US" sz="2200" dirty="0"/>
              <a:t> </a:t>
            </a:r>
            <a:r>
              <a:rPr lang="en-US" sz="2200" i="1" dirty="0"/>
              <a:t>h</a:t>
            </a:r>
            <a:r>
              <a:rPr lang="en-US" sz="2200" i="1" baseline="-25000" dirty="0"/>
              <a:t>i</a:t>
            </a:r>
            <a:r>
              <a:rPr lang="en-US" sz="2200" dirty="0"/>
              <a:t> = {</a:t>
            </a:r>
            <a:r>
              <a:rPr lang="en-US" sz="2200" i="1" dirty="0"/>
              <a:t>e</a:t>
            </a:r>
            <a:r>
              <a:rPr lang="en-US" sz="2200" baseline="-25000" dirty="0"/>
              <a:t>i</a:t>
            </a:r>
            <a:r>
              <a:rPr lang="en-US" sz="2200" baseline="30000" dirty="0"/>
              <a:t>0</a:t>
            </a:r>
            <a:r>
              <a:rPr lang="en-US" sz="2200" dirty="0"/>
              <a:t>, </a:t>
            </a:r>
            <a:r>
              <a:rPr lang="en-US" sz="2200" i="1" dirty="0"/>
              <a:t>e</a:t>
            </a:r>
            <a:r>
              <a:rPr lang="en-US" sz="2200" baseline="-25000" dirty="0"/>
              <a:t>i</a:t>
            </a:r>
            <a:r>
              <a:rPr lang="en-US" sz="2200" baseline="30000" dirty="0"/>
              <a:t>1</a:t>
            </a:r>
            <a:r>
              <a:rPr lang="en-US" sz="2200" dirty="0"/>
              <a:t>, </a:t>
            </a:r>
            <a:r>
              <a:rPr lang="en-US" sz="2200" i="1" dirty="0"/>
              <a:t>e</a:t>
            </a:r>
            <a:r>
              <a:rPr lang="en-US" sz="2200" baseline="-25000" dirty="0"/>
              <a:t>i</a:t>
            </a:r>
            <a:r>
              <a:rPr lang="en-US" sz="2200" baseline="30000" dirty="0"/>
              <a:t>2</a:t>
            </a:r>
            <a:r>
              <a:rPr lang="en-US" sz="2200" dirty="0"/>
              <a:t>,…}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endParaRPr lang="en-US" sz="2200" dirty="0"/>
          </a:p>
          <a:p>
            <a:pPr lvl="2"/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vô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endParaRPr lang="en-US" sz="2200" dirty="0"/>
          </a:p>
          <a:p>
            <a:pPr lvl="1"/>
            <a:r>
              <a:rPr lang="en-US" sz="2200" i="1" dirty="0" err="1"/>
              <a:t>e</a:t>
            </a:r>
            <a:r>
              <a:rPr lang="en-US" sz="2200" baseline="-25000" dirty="0" err="1"/>
              <a:t>i</a:t>
            </a:r>
            <a:r>
              <a:rPr lang="en-US" sz="2200" baseline="30000" dirty="0" err="1"/>
              <a:t>j</a:t>
            </a:r>
            <a:r>
              <a:rPr lang="en-US" sz="2200" baseline="300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lạc</a:t>
            </a:r>
            <a:endParaRPr lang="en-US" sz="2200" dirty="0"/>
          </a:p>
          <a:p>
            <a:pPr lvl="1"/>
            <a:r>
              <a:rPr lang="en-US" sz="2200" dirty="0" err="1"/>
              <a:t>Kí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i</a:t>
            </a:r>
            <a:r>
              <a:rPr lang="en-US" sz="2200" i="1" baseline="30000" dirty="0" err="1"/>
              <a:t>k</a:t>
            </a:r>
            <a:r>
              <a:rPr lang="en-US" sz="2200" i="1" baseline="-250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i="1" dirty="0" err="1"/>
              <a:t>tiền</a:t>
            </a:r>
            <a:r>
              <a:rPr lang="en-US" sz="2200" i="1" dirty="0"/>
              <a:t>-</a:t>
            </a:r>
            <a:r>
              <a:rPr lang="en-US" sz="2200" i="1" dirty="0" err="1"/>
              <a:t>tố</a:t>
            </a:r>
            <a:r>
              <a:rPr lang="en-US" sz="2200" i="1" dirty="0"/>
              <a:t>-k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h</a:t>
            </a:r>
            <a:r>
              <a:rPr lang="en-US" sz="2200" i="1" baseline="-25000" dirty="0"/>
              <a:t>i</a:t>
            </a:r>
            <a:r>
              <a:rPr lang="en-US" sz="2200" dirty="0"/>
              <a:t>: {</a:t>
            </a:r>
            <a:r>
              <a:rPr lang="en-US" sz="2200" i="1" dirty="0"/>
              <a:t>e</a:t>
            </a:r>
            <a:r>
              <a:rPr lang="en-US" sz="2200" baseline="-25000" dirty="0"/>
              <a:t>i</a:t>
            </a:r>
            <a:r>
              <a:rPr lang="en-US" sz="2200" baseline="30000" dirty="0"/>
              <a:t>0</a:t>
            </a:r>
            <a:r>
              <a:rPr lang="en-US" sz="2200" dirty="0"/>
              <a:t>,…,</a:t>
            </a:r>
            <a:r>
              <a:rPr lang="en-US" sz="2200" i="1" dirty="0"/>
              <a:t>e</a:t>
            </a:r>
            <a:r>
              <a:rPr lang="en-US" sz="2200" baseline="-25000" dirty="0"/>
              <a:t>i</a:t>
            </a:r>
            <a:r>
              <a:rPr lang="en-US" sz="2200" baseline="30000" dirty="0"/>
              <a:t>k-1</a:t>
            </a:r>
            <a:r>
              <a:rPr lang="en-US" sz="2200" dirty="0"/>
              <a:t>, </a:t>
            </a:r>
            <a:r>
              <a:rPr lang="en-US" sz="2200" i="1" dirty="0" err="1"/>
              <a:t>e</a:t>
            </a:r>
            <a:r>
              <a:rPr lang="en-US" sz="2200" baseline="-25000" dirty="0" err="1"/>
              <a:t>i</a:t>
            </a:r>
            <a:r>
              <a:rPr lang="en-US" sz="2200" baseline="30000" dirty="0" err="1"/>
              <a:t>k</a:t>
            </a:r>
            <a:r>
              <a:rPr lang="en-US" sz="2200" dirty="0"/>
              <a:t>}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:</a:t>
            </a:r>
          </a:p>
          <a:p>
            <a:pPr lvl="1"/>
            <a:r>
              <a:rPr lang="en-US" sz="2200" i="1" dirty="0" err="1"/>
              <a:t>s</a:t>
            </a:r>
            <a:r>
              <a:rPr lang="en-US" sz="2200" baseline="-25000" dirty="0" err="1"/>
              <a:t>i</a:t>
            </a:r>
            <a:r>
              <a:rPr lang="en-US" sz="2200" baseline="30000" dirty="0" err="1"/>
              <a:t>k</a:t>
            </a:r>
            <a:r>
              <a:rPr lang="en-US" sz="2200" dirty="0"/>
              <a:t>: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i="1" dirty="0" err="1"/>
              <a:t>e</a:t>
            </a:r>
            <a:r>
              <a:rPr lang="en-US" sz="2200" baseline="-25000" dirty="0" err="1"/>
              <a:t>i</a:t>
            </a:r>
            <a:r>
              <a:rPr lang="en-US" sz="2200" baseline="30000" dirty="0" err="1"/>
              <a:t>k</a:t>
            </a:r>
            <a:endParaRPr lang="en-US" sz="2200" dirty="0"/>
          </a:p>
          <a:p>
            <a:pPr lvl="1"/>
            <a:r>
              <a:rPr lang="en-US" sz="2200" i="1" dirty="0" err="1"/>
              <a:t>s</a:t>
            </a:r>
            <a:r>
              <a:rPr lang="en-US" sz="2200" baseline="-25000" dirty="0" err="1"/>
              <a:t>i</a:t>
            </a:r>
            <a:r>
              <a:rPr lang="en-US" sz="2200" baseline="30000" dirty="0" err="1"/>
              <a:t>k</a:t>
            </a:r>
            <a:r>
              <a:rPr lang="en-US" sz="2200" baseline="300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i="1" dirty="0"/>
              <a:t>h</a:t>
            </a:r>
            <a:r>
              <a:rPr lang="en-US" sz="2200" baseline="-25000" dirty="0"/>
              <a:t>i</a:t>
            </a:r>
            <a:r>
              <a:rPr lang="en-US" sz="2200" baseline="30000" dirty="0"/>
              <a:t>k-1</a:t>
            </a:r>
            <a:endParaRPr lang="en-US" sz="2200" dirty="0"/>
          </a:p>
          <a:p>
            <a:pPr lvl="1"/>
            <a:r>
              <a:rPr lang="en-US" sz="2200" dirty="0"/>
              <a:t>Do </a:t>
            </a:r>
            <a:r>
              <a:rPr lang="en-US" sz="2200" dirty="0" err="1"/>
              <a:t>đó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baseline="-25000" dirty="0"/>
              <a:t>i</a:t>
            </a:r>
            <a:r>
              <a:rPr lang="en-US" sz="2200" baseline="30000" dirty="0"/>
              <a:t>0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baseline="-25000" dirty="0"/>
              <a:t>i</a:t>
            </a:r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C91-A2BE-4C41-BBF5-716A0A879C54}" type="slidenum">
              <a:rPr lang="en-US"/>
              <a:pPr/>
              <a:t>6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(3)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, </a:t>
            </a:r>
            <a:r>
              <a:rPr lang="en-US" sz="2200" dirty="0" err="1"/>
              <a:t>ta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, </a:t>
            </a:r>
            <a:r>
              <a:rPr lang="en-US" sz="2200" dirty="0" err="1"/>
              <a:t>ta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:</a:t>
            </a:r>
          </a:p>
          <a:p>
            <a:r>
              <a:rPr lang="en-US" sz="2200" i="1" dirty="0"/>
              <a:t>				S</a:t>
            </a:r>
            <a:r>
              <a:rPr lang="en-US" sz="2200" dirty="0"/>
              <a:t> = (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r>
              <a:rPr lang="en-US" sz="2200" dirty="0"/>
              <a:t>,…,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N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2"/>
                </a:solidFill>
              </a:rPr>
              <a:t>nhất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quán</a:t>
            </a:r>
            <a:r>
              <a:rPr lang="en-US" sz="2200" dirty="0"/>
              <a:t>?</a:t>
            </a:r>
          </a:p>
          <a:p>
            <a:endParaRPr lang="en-US" sz="2200" dirty="0"/>
          </a:p>
        </p:txBody>
      </p:sp>
      <p:pic>
        <p:nvPicPr>
          <p:cNvPr id="286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819400"/>
            <a:ext cx="1466850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CD5E-A539-4DD7-9C04-6223F5D210C5}" type="slidenum">
              <a:rPr lang="en-US"/>
              <a:pPr/>
              <a:t>7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(4)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Lát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, </a:t>
            </a:r>
            <a:r>
              <a:rPr lang="en-US" sz="2200" dirty="0" err="1"/>
              <a:t>ta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lát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i="1" dirty="0" err="1"/>
              <a:t>tiền</a:t>
            </a:r>
            <a:r>
              <a:rPr lang="en-US" sz="2200" i="1" dirty="0"/>
              <a:t>-</a:t>
            </a:r>
            <a:r>
              <a:rPr lang="en-US" sz="2200" i="1" dirty="0" err="1"/>
              <a:t>tố</a:t>
            </a:r>
            <a:r>
              <a:rPr lang="en-US" sz="2200" i="1" dirty="0"/>
              <a:t>-k</a:t>
            </a:r>
            <a:r>
              <a:rPr lang="en-US" sz="2200" dirty="0"/>
              <a:t>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 err="1"/>
              <a:t>Lát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C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endParaRPr lang="en-US" sz="2200" dirty="0"/>
          </a:p>
          <a:p>
            <a:r>
              <a:rPr lang="en-US" sz="2200" i="1" dirty="0"/>
              <a:t>				</a:t>
            </a:r>
            <a:endParaRPr lang="en-US" sz="2200" dirty="0"/>
          </a:p>
          <a:p>
            <a:pPr lvl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lát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2"/>
                </a:solidFill>
              </a:rPr>
              <a:t>biên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:</a:t>
            </a:r>
          </a:p>
          <a:p>
            <a:endParaRPr lang="en-US" sz="2200" dirty="0"/>
          </a:p>
        </p:txBody>
      </p:sp>
      <p:pic>
        <p:nvPicPr>
          <p:cNvPr id="288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743200"/>
            <a:ext cx="125888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876800"/>
            <a:ext cx="4090987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87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81263" y="5686425"/>
            <a:ext cx="37671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(5)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>
                <a:solidFill>
                  <a:schemeClr val="accent2"/>
                </a:solidFill>
              </a:rPr>
              <a:t>Lát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cắt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nhất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quán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lát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quán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endParaRPr lang="en-US" sz="2200" dirty="0"/>
          </a:p>
          <a:p>
            <a:pPr lvl="1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i="1" dirty="0"/>
              <a:t>e</a:t>
            </a:r>
            <a:r>
              <a:rPr lang="en-US" sz="2200" dirty="0"/>
              <a:t>’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e</a:t>
            </a:r>
            <a:r>
              <a:rPr lang="en-US" sz="2200" dirty="0"/>
              <a:t> </a:t>
            </a:r>
            <a:r>
              <a:rPr lang="en-US" sz="2200" dirty="0">
                <a:cs typeface="Times New Roman" pitchFamily="18" charset="0"/>
              </a:rPr>
              <a:t>→ </a:t>
            </a:r>
            <a:r>
              <a:rPr lang="en-US" sz="2200" i="1" dirty="0">
                <a:cs typeface="Times New Roman" pitchFamily="18" charset="0"/>
              </a:rPr>
              <a:t>e</a:t>
            </a:r>
            <a:r>
              <a:rPr lang="en-US" sz="2200" dirty="0">
                <a:cs typeface="Times New Roman" pitchFamily="18" charset="0"/>
              </a:rPr>
              <a:t>’, </a:t>
            </a:r>
            <a:r>
              <a:rPr lang="en-US" sz="2200" dirty="0" err="1">
                <a:cs typeface="Times New Roman" pitchFamily="18" charset="0"/>
              </a:rPr>
              <a:t>thì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cs typeface="Times New Roman" pitchFamily="18" charset="0"/>
              </a:rPr>
              <a:t>e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thuộc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cs typeface="Times New Roman" pitchFamily="18" charset="0"/>
              </a:rPr>
              <a:t>C</a:t>
            </a:r>
          </a:p>
          <a:p>
            <a:pPr lvl="1"/>
            <a:r>
              <a:rPr lang="en-US" sz="2200" dirty="0" err="1">
                <a:cs typeface="Times New Roman" pitchFamily="18" charset="0"/>
              </a:rPr>
              <a:t>Một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trạng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thái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toàn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cục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được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coi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là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nhất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quán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nếu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nó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tương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ứng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với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một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lát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cắt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nhất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quán</a:t>
            </a:r>
            <a:endParaRPr lang="en-US" sz="2200" dirty="0">
              <a:cs typeface="Times New Roman" pitchFamily="18" charset="0"/>
            </a:endParaRPr>
          </a:p>
          <a:p>
            <a:pPr lvl="1"/>
            <a:endParaRPr lang="en-US" sz="2200" dirty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err="1">
                <a:cs typeface="Times New Roman" pitchFamily="18" charset="0"/>
              </a:rPr>
              <a:t>Chuỗi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thực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của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một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hệ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thống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có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thể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được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xem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như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là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một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chuỗi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các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trạng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thái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toàn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cục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nhất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quán</a:t>
            </a:r>
            <a:endParaRPr lang="en-US" sz="2200" dirty="0">
              <a:cs typeface="Times New Roman" pitchFamily="18" charset="0"/>
            </a:endParaRPr>
          </a:p>
          <a:p>
            <a:endParaRPr lang="en-US" sz="2200" dirty="0">
              <a:cs typeface="Times New Roman" pitchFamily="18" charset="0"/>
            </a:endParaRPr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066800"/>
            <a:ext cx="6116637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457</Words>
  <Application>Microsoft Office PowerPoint</Application>
  <PresentationFormat>On-screen Show (4:3)</PresentationFormat>
  <Paragraphs>67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Trạng thái toàn cục</vt:lpstr>
      <vt:lpstr>Trạng thái toàn cục</vt:lpstr>
      <vt:lpstr>Lát cắt nhất quán</vt:lpstr>
      <vt:lpstr>Lát cắt nhất quán (2)</vt:lpstr>
      <vt:lpstr>Lát cắt nhất quán (3)</vt:lpstr>
      <vt:lpstr>Lát cắt nhất quán (4)</vt:lpstr>
      <vt:lpstr>Lát cắt nhất quán (5)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Trạng thái toàn cục</dc:title>
  <dc:creator>Ngọc Bảo Lê</dc:creator>
  <cp:lastModifiedBy>Employee</cp:lastModifiedBy>
  <cp:revision>24</cp:revision>
  <dcterms:created xsi:type="dcterms:W3CDTF">2006-08-16T00:00:00Z</dcterms:created>
  <dcterms:modified xsi:type="dcterms:W3CDTF">2021-08-29T09:10:10Z</dcterms:modified>
</cp:coreProperties>
</file>