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131"/>
    <a:srgbClr val="2B3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0AE32-1021-4730-8261-2D14CA30A63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8CABC-F213-4D55-AAA8-3D12519DE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21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70C3795-45C7-861B-4F7E-04CC29A1998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custGeom>
            <a:avLst/>
            <a:gdLst>
              <a:gd name="connsiteX0" fmla="*/ 0 w 12192000"/>
              <a:gd name="connsiteY0" fmla="*/ 457200 h 457200"/>
              <a:gd name="connsiteX1" fmla="*/ 458651 w 12192000"/>
              <a:gd name="connsiteY1" fmla="*/ 440001 h 457200"/>
              <a:gd name="connsiteX2" fmla="*/ 917303 w 12192000"/>
              <a:gd name="connsiteY2" fmla="*/ 422801 h 457200"/>
              <a:gd name="connsiteX3" fmla="*/ 1619794 w 12192000"/>
              <a:gd name="connsiteY3" fmla="*/ 396458 h 457200"/>
              <a:gd name="connsiteX4" fmla="*/ 2200366 w 12192000"/>
              <a:gd name="connsiteY4" fmla="*/ 374686 h 457200"/>
              <a:gd name="connsiteX5" fmla="*/ 3024777 w 12192000"/>
              <a:gd name="connsiteY5" fmla="*/ 343771 h 457200"/>
              <a:gd name="connsiteX6" fmla="*/ 3849189 w 12192000"/>
              <a:gd name="connsiteY6" fmla="*/ 312855 h 457200"/>
              <a:gd name="connsiteX7" fmla="*/ 4551680 w 12192000"/>
              <a:gd name="connsiteY7" fmla="*/ 286512 h 457200"/>
              <a:gd name="connsiteX8" fmla="*/ 5254171 w 12192000"/>
              <a:gd name="connsiteY8" fmla="*/ 260169 h 457200"/>
              <a:gd name="connsiteX9" fmla="*/ 5956663 w 12192000"/>
              <a:gd name="connsiteY9" fmla="*/ 233825 h 457200"/>
              <a:gd name="connsiteX10" fmla="*/ 6293394 w 12192000"/>
              <a:gd name="connsiteY10" fmla="*/ 221198 h 457200"/>
              <a:gd name="connsiteX11" fmla="*/ 7117806 w 12192000"/>
              <a:gd name="connsiteY11" fmla="*/ 190282 h 457200"/>
              <a:gd name="connsiteX12" fmla="*/ 7698377 w 12192000"/>
              <a:gd name="connsiteY12" fmla="*/ 168511 h 457200"/>
              <a:gd name="connsiteX13" fmla="*/ 7913189 w 12192000"/>
              <a:gd name="connsiteY13" fmla="*/ 160455 h 457200"/>
              <a:gd name="connsiteX14" fmla="*/ 8493760 w 12192000"/>
              <a:gd name="connsiteY14" fmla="*/ 138684 h 457200"/>
              <a:gd name="connsiteX15" fmla="*/ 8952411 w 12192000"/>
              <a:gd name="connsiteY15" fmla="*/ 121485 h 457200"/>
              <a:gd name="connsiteX16" fmla="*/ 9411063 w 12192000"/>
              <a:gd name="connsiteY16" fmla="*/ 104285 h 457200"/>
              <a:gd name="connsiteX17" fmla="*/ 9869714 w 12192000"/>
              <a:gd name="connsiteY17" fmla="*/ 87086 h 457200"/>
              <a:gd name="connsiteX18" fmla="*/ 10328366 w 12192000"/>
              <a:gd name="connsiteY18" fmla="*/ 69886 h 457200"/>
              <a:gd name="connsiteX19" fmla="*/ 11030857 w 12192000"/>
              <a:gd name="connsiteY19" fmla="*/ 43543 h 457200"/>
              <a:gd name="connsiteX20" fmla="*/ 11611429 w 12192000"/>
              <a:gd name="connsiteY20" fmla="*/ 21771 h 457200"/>
              <a:gd name="connsiteX21" fmla="*/ 12192000 w 12192000"/>
              <a:gd name="connsiteY21" fmla="*/ 0 h 457200"/>
              <a:gd name="connsiteX22" fmla="*/ 12192000 w 12192000"/>
              <a:gd name="connsiteY22" fmla="*/ 457200 h 457200"/>
              <a:gd name="connsiteX23" fmla="*/ 11489509 w 12192000"/>
              <a:gd name="connsiteY23" fmla="*/ 457200 h 457200"/>
              <a:gd name="connsiteX24" fmla="*/ 11030857 w 12192000"/>
              <a:gd name="connsiteY24" fmla="*/ 457200 h 457200"/>
              <a:gd name="connsiteX25" fmla="*/ 10206446 w 12192000"/>
              <a:gd name="connsiteY25" fmla="*/ 457200 h 457200"/>
              <a:gd name="connsiteX26" fmla="*/ 9869714 w 12192000"/>
              <a:gd name="connsiteY26" fmla="*/ 457200 h 457200"/>
              <a:gd name="connsiteX27" fmla="*/ 9045303 w 12192000"/>
              <a:gd name="connsiteY27" fmla="*/ 457200 h 457200"/>
              <a:gd name="connsiteX28" fmla="*/ 8708571 w 12192000"/>
              <a:gd name="connsiteY28" fmla="*/ 457200 h 457200"/>
              <a:gd name="connsiteX29" fmla="*/ 8006080 w 12192000"/>
              <a:gd name="connsiteY29" fmla="*/ 457200 h 457200"/>
              <a:gd name="connsiteX30" fmla="*/ 7181669 w 12192000"/>
              <a:gd name="connsiteY30" fmla="*/ 457200 h 457200"/>
              <a:gd name="connsiteX31" fmla="*/ 6966857 w 12192000"/>
              <a:gd name="connsiteY31" fmla="*/ 457200 h 457200"/>
              <a:gd name="connsiteX32" fmla="*/ 6142446 w 12192000"/>
              <a:gd name="connsiteY32" fmla="*/ 457200 h 457200"/>
              <a:gd name="connsiteX33" fmla="*/ 5318034 w 12192000"/>
              <a:gd name="connsiteY33" fmla="*/ 457200 h 457200"/>
              <a:gd name="connsiteX34" fmla="*/ 5103223 w 12192000"/>
              <a:gd name="connsiteY34" fmla="*/ 457200 h 457200"/>
              <a:gd name="connsiteX35" fmla="*/ 4522651 w 12192000"/>
              <a:gd name="connsiteY35" fmla="*/ 457200 h 457200"/>
              <a:gd name="connsiteX36" fmla="*/ 4064000 w 12192000"/>
              <a:gd name="connsiteY36" fmla="*/ 457200 h 457200"/>
              <a:gd name="connsiteX37" fmla="*/ 3605349 w 12192000"/>
              <a:gd name="connsiteY37" fmla="*/ 457200 h 457200"/>
              <a:gd name="connsiteX38" fmla="*/ 3146697 w 12192000"/>
              <a:gd name="connsiteY38" fmla="*/ 457200 h 457200"/>
              <a:gd name="connsiteX39" fmla="*/ 2931886 w 12192000"/>
              <a:gd name="connsiteY39" fmla="*/ 457200 h 457200"/>
              <a:gd name="connsiteX40" fmla="*/ 2107474 w 12192000"/>
              <a:gd name="connsiteY40" fmla="*/ 457200 h 457200"/>
              <a:gd name="connsiteX41" fmla="*/ 1283063 w 12192000"/>
              <a:gd name="connsiteY41" fmla="*/ 457200 h 457200"/>
              <a:gd name="connsiteX42" fmla="*/ 1068251 w 12192000"/>
              <a:gd name="connsiteY42" fmla="*/ 457200 h 457200"/>
              <a:gd name="connsiteX43" fmla="*/ 731520 w 12192000"/>
              <a:gd name="connsiteY43" fmla="*/ 457200 h 457200"/>
              <a:gd name="connsiteX44" fmla="*/ 0 w 12192000"/>
              <a:gd name="connsiteY4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457200" fill="none" extrusionOk="0">
                <a:moveTo>
                  <a:pt x="0" y="457200"/>
                </a:moveTo>
                <a:cubicBezTo>
                  <a:pt x="198731" y="411244"/>
                  <a:pt x="289007" y="458570"/>
                  <a:pt x="458651" y="440001"/>
                </a:cubicBezTo>
                <a:cubicBezTo>
                  <a:pt x="628295" y="421432"/>
                  <a:pt x="714087" y="471822"/>
                  <a:pt x="917303" y="422801"/>
                </a:cubicBezTo>
                <a:cubicBezTo>
                  <a:pt x="1120519" y="373780"/>
                  <a:pt x="1467071" y="459784"/>
                  <a:pt x="1619794" y="396458"/>
                </a:cubicBezTo>
                <a:cubicBezTo>
                  <a:pt x="1772517" y="333132"/>
                  <a:pt x="1967437" y="389210"/>
                  <a:pt x="2200366" y="374686"/>
                </a:cubicBezTo>
                <a:cubicBezTo>
                  <a:pt x="2433295" y="360162"/>
                  <a:pt x="2723747" y="397994"/>
                  <a:pt x="3024777" y="343771"/>
                </a:cubicBezTo>
                <a:cubicBezTo>
                  <a:pt x="3325807" y="289548"/>
                  <a:pt x="3527511" y="370356"/>
                  <a:pt x="3849189" y="312855"/>
                </a:cubicBezTo>
                <a:cubicBezTo>
                  <a:pt x="4170867" y="255354"/>
                  <a:pt x="4272333" y="347593"/>
                  <a:pt x="4551680" y="286512"/>
                </a:cubicBezTo>
                <a:cubicBezTo>
                  <a:pt x="4831027" y="225431"/>
                  <a:pt x="4909040" y="343642"/>
                  <a:pt x="5254171" y="260169"/>
                </a:cubicBezTo>
                <a:cubicBezTo>
                  <a:pt x="5599301" y="176696"/>
                  <a:pt x="5785375" y="248423"/>
                  <a:pt x="5956663" y="233825"/>
                </a:cubicBezTo>
                <a:cubicBezTo>
                  <a:pt x="6127951" y="219227"/>
                  <a:pt x="6198946" y="242718"/>
                  <a:pt x="6293394" y="221198"/>
                </a:cubicBezTo>
                <a:cubicBezTo>
                  <a:pt x="6387842" y="199678"/>
                  <a:pt x="6844689" y="254416"/>
                  <a:pt x="7117806" y="190282"/>
                </a:cubicBezTo>
                <a:cubicBezTo>
                  <a:pt x="7390923" y="126148"/>
                  <a:pt x="7562136" y="228967"/>
                  <a:pt x="7698377" y="168511"/>
                </a:cubicBezTo>
                <a:cubicBezTo>
                  <a:pt x="7834618" y="108055"/>
                  <a:pt x="7824812" y="181714"/>
                  <a:pt x="7913189" y="160455"/>
                </a:cubicBezTo>
                <a:cubicBezTo>
                  <a:pt x="8001566" y="139196"/>
                  <a:pt x="8224855" y="184411"/>
                  <a:pt x="8493760" y="138684"/>
                </a:cubicBezTo>
                <a:cubicBezTo>
                  <a:pt x="8762665" y="92957"/>
                  <a:pt x="8766008" y="143583"/>
                  <a:pt x="8952411" y="121485"/>
                </a:cubicBezTo>
                <a:cubicBezTo>
                  <a:pt x="9138813" y="99386"/>
                  <a:pt x="9275264" y="139979"/>
                  <a:pt x="9411063" y="104285"/>
                </a:cubicBezTo>
                <a:cubicBezTo>
                  <a:pt x="9546862" y="68591"/>
                  <a:pt x="9750318" y="121714"/>
                  <a:pt x="9869714" y="87086"/>
                </a:cubicBezTo>
                <a:cubicBezTo>
                  <a:pt x="9989110" y="52458"/>
                  <a:pt x="10135911" y="126893"/>
                  <a:pt x="10328366" y="69886"/>
                </a:cubicBezTo>
                <a:cubicBezTo>
                  <a:pt x="10520821" y="12879"/>
                  <a:pt x="10750616" y="90045"/>
                  <a:pt x="11030857" y="43543"/>
                </a:cubicBezTo>
                <a:cubicBezTo>
                  <a:pt x="11311098" y="-2960"/>
                  <a:pt x="11325294" y="101623"/>
                  <a:pt x="11611429" y="21771"/>
                </a:cubicBezTo>
                <a:cubicBezTo>
                  <a:pt x="11897564" y="-58081"/>
                  <a:pt x="11983612" y="64185"/>
                  <a:pt x="12192000" y="0"/>
                </a:cubicBezTo>
                <a:cubicBezTo>
                  <a:pt x="12237010" y="216595"/>
                  <a:pt x="12187083" y="244609"/>
                  <a:pt x="12192000" y="457200"/>
                </a:cubicBezTo>
                <a:cubicBezTo>
                  <a:pt x="11884149" y="489513"/>
                  <a:pt x="11706933" y="411331"/>
                  <a:pt x="11489509" y="457200"/>
                </a:cubicBezTo>
                <a:cubicBezTo>
                  <a:pt x="11272085" y="503069"/>
                  <a:pt x="11192424" y="409993"/>
                  <a:pt x="11030857" y="457200"/>
                </a:cubicBezTo>
                <a:cubicBezTo>
                  <a:pt x="10869290" y="504407"/>
                  <a:pt x="10585604" y="392229"/>
                  <a:pt x="10206446" y="457200"/>
                </a:cubicBezTo>
                <a:cubicBezTo>
                  <a:pt x="9827288" y="522171"/>
                  <a:pt x="10002026" y="430244"/>
                  <a:pt x="9869714" y="457200"/>
                </a:cubicBezTo>
                <a:cubicBezTo>
                  <a:pt x="9737402" y="484156"/>
                  <a:pt x="9275391" y="439960"/>
                  <a:pt x="9045303" y="457200"/>
                </a:cubicBezTo>
                <a:cubicBezTo>
                  <a:pt x="8815215" y="474440"/>
                  <a:pt x="8835812" y="448350"/>
                  <a:pt x="8708571" y="457200"/>
                </a:cubicBezTo>
                <a:cubicBezTo>
                  <a:pt x="8581330" y="466050"/>
                  <a:pt x="8261222" y="387597"/>
                  <a:pt x="8006080" y="457200"/>
                </a:cubicBezTo>
                <a:cubicBezTo>
                  <a:pt x="7750938" y="526803"/>
                  <a:pt x="7544855" y="371470"/>
                  <a:pt x="7181669" y="457200"/>
                </a:cubicBezTo>
                <a:cubicBezTo>
                  <a:pt x="6818483" y="542930"/>
                  <a:pt x="7033038" y="448437"/>
                  <a:pt x="6966857" y="457200"/>
                </a:cubicBezTo>
                <a:cubicBezTo>
                  <a:pt x="6900676" y="465963"/>
                  <a:pt x="6433975" y="426229"/>
                  <a:pt x="6142446" y="457200"/>
                </a:cubicBezTo>
                <a:cubicBezTo>
                  <a:pt x="5850917" y="488171"/>
                  <a:pt x="5667478" y="375907"/>
                  <a:pt x="5318034" y="457200"/>
                </a:cubicBezTo>
                <a:cubicBezTo>
                  <a:pt x="4968590" y="538493"/>
                  <a:pt x="5173787" y="431633"/>
                  <a:pt x="5103223" y="457200"/>
                </a:cubicBezTo>
                <a:cubicBezTo>
                  <a:pt x="5032659" y="482767"/>
                  <a:pt x="4780518" y="453605"/>
                  <a:pt x="4522651" y="457200"/>
                </a:cubicBezTo>
                <a:cubicBezTo>
                  <a:pt x="4264784" y="460795"/>
                  <a:pt x="4254515" y="413169"/>
                  <a:pt x="4064000" y="457200"/>
                </a:cubicBezTo>
                <a:cubicBezTo>
                  <a:pt x="3873485" y="501231"/>
                  <a:pt x="3720641" y="403285"/>
                  <a:pt x="3605349" y="457200"/>
                </a:cubicBezTo>
                <a:cubicBezTo>
                  <a:pt x="3490057" y="511115"/>
                  <a:pt x="3323952" y="423478"/>
                  <a:pt x="3146697" y="457200"/>
                </a:cubicBezTo>
                <a:cubicBezTo>
                  <a:pt x="2969442" y="490922"/>
                  <a:pt x="3034233" y="453807"/>
                  <a:pt x="2931886" y="457200"/>
                </a:cubicBezTo>
                <a:cubicBezTo>
                  <a:pt x="2829539" y="460593"/>
                  <a:pt x="2403273" y="410715"/>
                  <a:pt x="2107474" y="457200"/>
                </a:cubicBezTo>
                <a:cubicBezTo>
                  <a:pt x="1811675" y="503685"/>
                  <a:pt x="1646294" y="361660"/>
                  <a:pt x="1283063" y="457200"/>
                </a:cubicBezTo>
                <a:cubicBezTo>
                  <a:pt x="919832" y="552740"/>
                  <a:pt x="1158029" y="434135"/>
                  <a:pt x="1068251" y="457200"/>
                </a:cubicBezTo>
                <a:cubicBezTo>
                  <a:pt x="978473" y="480265"/>
                  <a:pt x="854003" y="430686"/>
                  <a:pt x="731520" y="457200"/>
                </a:cubicBezTo>
                <a:cubicBezTo>
                  <a:pt x="609037" y="483714"/>
                  <a:pt x="211468" y="417318"/>
                  <a:pt x="0" y="457200"/>
                </a:cubicBezTo>
                <a:close/>
              </a:path>
              <a:path w="12192000" h="457200" stroke="0" extrusionOk="0">
                <a:moveTo>
                  <a:pt x="0" y="457200"/>
                </a:moveTo>
                <a:cubicBezTo>
                  <a:pt x="201959" y="396456"/>
                  <a:pt x="271435" y="501755"/>
                  <a:pt x="458651" y="440001"/>
                </a:cubicBezTo>
                <a:cubicBezTo>
                  <a:pt x="645867" y="378247"/>
                  <a:pt x="602805" y="449153"/>
                  <a:pt x="673463" y="431945"/>
                </a:cubicBezTo>
                <a:cubicBezTo>
                  <a:pt x="744121" y="414737"/>
                  <a:pt x="1275918" y="501158"/>
                  <a:pt x="1497874" y="401030"/>
                </a:cubicBezTo>
                <a:cubicBezTo>
                  <a:pt x="1719830" y="300901"/>
                  <a:pt x="1819774" y="393851"/>
                  <a:pt x="1956526" y="383830"/>
                </a:cubicBezTo>
                <a:cubicBezTo>
                  <a:pt x="2093278" y="373809"/>
                  <a:pt x="2295430" y="402519"/>
                  <a:pt x="2415177" y="366631"/>
                </a:cubicBezTo>
                <a:cubicBezTo>
                  <a:pt x="2534924" y="330743"/>
                  <a:pt x="2882856" y="405551"/>
                  <a:pt x="3239589" y="335715"/>
                </a:cubicBezTo>
                <a:cubicBezTo>
                  <a:pt x="3596322" y="265880"/>
                  <a:pt x="3495530" y="339617"/>
                  <a:pt x="3576320" y="323088"/>
                </a:cubicBezTo>
                <a:cubicBezTo>
                  <a:pt x="3657110" y="306559"/>
                  <a:pt x="4017500" y="361245"/>
                  <a:pt x="4400731" y="292173"/>
                </a:cubicBezTo>
                <a:cubicBezTo>
                  <a:pt x="4783962" y="223101"/>
                  <a:pt x="4905786" y="315977"/>
                  <a:pt x="5225143" y="261257"/>
                </a:cubicBezTo>
                <a:cubicBezTo>
                  <a:pt x="5544500" y="206538"/>
                  <a:pt x="5651839" y="259269"/>
                  <a:pt x="5805714" y="239486"/>
                </a:cubicBezTo>
                <a:cubicBezTo>
                  <a:pt x="5959589" y="219703"/>
                  <a:pt x="6294581" y="228362"/>
                  <a:pt x="6630126" y="208570"/>
                </a:cubicBezTo>
                <a:cubicBezTo>
                  <a:pt x="6965671" y="188779"/>
                  <a:pt x="6969528" y="220810"/>
                  <a:pt x="7088777" y="191371"/>
                </a:cubicBezTo>
                <a:cubicBezTo>
                  <a:pt x="7208025" y="161932"/>
                  <a:pt x="7442161" y="207616"/>
                  <a:pt x="7547429" y="174171"/>
                </a:cubicBezTo>
                <a:cubicBezTo>
                  <a:pt x="7652697" y="140726"/>
                  <a:pt x="7932531" y="188432"/>
                  <a:pt x="8249920" y="147828"/>
                </a:cubicBezTo>
                <a:cubicBezTo>
                  <a:pt x="8567309" y="107224"/>
                  <a:pt x="8535595" y="160760"/>
                  <a:pt x="8708571" y="130629"/>
                </a:cubicBezTo>
                <a:cubicBezTo>
                  <a:pt x="8881547" y="100498"/>
                  <a:pt x="9191791" y="207550"/>
                  <a:pt x="9532983" y="99713"/>
                </a:cubicBezTo>
                <a:cubicBezTo>
                  <a:pt x="9874175" y="-8124"/>
                  <a:pt x="10070046" y="146691"/>
                  <a:pt x="10357394" y="68798"/>
                </a:cubicBezTo>
                <a:cubicBezTo>
                  <a:pt x="10644741" y="-9096"/>
                  <a:pt x="10736850" y="81964"/>
                  <a:pt x="10937966" y="47026"/>
                </a:cubicBezTo>
                <a:cubicBezTo>
                  <a:pt x="11139082" y="12088"/>
                  <a:pt x="11266978" y="51892"/>
                  <a:pt x="11396617" y="29827"/>
                </a:cubicBezTo>
                <a:cubicBezTo>
                  <a:pt x="11526256" y="7762"/>
                  <a:pt x="11514129" y="50383"/>
                  <a:pt x="11611429" y="21771"/>
                </a:cubicBezTo>
                <a:cubicBezTo>
                  <a:pt x="11708730" y="-6840"/>
                  <a:pt x="11909724" y="11261"/>
                  <a:pt x="12192000" y="0"/>
                </a:cubicBezTo>
                <a:cubicBezTo>
                  <a:pt x="12203330" y="115130"/>
                  <a:pt x="12152805" y="337771"/>
                  <a:pt x="12192000" y="457200"/>
                </a:cubicBezTo>
                <a:cubicBezTo>
                  <a:pt x="12099655" y="500050"/>
                  <a:pt x="11872487" y="416383"/>
                  <a:pt x="11733349" y="457200"/>
                </a:cubicBezTo>
                <a:cubicBezTo>
                  <a:pt x="11594211" y="498017"/>
                  <a:pt x="11357326" y="436884"/>
                  <a:pt x="11152777" y="457200"/>
                </a:cubicBezTo>
                <a:cubicBezTo>
                  <a:pt x="10948228" y="477516"/>
                  <a:pt x="11013874" y="446689"/>
                  <a:pt x="10937966" y="457200"/>
                </a:cubicBezTo>
                <a:cubicBezTo>
                  <a:pt x="10862058" y="467711"/>
                  <a:pt x="10788659" y="433461"/>
                  <a:pt x="10723154" y="457200"/>
                </a:cubicBezTo>
                <a:cubicBezTo>
                  <a:pt x="10657649" y="480939"/>
                  <a:pt x="10298883" y="435847"/>
                  <a:pt x="10142583" y="457200"/>
                </a:cubicBezTo>
                <a:cubicBezTo>
                  <a:pt x="9986283" y="478553"/>
                  <a:pt x="9898772" y="427195"/>
                  <a:pt x="9805851" y="457200"/>
                </a:cubicBezTo>
                <a:cubicBezTo>
                  <a:pt x="9712930" y="487205"/>
                  <a:pt x="9325150" y="422734"/>
                  <a:pt x="9103360" y="457200"/>
                </a:cubicBezTo>
                <a:cubicBezTo>
                  <a:pt x="8881570" y="491666"/>
                  <a:pt x="8877581" y="422786"/>
                  <a:pt x="8766629" y="457200"/>
                </a:cubicBezTo>
                <a:cubicBezTo>
                  <a:pt x="8655677" y="491614"/>
                  <a:pt x="8370182" y="426598"/>
                  <a:pt x="8064137" y="457200"/>
                </a:cubicBezTo>
                <a:cubicBezTo>
                  <a:pt x="7758092" y="487802"/>
                  <a:pt x="7894199" y="447984"/>
                  <a:pt x="7849326" y="457200"/>
                </a:cubicBezTo>
                <a:cubicBezTo>
                  <a:pt x="7804453" y="466416"/>
                  <a:pt x="7422506" y="408784"/>
                  <a:pt x="7146834" y="457200"/>
                </a:cubicBezTo>
                <a:cubicBezTo>
                  <a:pt x="6871162" y="505616"/>
                  <a:pt x="6938751" y="451554"/>
                  <a:pt x="6810103" y="457200"/>
                </a:cubicBezTo>
                <a:cubicBezTo>
                  <a:pt x="6681455" y="462846"/>
                  <a:pt x="6695255" y="435347"/>
                  <a:pt x="6595291" y="457200"/>
                </a:cubicBezTo>
                <a:cubicBezTo>
                  <a:pt x="6495327" y="479053"/>
                  <a:pt x="6345684" y="457074"/>
                  <a:pt x="6258560" y="457200"/>
                </a:cubicBezTo>
                <a:cubicBezTo>
                  <a:pt x="6171436" y="457326"/>
                  <a:pt x="5734744" y="385097"/>
                  <a:pt x="5556069" y="457200"/>
                </a:cubicBezTo>
                <a:cubicBezTo>
                  <a:pt x="5377394" y="529303"/>
                  <a:pt x="5350353" y="444845"/>
                  <a:pt x="5219337" y="457200"/>
                </a:cubicBezTo>
                <a:cubicBezTo>
                  <a:pt x="5088321" y="469555"/>
                  <a:pt x="5109637" y="442672"/>
                  <a:pt x="5004526" y="457200"/>
                </a:cubicBezTo>
                <a:cubicBezTo>
                  <a:pt x="4899415" y="471728"/>
                  <a:pt x="4761887" y="427727"/>
                  <a:pt x="4667794" y="457200"/>
                </a:cubicBezTo>
                <a:cubicBezTo>
                  <a:pt x="4573701" y="486673"/>
                  <a:pt x="4307238" y="415881"/>
                  <a:pt x="4209143" y="457200"/>
                </a:cubicBezTo>
                <a:cubicBezTo>
                  <a:pt x="4111048" y="498519"/>
                  <a:pt x="3840392" y="414700"/>
                  <a:pt x="3628571" y="457200"/>
                </a:cubicBezTo>
                <a:cubicBezTo>
                  <a:pt x="3416750" y="499700"/>
                  <a:pt x="3359700" y="445727"/>
                  <a:pt x="3291840" y="457200"/>
                </a:cubicBezTo>
                <a:cubicBezTo>
                  <a:pt x="3223980" y="468673"/>
                  <a:pt x="2705549" y="431376"/>
                  <a:pt x="2467429" y="457200"/>
                </a:cubicBezTo>
                <a:cubicBezTo>
                  <a:pt x="2229309" y="483024"/>
                  <a:pt x="2158303" y="409644"/>
                  <a:pt x="1886857" y="457200"/>
                </a:cubicBezTo>
                <a:cubicBezTo>
                  <a:pt x="1615411" y="504756"/>
                  <a:pt x="1303276" y="388545"/>
                  <a:pt x="1062446" y="457200"/>
                </a:cubicBezTo>
                <a:cubicBezTo>
                  <a:pt x="821616" y="525855"/>
                  <a:pt x="243337" y="402518"/>
                  <a:pt x="0" y="457200"/>
                </a:cubicBezTo>
                <a:close/>
              </a:path>
            </a:pathLst>
          </a:custGeom>
          <a:solidFill>
            <a:srgbClr val="EE3131"/>
          </a:solidFill>
          <a:ln>
            <a:solidFill>
              <a:srgbClr val="EE313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triangle">
                    <a:avLst>
                      <a:gd name="adj" fmla="val 10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F52164B-1298-56CA-3147-1B454ED2AFD6}"/>
              </a:ext>
            </a:extLst>
          </p:cNvPr>
          <p:cNvSpPr/>
          <p:nvPr userDrawn="1"/>
        </p:nvSpPr>
        <p:spPr>
          <a:xfrm>
            <a:off x="0" y="6492874"/>
            <a:ext cx="12192000" cy="365125"/>
          </a:xfrm>
          <a:custGeom>
            <a:avLst/>
            <a:gdLst>
              <a:gd name="connsiteX0" fmla="*/ 0 w 12192000"/>
              <a:gd name="connsiteY0" fmla="*/ 365125 h 365125"/>
              <a:gd name="connsiteX1" fmla="*/ 458651 w 12192000"/>
              <a:gd name="connsiteY1" fmla="*/ 351389 h 365125"/>
              <a:gd name="connsiteX2" fmla="*/ 917303 w 12192000"/>
              <a:gd name="connsiteY2" fmla="*/ 337654 h 365125"/>
              <a:gd name="connsiteX3" fmla="*/ 1619794 w 12192000"/>
              <a:gd name="connsiteY3" fmla="*/ 316616 h 365125"/>
              <a:gd name="connsiteX4" fmla="*/ 2200366 w 12192000"/>
              <a:gd name="connsiteY4" fmla="*/ 299229 h 365125"/>
              <a:gd name="connsiteX5" fmla="*/ 3024777 w 12192000"/>
              <a:gd name="connsiteY5" fmla="*/ 274539 h 365125"/>
              <a:gd name="connsiteX6" fmla="*/ 3849189 w 12192000"/>
              <a:gd name="connsiteY6" fmla="*/ 249850 h 365125"/>
              <a:gd name="connsiteX7" fmla="*/ 4551680 w 12192000"/>
              <a:gd name="connsiteY7" fmla="*/ 228812 h 365125"/>
              <a:gd name="connsiteX8" fmla="*/ 5254171 w 12192000"/>
              <a:gd name="connsiteY8" fmla="*/ 207774 h 365125"/>
              <a:gd name="connsiteX9" fmla="*/ 5956663 w 12192000"/>
              <a:gd name="connsiteY9" fmla="*/ 186735 h 365125"/>
              <a:gd name="connsiteX10" fmla="*/ 6293394 w 12192000"/>
              <a:gd name="connsiteY10" fmla="*/ 176651 h 365125"/>
              <a:gd name="connsiteX11" fmla="*/ 7117806 w 12192000"/>
              <a:gd name="connsiteY11" fmla="*/ 151962 h 365125"/>
              <a:gd name="connsiteX12" fmla="*/ 7698377 w 12192000"/>
              <a:gd name="connsiteY12" fmla="*/ 134575 h 365125"/>
              <a:gd name="connsiteX13" fmla="*/ 7913189 w 12192000"/>
              <a:gd name="connsiteY13" fmla="*/ 128141 h 365125"/>
              <a:gd name="connsiteX14" fmla="*/ 8493760 w 12192000"/>
              <a:gd name="connsiteY14" fmla="*/ 110755 h 365125"/>
              <a:gd name="connsiteX15" fmla="*/ 8952411 w 12192000"/>
              <a:gd name="connsiteY15" fmla="*/ 97019 h 365125"/>
              <a:gd name="connsiteX16" fmla="*/ 9411063 w 12192000"/>
              <a:gd name="connsiteY16" fmla="*/ 83283 h 365125"/>
              <a:gd name="connsiteX17" fmla="*/ 9869714 w 12192000"/>
              <a:gd name="connsiteY17" fmla="*/ 69548 h 365125"/>
              <a:gd name="connsiteX18" fmla="*/ 10328366 w 12192000"/>
              <a:gd name="connsiteY18" fmla="*/ 55812 h 365125"/>
              <a:gd name="connsiteX19" fmla="*/ 11030857 w 12192000"/>
              <a:gd name="connsiteY19" fmla="*/ 34774 h 365125"/>
              <a:gd name="connsiteX20" fmla="*/ 11611429 w 12192000"/>
              <a:gd name="connsiteY20" fmla="*/ 17387 h 365125"/>
              <a:gd name="connsiteX21" fmla="*/ 12192000 w 12192000"/>
              <a:gd name="connsiteY21" fmla="*/ 0 h 365125"/>
              <a:gd name="connsiteX22" fmla="*/ 12192000 w 12192000"/>
              <a:gd name="connsiteY22" fmla="*/ 365125 h 365125"/>
              <a:gd name="connsiteX23" fmla="*/ 11489509 w 12192000"/>
              <a:gd name="connsiteY23" fmla="*/ 365125 h 365125"/>
              <a:gd name="connsiteX24" fmla="*/ 11030857 w 12192000"/>
              <a:gd name="connsiteY24" fmla="*/ 365125 h 365125"/>
              <a:gd name="connsiteX25" fmla="*/ 10206446 w 12192000"/>
              <a:gd name="connsiteY25" fmla="*/ 365125 h 365125"/>
              <a:gd name="connsiteX26" fmla="*/ 9869714 w 12192000"/>
              <a:gd name="connsiteY26" fmla="*/ 365125 h 365125"/>
              <a:gd name="connsiteX27" fmla="*/ 9045303 w 12192000"/>
              <a:gd name="connsiteY27" fmla="*/ 365125 h 365125"/>
              <a:gd name="connsiteX28" fmla="*/ 8708571 w 12192000"/>
              <a:gd name="connsiteY28" fmla="*/ 365125 h 365125"/>
              <a:gd name="connsiteX29" fmla="*/ 8006080 w 12192000"/>
              <a:gd name="connsiteY29" fmla="*/ 365125 h 365125"/>
              <a:gd name="connsiteX30" fmla="*/ 7181669 w 12192000"/>
              <a:gd name="connsiteY30" fmla="*/ 365125 h 365125"/>
              <a:gd name="connsiteX31" fmla="*/ 6966857 w 12192000"/>
              <a:gd name="connsiteY31" fmla="*/ 365125 h 365125"/>
              <a:gd name="connsiteX32" fmla="*/ 6142446 w 12192000"/>
              <a:gd name="connsiteY32" fmla="*/ 365125 h 365125"/>
              <a:gd name="connsiteX33" fmla="*/ 5318034 w 12192000"/>
              <a:gd name="connsiteY33" fmla="*/ 365125 h 365125"/>
              <a:gd name="connsiteX34" fmla="*/ 5103223 w 12192000"/>
              <a:gd name="connsiteY34" fmla="*/ 365125 h 365125"/>
              <a:gd name="connsiteX35" fmla="*/ 4522651 w 12192000"/>
              <a:gd name="connsiteY35" fmla="*/ 365125 h 365125"/>
              <a:gd name="connsiteX36" fmla="*/ 4064000 w 12192000"/>
              <a:gd name="connsiteY36" fmla="*/ 365125 h 365125"/>
              <a:gd name="connsiteX37" fmla="*/ 3605349 w 12192000"/>
              <a:gd name="connsiteY37" fmla="*/ 365125 h 365125"/>
              <a:gd name="connsiteX38" fmla="*/ 3146697 w 12192000"/>
              <a:gd name="connsiteY38" fmla="*/ 365125 h 365125"/>
              <a:gd name="connsiteX39" fmla="*/ 2931886 w 12192000"/>
              <a:gd name="connsiteY39" fmla="*/ 365125 h 365125"/>
              <a:gd name="connsiteX40" fmla="*/ 2107474 w 12192000"/>
              <a:gd name="connsiteY40" fmla="*/ 365125 h 365125"/>
              <a:gd name="connsiteX41" fmla="*/ 1283063 w 12192000"/>
              <a:gd name="connsiteY41" fmla="*/ 365125 h 365125"/>
              <a:gd name="connsiteX42" fmla="*/ 1068251 w 12192000"/>
              <a:gd name="connsiteY42" fmla="*/ 365125 h 365125"/>
              <a:gd name="connsiteX43" fmla="*/ 731520 w 12192000"/>
              <a:gd name="connsiteY43" fmla="*/ 365125 h 365125"/>
              <a:gd name="connsiteX44" fmla="*/ 0 w 12192000"/>
              <a:gd name="connsiteY44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365125" fill="none" extrusionOk="0">
                <a:moveTo>
                  <a:pt x="0" y="365125"/>
                </a:moveTo>
                <a:cubicBezTo>
                  <a:pt x="165059" y="325042"/>
                  <a:pt x="344715" y="409321"/>
                  <a:pt x="458651" y="351389"/>
                </a:cubicBezTo>
                <a:cubicBezTo>
                  <a:pt x="572587" y="293457"/>
                  <a:pt x="759223" y="371988"/>
                  <a:pt x="917303" y="337654"/>
                </a:cubicBezTo>
                <a:cubicBezTo>
                  <a:pt x="1075383" y="303320"/>
                  <a:pt x="1284602" y="386113"/>
                  <a:pt x="1619794" y="316616"/>
                </a:cubicBezTo>
                <a:cubicBezTo>
                  <a:pt x="1954986" y="247119"/>
                  <a:pt x="2022243" y="353656"/>
                  <a:pt x="2200366" y="299229"/>
                </a:cubicBezTo>
                <a:cubicBezTo>
                  <a:pt x="2378489" y="244802"/>
                  <a:pt x="2808995" y="294073"/>
                  <a:pt x="3024777" y="274539"/>
                </a:cubicBezTo>
                <a:cubicBezTo>
                  <a:pt x="3240559" y="255005"/>
                  <a:pt x="3591339" y="343515"/>
                  <a:pt x="3849189" y="249850"/>
                </a:cubicBezTo>
                <a:cubicBezTo>
                  <a:pt x="4107039" y="156185"/>
                  <a:pt x="4241193" y="278028"/>
                  <a:pt x="4551680" y="228812"/>
                </a:cubicBezTo>
                <a:cubicBezTo>
                  <a:pt x="4862167" y="179596"/>
                  <a:pt x="4967370" y="290095"/>
                  <a:pt x="5254171" y="207774"/>
                </a:cubicBezTo>
                <a:cubicBezTo>
                  <a:pt x="5540972" y="125452"/>
                  <a:pt x="5765040" y="198101"/>
                  <a:pt x="5956663" y="186735"/>
                </a:cubicBezTo>
                <a:cubicBezTo>
                  <a:pt x="6148286" y="175369"/>
                  <a:pt x="6178953" y="214273"/>
                  <a:pt x="6293394" y="176651"/>
                </a:cubicBezTo>
                <a:cubicBezTo>
                  <a:pt x="6407835" y="139029"/>
                  <a:pt x="6932331" y="167427"/>
                  <a:pt x="7117806" y="151962"/>
                </a:cubicBezTo>
                <a:cubicBezTo>
                  <a:pt x="7303281" y="136497"/>
                  <a:pt x="7499340" y="209091"/>
                  <a:pt x="7698377" y="134575"/>
                </a:cubicBezTo>
                <a:cubicBezTo>
                  <a:pt x="7897414" y="60058"/>
                  <a:pt x="7865534" y="151104"/>
                  <a:pt x="7913189" y="128141"/>
                </a:cubicBezTo>
                <a:cubicBezTo>
                  <a:pt x="7960845" y="105178"/>
                  <a:pt x="8252259" y="134220"/>
                  <a:pt x="8493760" y="110755"/>
                </a:cubicBezTo>
                <a:cubicBezTo>
                  <a:pt x="8735260" y="87289"/>
                  <a:pt x="8813493" y="135769"/>
                  <a:pt x="8952411" y="97019"/>
                </a:cubicBezTo>
                <a:cubicBezTo>
                  <a:pt x="9091329" y="58269"/>
                  <a:pt x="9268830" y="90863"/>
                  <a:pt x="9411063" y="83283"/>
                </a:cubicBezTo>
                <a:cubicBezTo>
                  <a:pt x="9553296" y="75704"/>
                  <a:pt x="9700073" y="81527"/>
                  <a:pt x="9869714" y="69548"/>
                </a:cubicBezTo>
                <a:cubicBezTo>
                  <a:pt x="10039355" y="57568"/>
                  <a:pt x="10160204" y="98344"/>
                  <a:pt x="10328366" y="55812"/>
                </a:cubicBezTo>
                <a:cubicBezTo>
                  <a:pt x="10496528" y="13280"/>
                  <a:pt x="10752141" y="62168"/>
                  <a:pt x="11030857" y="34774"/>
                </a:cubicBezTo>
                <a:cubicBezTo>
                  <a:pt x="11309573" y="7380"/>
                  <a:pt x="11447141" y="71919"/>
                  <a:pt x="11611429" y="17387"/>
                </a:cubicBezTo>
                <a:cubicBezTo>
                  <a:pt x="11775717" y="-37145"/>
                  <a:pt x="12021532" y="29869"/>
                  <a:pt x="12192000" y="0"/>
                </a:cubicBezTo>
                <a:cubicBezTo>
                  <a:pt x="12203863" y="97544"/>
                  <a:pt x="12151269" y="249809"/>
                  <a:pt x="12192000" y="365125"/>
                </a:cubicBezTo>
                <a:cubicBezTo>
                  <a:pt x="11884149" y="397438"/>
                  <a:pt x="11706933" y="319256"/>
                  <a:pt x="11489509" y="365125"/>
                </a:cubicBezTo>
                <a:cubicBezTo>
                  <a:pt x="11272085" y="410994"/>
                  <a:pt x="11192424" y="317918"/>
                  <a:pt x="11030857" y="365125"/>
                </a:cubicBezTo>
                <a:cubicBezTo>
                  <a:pt x="10869290" y="412332"/>
                  <a:pt x="10585604" y="300154"/>
                  <a:pt x="10206446" y="365125"/>
                </a:cubicBezTo>
                <a:cubicBezTo>
                  <a:pt x="9827288" y="430096"/>
                  <a:pt x="10002026" y="338169"/>
                  <a:pt x="9869714" y="365125"/>
                </a:cubicBezTo>
                <a:cubicBezTo>
                  <a:pt x="9737402" y="392081"/>
                  <a:pt x="9275391" y="347885"/>
                  <a:pt x="9045303" y="365125"/>
                </a:cubicBezTo>
                <a:cubicBezTo>
                  <a:pt x="8815215" y="382365"/>
                  <a:pt x="8835812" y="356275"/>
                  <a:pt x="8708571" y="365125"/>
                </a:cubicBezTo>
                <a:cubicBezTo>
                  <a:pt x="8581330" y="373975"/>
                  <a:pt x="8261222" y="295522"/>
                  <a:pt x="8006080" y="365125"/>
                </a:cubicBezTo>
                <a:cubicBezTo>
                  <a:pt x="7750938" y="434728"/>
                  <a:pt x="7544855" y="279395"/>
                  <a:pt x="7181669" y="365125"/>
                </a:cubicBezTo>
                <a:cubicBezTo>
                  <a:pt x="6818483" y="450855"/>
                  <a:pt x="7033038" y="356362"/>
                  <a:pt x="6966857" y="365125"/>
                </a:cubicBezTo>
                <a:cubicBezTo>
                  <a:pt x="6900676" y="373888"/>
                  <a:pt x="6433975" y="334154"/>
                  <a:pt x="6142446" y="365125"/>
                </a:cubicBezTo>
                <a:cubicBezTo>
                  <a:pt x="5850917" y="396096"/>
                  <a:pt x="5667478" y="283832"/>
                  <a:pt x="5318034" y="365125"/>
                </a:cubicBezTo>
                <a:cubicBezTo>
                  <a:pt x="4968590" y="446418"/>
                  <a:pt x="5173787" y="339558"/>
                  <a:pt x="5103223" y="365125"/>
                </a:cubicBezTo>
                <a:cubicBezTo>
                  <a:pt x="5032659" y="390692"/>
                  <a:pt x="4780518" y="361530"/>
                  <a:pt x="4522651" y="365125"/>
                </a:cubicBezTo>
                <a:cubicBezTo>
                  <a:pt x="4264784" y="368720"/>
                  <a:pt x="4254515" y="321094"/>
                  <a:pt x="4064000" y="365125"/>
                </a:cubicBezTo>
                <a:cubicBezTo>
                  <a:pt x="3873485" y="409156"/>
                  <a:pt x="3720641" y="311210"/>
                  <a:pt x="3605349" y="365125"/>
                </a:cubicBezTo>
                <a:cubicBezTo>
                  <a:pt x="3490057" y="419040"/>
                  <a:pt x="3323952" y="331403"/>
                  <a:pt x="3146697" y="365125"/>
                </a:cubicBezTo>
                <a:cubicBezTo>
                  <a:pt x="2969442" y="398847"/>
                  <a:pt x="3034233" y="361732"/>
                  <a:pt x="2931886" y="365125"/>
                </a:cubicBezTo>
                <a:cubicBezTo>
                  <a:pt x="2829539" y="368518"/>
                  <a:pt x="2403273" y="318640"/>
                  <a:pt x="2107474" y="365125"/>
                </a:cubicBezTo>
                <a:cubicBezTo>
                  <a:pt x="1811675" y="411610"/>
                  <a:pt x="1646294" y="269585"/>
                  <a:pt x="1283063" y="365125"/>
                </a:cubicBezTo>
                <a:cubicBezTo>
                  <a:pt x="919832" y="460665"/>
                  <a:pt x="1158029" y="342060"/>
                  <a:pt x="1068251" y="365125"/>
                </a:cubicBezTo>
                <a:cubicBezTo>
                  <a:pt x="978473" y="388190"/>
                  <a:pt x="854003" y="338611"/>
                  <a:pt x="731520" y="365125"/>
                </a:cubicBezTo>
                <a:cubicBezTo>
                  <a:pt x="609037" y="391639"/>
                  <a:pt x="211468" y="325243"/>
                  <a:pt x="0" y="365125"/>
                </a:cubicBezTo>
                <a:close/>
              </a:path>
              <a:path w="12192000" h="365125" stroke="0" extrusionOk="0">
                <a:moveTo>
                  <a:pt x="0" y="365125"/>
                </a:moveTo>
                <a:cubicBezTo>
                  <a:pt x="108102" y="354470"/>
                  <a:pt x="268471" y="374153"/>
                  <a:pt x="458651" y="351389"/>
                </a:cubicBezTo>
                <a:cubicBezTo>
                  <a:pt x="648831" y="328625"/>
                  <a:pt x="578846" y="353993"/>
                  <a:pt x="673463" y="344956"/>
                </a:cubicBezTo>
                <a:cubicBezTo>
                  <a:pt x="768080" y="335919"/>
                  <a:pt x="1168933" y="394631"/>
                  <a:pt x="1497874" y="320267"/>
                </a:cubicBezTo>
                <a:cubicBezTo>
                  <a:pt x="1826815" y="245903"/>
                  <a:pt x="1772078" y="319665"/>
                  <a:pt x="1956526" y="306531"/>
                </a:cubicBezTo>
                <a:cubicBezTo>
                  <a:pt x="2140974" y="293396"/>
                  <a:pt x="2280018" y="341437"/>
                  <a:pt x="2415177" y="292795"/>
                </a:cubicBezTo>
                <a:cubicBezTo>
                  <a:pt x="2550336" y="244153"/>
                  <a:pt x="2980949" y="285243"/>
                  <a:pt x="3239589" y="268106"/>
                </a:cubicBezTo>
                <a:cubicBezTo>
                  <a:pt x="3498229" y="250969"/>
                  <a:pt x="3495971" y="293503"/>
                  <a:pt x="3576320" y="258022"/>
                </a:cubicBezTo>
                <a:cubicBezTo>
                  <a:pt x="3656669" y="222541"/>
                  <a:pt x="3995911" y="309613"/>
                  <a:pt x="4400731" y="233332"/>
                </a:cubicBezTo>
                <a:cubicBezTo>
                  <a:pt x="4805552" y="157051"/>
                  <a:pt x="4993008" y="269827"/>
                  <a:pt x="5225143" y="208643"/>
                </a:cubicBezTo>
                <a:cubicBezTo>
                  <a:pt x="5457278" y="147458"/>
                  <a:pt x="5593089" y="238897"/>
                  <a:pt x="5805714" y="191256"/>
                </a:cubicBezTo>
                <a:cubicBezTo>
                  <a:pt x="6018339" y="143615"/>
                  <a:pt x="6453730" y="204213"/>
                  <a:pt x="6630126" y="166567"/>
                </a:cubicBezTo>
                <a:cubicBezTo>
                  <a:pt x="6806522" y="128921"/>
                  <a:pt x="6886744" y="161984"/>
                  <a:pt x="7088777" y="152831"/>
                </a:cubicBezTo>
                <a:cubicBezTo>
                  <a:pt x="7290810" y="143678"/>
                  <a:pt x="7433257" y="156410"/>
                  <a:pt x="7547429" y="139095"/>
                </a:cubicBezTo>
                <a:cubicBezTo>
                  <a:pt x="7661601" y="121780"/>
                  <a:pt x="7932654" y="135746"/>
                  <a:pt x="8249920" y="118057"/>
                </a:cubicBezTo>
                <a:cubicBezTo>
                  <a:pt x="8567186" y="100367"/>
                  <a:pt x="8615799" y="120862"/>
                  <a:pt x="8708571" y="104321"/>
                </a:cubicBezTo>
                <a:cubicBezTo>
                  <a:pt x="8801343" y="87780"/>
                  <a:pt x="9258730" y="158347"/>
                  <a:pt x="9532983" y="79632"/>
                </a:cubicBezTo>
                <a:cubicBezTo>
                  <a:pt x="9807236" y="917"/>
                  <a:pt x="10029800" y="84470"/>
                  <a:pt x="10357394" y="54943"/>
                </a:cubicBezTo>
                <a:cubicBezTo>
                  <a:pt x="10684988" y="25416"/>
                  <a:pt x="10728161" y="92046"/>
                  <a:pt x="10937966" y="37556"/>
                </a:cubicBezTo>
                <a:cubicBezTo>
                  <a:pt x="11147771" y="-16934"/>
                  <a:pt x="11198267" y="55680"/>
                  <a:pt x="11396617" y="23820"/>
                </a:cubicBezTo>
                <a:cubicBezTo>
                  <a:pt x="11594967" y="-8040"/>
                  <a:pt x="11524360" y="26333"/>
                  <a:pt x="11611429" y="17387"/>
                </a:cubicBezTo>
                <a:cubicBezTo>
                  <a:pt x="11698498" y="8441"/>
                  <a:pt x="11972828" y="15049"/>
                  <a:pt x="12192000" y="0"/>
                </a:cubicBezTo>
                <a:cubicBezTo>
                  <a:pt x="12218189" y="121797"/>
                  <a:pt x="12182523" y="280113"/>
                  <a:pt x="12192000" y="365125"/>
                </a:cubicBezTo>
                <a:cubicBezTo>
                  <a:pt x="12099655" y="407975"/>
                  <a:pt x="11872487" y="324308"/>
                  <a:pt x="11733349" y="365125"/>
                </a:cubicBezTo>
                <a:cubicBezTo>
                  <a:pt x="11594211" y="405942"/>
                  <a:pt x="11357326" y="344809"/>
                  <a:pt x="11152777" y="365125"/>
                </a:cubicBezTo>
                <a:cubicBezTo>
                  <a:pt x="10948228" y="385441"/>
                  <a:pt x="11013874" y="354614"/>
                  <a:pt x="10937966" y="365125"/>
                </a:cubicBezTo>
                <a:cubicBezTo>
                  <a:pt x="10862058" y="375636"/>
                  <a:pt x="10788659" y="341386"/>
                  <a:pt x="10723154" y="365125"/>
                </a:cubicBezTo>
                <a:cubicBezTo>
                  <a:pt x="10657649" y="388864"/>
                  <a:pt x="10298883" y="343772"/>
                  <a:pt x="10142583" y="365125"/>
                </a:cubicBezTo>
                <a:cubicBezTo>
                  <a:pt x="9986283" y="386478"/>
                  <a:pt x="9898772" y="335120"/>
                  <a:pt x="9805851" y="365125"/>
                </a:cubicBezTo>
                <a:cubicBezTo>
                  <a:pt x="9712930" y="395130"/>
                  <a:pt x="9325150" y="330659"/>
                  <a:pt x="9103360" y="365125"/>
                </a:cubicBezTo>
                <a:cubicBezTo>
                  <a:pt x="8881570" y="399591"/>
                  <a:pt x="8877581" y="330711"/>
                  <a:pt x="8766629" y="365125"/>
                </a:cubicBezTo>
                <a:cubicBezTo>
                  <a:pt x="8655677" y="399539"/>
                  <a:pt x="8370182" y="334523"/>
                  <a:pt x="8064137" y="365125"/>
                </a:cubicBezTo>
                <a:cubicBezTo>
                  <a:pt x="7758092" y="395727"/>
                  <a:pt x="7894199" y="355909"/>
                  <a:pt x="7849326" y="365125"/>
                </a:cubicBezTo>
                <a:cubicBezTo>
                  <a:pt x="7804453" y="374341"/>
                  <a:pt x="7422506" y="316709"/>
                  <a:pt x="7146834" y="365125"/>
                </a:cubicBezTo>
                <a:cubicBezTo>
                  <a:pt x="6871162" y="413541"/>
                  <a:pt x="6938751" y="359479"/>
                  <a:pt x="6810103" y="365125"/>
                </a:cubicBezTo>
                <a:cubicBezTo>
                  <a:pt x="6681455" y="370771"/>
                  <a:pt x="6695255" y="343272"/>
                  <a:pt x="6595291" y="365125"/>
                </a:cubicBezTo>
                <a:cubicBezTo>
                  <a:pt x="6495327" y="386978"/>
                  <a:pt x="6345684" y="364999"/>
                  <a:pt x="6258560" y="365125"/>
                </a:cubicBezTo>
                <a:cubicBezTo>
                  <a:pt x="6171436" y="365251"/>
                  <a:pt x="5734744" y="293022"/>
                  <a:pt x="5556069" y="365125"/>
                </a:cubicBezTo>
                <a:cubicBezTo>
                  <a:pt x="5377394" y="437228"/>
                  <a:pt x="5350353" y="352770"/>
                  <a:pt x="5219337" y="365125"/>
                </a:cubicBezTo>
                <a:cubicBezTo>
                  <a:pt x="5088321" y="377480"/>
                  <a:pt x="5109637" y="350597"/>
                  <a:pt x="5004526" y="365125"/>
                </a:cubicBezTo>
                <a:cubicBezTo>
                  <a:pt x="4899415" y="379653"/>
                  <a:pt x="4761887" y="335652"/>
                  <a:pt x="4667794" y="365125"/>
                </a:cubicBezTo>
                <a:cubicBezTo>
                  <a:pt x="4573701" y="394598"/>
                  <a:pt x="4307238" y="323806"/>
                  <a:pt x="4209143" y="365125"/>
                </a:cubicBezTo>
                <a:cubicBezTo>
                  <a:pt x="4111048" y="406444"/>
                  <a:pt x="3840392" y="322625"/>
                  <a:pt x="3628571" y="365125"/>
                </a:cubicBezTo>
                <a:cubicBezTo>
                  <a:pt x="3416750" y="407625"/>
                  <a:pt x="3359700" y="353652"/>
                  <a:pt x="3291840" y="365125"/>
                </a:cubicBezTo>
                <a:cubicBezTo>
                  <a:pt x="3223980" y="376598"/>
                  <a:pt x="2705549" y="339301"/>
                  <a:pt x="2467429" y="365125"/>
                </a:cubicBezTo>
                <a:cubicBezTo>
                  <a:pt x="2229309" y="390949"/>
                  <a:pt x="2158303" y="317569"/>
                  <a:pt x="1886857" y="365125"/>
                </a:cubicBezTo>
                <a:cubicBezTo>
                  <a:pt x="1615411" y="412681"/>
                  <a:pt x="1303276" y="296470"/>
                  <a:pt x="1062446" y="365125"/>
                </a:cubicBezTo>
                <a:cubicBezTo>
                  <a:pt x="821616" y="433780"/>
                  <a:pt x="243337" y="310443"/>
                  <a:pt x="0" y="36512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triangle">
                    <a:avLst>
                      <a:gd name="adj" fmla="val 10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2A676-0E34-55D0-81C6-FEE7517BA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B02F1-E312-195C-F0C5-56C092F83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AB74-DF2F-7748-2C01-BE98FBD4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AF5D-878B-42C3-805F-0E443D253A48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61230-91FB-065F-FC7B-007E2CB7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4225-635A-8936-F6FD-A20771E22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DD557-7FB3-BFFD-223E-A3EB37F3A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AA22B-93EC-B367-3263-E753FBFD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8343-4509-4432-B2EE-10BEF8989FE8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0C864-01D1-C9A3-238D-24C15B87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9218E-7140-0A42-C12E-C0EB7D8D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4502-D75C-47B2-BFA4-3F46FB007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1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53102-1074-B139-C193-A2A75D55A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4C009-E5EE-39B2-A164-A54696FB7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6E22-671B-CCB7-776D-99C817BC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E1BBC-B749-44AB-8221-0E47D0A1A8DA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94E7-4030-D887-9D58-71D5FF0C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288B-93DE-685F-A121-57F9C853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4502-D75C-47B2-BFA4-3F46FB007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3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A811B58-F478-3EEE-84F4-235CBDE4685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custGeom>
            <a:avLst/>
            <a:gdLst>
              <a:gd name="connsiteX0" fmla="*/ 0 w 12192000"/>
              <a:gd name="connsiteY0" fmla="*/ 457200 h 457200"/>
              <a:gd name="connsiteX1" fmla="*/ 458651 w 12192000"/>
              <a:gd name="connsiteY1" fmla="*/ 440001 h 457200"/>
              <a:gd name="connsiteX2" fmla="*/ 917303 w 12192000"/>
              <a:gd name="connsiteY2" fmla="*/ 422801 h 457200"/>
              <a:gd name="connsiteX3" fmla="*/ 1619794 w 12192000"/>
              <a:gd name="connsiteY3" fmla="*/ 396458 h 457200"/>
              <a:gd name="connsiteX4" fmla="*/ 2200366 w 12192000"/>
              <a:gd name="connsiteY4" fmla="*/ 374686 h 457200"/>
              <a:gd name="connsiteX5" fmla="*/ 3024777 w 12192000"/>
              <a:gd name="connsiteY5" fmla="*/ 343771 h 457200"/>
              <a:gd name="connsiteX6" fmla="*/ 3849189 w 12192000"/>
              <a:gd name="connsiteY6" fmla="*/ 312855 h 457200"/>
              <a:gd name="connsiteX7" fmla="*/ 4551680 w 12192000"/>
              <a:gd name="connsiteY7" fmla="*/ 286512 h 457200"/>
              <a:gd name="connsiteX8" fmla="*/ 5254171 w 12192000"/>
              <a:gd name="connsiteY8" fmla="*/ 260169 h 457200"/>
              <a:gd name="connsiteX9" fmla="*/ 5956663 w 12192000"/>
              <a:gd name="connsiteY9" fmla="*/ 233825 h 457200"/>
              <a:gd name="connsiteX10" fmla="*/ 6293394 w 12192000"/>
              <a:gd name="connsiteY10" fmla="*/ 221198 h 457200"/>
              <a:gd name="connsiteX11" fmla="*/ 7117806 w 12192000"/>
              <a:gd name="connsiteY11" fmla="*/ 190282 h 457200"/>
              <a:gd name="connsiteX12" fmla="*/ 7698377 w 12192000"/>
              <a:gd name="connsiteY12" fmla="*/ 168511 h 457200"/>
              <a:gd name="connsiteX13" fmla="*/ 7913189 w 12192000"/>
              <a:gd name="connsiteY13" fmla="*/ 160455 h 457200"/>
              <a:gd name="connsiteX14" fmla="*/ 8493760 w 12192000"/>
              <a:gd name="connsiteY14" fmla="*/ 138684 h 457200"/>
              <a:gd name="connsiteX15" fmla="*/ 8952411 w 12192000"/>
              <a:gd name="connsiteY15" fmla="*/ 121485 h 457200"/>
              <a:gd name="connsiteX16" fmla="*/ 9411063 w 12192000"/>
              <a:gd name="connsiteY16" fmla="*/ 104285 h 457200"/>
              <a:gd name="connsiteX17" fmla="*/ 9869714 w 12192000"/>
              <a:gd name="connsiteY17" fmla="*/ 87086 h 457200"/>
              <a:gd name="connsiteX18" fmla="*/ 10328366 w 12192000"/>
              <a:gd name="connsiteY18" fmla="*/ 69886 h 457200"/>
              <a:gd name="connsiteX19" fmla="*/ 11030857 w 12192000"/>
              <a:gd name="connsiteY19" fmla="*/ 43543 h 457200"/>
              <a:gd name="connsiteX20" fmla="*/ 11611429 w 12192000"/>
              <a:gd name="connsiteY20" fmla="*/ 21771 h 457200"/>
              <a:gd name="connsiteX21" fmla="*/ 12192000 w 12192000"/>
              <a:gd name="connsiteY21" fmla="*/ 0 h 457200"/>
              <a:gd name="connsiteX22" fmla="*/ 12192000 w 12192000"/>
              <a:gd name="connsiteY22" fmla="*/ 457200 h 457200"/>
              <a:gd name="connsiteX23" fmla="*/ 11489509 w 12192000"/>
              <a:gd name="connsiteY23" fmla="*/ 457200 h 457200"/>
              <a:gd name="connsiteX24" fmla="*/ 11030857 w 12192000"/>
              <a:gd name="connsiteY24" fmla="*/ 457200 h 457200"/>
              <a:gd name="connsiteX25" fmla="*/ 10206446 w 12192000"/>
              <a:gd name="connsiteY25" fmla="*/ 457200 h 457200"/>
              <a:gd name="connsiteX26" fmla="*/ 9869714 w 12192000"/>
              <a:gd name="connsiteY26" fmla="*/ 457200 h 457200"/>
              <a:gd name="connsiteX27" fmla="*/ 9045303 w 12192000"/>
              <a:gd name="connsiteY27" fmla="*/ 457200 h 457200"/>
              <a:gd name="connsiteX28" fmla="*/ 8708571 w 12192000"/>
              <a:gd name="connsiteY28" fmla="*/ 457200 h 457200"/>
              <a:gd name="connsiteX29" fmla="*/ 8006080 w 12192000"/>
              <a:gd name="connsiteY29" fmla="*/ 457200 h 457200"/>
              <a:gd name="connsiteX30" fmla="*/ 7181669 w 12192000"/>
              <a:gd name="connsiteY30" fmla="*/ 457200 h 457200"/>
              <a:gd name="connsiteX31" fmla="*/ 6966857 w 12192000"/>
              <a:gd name="connsiteY31" fmla="*/ 457200 h 457200"/>
              <a:gd name="connsiteX32" fmla="*/ 6142446 w 12192000"/>
              <a:gd name="connsiteY32" fmla="*/ 457200 h 457200"/>
              <a:gd name="connsiteX33" fmla="*/ 5318034 w 12192000"/>
              <a:gd name="connsiteY33" fmla="*/ 457200 h 457200"/>
              <a:gd name="connsiteX34" fmla="*/ 5103223 w 12192000"/>
              <a:gd name="connsiteY34" fmla="*/ 457200 h 457200"/>
              <a:gd name="connsiteX35" fmla="*/ 4522651 w 12192000"/>
              <a:gd name="connsiteY35" fmla="*/ 457200 h 457200"/>
              <a:gd name="connsiteX36" fmla="*/ 4064000 w 12192000"/>
              <a:gd name="connsiteY36" fmla="*/ 457200 h 457200"/>
              <a:gd name="connsiteX37" fmla="*/ 3605349 w 12192000"/>
              <a:gd name="connsiteY37" fmla="*/ 457200 h 457200"/>
              <a:gd name="connsiteX38" fmla="*/ 3146697 w 12192000"/>
              <a:gd name="connsiteY38" fmla="*/ 457200 h 457200"/>
              <a:gd name="connsiteX39" fmla="*/ 2931886 w 12192000"/>
              <a:gd name="connsiteY39" fmla="*/ 457200 h 457200"/>
              <a:gd name="connsiteX40" fmla="*/ 2107474 w 12192000"/>
              <a:gd name="connsiteY40" fmla="*/ 457200 h 457200"/>
              <a:gd name="connsiteX41" fmla="*/ 1283063 w 12192000"/>
              <a:gd name="connsiteY41" fmla="*/ 457200 h 457200"/>
              <a:gd name="connsiteX42" fmla="*/ 1068251 w 12192000"/>
              <a:gd name="connsiteY42" fmla="*/ 457200 h 457200"/>
              <a:gd name="connsiteX43" fmla="*/ 731520 w 12192000"/>
              <a:gd name="connsiteY43" fmla="*/ 457200 h 457200"/>
              <a:gd name="connsiteX44" fmla="*/ 0 w 12192000"/>
              <a:gd name="connsiteY4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457200" fill="none" extrusionOk="0">
                <a:moveTo>
                  <a:pt x="0" y="457200"/>
                </a:moveTo>
                <a:cubicBezTo>
                  <a:pt x="198731" y="411244"/>
                  <a:pt x="289007" y="458570"/>
                  <a:pt x="458651" y="440001"/>
                </a:cubicBezTo>
                <a:cubicBezTo>
                  <a:pt x="628295" y="421432"/>
                  <a:pt x="714087" y="471822"/>
                  <a:pt x="917303" y="422801"/>
                </a:cubicBezTo>
                <a:cubicBezTo>
                  <a:pt x="1120519" y="373780"/>
                  <a:pt x="1467071" y="459784"/>
                  <a:pt x="1619794" y="396458"/>
                </a:cubicBezTo>
                <a:cubicBezTo>
                  <a:pt x="1772517" y="333132"/>
                  <a:pt x="1967437" y="389210"/>
                  <a:pt x="2200366" y="374686"/>
                </a:cubicBezTo>
                <a:cubicBezTo>
                  <a:pt x="2433295" y="360162"/>
                  <a:pt x="2723747" y="397994"/>
                  <a:pt x="3024777" y="343771"/>
                </a:cubicBezTo>
                <a:cubicBezTo>
                  <a:pt x="3325807" y="289548"/>
                  <a:pt x="3527511" y="370356"/>
                  <a:pt x="3849189" y="312855"/>
                </a:cubicBezTo>
                <a:cubicBezTo>
                  <a:pt x="4170867" y="255354"/>
                  <a:pt x="4272333" y="347593"/>
                  <a:pt x="4551680" y="286512"/>
                </a:cubicBezTo>
                <a:cubicBezTo>
                  <a:pt x="4831027" y="225431"/>
                  <a:pt x="4909040" y="343642"/>
                  <a:pt x="5254171" y="260169"/>
                </a:cubicBezTo>
                <a:cubicBezTo>
                  <a:pt x="5599301" y="176696"/>
                  <a:pt x="5785375" y="248423"/>
                  <a:pt x="5956663" y="233825"/>
                </a:cubicBezTo>
                <a:cubicBezTo>
                  <a:pt x="6127951" y="219227"/>
                  <a:pt x="6198946" y="242718"/>
                  <a:pt x="6293394" y="221198"/>
                </a:cubicBezTo>
                <a:cubicBezTo>
                  <a:pt x="6387842" y="199678"/>
                  <a:pt x="6844689" y="254416"/>
                  <a:pt x="7117806" y="190282"/>
                </a:cubicBezTo>
                <a:cubicBezTo>
                  <a:pt x="7390923" y="126148"/>
                  <a:pt x="7562136" y="228967"/>
                  <a:pt x="7698377" y="168511"/>
                </a:cubicBezTo>
                <a:cubicBezTo>
                  <a:pt x="7834618" y="108055"/>
                  <a:pt x="7824812" y="181714"/>
                  <a:pt x="7913189" y="160455"/>
                </a:cubicBezTo>
                <a:cubicBezTo>
                  <a:pt x="8001566" y="139196"/>
                  <a:pt x="8224855" y="184411"/>
                  <a:pt x="8493760" y="138684"/>
                </a:cubicBezTo>
                <a:cubicBezTo>
                  <a:pt x="8762665" y="92957"/>
                  <a:pt x="8766008" y="143583"/>
                  <a:pt x="8952411" y="121485"/>
                </a:cubicBezTo>
                <a:cubicBezTo>
                  <a:pt x="9138813" y="99386"/>
                  <a:pt x="9275264" y="139979"/>
                  <a:pt x="9411063" y="104285"/>
                </a:cubicBezTo>
                <a:cubicBezTo>
                  <a:pt x="9546862" y="68591"/>
                  <a:pt x="9750318" y="121714"/>
                  <a:pt x="9869714" y="87086"/>
                </a:cubicBezTo>
                <a:cubicBezTo>
                  <a:pt x="9989110" y="52458"/>
                  <a:pt x="10135911" y="126893"/>
                  <a:pt x="10328366" y="69886"/>
                </a:cubicBezTo>
                <a:cubicBezTo>
                  <a:pt x="10520821" y="12879"/>
                  <a:pt x="10750616" y="90045"/>
                  <a:pt x="11030857" y="43543"/>
                </a:cubicBezTo>
                <a:cubicBezTo>
                  <a:pt x="11311098" y="-2960"/>
                  <a:pt x="11325294" y="101623"/>
                  <a:pt x="11611429" y="21771"/>
                </a:cubicBezTo>
                <a:cubicBezTo>
                  <a:pt x="11897564" y="-58081"/>
                  <a:pt x="11983612" y="64185"/>
                  <a:pt x="12192000" y="0"/>
                </a:cubicBezTo>
                <a:cubicBezTo>
                  <a:pt x="12237010" y="216595"/>
                  <a:pt x="12187083" y="244609"/>
                  <a:pt x="12192000" y="457200"/>
                </a:cubicBezTo>
                <a:cubicBezTo>
                  <a:pt x="11884149" y="489513"/>
                  <a:pt x="11706933" y="411331"/>
                  <a:pt x="11489509" y="457200"/>
                </a:cubicBezTo>
                <a:cubicBezTo>
                  <a:pt x="11272085" y="503069"/>
                  <a:pt x="11192424" y="409993"/>
                  <a:pt x="11030857" y="457200"/>
                </a:cubicBezTo>
                <a:cubicBezTo>
                  <a:pt x="10869290" y="504407"/>
                  <a:pt x="10585604" y="392229"/>
                  <a:pt x="10206446" y="457200"/>
                </a:cubicBezTo>
                <a:cubicBezTo>
                  <a:pt x="9827288" y="522171"/>
                  <a:pt x="10002026" y="430244"/>
                  <a:pt x="9869714" y="457200"/>
                </a:cubicBezTo>
                <a:cubicBezTo>
                  <a:pt x="9737402" y="484156"/>
                  <a:pt x="9275391" y="439960"/>
                  <a:pt x="9045303" y="457200"/>
                </a:cubicBezTo>
                <a:cubicBezTo>
                  <a:pt x="8815215" y="474440"/>
                  <a:pt x="8835812" y="448350"/>
                  <a:pt x="8708571" y="457200"/>
                </a:cubicBezTo>
                <a:cubicBezTo>
                  <a:pt x="8581330" y="466050"/>
                  <a:pt x="8261222" y="387597"/>
                  <a:pt x="8006080" y="457200"/>
                </a:cubicBezTo>
                <a:cubicBezTo>
                  <a:pt x="7750938" y="526803"/>
                  <a:pt x="7544855" y="371470"/>
                  <a:pt x="7181669" y="457200"/>
                </a:cubicBezTo>
                <a:cubicBezTo>
                  <a:pt x="6818483" y="542930"/>
                  <a:pt x="7033038" y="448437"/>
                  <a:pt x="6966857" y="457200"/>
                </a:cubicBezTo>
                <a:cubicBezTo>
                  <a:pt x="6900676" y="465963"/>
                  <a:pt x="6433975" y="426229"/>
                  <a:pt x="6142446" y="457200"/>
                </a:cubicBezTo>
                <a:cubicBezTo>
                  <a:pt x="5850917" y="488171"/>
                  <a:pt x="5667478" y="375907"/>
                  <a:pt x="5318034" y="457200"/>
                </a:cubicBezTo>
                <a:cubicBezTo>
                  <a:pt x="4968590" y="538493"/>
                  <a:pt x="5173787" y="431633"/>
                  <a:pt x="5103223" y="457200"/>
                </a:cubicBezTo>
                <a:cubicBezTo>
                  <a:pt x="5032659" y="482767"/>
                  <a:pt x="4780518" y="453605"/>
                  <a:pt x="4522651" y="457200"/>
                </a:cubicBezTo>
                <a:cubicBezTo>
                  <a:pt x="4264784" y="460795"/>
                  <a:pt x="4254515" y="413169"/>
                  <a:pt x="4064000" y="457200"/>
                </a:cubicBezTo>
                <a:cubicBezTo>
                  <a:pt x="3873485" y="501231"/>
                  <a:pt x="3720641" y="403285"/>
                  <a:pt x="3605349" y="457200"/>
                </a:cubicBezTo>
                <a:cubicBezTo>
                  <a:pt x="3490057" y="511115"/>
                  <a:pt x="3323952" y="423478"/>
                  <a:pt x="3146697" y="457200"/>
                </a:cubicBezTo>
                <a:cubicBezTo>
                  <a:pt x="2969442" y="490922"/>
                  <a:pt x="3034233" y="453807"/>
                  <a:pt x="2931886" y="457200"/>
                </a:cubicBezTo>
                <a:cubicBezTo>
                  <a:pt x="2829539" y="460593"/>
                  <a:pt x="2403273" y="410715"/>
                  <a:pt x="2107474" y="457200"/>
                </a:cubicBezTo>
                <a:cubicBezTo>
                  <a:pt x="1811675" y="503685"/>
                  <a:pt x="1646294" y="361660"/>
                  <a:pt x="1283063" y="457200"/>
                </a:cubicBezTo>
                <a:cubicBezTo>
                  <a:pt x="919832" y="552740"/>
                  <a:pt x="1158029" y="434135"/>
                  <a:pt x="1068251" y="457200"/>
                </a:cubicBezTo>
                <a:cubicBezTo>
                  <a:pt x="978473" y="480265"/>
                  <a:pt x="854003" y="430686"/>
                  <a:pt x="731520" y="457200"/>
                </a:cubicBezTo>
                <a:cubicBezTo>
                  <a:pt x="609037" y="483714"/>
                  <a:pt x="211468" y="417318"/>
                  <a:pt x="0" y="457200"/>
                </a:cubicBezTo>
                <a:close/>
              </a:path>
              <a:path w="12192000" h="457200" stroke="0" extrusionOk="0">
                <a:moveTo>
                  <a:pt x="0" y="457200"/>
                </a:moveTo>
                <a:cubicBezTo>
                  <a:pt x="201959" y="396456"/>
                  <a:pt x="271435" y="501755"/>
                  <a:pt x="458651" y="440001"/>
                </a:cubicBezTo>
                <a:cubicBezTo>
                  <a:pt x="645867" y="378247"/>
                  <a:pt x="602805" y="449153"/>
                  <a:pt x="673463" y="431945"/>
                </a:cubicBezTo>
                <a:cubicBezTo>
                  <a:pt x="744121" y="414737"/>
                  <a:pt x="1275918" y="501158"/>
                  <a:pt x="1497874" y="401030"/>
                </a:cubicBezTo>
                <a:cubicBezTo>
                  <a:pt x="1719830" y="300901"/>
                  <a:pt x="1819774" y="393851"/>
                  <a:pt x="1956526" y="383830"/>
                </a:cubicBezTo>
                <a:cubicBezTo>
                  <a:pt x="2093278" y="373809"/>
                  <a:pt x="2295430" y="402519"/>
                  <a:pt x="2415177" y="366631"/>
                </a:cubicBezTo>
                <a:cubicBezTo>
                  <a:pt x="2534924" y="330743"/>
                  <a:pt x="2882856" y="405551"/>
                  <a:pt x="3239589" y="335715"/>
                </a:cubicBezTo>
                <a:cubicBezTo>
                  <a:pt x="3596322" y="265880"/>
                  <a:pt x="3495530" y="339617"/>
                  <a:pt x="3576320" y="323088"/>
                </a:cubicBezTo>
                <a:cubicBezTo>
                  <a:pt x="3657110" y="306559"/>
                  <a:pt x="4017500" y="361245"/>
                  <a:pt x="4400731" y="292173"/>
                </a:cubicBezTo>
                <a:cubicBezTo>
                  <a:pt x="4783962" y="223101"/>
                  <a:pt x="4905786" y="315977"/>
                  <a:pt x="5225143" y="261257"/>
                </a:cubicBezTo>
                <a:cubicBezTo>
                  <a:pt x="5544500" y="206538"/>
                  <a:pt x="5651839" y="259269"/>
                  <a:pt x="5805714" y="239486"/>
                </a:cubicBezTo>
                <a:cubicBezTo>
                  <a:pt x="5959589" y="219703"/>
                  <a:pt x="6294581" y="228362"/>
                  <a:pt x="6630126" y="208570"/>
                </a:cubicBezTo>
                <a:cubicBezTo>
                  <a:pt x="6965671" y="188779"/>
                  <a:pt x="6969528" y="220810"/>
                  <a:pt x="7088777" y="191371"/>
                </a:cubicBezTo>
                <a:cubicBezTo>
                  <a:pt x="7208025" y="161932"/>
                  <a:pt x="7442161" y="207616"/>
                  <a:pt x="7547429" y="174171"/>
                </a:cubicBezTo>
                <a:cubicBezTo>
                  <a:pt x="7652697" y="140726"/>
                  <a:pt x="7932531" y="188432"/>
                  <a:pt x="8249920" y="147828"/>
                </a:cubicBezTo>
                <a:cubicBezTo>
                  <a:pt x="8567309" y="107224"/>
                  <a:pt x="8535595" y="160760"/>
                  <a:pt x="8708571" y="130629"/>
                </a:cubicBezTo>
                <a:cubicBezTo>
                  <a:pt x="8881547" y="100498"/>
                  <a:pt x="9191791" y="207550"/>
                  <a:pt x="9532983" y="99713"/>
                </a:cubicBezTo>
                <a:cubicBezTo>
                  <a:pt x="9874175" y="-8124"/>
                  <a:pt x="10070046" y="146691"/>
                  <a:pt x="10357394" y="68798"/>
                </a:cubicBezTo>
                <a:cubicBezTo>
                  <a:pt x="10644741" y="-9096"/>
                  <a:pt x="10736850" y="81964"/>
                  <a:pt x="10937966" y="47026"/>
                </a:cubicBezTo>
                <a:cubicBezTo>
                  <a:pt x="11139082" y="12088"/>
                  <a:pt x="11266978" y="51892"/>
                  <a:pt x="11396617" y="29827"/>
                </a:cubicBezTo>
                <a:cubicBezTo>
                  <a:pt x="11526256" y="7762"/>
                  <a:pt x="11514129" y="50383"/>
                  <a:pt x="11611429" y="21771"/>
                </a:cubicBezTo>
                <a:cubicBezTo>
                  <a:pt x="11708730" y="-6840"/>
                  <a:pt x="11909724" y="11261"/>
                  <a:pt x="12192000" y="0"/>
                </a:cubicBezTo>
                <a:cubicBezTo>
                  <a:pt x="12203330" y="115130"/>
                  <a:pt x="12152805" y="337771"/>
                  <a:pt x="12192000" y="457200"/>
                </a:cubicBezTo>
                <a:cubicBezTo>
                  <a:pt x="12099655" y="500050"/>
                  <a:pt x="11872487" y="416383"/>
                  <a:pt x="11733349" y="457200"/>
                </a:cubicBezTo>
                <a:cubicBezTo>
                  <a:pt x="11594211" y="498017"/>
                  <a:pt x="11357326" y="436884"/>
                  <a:pt x="11152777" y="457200"/>
                </a:cubicBezTo>
                <a:cubicBezTo>
                  <a:pt x="10948228" y="477516"/>
                  <a:pt x="11013874" y="446689"/>
                  <a:pt x="10937966" y="457200"/>
                </a:cubicBezTo>
                <a:cubicBezTo>
                  <a:pt x="10862058" y="467711"/>
                  <a:pt x="10788659" y="433461"/>
                  <a:pt x="10723154" y="457200"/>
                </a:cubicBezTo>
                <a:cubicBezTo>
                  <a:pt x="10657649" y="480939"/>
                  <a:pt x="10298883" y="435847"/>
                  <a:pt x="10142583" y="457200"/>
                </a:cubicBezTo>
                <a:cubicBezTo>
                  <a:pt x="9986283" y="478553"/>
                  <a:pt x="9898772" y="427195"/>
                  <a:pt x="9805851" y="457200"/>
                </a:cubicBezTo>
                <a:cubicBezTo>
                  <a:pt x="9712930" y="487205"/>
                  <a:pt x="9325150" y="422734"/>
                  <a:pt x="9103360" y="457200"/>
                </a:cubicBezTo>
                <a:cubicBezTo>
                  <a:pt x="8881570" y="491666"/>
                  <a:pt x="8877581" y="422786"/>
                  <a:pt x="8766629" y="457200"/>
                </a:cubicBezTo>
                <a:cubicBezTo>
                  <a:pt x="8655677" y="491614"/>
                  <a:pt x="8370182" y="426598"/>
                  <a:pt x="8064137" y="457200"/>
                </a:cubicBezTo>
                <a:cubicBezTo>
                  <a:pt x="7758092" y="487802"/>
                  <a:pt x="7894199" y="447984"/>
                  <a:pt x="7849326" y="457200"/>
                </a:cubicBezTo>
                <a:cubicBezTo>
                  <a:pt x="7804453" y="466416"/>
                  <a:pt x="7422506" y="408784"/>
                  <a:pt x="7146834" y="457200"/>
                </a:cubicBezTo>
                <a:cubicBezTo>
                  <a:pt x="6871162" y="505616"/>
                  <a:pt x="6938751" y="451554"/>
                  <a:pt x="6810103" y="457200"/>
                </a:cubicBezTo>
                <a:cubicBezTo>
                  <a:pt x="6681455" y="462846"/>
                  <a:pt x="6695255" y="435347"/>
                  <a:pt x="6595291" y="457200"/>
                </a:cubicBezTo>
                <a:cubicBezTo>
                  <a:pt x="6495327" y="479053"/>
                  <a:pt x="6345684" y="457074"/>
                  <a:pt x="6258560" y="457200"/>
                </a:cubicBezTo>
                <a:cubicBezTo>
                  <a:pt x="6171436" y="457326"/>
                  <a:pt x="5734744" y="385097"/>
                  <a:pt x="5556069" y="457200"/>
                </a:cubicBezTo>
                <a:cubicBezTo>
                  <a:pt x="5377394" y="529303"/>
                  <a:pt x="5350353" y="444845"/>
                  <a:pt x="5219337" y="457200"/>
                </a:cubicBezTo>
                <a:cubicBezTo>
                  <a:pt x="5088321" y="469555"/>
                  <a:pt x="5109637" y="442672"/>
                  <a:pt x="5004526" y="457200"/>
                </a:cubicBezTo>
                <a:cubicBezTo>
                  <a:pt x="4899415" y="471728"/>
                  <a:pt x="4761887" y="427727"/>
                  <a:pt x="4667794" y="457200"/>
                </a:cubicBezTo>
                <a:cubicBezTo>
                  <a:pt x="4573701" y="486673"/>
                  <a:pt x="4307238" y="415881"/>
                  <a:pt x="4209143" y="457200"/>
                </a:cubicBezTo>
                <a:cubicBezTo>
                  <a:pt x="4111048" y="498519"/>
                  <a:pt x="3840392" y="414700"/>
                  <a:pt x="3628571" y="457200"/>
                </a:cubicBezTo>
                <a:cubicBezTo>
                  <a:pt x="3416750" y="499700"/>
                  <a:pt x="3359700" y="445727"/>
                  <a:pt x="3291840" y="457200"/>
                </a:cubicBezTo>
                <a:cubicBezTo>
                  <a:pt x="3223980" y="468673"/>
                  <a:pt x="2705549" y="431376"/>
                  <a:pt x="2467429" y="457200"/>
                </a:cubicBezTo>
                <a:cubicBezTo>
                  <a:pt x="2229309" y="483024"/>
                  <a:pt x="2158303" y="409644"/>
                  <a:pt x="1886857" y="457200"/>
                </a:cubicBezTo>
                <a:cubicBezTo>
                  <a:pt x="1615411" y="504756"/>
                  <a:pt x="1303276" y="388545"/>
                  <a:pt x="1062446" y="457200"/>
                </a:cubicBezTo>
                <a:cubicBezTo>
                  <a:pt x="821616" y="525855"/>
                  <a:pt x="243337" y="402518"/>
                  <a:pt x="0" y="457200"/>
                </a:cubicBezTo>
                <a:close/>
              </a:path>
            </a:pathLst>
          </a:custGeom>
          <a:solidFill>
            <a:srgbClr val="EE3131"/>
          </a:solidFill>
          <a:ln>
            <a:solidFill>
              <a:srgbClr val="EE313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triangle">
                    <a:avLst>
                      <a:gd name="adj" fmla="val 10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B7D9423C-14AF-A648-E9EB-CF837EF9C5D2}"/>
              </a:ext>
            </a:extLst>
          </p:cNvPr>
          <p:cNvSpPr/>
          <p:nvPr userDrawn="1"/>
        </p:nvSpPr>
        <p:spPr>
          <a:xfrm>
            <a:off x="0" y="6492874"/>
            <a:ext cx="12192000" cy="365125"/>
          </a:xfrm>
          <a:custGeom>
            <a:avLst/>
            <a:gdLst>
              <a:gd name="connsiteX0" fmla="*/ 0 w 12192000"/>
              <a:gd name="connsiteY0" fmla="*/ 365125 h 365125"/>
              <a:gd name="connsiteX1" fmla="*/ 458651 w 12192000"/>
              <a:gd name="connsiteY1" fmla="*/ 351389 h 365125"/>
              <a:gd name="connsiteX2" fmla="*/ 917303 w 12192000"/>
              <a:gd name="connsiteY2" fmla="*/ 337654 h 365125"/>
              <a:gd name="connsiteX3" fmla="*/ 1619794 w 12192000"/>
              <a:gd name="connsiteY3" fmla="*/ 316616 h 365125"/>
              <a:gd name="connsiteX4" fmla="*/ 2200366 w 12192000"/>
              <a:gd name="connsiteY4" fmla="*/ 299229 h 365125"/>
              <a:gd name="connsiteX5" fmla="*/ 3024777 w 12192000"/>
              <a:gd name="connsiteY5" fmla="*/ 274539 h 365125"/>
              <a:gd name="connsiteX6" fmla="*/ 3849189 w 12192000"/>
              <a:gd name="connsiteY6" fmla="*/ 249850 h 365125"/>
              <a:gd name="connsiteX7" fmla="*/ 4551680 w 12192000"/>
              <a:gd name="connsiteY7" fmla="*/ 228812 h 365125"/>
              <a:gd name="connsiteX8" fmla="*/ 5254171 w 12192000"/>
              <a:gd name="connsiteY8" fmla="*/ 207774 h 365125"/>
              <a:gd name="connsiteX9" fmla="*/ 5956663 w 12192000"/>
              <a:gd name="connsiteY9" fmla="*/ 186735 h 365125"/>
              <a:gd name="connsiteX10" fmla="*/ 6293394 w 12192000"/>
              <a:gd name="connsiteY10" fmla="*/ 176651 h 365125"/>
              <a:gd name="connsiteX11" fmla="*/ 7117806 w 12192000"/>
              <a:gd name="connsiteY11" fmla="*/ 151962 h 365125"/>
              <a:gd name="connsiteX12" fmla="*/ 7698377 w 12192000"/>
              <a:gd name="connsiteY12" fmla="*/ 134575 h 365125"/>
              <a:gd name="connsiteX13" fmla="*/ 7913189 w 12192000"/>
              <a:gd name="connsiteY13" fmla="*/ 128141 h 365125"/>
              <a:gd name="connsiteX14" fmla="*/ 8493760 w 12192000"/>
              <a:gd name="connsiteY14" fmla="*/ 110755 h 365125"/>
              <a:gd name="connsiteX15" fmla="*/ 8952411 w 12192000"/>
              <a:gd name="connsiteY15" fmla="*/ 97019 h 365125"/>
              <a:gd name="connsiteX16" fmla="*/ 9411063 w 12192000"/>
              <a:gd name="connsiteY16" fmla="*/ 83283 h 365125"/>
              <a:gd name="connsiteX17" fmla="*/ 9869714 w 12192000"/>
              <a:gd name="connsiteY17" fmla="*/ 69548 h 365125"/>
              <a:gd name="connsiteX18" fmla="*/ 10328366 w 12192000"/>
              <a:gd name="connsiteY18" fmla="*/ 55812 h 365125"/>
              <a:gd name="connsiteX19" fmla="*/ 11030857 w 12192000"/>
              <a:gd name="connsiteY19" fmla="*/ 34774 h 365125"/>
              <a:gd name="connsiteX20" fmla="*/ 11611429 w 12192000"/>
              <a:gd name="connsiteY20" fmla="*/ 17387 h 365125"/>
              <a:gd name="connsiteX21" fmla="*/ 12192000 w 12192000"/>
              <a:gd name="connsiteY21" fmla="*/ 0 h 365125"/>
              <a:gd name="connsiteX22" fmla="*/ 12192000 w 12192000"/>
              <a:gd name="connsiteY22" fmla="*/ 365125 h 365125"/>
              <a:gd name="connsiteX23" fmla="*/ 11489509 w 12192000"/>
              <a:gd name="connsiteY23" fmla="*/ 365125 h 365125"/>
              <a:gd name="connsiteX24" fmla="*/ 11030857 w 12192000"/>
              <a:gd name="connsiteY24" fmla="*/ 365125 h 365125"/>
              <a:gd name="connsiteX25" fmla="*/ 10206446 w 12192000"/>
              <a:gd name="connsiteY25" fmla="*/ 365125 h 365125"/>
              <a:gd name="connsiteX26" fmla="*/ 9869714 w 12192000"/>
              <a:gd name="connsiteY26" fmla="*/ 365125 h 365125"/>
              <a:gd name="connsiteX27" fmla="*/ 9045303 w 12192000"/>
              <a:gd name="connsiteY27" fmla="*/ 365125 h 365125"/>
              <a:gd name="connsiteX28" fmla="*/ 8708571 w 12192000"/>
              <a:gd name="connsiteY28" fmla="*/ 365125 h 365125"/>
              <a:gd name="connsiteX29" fmla="*/ 8006080 w 12192000"/>
              <a:gd name="connsiteY29" fmla="*/ 365125 h 365125"/>
              <a:gd name="connsiteX30" fmla="*/ 7181669 w 12192000"/>
              <a:gd name="connsiteY30" fmla="*/ 365125 h 365125"/>
              <a:gd name="connsiteX31" fmla="*/ 6966857 w 12192000"/>
              <a:gd name="connsiteY31" fmla="*/ 365125 h 365125"/>
              <a:gd name="connsiteX32" fmla="*/ 6142446 w 12192000"/>
              <a:gd name="connsiteY32" fmla="*/ 365125 h 365125"/>
              <a:gd name="connsiteX33" fmla="*/ 5318034 w 12192000"/>
              <a:gd name="connsiteY33" fmla="*/ 365125 h 365125"/>
              <a:gd name="connsiteX34" fmla="*/ 5103223 w 12192000"/>
              <a:gd name="connsiteY34" fmla="*/ 365125 h 365125"/>
              <a:gd name="connsiteX35" fmla="*/ 4522651 w 12192000"/>
              <a:gd name="connsiteY35" fmla="*/ 365125 h 365125"/>
              <a:gd name="connsiteX36" fmla="*/ 4064000 w 12192000"/>
              <a:gd name="connsiteY36" fmla="*/ 365125 h 365125"/>
              <a:gd name="connsiteX37" fmla="*/ 3605349 w 12192000"/>
              <a:gd name="connsiteY37" fmla="*/ 365125 h 365125"/>
              <a:gd name="connsiteX38" fmla="*/ 3146697 w 12192000"/>
              <a:gd name="connsiteY38" fmla="*/ 365125 h 365125"/>
              <a:gd name="connsiteX39" fmla="*/ 2931886 w 12192000"/>
              <a:gd name="connsiteY39" fmla="*/ 365125 h 365125"/>
              <a:gd name="connsiteX40" fmla="*/ 2107474 w 12192000"/>
              <a:gd name="connsiteY40" fmla="*/ 365125 h 365125"/>
              <a:gd name="connsiteX41" fmla="*/ 1283063 w 12192000"/>
              <a:gd name="connsiteY41" fmla="*/ 365125 h 365125"/>
              <a:gd name="connsiteX42" fmla="*/ 1068251 w 12192000"/>
              <a:gd name="connsiteY42" fmla="*/ 365125 h 365125"/>
              <a:gd name="connsiteX43" fmla="*/ 731520 w 12192000"/>
              <a:gd name="connsiteY43" fmla="*/ 365125 h 365125"/>
              <a:gd name="connsiteX44" fmla="*/ 0 w 12192000"/>
              <a:gd name="connsiteY44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365125" fill="none" extrusionOk="0">
                <a:moveTo>
                  <a:pt x="0" y="365125"/>
                </a:moveTo>
                <a:cubicBezTo>
                  <a:pt x="165059" y="325042"/>
                  <a:pt x="344715" y="409321"/>
                  <a:pt x="458651" y="351389"/>
                </a:cubicBezTo>
                <a:cubicBezTo>
                  <a:pt x="572587" y="293457"/>
                  <a:pt x="759223" y="371988"/>
                  <a:pt x="917303" y="337654"/>
                </a:cubicBezTo>
                <a:cubicBezTo>
                  <a:pt x="1075383" y="303320"/>
                  <a:pt x="1284602" y="386113"/>
                  <a:pt x="1619794" y="316616"/>
                </a:cubicBezTo>
                <a:cubicBezTo>
                  <a:pt x="1954986" y="247119"/>
                  <a:pt x="2022243" y="353656"/>
                  <a:pt x="2200366" y="299229"/>
                </a:cubicBezTo>
                <a:cubicBezTo>
                  <a:pt x="2378489" y="244802"/>
                  <a:pt x="2808995" y="294073"/>
                  <a:pt x="3024777" y="274539"/>
                </a:cubicBezTo>
                <a:cubicBezTo>
                  <a:pt x="3240559" y="255005"/>
                  <a:pt x="3591339" y="343515"/>
                  <a:pt x="3849189" y="249850"/>
                </a:cubicBezTo>
                <a:cubicBezTo>
                  <a:pt x="4107039" y="156185"/>
                  <a:pt x="4241193" y="278028"/>
                  <a:pt x="4551680" y="228812"/>
                </a:cubicBezTo>
                <a:cubicBezTo>
                  <a:pt x="4862167" y="179596"/>
                  <a:pt x="4967370" y="290095"/>
                  <a:pt x="5254171" y="207774"/>
                </a:cubicBezTo>
                <a:cubicBezTo>
                  <a:pt x="5540972" y="125452"/>
                  <a:pt x="5765040" y="198101"/>
                  <a:pt x="5956663" y="186735"/>
                </a:cubicBezTo>
                <a:cubicBezTo>
                  <a:pt x="6148286" y="175369"/>
                  <a:pt x="6178953" y="214273"/>
                  <a:pt x="6293394" y="176651"/>
                </a:cubicBezTo>
                <a:cubicBezTo>
                  <a:pt x="6407835" y="139029"/>
                  <a:pt x="6932331" y="167427"/>
                  <a:pt x="7117806" y="151962"/>
                </a:cubicBezTo>
                <a:cubicBezTo>
                  <a:pt x="7303281" y="136497"/>
                  <a:pt x="7499340" y="209091"/>
                  <a:pt x="7698377" y="134575"/>
                </a:cubicBezTo>
                <a:cubicBezTo>
                  <a:pt x="7897414" y="60058"/>
                  <a:pt x="7865534" y="151104"/>
                  <a:pt x="7913189" y="128141"/>
                </a:cubicBezTo>
                <a:cubicBezTo>
                  <a:pt x="7960845" y="105178"/>
                  <a:pt x="8252259" y="134220"/>
                  <a:pt x="8493760" y="110755"/>
                </a:cubicBezTo>
                <a:cubicBezTo>
                  <a:pt x="8735260" y="87289"/>
                  <a:pt x="8813493" y="135769"/>
                  <a:pt x="8952411" y="97019"/>
                </a:cubicBezTo>
                <a:cubicBezTo>
                  <a:pt x="9091329" y="58269"/>
                  <a:pt x="9268830" y="90863"/>
                  <a:pt x="9411063" y="83283"/>
                </a:cubicBezTo>
                <a:cubicBezTo>
                  <a:pt x="9553296" y="75704"/>
                  <a:pt x="9700073" y="81527"/>
                  <a:pt x="9869714" y="69548"/>
                </a:cubicBezTo>
                <a:cubicBezTo>
                  <a:pt x="10039355" y="57568"/>
                  <a:pt x="10160204" y="98344"/>
                  <a:pt x="10328366" y="55812"/>
                </a:cubicBezTo>
                <a:cubicBezTo>
                  <a:pt x="10496528" y="13280"/>
                  <a:pt x="10752141" y="62168"/>
                  <a:pt x="11030857" y="34774"/>
                </a:cubicBezTo>
                <a:cubicBezTo>
                  <a:pt x="11309573" y="7380"/>
                  <a:pt x="11447141" y="71919"/>
                  <a:pt x="11611429" y="17387"/>
                </a:cubicBezTo>
                <a:cubicBezTo>
                  <a:pt x="11775717" y="-37145"/>
                  <a:pt x="12021532" y="29869"/>
                  <a:pt x="12192000" y="0"/>
                </a:cubicBezTo>
                <a:cubicBezTo>
                  <a:pt x="12203863" y="97544"/>
                  <a:pt x="12151269" y="249809"/>
                  <a:pt x="12192000" y="365125"/>
                </a:cubicBezTo>
                <a:cubicBezTo>
                  <a:pt x="11884149" y="397438"/>
                  <a:pt x="11706933" y="319256"/>
                  <a:pt x="11489509" y="365125"/>
                </a:cubicBezTo>
                <a:cubicBezTo>
                  <a:pt x="11272085" y="410994"/>
                  <a:pt x="11192424" y="317918"/>
                  <a:pt x="11030857" y="365125"/>
                </a:cubicBezTo>
                <a:cubicBezTo>
                  <a:pt x="10869290" y="412332"/>
                  <a:pt x="10585604" y="300154"/>
                  <a:pt x="10206446" y="365125"/>
                </a:cubicBezTo>
                <a:cubicBezTo>
                  <a:pt x="9827288" y="430096"/>
                  <a:pt x="10002026" y="338169"/>
                  <a:pt x="9869714" y="365125"/>
                </a:cubicBezTo>
                <a:cubicBezTo>
                  <a:pt x="9737402" y="392081"/>
                  <a:pt x="9275391" y="347885"/>
                  <a:pt x="9045303" y="365125"/>
                </a:cubicBezTo>
                <a:cubicBezTo>
                  <a:pt x="8815215" y="382365"/>
                  <a:pt x="8835812" y="356275"/>
                  <a:pt x="8708571" y="365125"/>
                </a:cubicBezTo>
                <a:cubicBezTo>
                  <a:pt x="8581330" y="373975"/>
                  <a:pt x="8261222" y="295522"/>
                  <a:pt x="8006080" y="365125"/>
                </a:cubicBezTo>
                <a:cubicBezTo>
                  <a:pt x="7750938" y="434728"/>
                  <a:pt x="7544855" y="279395"/>
                  <a:pt x="7181669" y="365125"/>
                </a:cubicBezTo>
                <a:cubicBezTo>
                  <a:pt x="6818483" y="450855"/>
                  <a:pt x="7033038" y="356362"/>
                  <a:pt x="6966857" y="365125"/>
                </a:cubicBezTo>
                <a:cubicBezTo>
                  <a:pt x="6900676" y="373888"/>
                  <a:pt x="6433975" y="334154"/>
                  <a:pt x="6142446" y="365125"/>
                </a:cubicBezTo>
                <a:cubicBezTo>
                  <a:pt x="5850917" y="396096"/>
                  <a:pt x="5667478" y="283832"/>
                  <a:pt x="5318034" y="365125"/>
                </a:cubicBezTo>
                <a:cubicBezTo>
                  <a:pt x="4968590" y="446418"/>
                  <a:pt x="5173787" y="339558"/>
                  <a:pt x="5103223" y="365125"/>
                </a:cubicBezTo>
                <a:cubicBezTo>
                  <a:pt x="5032659" y="390692"/>
                  <a:pt x="4780518" y="361530"/>
                  <a:pt x="4522651" y="365125"/>
                </a:cubicBezTo>
                <a:cubicBezTo>
                  <a:pt x="4264784" y="368720"/>
                  <a:pt x="4254515" y="321094"/>
                  <a:pt x="4064000" y="365125"/>
                </a:cubicBezTo>
                <a:cubicBezTo>
                  <a:pt x="3873485" y="409156"/>
                  <a:pt x="3720641" y="311210"/>
                  <a:pt x="3605349" y="365125"/>
                </a:cubicBezTo>
                <a:cubicBezTo>
                  <a:pt x="3490057" y="419040"/>
                  <a:pt x="3323952" y="331403"/>
                  <a:pt x="3146697" y="365125"/>
                </a:cubicBezTo>
                <a:cubicBezTo>
                  <a:pt x="2969442" y="398847"/>
                  <a:pt x="3034233" y="361732"/>
                  <a:pt x="2931886" y="365125"/>
                </a:cubicBezTo>
                <a:cubicBezTo>
                  <a:pt x="2829539" y="368518"/>
                  <a:pt x="2403273" y="318640"/>
                  <a:pt x="2107474" y="365125"/>
                </a:cubicBezTo>
                <a:cubicBezTo>
                  <a:pt x="1811675" y="411610"/>
                  <a:pt x="1646294" y="269585"/>
                  <a:pt x="1283063" y="365125"/>
                </a:cubicBezTo>
                <a:cubicBezTo>
                  <a:pt x="919832" y="460665"/>
                  <a:pt x="1158029" y="342060"/>
                  <a:pt x="1068251" y="365125"/>
                </a:cubicBezTo>
                <a:cubicBezTo>
                  <a:pt x="978473" y="388190"/>
                  <a:pt x="854003" y="338611"/>
                  <a:pt x="731520" y="365125"/>
                </a:cubicBezTo>
                <a:cubicBezTo>
                  <a:pt x="609037" y="391639"/>
                  <a:pt x="211468" y="325243"/>
                  <a:pt x="0" y="365125"/>
                </a:cubicBezTo>
                <a:close/>
              </a:path>
              <a:path w="12192000" h="365125" stroke="0" extrusionOk="0">
                <a:moveTo>
                  <a:pt x="0" y="365125"/>
                </a:moveTo>
                <a:cubicBezTo>
                  <a:pt x="108102" y="354470"/>
                  <a:pt x="268471" y="374153"/>
                  <a:pt x="458651" y="351389"/>
                </a:cubicBezTo>
                <a:cubicBezTo>
                  <a:pt x="648831" y="328625"/>
                  <a:pt x="578846" y="353993"/>
                  <a:pt x="673463" y="344956"/>
                </a:cubicBezTo>
                <a:cubicBezTo>
                  <a:pt x="768080" y="335919"/>
                  <a:pt x="1168933" y="394631"/>
                  <a:pt x="1497874" y="320267"/>
                </a:cubicBezTo>
                <a:cubicBezTo>
                  <a:pt x="1826815" y="245903"/>
                  <a:pt x="1772078" y="319665"/>
                  <a:pt x="1956526" y="306531"/>
                </a:cubicBezTo>
                <a:cubicBezTo>
                  <a:pt x="2140974" y="293396"/>
                  <a:pt x="2280018" y="341437"/>
                  <a:pt x="2415177" y="292795"/>
                </a:cubicBezTo>
                <a:cubicBezTo>
                  <a:pt x="2550336" y="244153"/>
                  <a:pt x="2980949" y="285243"/>
                  <a:pt x="3239589" y="268106"/>
                </a:cubicBezTo>
                <a:cubicBezTo>
                  <a:pt x="3498229" y="250969"/>
                  <a:pt x="3495971" y="293503"/>
                  <a:pt x="3576320" y="258022"/>
                </a:cubicBezTo>
                <a:cubicBezTo>
                  <a:pt x="3656669" y="222541"/>
                  <a:pt x="3995911" y="309613"/>
                  <a:pt x="4400731" y="233332"/>
                </a:cubicBezTo>
                <a:cubicBezTo>
                  <a:pt x="4805552" y="157051"/>
                  <a:pt x="4993008" y="269827"/>
                  <a:pt x="5225143" y="208643"/>
                </a:cubicBezTo>
                <a:cubicBezTo>
                  <a:pt x="5457278" y="147458"/>
                  <a:pt x="5593089" y="238897"/>
                  <a:pt x="5805714" y="191256"/>
                </a:cubicBezTo>
                <a:cubicBezTo>
                  <a:pt x="6018339" y="143615"/>
                  <a:pt x="6453730" y="204213"/>
                  <a:pt x="6630126" y="166567"/>
                </a:cubicBezTo>
                <a:cubicBezTo>
                  <a:pt x="6806522" y="128921"/>
                  <a:pt x="6886744" y="161984"/>
                  <a:pt x="7088777" y="152831"/>
                </a:cubicBezTo>
                <a:cubicBezTo>
                  <a:pt x="7290810" y="143678"/>
                  <a:pt x="7433257" y="156410"/>
                  <a:pt x="7547429" y="139095"/>
                </a:cubicBezTo>
                <a:cubicBezTo>
                  <a:pt x="7661601" y="121780"/>
                  <a:pt x="7932654" y="135746"/>
                  <a:pt x="8249920" y="118057"/>
                </a:cubicBezTo>
                <a:cubicBezTo>
                  <a:pt x="8567186" y="100367"/>
                  <a:pt x="8615799" y="120862"/>
                  <a:pt x="8708571" y="104321"/>
                </a:cubicBezTo>
                <a:cubicBezTo>
                  <a:pt x="8801343" y="87780"/>
                  <a:pt x="9258730" y="158347"/>
                  <a:pt x="9532983" y="79632"/>
                </a:cubicBezTo>
                <a:cubicBezTo>
                  <a:pt x="9807236" y="917"/>
                  <a:pt x="10029800" y="84470"/>
                  <a:pt x="10357394" y="54943"/>
                </a:cubicBezTo>
                <a:cubicBezTo>
                  <a:pt x="10684988" y="25416"/>
                  <a:pt x="10728161" y="92046"/>
                  <a:pt x="10937966" y="37556"/>
                </a:cubicBezTo>
                <a:cubicBezTo>
                  <a:pt x="11147771" y="-16934"/>
                  <a:pt x="11198267" y="55680"/>
                  <a:pt x="11396617" y="23820"/>
                </a:cubicBezTo>
                <a:cubicBezTo>
                  <a:pt x="11594967" y="-8040"/>
                  <a:pt x="11524360" y="26333"/>
                  <a:pt x="11611429" y="17387"/>
                </a:cubicBezTo>
                <a:cubicBezTo>
                  <a:pt x="11698498" y="8441"/>
                  <a:pt x="11972828" y="15049"/>
                  <a:pt x="12192000" y="0"/>
                </a:cubicBezTo>
                <a:cubicBezTo>
                  <a:pt x="12218189" y="121797"/>
                  <a:pt x="12182523" y="280113"/>
                  <a:pt x="12192000" y="365125"/>
                </a:cubicBezTo>
                <a:cubicBezTo>
                  <a:pt x="12099655" y="407975"/>
                  <a:pt x="11872487" y="324308"/>
                  <a:pt x="11733349" y="365125"/>
                </a:cubicBezTo>
                <a:cubicBezTo>
                  <a:pt x="11594211" y="405942"/>
                  <a:pt x="11357326" y="344809"/>
                  <a:pt x="11152777" y="365125"/>
                </a:cubicBezTo>
                <a:cubicBezTo>
                  <a:pt x="10948228" y="385441"/>
                  <a:pt x="11013874" y="354614"/>
                  <a:pt x="10937966" y="365125"/>
                </a:cubicBezTo>
                <a:cubicBezTo>
                  <a:pt x="10862058" y="375636"/>
                  <a:pt x="10788659" y="341386"/>
                  <a:pt x="10723154" y="365125"/>
                </a:cubicBezTo>
                <a:cubicBezTo>
                  <a:pt x="10657649" y="388864"/>
                  <a:pt x="10298883" y="343772"/>
                  <a:pt x="10142583" y="365125"/>
                </a:cubicBezTo>
                <a:cubicBezTo>
                  <a:pt x="9986283" y="386478"/>
                  <a:pt x="9898772" y="335120"/>
                  <a:pt x="9805851" y="365125"/>
                </a:cubicBezTo>
                <a:cubicBezTo>
                  <a:pt x="9712930" y="395130"/>
                  <a:pt x="9325150" y="330659"/>
                  <a:pt x="9103360" y="365125"/>
                </a:cubicBezTo>
                <a:cubicBezTo>
                  <a:pt x="8881570" y="399591"/>
                  <a:pt x="8877581" y="330711"/>
                  <a:pt x="8766629" y="365125"/>
                </a:cubicBezTo>
                <a:cubicBezTo>
                  <a:pt x="8655677" y="399539"/>
                  <a:pt x="8370182" y="334523"/>
                  <a:pt x="8064137" y="365125"/>
                </a:cubicBezTo>
                <a:cubicBezTo>
                  <a:pt x="7758092" y="395727"/>
                  <a:pt x="7894199" y="355909"/>
                  <a:pt x="7849326" y="365125"/>
                </a:cubicBezTo>
                <a:cubicBezTo>
                  <a:pt x="7804453" y="374341"/>
                  <a:pt x="7422506" y="316709"/>
                  <a:pt x="7146834" y="365125"/>
                </a:cubicBezTo>
                <a:cubicBezTo>
                  <a:pt x="6871162" y="413541"/>
                  <a:pt x="6938751" y="359479"/>
                  <a:pt x="6810103" y="365125"/>
                </a:cubicBezTo>
                <a:cubicBezTo>
                  <a:pt x="6681455" y="370771"/>
                  <a:pt x="6695255" y="343272"/>
                  <a:pt x="6595291" y="365125"/>
                </a:cubicBezTo>
                <a:cubicBezTo>
                  <a:pt x="6495327" y="386978"/>
                  <a:pt x="6345684" y="364999"/>
                  <a:pt x="6258560" y="365125"/>
                </a:cubicBezTo>
                <a:cubicBezTo>
                  <a:pt x="6171436" y="365251"/>
                  <a:pt x="5734744" y="293022"/>
                  <a:pt x="5556069" y="365125"/>
                </a:cubicBezTo>
                <a:cubicBezTo>
                  <a:pt x="5377394" y="437228"/>
                  <a:pt x="5350353" y="352770"/>
                  <a:pt x="5219337" y="365125"/>
                </a:cubicBezTo>
                <a:cubicBezTo>
                  <a:pt x="5088321" y="377480"/>
                  <a:pt x="5109637" y="350597"/>
                  <a:pt x="5004526" y="365125"/>
                </a:cubicBezTo>
                <a:cubicBezTo>
                  <a:pt x="4899415" y="379653"/>
                  <a:pt x="4761887" y="335652"/>
                  <a:pt x="4667794" y="365125"/>
                </a:cubicBezTo>
                <a:cubicBezTo>
                  <a:pt x="4573701" y="394598"/>
                  <a:pt x="4307238" y="323806"/>
                  <a:pt x="4209143" y="365125"/>
                </a:cubicBezTo>
                <a:cubicBezTo>
                  <a:pt x="4111048" y="406444"/>
                  <a:pt x="3840392" y="322625"/>
                  <a:pt x="3628571" y="365125"/>
                </a:cubicBezTo>
                <a:cubicBezTo>
                  <a:pt x="3416750" y="407625"/>
                  <a:pt x="3359700" y="353652"/>
                  <a:pt x="3291840" y="365125"/>
                </a:cubicBezTo>
                <a:cubicBezTo>
                  <a:pt x="3223980" y="376598"/>
                  <a:pt x="2705549" y="339301"/>
                  <a:pt x="2467429" y="365125"/>
                </a:cubicBezTo>
                <a:cubicBezTo>
                  <a:pt x="2229309" y="390949"/>
                  <a:pt x="2158303" y="317569"/>
                  <a:pt x="1886857" y="365125"/>
                </a:cubicBezTo>
                <a:cubicBezTo>
                  <a:pt x="1615411" y="412681"/>
                  <a:pt x="1303276" y="296470"/>
                  <a:pt x="1062446" y="365125"/>
                </a:cubicBezTo>
                <a:cubicBezTo>
                  <a:pt x="821616" y="433780"/>
                  <a:pt x="243337" y="310443"/>
                  <a:pt x="0" y="36512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triangle">
                    <a:avLst>
                      <a:gd name="adj" fmla="val 10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55B72-ABB3-C842-8948-7EB42898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9BAA0-6CAC-DB0F-A58D-0C05C239A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8BF6-1203-12D4-9E42-075F6C73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84672-768B-4466-A41C-4ECC3031D0F9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C788E-3A69-DD00-9076-32A8DFC8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ADBB-29C8-59C5-1E14-F64BF5CE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3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204502-D75C-47B2-BFA4-3F46FB0074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4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C45F-C4E3-3238-CE63-2267ABB7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0AE1C-FADB-C1AE-38A6-34EBF5A23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6ADE-6069-BCD5-E3B1-84FA4D68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616D3-2196-47CB-961B-DDEEA20FBF81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901B-311F-731E-0AAD-13404E80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CB875-68CF-F990-1D7D-FAF1C05E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4502-D75C-47B2-BFA4-3F46FB007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BB15-22C1-71DE-E82C-60ED3C6D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A45E0-AB4D-1806-1647-8920E99A1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1636C-05A3-3DE8-7827-35F13FC6B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735C1-FD30-432F-16E4-80288F05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89328-1D7F-4984-B5C3-4C2C39D5C025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EC077-CFC5-EA28-CA61-18137866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F69C6-945E-C91B-1517-336E710C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4502-D75C-47B2-BFA4-3F46FB007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3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B414B-6C1A-4E8F-67F5-A2563384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6932B-D833-3E74-7501-84D087A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973B3-5C5D-3E1B-6EC8-6E23AEEC0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74D873-FE80-4427-27DF-8BAA9F144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D3408-645B-4819-4C19-CF78524BD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46545-5B89-87B2-B908-E751722B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D2255-9028-4B55-8F4B-5F108415C438}" type="datetime1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2F5A9-B3E1-1A4C-2BF0-8935EF5D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BABA8-0A6C-6382-6C09-445CD66E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4502-D75C-47B2-BFA4-3F46FB007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569E-25FC-7FA6-3776-CED8DBD9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40CF6-A0DE-6856-532B-C3335B73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96A3-F196-4274-A430-1E5F40B27763}" type="datetime1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76F85-820E-0B44-0E52-7BFDEA9D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C4E54-295F-374C-93AA-1CB0DB35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4502-D75C-47B2-BFA4-3F46FB007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BF417E-2178-0B9D-50DB-A8DEA00D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D068A-9E71-4F75-AFD3-D673B284F26D}" type="datetime1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8B07F-4845-2020-484C-D6363706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60641-7F46-173F-13E6-8A21DF6B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4502-D75C-47B2-BFA4-3F46FB007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3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4975-5356-975A-0430-26B7EEB5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D7CD-374F-19BD-F30D-2F16F941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9D03E-B262-E472-CDC3-D93794555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C47B0-1E18-8A9B-8740-2F74F8AF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2D91A-0D7F-443C-9818-69C0E5847916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4A55A-DA5A-9639-8E21-4066FFAC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BC08C-F199-5FE7-F835-20B300D1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4502-D75C-47B2-BFA4-3F46FB007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3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B60C-3E64-BFD8-63F3-51951B54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857FF-BD1E-0DC3-3DB4-ECF236FA0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10389-AF4E-66B9-521A-C3851BA5D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3BC42-DC88-95AA-C603-7D9DFF7F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5F63-9F1C-4731-A887-8D04EAF28693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2E5D-B0A2-1476-D144-B261C7DD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12D7D-0E8F-4FFE-CE42-7FC4CD9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04502-D75C-47B2-BFA4-3F46FB007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8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"/>
            <a:lum/>
          </a:blip>
          <a:srcRect/>
          <a:stretch>
            <a:fillRect l="20000" t="44000" r="20000" b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74DF7-10F1-54F8-5542-CB6110B9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C915F-B2D4-786C-EA4C-757F28339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EFFC-D7FA-6D31-2A1D-C3FD0C0E2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ADD156-95CD-4D91-9DAD-D1B6A214870E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9CB6A-9D58-1891-F788-E7028577F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D5F6-F1D8-DEC9-0488-FD3F56931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04502-D75C-47B2-BFA4-3F46FB007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uD5XiofwNU?si=bprXDUGyWzKpYWx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;p1">
            <a:extLst>
              <a:ext uri="{FF2B5EF4-FFF2-40B4-BE49-F238E27FC236}">
                <a16:creationId xmlns:a16="http://schemas.microsoft.com/office/drawing/2014/main" id="{C0F86227-E5AA-684A-76EA-CBA6AB7E793B}"/>
              </a:ext>
            </a:extLst>
          </p:cNvPr>
          <p:cNvSpPr txBox="1"/>
          <p:nvPr/>
        </p:nvSpPr>
        <p:spPr>
          <a:xfrm>
            <a:off x="1147383" y="338043"/>
            <a:ext cx="428046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TRƯỜNG ĐẠI HỌC CÔNG NGHỆ THÔNG TIN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KHOA </a:t>
            </a:r>
            <a:r>
              <a:rPr lang="en-US" sz="1400" b="0" i="0" u="none" strike="noStrike" cap="none" dirty="0" err="1">
                <a:solidFill>
                  <a:srgbClr val="171717"/>
                </a:solidFill>
                <a:ea typeface="Arial"/>
                <a:cs typeface="Arial"/>
                <a:sym typeface="Arial"/>
              </a:rPr>
              <a:t>KHOA</a:t>
            </a:r>
            <a:r>
              <a:rPr lang="en-US" sz="1400" b="0" i="0" u="none" strike="noStrike" cap="none" dirty="0">
                <a:solidFill>
                  <a:srgbClr val="171717"/>
                </a:solidFill>
                <a:ea typeface="Arial"/>
                <a:cs typeface="Arial"/>
                <a:sym typeface="Arial"/>
              </a:rPr>
              <a:t> HỌC VÀ KĨ THUẬT THÔNG TIN</a:t>
            </a:r>
            <a:endParaRPr dirty="0"/>
          </a:p>
        </p:txBody>
      </p:sp>
      <p:pic>
        <p:nvPicPr>
          <p:cNvPr id="3" name="Google Shape;44;p1">
            <a:extLst>
              <a:ext uri="{FF2B5EF4-FFF2-40B4-BE49-F238E27FC236}">
                <a16:creationId xmlns:a16="http://schemas.microsoft.com/office/drawing/2014/main" id="{7E4AE4B4-413A-49FB-723F-20E1F2D660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630" y="230302"/>
            <a:ext cx="914753" cy="7386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48;p1">
            <a:extLst>
              <a:ext uri="{FF2B5EF4-FFF2-40B4-BE49-F238E27FC236}">
                <a16:creationId xmlns:a16="http://schemas.microsoft.com/office/drawing/2014/main" id="{D95F34BC-AEE5-F1FA-2512-AD0DA340FB84}"/>
              </a:ext>
            </a:extLst>
          </p:cNvPr>
          <p:cNvSpPr txBox="1"/>
          <p:nvPr/>
        </p:nvSpPr>
        <p:spPr>
          <a:xfrm>
            <a:off x="431624" y="2596838"/>
            <a:ext cx="1132875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THIẾT KẾ </a:t>
            </a:r>
            <a:r>
              <a:rPr lang="en-US" sz="3600" b="1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ỨNG DỤNG DI ĐỘNG THƯƠNG MẠI ĐIỆN TỬ</a:t>
            </a:r>
            <a:endParaRPr sz="3600" b="1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" name="Google Shape;49;p1">
            <a:extLst>
              <a:ext uri="{FF2B5EF4-FFF2-40B4-BE49-F238E27FC236}">
                <a16:creationId xmlns:a16="http://schemas.microsoft.com/office/drawing/2014/main" id="{C6EAAFC2-DA18-09D0-CB5E-1775D0125A8B}"/>
              </a:ext>
            </a:extLst>
          </p:cNvPr>
          <p:cNvSpPr txBox="1"/>
          <p:nvPr/>
        </p:nvSpPr>
        <p:spPr>
          <a:xfrm>
            <a:off x="7924799" y="4240099"/>
            <a:ext cx="3835575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GVHD: </a:t>
            </a:r>
            <a:r>
              <a:rPr lang="en-US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ThS</a:t>
            </a:r>
            <a:r>
              <a:rPr lang="en-US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. VÕ </a:t>
            </a:r>
            <a:r>
              <a:rPr lang="en-US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NGỌC TÂN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cs typeface="Arial"/>
                <a:sym typeface="Arial"/>
              </a:rPr>
              <a:t>SVTH: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  <a:cs typeface="Arial"/>
                <a:sym typeface="Arial"/>
              </a:rPr>
              <a:t>22540002_PHAN TẤN CẢNH</a:t>
            </a:r>
          </a:p>
          <a:p>
            <a:pPr lvl="1" algn="just"/>
            <a:r>
              <a:rPr lang="en-US" dirty="0"/>
              <a:t>22540003_NGUYỄN TẤN ĐẠT</a:t>
            </a:r>
          </a:p>
          <a:p>
            <a:pPr lvl="1" algn="just"/>
            <a:r>
              <a:rPr lang="en-US" dirty="0"/>
              <a:t>22540006_HUỲNH TRUNG HIẾU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25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52CAE-1891-77AA-9C6E-BAEF50DD5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0B7036-EF3D-B19D-3BDE-D853CE37169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" y="182880"/>
            <a:ext cx="4693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5. TÀI LIỆU THAM KHẢO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BE2793-1C52-CC13-881D-7150B88C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6BF5A-1BFE-2B87-58C0-AF1CD00E6C56}"/>
              </a:ext>
            </a:extLst>
          </p:cNvPr>
          <p:cNvSpPr txBox="1"/>
          <p:nvPr/>
        </p:nvSpPr>
        <p:spPr>
          <a:xfrm>
            <a:off x="0" y="767655"/>
            <a:ext cx="12009120" cy="538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28600" algn="just">
              <a:lnSpc>
                <a:spcPct val="150000"/>
              </a:lnSpc>
              <a:spcBef>
                <a:spcPts val="200"/>
              </a:spcBef>
            </a:pP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[1]	I.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Tatomyr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V.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Fedyshyn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Social and economic aspects of internet services market development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, 1st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a.b.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OKTAN PRINT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s.r.o.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, 2021.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: 10.46489/saeaois-04.</a:t>
            </a:r>
            <a:endParaRPr lang="en-US" sz="1600" dirty="0">
              <a:effectLst/>
              <a:latin typeface="Aptos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228600" algn="just">
              <a:lnSpc>
                <a:spcPct val="150000"/>
              </a:lnSpc>
              <a:spcBef>
                <a:spcPts val="200"/>
              </a:spcBef>
            </a:pP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[2]	“PhongVu.vn | Laptop, PC,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Màn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thoại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linh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Hãng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: 27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Mười-Một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2024. [Online]. Available at: https://phongvu.vn/</a:t>
            </a:r>
            <a:endParaRPr lang="en-US" sz="1600" dirty="0">
              <a:effectLst/>
              <a:latin typeface="Aptos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228600" algn="just">
              <a:lnSpc>
                <a:spcPct val="150000"/>
              </a:lnSpc>
              <a:spcBef>
                <a:spcPts val="200"/>
              </a:spcBef>
            </a:pP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[3]	“Shopee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Việt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Nam | Mua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Bán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Website”.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: 27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Mười-Một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2024. [Online]. Available at: https://shopee.vn</a:t>
            </a:r>
            <a:endParaRPr lang="en-US" sz="1600" dirty="0">
              <a:effectLst/>
              <a:latin typeface="Aptos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228600" algn="just">
              <a:lnSpc>
                <a:spcPct val="150000"/>
              </a:lnSpc>
              <a:spcBef>
                <a:spcPts val="200"/>
              </a:spcBef>
            </a:pP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[4]	“MongoDB Node Driver - Node.js Driver v6.11”.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: 27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Mười-Một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2024. [Online]. Available at: https://www.mongodb.com/docs/drivers/node/current/</a:t>
            </a:r>
            <a:endParaRPr lang="en-US" sz="1600" dirty="0">
              <a:effectLst/>
              <a:latin typeface="Aptos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228600" algn="just">
              <a:lnSpc>
                <a:spcPct val="150000"/>
              </a:lnSpc>
              <a:spcBef>
                <a:spcPts val="200"/>
              </a:spcBef>
            </a:pP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[5]	“Get Started with React Native · React Native”.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: 27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Mười-Một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2024. [Online]. Available at: https://reactnative.dev/docs/environment-setup</a:t>
            </a:r>
            <a:endParaRPr lang="en-US" sz="1600" dirty="0">
              <a:effectLst/>
              <a:latin typeface="Aptos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228600" algn="just">
              <a:lnSpc>
                <a:spcPct val="150000"/>
              </a:lnSpc>
              <a:spcBef>
                <a:spcPts val="200"/>
              </a:spcBef>
            </a:pP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[6]	“Getting Started | Redux Toolkit”.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: 27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Mười-Một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2024. [Online]. Available at: https://redux-toolkit.js.org/introduction/getting-started</a:t>
            </a:r>
            <a:endParaRPr lang="en-US" sz="1600" dirty="0">
              <a:effectLst/>
              <a:latin typeface="Aptos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228600" algn="just">
              <a:lnSpc>
                <a:spcPct val="150000"/>
              </a:lnSpc>
              <a:spcBef>
                <a:spcPts val="200"/>
              </a:spcBef>
            </a:pP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[7]	“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lottie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-react-native”,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: 27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Tháng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Mười-Một</a:t>
            </a:r>
            <a:r>
              <a:rPr lang="en-US" sz="1600" dirty="0">
                <a:effectLst/>
                <a:latin typeface="Aptos (Body)"/>
                <a:ea typeface="Calibri" panose="020F0502020204030204" pitchFamily="34" charset="0"/>
                <a:cs typeface="Times New Roman" panose="02020603050405020304" pitchFamily="18" charset="0"/>
              </a:rPr>
              <a:t> 2024. [Online]. Available at: https://www.npmjs.com/package/lottie-react-native</a:t>
            </a:r>
            <a:endParaRPr lang="en-US" sz="1600" dirty="0">
              <a:effectLst/>
              <a:latin typeface="Aptos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3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252558-00E6-429A-A2F2-3C2AAAD629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824247" y="2828835"/>
            <a:ext cx="2543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EE3131"/>
                </a:solidFill>
              </a:rPr>
              <a:t>Q &amp; A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B3EAEB0-C647-27CF-F3FB-C88BAA7503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>
            <a:off x="-1" y="0"/>
            <a:ext cx="12192000" cy="457200"/>
          </a:xfrm>
          <a:custGeom>
            <a:avLst/>
            <a:gdLst>
              <a:gd name="connsiteX0" fmla="*/ 0 w 12192000"/>
              <a:gd name="connsiteY0" fmla="*/ 457200 h 457200"/>
              <a:gd name="connsiteX1" fmla="*/ 458651 w 12192000"/>
              <a:gd name="connsiteY1" fmla="*/ 440001 h 457200"/>
              <a:gd name="connsiteX2" fmla="*/ 917303 w 12192000"/>
              <a:gd name="connsiteY2" fmla="*/ 422801 h 457200"/>
              <a:gd name="connsiteX3" fmla="*/ 1619794 w 12192000"/>
              <a:gd name="connsiteY3" fmla="*/ 396458 h 457200"/>
              <a:gd name="connsiteX4" fmla="*/ 2200366 w 12192000"/>
              <a:gd name="connsiteY4" fmla="*/ 374686 h 457200"/>
              <a:gd name="connsiteX5" fmla="*/ 3024777 w 12192000"/>
              <a:gd name="connsiteY5" fmla="*/ 343771 h 457200"/>
              <a:gd name="connsiteX6" fmla="*/ 3849189 w 12192000"/>
              <a:gd name="connsiteY6" fmla="*/ 312855 h 457200"/>
              <a:gd name="connsiteX7" fmla="*/ 4551680 w 12192000"/>
              <a:gd name="connsiteY7" fmla="*/ 286512 h 457200"/>
              <a:gd name="connsiteX8" fmla="*/ 5254171 w 12192000"/>
              <a:gd name="connsiteY8" fmla="*/ 260169 h 457200"/>
              <a:gd name="connsiteX9" fmla="*/ 5956663 w 12192000"/>
              <a:gd name="connsiteY9" fmla="*/ 233825 h 457200"/>
              <a:gd name="connsiteX10" fmla="*/ 6293394 w 12192000"/>
              <a:gd name="connsiteY10" fmla="*/ 221198 h 457200"/>
              <a:gd name="connsiteX11" fmla="*/ 7117806 w 12192000"/>
              <a:gd name="connsiteY11" fmla="*/ 190282 h 457200"/>
              <a:gd name="connsiteX12" fmla="*/ 7698377 w 12192000"/>
              <a:gd name="connsiteY12" fmla="*/ 168511 h 457200"/>
              <a:gd name="connsiteX13" fmla="*/ 7913189 w 12192000"/>
              <a:gd name="connsiteY13" fmla="*/ 160455 h 457200"/>
              <a:gd name="connsiteX14" fmla="*/ 8493760 w 12192000"/>
              <a:gd name="connsiteY14" fmla="*/ 138684 h 457200"/>
              <a:gd name="connsiteX15" fmla="*/ 8952411 w 12192000"/>
              <a:gd name="connsiteY15" fmla="*/ 121485 h 457200"/>
              <a:gd name="connsiteX16" fmla="*/ 9411063 w 12192000"/>
              <a:gd name="connsiteY16" fmla="*/ 104285 h 457200"/>
              <a:gd name="connsiteX17" fmla="*/ 9869714 w 12192000"/>
              <a:gd name="connsiteY17" fmla="*/ 87086 h 457200"/>
              <a:gd name="connsiteX18" fmla="*/ 10328366 w 12192000"/>
              <a:gd name="connsiteY18" fmla="*/ 69886 h 457200"/>
              <a:gd name="connsiteX19" fmla="*/ 11030857 w 12192000"/>
              <a:gd name="connsiteY19" fmla="*/ 43543 h 457200"/>
              <a:gd name="connsiteX20" fmla="*/ 11611429 w 12192000"/>
              <a:gd name="connsiteY20" fmla="*/ 21771 h 457200"/>
              <a:gd name="connsiteX21" fmla="*/ 12192000 w 12192000"/>
              <a:gd name="connsiteY21" fmla="*/ 0 h 457200"/>
              <a:gd name="connsiteX22" fmla="*/ 12192000 w 12192000"/>
              <a:gd name="connsiteY22" fmla="*/ 457200 h 457200"/>
              <a:gd name="connsiteX23" fmla="*/ 11489509 w 12192000"/>
              <a:gd name="connsiteY23" fmla="*/ 457200 h 457200"/>
              <a:gd name="connsiteX24" fmla="*/ 11030857 w 12192000"/>
              <a:gd name="connsiteY24" fmla="*/ 457200 h 457200"/>
              <a:gd name="connsiteX25" fmla="*/ 10206446 w 12192000"/>
              <a:gd name="connsiteY25" fmla="*/ 457200 h 457200"/>
              <a:gd name="connsiteX26" fmla="*/ 9869714 w 12192000"/>
              <a:gd name="connsiteY26" fmla="*/ 457200 h 457200"/>
              <a:gd name="connsiteX27" fmla="*/ 9045303 w 12192000"/>
              <a:gd name="connsiteY27" fmla="*/ 457200 h 457200"/>
              <a:gd name="connsiteX28" fmla="*/ 8708571 w 12192000"/>
              <a:gd name="connsiteY28" fmla="*/ 457200 h 457200"/>
              <a:gd name="connsiteX29" fmla="*/ 8006080 w 12192000"/>
              <a:gd name="connsiteY29" fmla="*/ 457200 h 457200"/>
              <a:gd name="connsiteX30" fmla="*/ 7181669 w 12192000"/>
              <a:gd name="connsiteY30" fmla="*/ 457200 h 457200"/>
              <a:gd name="connsiteX31" fmla="*/ 6966857 w 12192000"/>
              <a:gd name="connsiteY31" fmla="*/ 457200 h 457200"/>
              <a:gd name="connsiteX32" fmla="*/ 6142446 w 12192000"/>
              <a:gd name="connsiteY32" fmla="*/ 457200 h 457200"/>
              <a:gd name="connsiteX33" fmla="*/ 5318034 w 12192000"/>
              <a:gd name="connsiteY33" fmla="*/ 457200 h 457200"/>
              <a:gd name="connsiteX34" fmla="*/ 5103223 w 12192000"/>
              <a:gd name="connsiteY34" fmla="*/ 457200 h 457200"/>
              <a:gd name="connsiteX35" fmla="*/ 4522651 w 12192000"/>
              <a:gd name="connsiteY35" fmla="*/ 457200 h 457200"/>
              <a:gd name="connsiteX36" fmla="*/ 4064000 w 12192000"/>
              <a:gd name="connsiteY36" fmla="*/ 457200 h 457200"/>
              <a:gd name="connsiteX37" fmla="*/ 3605349 w 12192000"/>
              <a:gd name="connsiteY37" fmla="*/ 457200 h 457200"/>
              <a:gd name="connsiteX38" fmla="*/ 3146697 w 12192000"/>
              <a:gd name="connsiteY38" fmla="*/ 457200 h 457200"/>
              <a:gd name="connsiteX39" fmla="*/ 2931886 w 12192000"/>
              <a:gd name="connsiteY39" fmla="*/ 457200 h 457200"/>
              <a:gd name="connsiteX40" fmla="*/ 2107474 w 12192000"/>
              <a:gd name="connsiteY40" fmla="*/ 457200 h 457200"/>
              <a:gd name="connsiteX41" fmla="*/ 1283063 w 12192000"/>
              <a:gd name="connsiteY41" fmla="*/ 457200 h 457200"/>
              <a:gd name="connsiteX42" fmla="*/ 1068251 w 12192000"/>
              <a:gd name="connsiteY42" fmla="*/ 457200 h 457200"/>
              <a:gd name="connsiteX43" fmla="*/ 731520 w 12192000"/>
              <a:gd name="connsiteY43" fmla="*/ 457200 h 457200"/>
              <a:gd name="connsiteX44" fmla="*/ 0 w 12192000"/>
              <a:gd name="connsiteY4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457200" fill="none" extrusionOk="0">
                <a:moveTo>
                  <a:pt x="0" y="457200"/>
                </a:moveTo>
                <a:cubicBezTo>
                  <a:pt x="198731" y="411244"/>
                  <a:pt x="289007" y="458570"/>
                  <a:pt x="458651" y="440001"/>
                </a:cubicBezTo>
                <a:cubicBezTo>
                  <a:pt x="628295" y="421432"/>
                  <a:pt x="714087" y="471822"/>
                  <a:pt x="917303" y="422801"/>
                </a:cubicBezTo>
                <a:cubicBezTo>
                  <a:pt x="1120519" y="373780"/>
                  <a:pt x="1467071" y="459784"/>
                  <a:pt x="1619794" y="396458"/>
                </a:cubicBezTo>
                <a:cubicBezTo>
                  <a:pt x="1772517" y="333132"/>
                  <a:pt x="1967437" y="389210"/>
                  <a:pt x="2200366" y="374686"/>
                </a:cubicBezTo>
                <a:cubicBezTo>
                  <a:pt x="2433295" y="360162"/>
                  <a:pt x="2723747" y="397994"/>
                  <a:pt x="3024777" y="343771"/>
                </a:cubicBezTo>
                <a:cubicBezTo>
                  <a:pt x="3325807" y="289548"/>
                  <a:pt x="3527511" y="370356"/>
                  <a:pt x="3849189" y="312855"/>
                </a:cubicBezTo>
                <a:cubicBezTo>
                  <a:pt x="4170867" y="255354"/>
                  <a:pt x="4272333" y="347593"/>
                  <a:pt x="4551680" y="286512"/>
                </a:cubicBezTo>
                <a:cubicBezTo>
                  <a:pt x="4831027" y="225431"/>
                  <a:pt x="4909040" y="343642"/>
                  <a:pt x="5254171" y="260169"/>
                </a:cubicBezTo>
                <a:cubicBezTo>
                  <a:pt x="5599301" y="176696"/>
                  <a:pt x="5785375" y="248423"/>
                  <a:pt x="5956663" y="233825"/>
                </a:cubicBezTo>
                <a:cubicBezTo>
                  <a:pt x="6127951" y="219227"/>
                  <a:pt x="6198946" y="242718"/>
                  <a:pt x="6293394" y="221198"/>
                </a:cubicBezTo>
                <a:cubicBezTo>
                  <a:pt x="6387842" y="199678"/>
                  <a:pt x="6844689" y="254416"/>
                  <a:pt x="7117806" y="190282"/>
                </a:cubicBezTo>
                <a:cubicBezTo>
                  <a:pt x="7390923" y="126148"/>
                  <a:pt x="7562136" y="228967"/>
                  <a:pt x="7698377" y="168511"/>
                </a:cubicBezTo>
                <a:cubicBezTo>
                  <a:pt x="7834618" y="108055"/>
                  <a:pt x="7824812" y="181714"/>
                  <a:pt x="7913189" y="160455"/>
                </a:cubicBezTo>
                <a:cubicBezTo>
                  <a:pt x="8001566" y="139196"/>
                  <a:pt x="8224855" y="184411"/>
                  <a:pt x="8493760" y="138684"/>
                </a:cubicBezTo>
                <a:cubicBezTo>
                  <a:pt x="8762665" y="92957"/>
                  <a:pt x="8766008" y="143583"/>
                  <a:pt x="8952411" y="121485"/>
                </a:cubicBezTo>
                <a:cubicBezTo>
                  <a:pt x="9138813" y="99386"/>
                  <a:pt x="9275264" y="139979"/>
                  <a:pt x="9411063" y="104285"/>
                </a:cubicBezTo>
                <a:cubicBezTo>
                  <a:pt x="9546862" y="68591"/>
                  <a:pt x="9750318" y="121714"/>
                  <a:pt x="9869714" y="87086"/>
                </a:cubicBezTo>
                <a:cubicBezTo>
                  <a:pt x="9989110" y="52458"/>
                  <a:pt x="10135911" y="126893"/>
                  <a:pt x="10328366" y="69886"/>
                </a:cubicBezTo>
                <a:cubicBezTo>
                  <a:pt x="10520821" y="12879"/>
                  <a:pt x="10750616" y="90045"/>
                  <a:pt x="11030857" y="43543"/>
                </a:cubicBezTo>
                <a:cubicBezTo>
                  <a:pt x="11311098" y="-2960"/>
                  <a:pt x="11325294" y="101623"/>
                  <a:pt x="11611429" y="21771"/>
                </a:cubicBezTo>
                <a:cubicBezTo>
                  <a:pt x="11897564" y="-58081"/>
                  <a:pt x="11983612" y="64185"/>
                  <a:pt x="12192000" y="0"/>
                </a:cubicBezTo>
                <a:cubicBezTo>
                  <a:pt x="12237010" y="216595"/>
                  <a:pt x="12187083" y="244609"/>
                  <a:pt x="12192000" y="457200"/>
                </a:cubicBezTo>
                <a:cubicBezTo>
                  <a:pt x="11884149" y="489513"/>
                  <a:pt x="11706933" y="411331"/>
                  <a:pt x="11489509" y="457200"/>
                </a:cubicBezTo>
                <a:cubicBezTo>
                  <a:pt x="11272085" y="503069"/>
                  <a:pt x="11192424" y="409993"/>
                  <a:pt x="11030857" y="457200"/>
                </a:cubicBezTo>
                <a:cubicBezTo>
                  <a:pt x="10869290" y="504407"/>
                  <a:pt x="10585604" y="392229"/>
                  <a:pt x="10206446" y="457200"/>
                </a:cubicBezTo>
                <a:cubicBezTo>
                  <a:pt x="9827288" y="522171"/>
                  <a:pt x="10002026" y="430244"/>
                  <a:pt x="9869714" y="457200"/>
                </a:cubicBezTo>
                <a:cubicBezTo>
                  <a:pt x="9737402" y="484156"/>
                  <a:pt x="9275391" y="439960"/>
                  <a:pt x="9045303" y="457200"/>
                </a:cubicBezTo>
                <a:cubicBezTo>
                  <a:pt x="8815215" y="474440"/>
                  <a:pt x="8835812" y="448350"/>
                  <a:pt x="8708571" y="457200"/>
                </a:cubicBezTo>
                <a:cubicBezTo>
                  <a:pt x="8581330" y="466050"/>
                  <a:pt x="8261222" y="387597"/>
                  <a:pt x="8006080" y="457200"/>
                </a:cubicBezTo>
                <a:cubicBezTo>
                  <a:pt x="7750938" y="526803"/>
                  <a:pt x="7544855" y="371470"/>
                  <a:pt x="7181669" y="457200"/>
                </a:cubicBezTo>
                <a:cubicBezTo>
                  <a:pt x="6818483" y="542930"/>
                  <a:pt x="7033038" y="448437"/>
                  <a:pt x="6966857" y="457200"/>
                </a:cubicBezTo>
                <a:cubicBezTo>
                  <a:pt x="6900676" y="465963"/>
                  <a:pt x="6433975" y="426229"/>
                  <a:pt x="6142446" y="457200"/>
                </a:cubicBezTo>
                <a:cubicBezTo>
                  <a:pt x="5850917" y="488171"/>
                  <a:pt x="5667478" y="375907"/>
                  <a:pt x="5318034" y="457200"/>
                </a:cubicBezTo>
                <a:cubicBezTo>
                  <a:pt x="4968590" y="538493"/>
                  <a:pt x="5173787" y="431633"/>
                  <a:pt x="5103223" y="457200"/>
                </a:cubicBezTo>
                <a:cubicBezTo>
                  <a:pt x="5032659" y="482767"/>
                  <a:pt x="4780518" y="453605"/>
                  <a:pt x="4522651" y="457200"/>
                </a:cubicBezTo>
                <a:cubicBezTo>
                  <a:pt x="4264784" y="460795"/>
                  <a:pt x="4254515" y="413169"/>
                  <a:pt x="4064000" y="457200"/>
                </a:cubicBezTo>
                <a:cubicBezTo>
                  <a:pt x="3873485" y="501231"/>
                  <a:pt x="3720641" y="403285"/>
                  <a:pt x="3605349" y="457200"/>
                </a:cubicBezTo>
                <a:cubicBezTo>
                  <a:pt x="3490057" y="511115"/>
                  <a:pt x="3323952" y="423478"/>
                  <a:pt x="3146697" y="457200"/>
                </a:cubicBezTo>
                <a:cubicBezTo>
                  <a:pt x="2969442" y="490922"/>
                  <a:pt x="3034233" y="453807"/>
                  <a:pt x="2931886" y="457200"/>
                </a:cubicBezTo>
                <a:cubicBezTo>
                  <a:pt x="2829539" y="460593"/>
                  <a:pt x="2403273" y="410715"/>
                  <a:pt x="2107474" y="457200"/>
                </a:cubicBezTo>
                <a:cubicBezTo>
                  <a:pt x="1811675" y="503685"/>
                  <a:pt x="1646294" y="361660"/>
                  <a:pt x="1283063" y="457200"/>
                </a:cubicBezTo>
                <a:cubicBezTo>
                  <a:pt x="919832" y="552740"/>
                  <a:pt x="1158029" y="434135"/>
                  <a:pt x="1068251" y="457200"/>
                </a:cubicBezTo>
                <a:cubicBezTo>
                  <a:pt x="978473" y="480265"/>
                  <a:pt x="854003" y="430686"/>
                  <a:pt x="731520" y="457200"/>
                </a:cubicBezTo>
                <a:cubicBezTo>
                  <a:pt x="609037" y="483714"/>
                  <a:pt x="211468" y="417318"/>
                  <a:pt x="0" y="457200"/>
                </a:cubicBezTo>
                <a:close/>
              </a:path>
              <a:path w="12192000" h="457200" stroke="0" extrusionOk="0">
                <a:moveTo>
                  <a:pt x="0" y="457200"/>
                </a:moveTo>
                <a:cubicBezTo>
                  <a:pt x="201959" y="396456"/>
                  <a:pt x="271435" y="501755"/>
                  <a:pt x="458651" y="440001"/>
                </a:cubicBezTo>
                <a:cubicBezTo>
                  <a:pt x="645867" y="378247"/>
                  <a:pt x="602805" y="449153"/>
                  <a:pt x="673463" y="431945"/>
                </a:cubicBezTo>
                <a:cubicBezTo>
                  <a:pt x="744121" y="414737"/>
                  <a:pt x="1275918" y="501158"/>
                  <a:pt x="1497874" y="401030"/>
                </a:cubicBezTo>
                <a:cubicBezTo>
                  <a:pt x="1719830" y="300901"/>
                  <a:pt x="1819774" y="393851"/>
                  <a:pt x="1956526" y="383830"/>
                </a:cubicBezTo>
                <a:cubicBezTo>
                  <a:pt x="2093278" y="373809"/>
                  <a:pt x="2295430" y="402519"/>
                  <a:pt x="2415177" y="366631"/>
                </a:cubicBezTo>
                <a:cubicBezTo>
                  <a:pt x="2534924" y="330743"/>
                  <a:pt x="2882856" y="405551"/>
                  <a:pt x="3239589" y="335715"/>
                </a:cubicBezTo>
                <a:cubicBezTo>
                  <a:pt x="3596322" y="265880"/>
                  <a:pt x="3495530" y="339617"/>
                  <a:pt x="3576320" y="323088"/>
                </a:cubicBezTo>
                <a:cubicBezTo>
                  <a:pt x="3657110" y="306559"/>
                  <a:pt x="4017500" y="361245"/>
                  <a:pt x="4400731" y="292173"/>
                </a:cubicBezTo>
                <a:cubicBezTo>
                  <a:pt x="4783962" y="223101"/>
                  <a:pt x="4905786" y="315977"/>
                  <a:pt x="5225143" y="261257"/>
                </a:cubicBezTo>
                <a:cubicBezTo>
                  <a:pt x="5544500" y="206538"/>
                  <a:pt x="5651839" y="259269"/>
                  <a:pt x="5805714" y="239486"/>
                </a:cubicBezTo>
                <a:cubicBezTo>
                  <a:pt x="5959589" y="219703"/>
                  <a:pt x="6294581" y="228362"/>
                  <a:pt x="6630126" y="208570"/>
                </a:cubicBezTo>
                <a:cubicBezTo>
                  <a:pt x="6965671" y="188779"/>
                  <a:pt x="6969528" y="220810"/>
                  <a:pt x="7088777" y="191371"/>
                </a:cubicBezTo>
                <a:cubicBezTo>
                  <a:pt x="7208025" y="161932"/>
                  <a:pt x="7442161" y="207616"/>
                  <a:pt x="7547429" y="174171"/>
                </a:cubicBezTo>
                <a:cubicBezTo>
                  <a:pt x="7652697" y="140726"/>
                  <a:pt x="7932531" y="188432"/>
                  <a:pt x="8249920" y="147828"/>
                </a:cubicBezTo>
                <a:cubicBezTo>
                  <a:pt x="8567309" y="107224"/>
                  <a:pt x="8535595" y="160760"/>
                  <a:pt x="8708571" y="130629"/>
                </a:cubicBezTo>
                <a:cubicBezTo>
                  <a:pt x="8881547" y="100498"/>
                  <a:pt x="9191791" y="207550"/>
                  <a:pt x="9532983" y="99713"/>
                </a:cubicBezTo>
                <a:cubicBezTo>
                  <a:pt x="9874175" y="-8124"/>
                  <a:pt x="10070046" y="146691"/>
                  <a:pt x="10357394" y="68798"/>
                </a:cubicBezTo>
                <a:cubicBezTo>
                  <a:pt x="10644741" y="-9096"/>
                  <a:pt x="10736850" y="81964"/>
                  <a:pt x="10937966" y="47026"/>
                </a:cubicBezTo>
                <a:cubicBezTo>
                  <a:pt x="11139082" y="12088"/>
                  <a:pt x="11266978" y="51892"/>
                  <a:pt x="11396617" y="29827"/>
                </a:cubicBezTo>
                <a:cubicBezTo>
                  <a:pt x="11526256" y="7762"/>
                  <a:pt x="11514129" y="50383"/>
                  <a:pt x="11611429" y="21771"/>
                </a:cubicBezTo>
                <a:cubicBezTo>
                  <a:pt x="11708730" y="-6840"/>
                  <a:pt x="11909724" y="11261"/>
                  <a:pt x="12192000" y="0"/>
                </a:cubicBezTo>
                <a:cubicBezTo>
                  <a:pt x="12203330" y="115130"/>
                  <a:pt x="12152805" y="337771"/>
                  <a:pt x="12192000" y="457200"/>
                </a:cubicBezTo>
                <a:cubicBezTo>
                  <a:pt x="12099655" y="500050"/>
                  <a:pt x="11872487" y="416383"/>
                  <a:pt x="11733349" y="457200"/>
                </a:cubicBezTo>
                <a:cubicBezTo>
                  <a:pt x="11594211" y="498017"/>
                  <a:pt x="11357326" y="436884"/>
                  <a:pt x="11152777" y="457200"/>
                </a:cubicBezTo>
                <a:cubicBezTo>
                  <a:pt x="10948228" y="477516"/>
                  <a:pt x="11013874" y="446689"/>
                  <a:pt x="10937966" y="457200"/>
                </a:cubicBezTo>
                <a:cubicBezTo>
                  <a:pt x="10862058" y="467711"/>
                  <a:pt x="10788659" y="433461"/>
                  <a:pt x="10723154" y="457200"/>
                </a:cubicBezTo>
                <a:cubicBezTo>
                  <a:pt x="10657649" y="480939"/>
                  <a:pt x="10298883" y="435847"/>
                  <a:pt x="10142583" y="457200"/>
                </a:cubicBezTo>
                <a:cubicBezTo>
                  <a:pt x="9986283" y="478553"/>
                  <a:pt x="9898772" y="427195"/>
                  <a:pt x="9805851" y="457200"/>
                </a:cubicBezTo>
                <a:cubicBezTo>
                  <a:pt x="9712930" y="487205"/>
                  <a:pt x="9325150" y="422734"/>
                  <a:pt x="9103360" y="457200"/>
                </a:cubicBezTo>
                <a:cubicBezTo>
                  <a:pt x="8881570" y="491666"/>
                  <a:pt x="8877581" y="422786"/>
                  <a:pt x="8766629" y="457200"/>
                </a:cubicBezTo>
                <a:cubicBezTo>
                  <a:pt x="8655677" y="491614"/>
                  <a:pt x="8370182" y="426598"/>
                  <a:pt x="8064137" y="457200"/>
                </a:cubicBezTo>
                <a:cubicBezTo>
                  <a:pt x="7758092" y="487802"/>
                  <a:pt x="7894199" y="447984"/>
                  <a:pt x="7849326" y="457200"/>
                </a:cubicBezTo>
                <a:cubicBezTo>
                  <a:pt x="7804453" y="466416"/>
                  <a:pt x="7422506" y="408784"/>
                  <a:pt x="7146834" y="457200"/>
                </a:cubicBezTo>
                <a:cubicBezTo>
                  <a:pt x="6871162" y="505616"/>
                  <a:pt x="6938751" y="451554"/>
                  <a:pt x="6810103" y="457200"/>
                </a:cubicBezTo>
                <a:cubicBezTo>
                  <a:pt x="6681455" y="462846"/>
                  <a:pt x="6695255" y="435347"/>
                  <a:pt x="6595291" y="457200"/>
                </a:cubicBezTo>
                <a:cubicBezTo>
                  <a:pt x="6495327" y="479053"/>
                  <a:pt x="6345684" y="457074"/>
                  <a:pt x="6258560" y="457200"/>
                </a:cubicBezTo>
                <a:cubicBezTo>
                  <a:pt x="6171436" y="457326"/>
                  <a:pt x="5734744" y="385097"/>
                  <a:pt x="5556069" y="457200"/>
                </a:cubicBezTo>
                <a:cubicBezTo>
                  <a:pt x="5377394" y="529303"/>
                  <a:pt x="5350353" y="444845"/>
                  <a:pt x="5219337" y="457200"/>
                </a:cubicBezTo>
                <a:cubicBezTo>
                  <a:pt x="5088321" y="469555"/>
                  <a:pt x="5109637" y="442672"/>
                  <a:pt x="5004526" y="457200"/>
                </a:cubicBezTo>
                <a:cubicBezTo>
                  <a:pt x="4899415" y="471728"/>
                  <a:pt x="4761887" y="427727"/>
                  <a:pt x="4667794" y="457200"/>
                </a:cubicBezTo>
                <a:cubicBezTo>
                  <a:pt x="4573701" y="486673"/>
                  <a:pt x="4307238" y="415881"/>
                  <a:pt x="4209143" y="457200"/>
                </a:cubicBezTo>
                <a:cubicBezTo>
                  <a:pt x="4111048" y="498519"/>
                  <a:pt x="3840392" y="414700"/>
                  <a:pt x="3628571" y="457200"/>
                </a:cubicBezTo>
                <a:cubicBezTo>
                  <a:pt x="3416750" y="499700"/>
                  <a:pt x="3359700" y="445727"/>
                  <a:pt x="3291840" y="457200"/>
                </a:cubicBezTo>
                <a:cubicBezTo>
                  <a:pt x="3223980" y="468673"/>
                  <a:pt x="2705549" y="431376"/>
                  <a:pt x="2467429" y="457200"/>
                </a:cubicBezTo>
                <a:cubicBezTo>
                  <a:pt x="2229309" y="483024"/>
                  <a:pt x="2158303" y="409644"/>
                  <a:pt x="1886857" y="457200"/>
                </a:cubicBezTo>
                <a:cubicBezTo>
                  <a:pt x="1615411" y="504756"/>
                  <a:pt x="1303276" y="388545"/>
                  <a:pt x="1062446" y="457200"/>
                </a:cubicBezTo>
                <a:cubicBezTo>
                  <a:pt x="821616" y="525855"/>
                  <a:pt x="243337" y="402518"/>
                  <a:pt x="0" y="457200"/>
                </a:cubicBezTo>
                <a:close/>
              </a:path>
            </a:pathLst>
          </a:custGeom>
          <a:solidFill>
            <a:srgbClr val="EE3131"/>
          </a:solidFill>
          <a:ln>
            <a:solidFill>
              <a:srgbClr val="EE313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triangle">
                    <a:avLst>
                      <a:gd name="adj" fmla="val 10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68A90C7A-253E-DFFA-52E7-81EE3EE549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>
            <a:off x="0" y="-1"/>
            <a:ext cx="12192000" cy="365125"/>
          </a:xfrm>
          <a:custGeom>
            <a:avLst/>
            <a:gdLst>
              <a:gd name="connsiteX0" fmla="*/ 0 w 12192000"/>
              <a:gd name="connsiteY0" fmla="*/ 365125 h 365125"/>
              <a:gd name="connsiteX1" fmla="*/ 458651 w 12192000"/>
              <a:gd name="connsiteY1" fmla="*/ 351389 h 365125"/>
              <a:gd name="connsiteX2" fmla="*/ 917303 w 12192000"/>
              <a:gd name="connsiteY2" fmla="*/ 337654 h 365125"/>
              <a:gd name="connsiteX3" fmla="*/ 1619794 w 12192000"/>
              <a:gd name="connsiteY3" fmla="*/ 316616 h 365125"/>
              <a:gd name="connsiteX4" fmla="*/ 2200366 w 12192000"/>
              <a:gd name="connsiteY4" fmla="*/ 299229 h 365125"/>
              <a:gd name="connsiteX5" fmla="*/ 3024777 w 12192000"/>
              <a:gd name="connsiteY5" fmla="*/ 274539 h 365125"/>
              <a:gd name="connsiteX6" fmla="*/ 3849189 w 12192000"/>
              <a:gd name="connsiteY6" fmla="*/ 249850 h 365125"/>
              <a:gd name="connsiteX7" fmla="*/ 4551680 w 12192000"/>
              <a:gd name="connsiteY7" fmla="*/ 228812 h 365125"/>
              <a:gd name="connsiteX8" fmla="*/ 5254171 w 12192000"/>
              <a:gd name="connsiteY8" fmla="*/ 207774 h 365125"/>
              <a:gd name="connsiteX9" fmla="*/ 5956663 w 12192000"/>
              <a:gd name="connsiteY9" fmla="*/ 186735 h 365125"/>
              <a:gd name="connsiteX10" fmla="*/ 6293394 w 12192000"/>
              <a:gd name="connsiteY10" fmla="*/ 176651 h 365125"/>
              <a:gd name="connsiteX11" fmla="*/ 7117806 w 12192000"/>
              <a:gd name="connsiteY11" fmla="*/ 151962 h 365125"/>
              <a:gd name="connsiteX12" fmla="*/ 7698377 w 12192000"/>
              <a:gd name="connsiteY12" fmla="*/ 134575 h 365125"/>
              <a:gd name="connsiteX13" fmla="*/ 7913189 w 12192000"/>
              <a:gd name="connsiteY13" fmla="*/ 128141 h 365125"/>
              <a:gd name="connsiteX14" fmla="*/ 8493760 w 12192000"/>
              <a:gd name="connsiteY14" fmla="*/ 110755 h 365125"/>
              <a:gd name="connsiteX15" fmla="*/ 8952411 w 12192000"/>
              <a:gd name="connsiteY15" fmla="*/ 97019 h 365125"/>
              <a:gd name="connsiteX16" fmla="*/ 9411063 w 12192000"/>
              <a:gd name="connsiteY16" fmla="*/ 83283 h 365125"/>
              <a:gd name="connsiteX17" fmla="*/ 9869714 w 12192000"/>
              <a:gd name="connsiteY17" fmla="*/ 69548 h 365125"/>
              <a:gd name="connsiteX18" fmla="*/ 10328366 w 12192000"/>
              <a:gd name="connsiteY18" fmla="*/ 55812 h 365125"/>
              <a:gd name="connsiteX19" fmla="*/ 11030857 w 12192000"/>
              <a:gd name="connsiteY19" fmla="*/ 34774 h 365125"/>
              <a:gd name="connsiteX20" fmla="*/ 11611429 w 12192000"/>
              <a:gd name="connsiteY20" fmla="*/ 17387 h 365125"/>
              <a:gd name="connsiteX21" fmla="*/ 12192000 w 12192000"/>
              <a:gd name="connsiteY21" fmla="*/ 0 h 365125"/>
              <a:gd name="connsiteX22" fmla="*/ 12192000 w 12192000"/>
              <a:gd name="connsiteY22" fmla="*/ 365125 h 365125"/>
              <a:gd name="connsiteX23" fmla="*/ 11489509 w 12192000"/>
              <a:gd name="connsiteY23" fmla="*/ 365125 h 365125"/>
              <a:gd name="connsiteX24" fmla="*/ 11030857 w 12192000"/>
              <a:gd name="connsiteY24" fmla="*/ 365125 h 365125"/>
              <a:gd name="connsiteX25" fmla="*/ 10206446 w 12192000"/>
              <a:gd name="connsiteY25" fmla="*/ 365125 h 365125"/>
              <a:gd name="connsiteX26" fmla="*/ 9869714 w 12192000"/>
              <a:gd name="connsiteY26" fmla="*/ 365125 h 365125"/>
              <a:gd name="connsiteX27" fmla="*/ 9045303 w 12192000"/>
              <a:gd name="connsiteY27" fmla="*/ 365125 h 365125"/>
              <a:gd name="connsiteX28" fmla="*/ 8708571 w 12192000"/>
              <a:gd name="connsiteY28" fmla="*/ 365125 h 365125"/>
              <a:gd name="connsiteX29" fmla="*/ 8006080 w 12192000"/>
              <a:gd name="connsiteY29" fmla="*/ 365125 h 365125"/>
              <a:gd name="connsiteX30" fmla="*/ 7181669 w 12192000"/>
              <a:gd name="connsiteY30" fmla="*/ 365125 h 365125"/>
              <a:gd name="connsiteX31" fmla="*/ 6966857 w 12192000"/>
              <a:gd name="connsiteY31" fmla="*/ 365125 h 365125"/>
              <a:gd name="connsiteX32" fmla="*/ 6142446 w 12192000"/>
              <a:gd name="connsiteY32" fmla="*/ 365125 h 365125"/>
              <a:gd name="connsiteX33" fmla="*/ 5318034 w 12192000"/>
              <a:gd name="connsiteY33" fmla="*/ 365125 h 365125"/>
              <a:gd name="connsiteX34" fmla="*/ 5103223 w 12192000"/>
              <a:gd name="connsiteY34" fmla="*/ 365125 h 365125"/>
              <a:gd name="connsiteX35" fmla="*/ 4522651 w 12192000"/>
              <a:gd name="connsiteY35" fmla="*/ 365125 h 365125"/>
              <a:gd name="connsiteX36" fmla="*/ 4064000 w 12192000"/>
              <a:gd name="connsiteY36" fmla="*/ 365125 h 365125"/>
              <a:gd name="connsiteX37" fmla="*/ 3605349 w 12192000"/>
              <a:gd name="connsiteY37" fmla="*/ 365125 h 365125"/>
              <a:gd name="connsiteX38" fmla="*/ 3146697 w 12192000"/>
              <a:gd name="connsiteY38" fmla="*/ 365125 h 365125"/>
              <a:gd name="connsiteX39" fmla="*/ 2931886 w 12192000"/>
              <a:gd name="connsiteY39" fmla="*/ 365125 h 365125"/>
              <a:gd name="connsiteX40" fmla="*/ 2107474 w 12192000"/>
              <a:gd name="connsiteY40" fmla="*/ 365125 h 365125"/>
              <a:gd name="connsiteX41" fmla="*/ 1283063 w 12192000"/>
              <a:gd name="connsiteY41" fmla="*/ 365125 h 365125"/>
              <a:gd name="connsiteX42" fmla="*/ 1068251 w 12192000"/>
              <a:gd name="connsiteY42" fmla="*/ 365125 h 365125"/>
              <a:gd name="connsiteX43" fmla="*/ 731520 w 12192000"/>
              <a:gd name="connsiteY43" fmla="*/ 365125 h 365125"/>
              <a:gd name="connsiteX44" fmla="*/ 0 w 12192000"/>
              <a:gd name="connsiteY44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365125" fill="none" extrusionOk="0">
                <a:moveTo>
                  <a:pt x="0" y="365125"/>
                </a:moveTo>
                <a:cubicBezTo>
                  <a:pt x="165059" y="325042"/>
                  <a:pt x="344715" y="409321"/>
                  <a:pt x="458651" y="351389"/>
                </a:cubicBezTo>
                <a:cubicBezTo>
                  <a:pt x="572587" y="293457"/>
                  <a:pt x="759223" y="371988"/>
                  <a:pt x="917303" y="337654"/>
                </a:cubicBezTo>
                <a:cubicBezTo>
                  <a:pt x="1075383" y="303320"/>
                  <a:pt x="1284602" y="386113"/>
                  <a:pt x="1619794" y="316616"/>
                </a:cubicBezTo>
                <a:cubicBezTo>
                  <a:pt x="1954986" y="247119"/>
                  <a:pt x="2022243" y="353656"/>
                  <a:pt x="2200366" y="299229"/>
                </a:cubicBezTo>
                <a:cubicBezTo>
                  <a:pt x="2378489" y="244802"/>
                  <a:pt x="2808995" y="294073"/>
                  <a:pt x="3024777" y="274539"/>
                </a:cubicBezTo>
                <a:cubicBezTo>
                  <a:pt x="3240559" y="255005"/>
                  <a:pt x="3591339" y="343515"/>
                  <a:pt x="3849189" y="249850"/>
                </a:cubicBezTo>
                <a:cubicBezTo>
                  <a:pt x="4107039" y="156185"/>
                  <a:pt x="4241193" y="278028"/>
                  <a:pt x="4551680" y="228812"/>
                </a:cubicBezTo>
                <a:cubicBezTo>
                  <a:pt x="4862167" y="179596"/>
                  <a:pt x="4967370" y="290095"/>
                  <a:pt x="5254171" y="207774"/>
                </a:cubicBezTo>
                <a:cubicBezTo>
                  <a:pt x="5540972" y="125452"/>
                  <a:pt x="5765040" y="198101"/>
                  <a:pt x="5956663" y="186735"/>
                </a:cubicBezTo>
                <a:cubicBezTo>
                  <a:pt x="6148286" y="175369"/>
                  <a:pt x="6178953" y="214273"/>
                  <a:pt x="6293394" y="176651"/>
                </a:cubicBezTo>
                <a:cubicBezTo>
                  <a:pt x="6407835" y="139029"/>
                  <a:pt x="6932331" y="167427"/>
                  <a:pt x="7117806" y="151962"/>
                </a:cubicBezTo>
                <a:cubicBezTo>
                  <a:pt x="7303281" y="136497"/>
                  <a:pt x="7499340" y="209091"/>
                  <a:pt x="7698377" y="134575"/>
                </a:cubicBezTo>
                <a:cubicBezTo>
                  <a:pt x="7897414" y="60058"/>
                  <a:pt x="7865534" y="151104"/>
                  <a:pt x="7913189" y="128141"/>
                </a:cubicBezTo>
                <a:cubicBezTo>
                  <a:pt x="7960845" y="105178"/>
                  <a:pt x="8252259" y="134220"/>
                  <a:pt x="8493760" y="110755"/>
                </a:cubicBezTo>
                <a:cubicBezTo>
                  <a:pt x="8735260" y="87289"/>
                  <a:pt x="8813493" y="135769"/>
                  <a:pt x="8952411" y="97019"/>
                </a:cubicBezTo>
                <a:cubicBezTo>
                  <a:pt x="9091329" y="58269"/>
                  <a:pt x="9268830" y="90863"/>
                  <a:pt x="9411063" y="83283"/>
                </a:cubicBezTo>
                <a:cubicBezTo>
                  <a:pt x="9553296" y="75704"/>
                  <a:pt x="9700073" y="81527"/>
                  <a:pt x="9869714" y="69548"/>
                </a:cubicBezTo>
                <a:cubicBezTo>
                  <a:pt x="10039355" y="57568"/>
                  <a:pt x="10160204" y="98344"/>
                  <a:pt x="10328366" y="55812"/>
                </a:cubicBezTo>
                <a:cubicBezTo>
                  <a:pt x="10496528" y="13280"/>
                  <a:pt x="10752141" y="62168"/>
                  <a:pt x="11030857" y="34774"/>
                </a:cubicBezTo>
                <a:cubicBezTo>
                  <a:pt x="11309573" y="7380"/>
                  <a:pt x="11447141" y="71919"/>
                  <a:pt x="11611429" y="17387"/>
                </a:cubicBezTo>
                <a:cubicBezTo>
                  <a:pt x="11775717" y="-37145"/>
                  <a:pt x="12021532" y="29869"/>
                  <a:pt x="12192000" y="0"/>
                </a:cubicBezTo>
                <a:cubicBezTo>
                  <a:pt x="12203863" y="97544"/>
                  <a:pt x="12151269" y="249809"/>
                  <a:pt x="12192000" y="365125"/>
                </a:cubicBezTo>
                <a:cubicBezTo>
                  <a:pt x="11884149" y="397438"/>
                  <a:pt x="11706933" y="319256"/>
                  <a:pt x="11489509" y="365125"/>
                </a:cubicBezTo>
                <a:cubicBezTo>
                  <a:pt x="11272085" y="410994"/>
                  <a:pt x="11192424" y="317918"/>
                  <a:pt x="11030857" y="365125"/>
                </a:cubicBezTo>
                <a:cubicBezTo>
                  <a:pt x="10869290" y="412332"/>
                  <a:pt x="10585604" y="300154"/>
                  <a:pt x="10206446" y="365125"/>
                </a:cubicBezTo>
                <a:cubicBezTo>
                  <a:pt x="9827288" y="430096"/>
                  <a:pt x="10002026" y="338169"/>
                  <a:pt x="9869714" y="365125"/>
                </a:cubicBezTo>
                <a:cubicBezTo>
                  <a:pt x="9737402" y="392081"/>
                  <a:pt x="9275391" y="347885"/>
                  <a:pt x="9045303" y="365125"/>
                </a:cubicBezTo>
                <a:cubicBezTo>
                  <a:pt x="8815215" y="382365"/>
                  <a:pt x="8835812" y="356275"/>
                  <a:pt x="8708571" y="365125"/>
                </a:cubicBezTo>
                <a:cubicBezTo>
                  <a:pt x="8581330" y="373975"/>
                  <a:pt x="8261222" y="295522"/>
                  <a:pt x="8006080" y="365125"/>
                </a:cubicBezTo>
                <a:cubicBezTo>
                  <a:pt x="7750938" y="434728"/>
                  <a:pt x="7544855" y="279395"/>
                  <a:pt x="7181669" y="365125"/>
                </a:cubicBezTo>
                <a:cubicBezTo>
                  <a:pt x="6818483" y="450855"/>
                  <a:pt x="7033038" y="356362"/>
                  <a:pt x="6966857" y="365125"/>
                </a:cubicBezTo>
                <a:cubicBezTo>
                  <a:pt x="6900676" y="373888"/>
                  <a:pt x="6433975" y="334154"/>
                  <a:pt x="6142446" y="365125"/>
                </a:cubicBezTo>
                <a:cubicBezTo>
                  <a:pt x="5850917" y="396096"/>
                  <a:pt x="5667478" y="283832"/>
                  <a:pt x="5318034" y="365125"/>
                </a:cubicBezTo>
                <a:cubicBezTo>
                  <a:pt x="4968590" y="446418"/>
                  <a:pt x="5173787" y="339558"/>
                  <a:pt x="5103223" y="365125"/>
                </a:cubicBezTo>
                <a:cubicBezTo>
                  <a:pt x="5032659" y="390692"/>
                  <a:pt x="4780518" y="361530"/>
                  <a:pt x="4522651" y="365125"/>
                </a:cubicBezTo>
                <a:cubicBezTo>
                  <a:pt x="4264784" y="368720"/>
                  <a:pt x="4254515" y="321094"/>
                  <a:pt x="4064000" y="365125"/>
                </a:cubicBezTo>
                <a:cubicBezTo>
                  <a:pt x="3873485" y="409156"/>
                  <a:pt x="3720641" y="311210"/>
                  <a:pt x="3605349" y="365125"/>
                </a:cubicBezTo>
                <a:cubicBezTo>
                  <a:pt x="3490057" y="419040"/>
                  <a:pt x="3323952" y="331403"/>
                  <a:pt x="3146697" y="365125"/>
                </a:cubicBezTo>
                <a:cubicBezTo>
                  <a:pt x="2969442" y="398847"/>
                  <a:pt x="3034233" y="361732"/>
                  <a:pt x="2931886" y="365125"/>
                </a:cubicBezTo>
                <a:cubicBezTo>
                  <a:pt x="2829539" y="368518"/>
                  <a:pt x="2403273" y="318640"/>
                  <a:pt x="2107474" y="365125"/>
                </a:cubicBezTo>
                <a:cubicBezTo>
                  <a:pt x="1811675" y="411610"/>
                  <a:pt x="1646294" y="269585"/>
                  <a:pt x="1283063" y="365125"/>
                </a:cubicBezTo>
                <a:cubicBezTo>
                  <a:pt x="919832" y="460665"/>
                  <a:pt x="1158029" y="342060"/>
                  <a:pt x="1068251" y="365125"/>
                </a:cubicBezTo>
                <a:cubicBezTo>
                  <a:pt x="978473" y="388190"/>
                  <a:pt x="854003" y="338611"/>
                  <a:pt x="731520" y="365125"/>
                </a:cubicBezTo>
                <a:cubicBezTo>
                  <a:pt x="609037" y="391639"/>
                  <a:pt x="211468" y="325243"/>
                  <a:pt x="0" y="365125"/>
                </a:cubicBezTo>
                <a:close/>
              </a:path>
              <a:path w="12192000" h="365125" stroke="0" extrusionOk="0">
                <a:moveTo>
                  <a:pt x="0" y="365125"/>
                </a:moveTo>
                <a:cubicBezTo>
                  <a:pt x="108102" y="354470"/>
                  <a:pt x="268471" y="374153"/>
                  <a:pt x="458651" y="351389"/>
                </a:cubicBezTo>
                <a:cubicBezTo>
                  <a:pt x="648831" y="328625"/>
                  <a:pt x="578846" y="353993"/>
                  <a:pt x="673463" y="344956"/>
                </a:cubicBezTo>
                <a:cubicBezTo>
                  <a:pt x="768080" y="335919"/>
                  <a:pt x="1168933" y="394631"/>
                  <a:pt x="1497874" y="320267"/>
                </a:cubicBezTo>
                <a:cubicBezTo>
                  <a:pt x="1826815" y="245903"/>
                  <a:pt x="1772078" y="319665"/>
                  <a:pt x="1956526" y="306531"/>
                </a:cubicBezTo>
                <a:cubicBezTo>
                  <a:pt x="2140974" y="293396"/>
                  <a:pt x="2280018" y="341437"/>
                  <a:pt x="2415177" y="292795"/>
                </a:cubicBezTo>
                <a:cubicBezTo>
                  <a:pt x="2550336" y="244153"/>
                  <a:pt x="2980949" y="285243"/>
                  <a:pt x="3239589" y="268106"/>
                </a:cubicBezTo>
                <a:cubicBezTo>
                  <a:pt x="3498229" y="250969"/>
                  <a:pt x="3495971" y="293503"/>
                  <a:pt x="3576320" y="258022"/>
                </a:cubicBezTo>
                <a:cubicBezTo>
                  <a:pt x="3656669" y="222541"/>
                  <a:pt x="3995911" y="309613"/>
                  <a:pt x="4400731" y="233332"/>
                </a:cubicBezTo>
                <a:cubicBezTo>
                  <a:pt x="4805552" y="157051"/>
                  <a:pt x="4993008" y="269827"/>
                  <a:pt x="5225143" y="208643"/>
                </a:cubicBezTo>
                <a:cubicBezTo>
                  <a:pt x="5457278" y="147458"/>
                  <a:pt x="5593089" y="238897"/>
                  <a:pt x="5805714" y="191256"/>
                </a:cubicBezTo>
                <a:cubicBezTo>
                  <a:pt x="6018339" y="143615"/>
                  <a:pt x="6453730" y="204213"/>
                  <a:pt x="6630126" y="166567"/>
                </a:cubicBezTo>
                <a:cubicBezTo>
                  <a:pt x="6806522" y="128921"/>
                  <a:pt x="6886744" y="161984"/>
                  <a:pt x="7088777" y="152831"/>
                </a:cubicBezTo>
                <a:cubicBezTo>
                  <a:pt x="7290810" y="143678"/>
                  <a:pt x="7433257" y="156410"/>
                  <a:pt x="7547429" y="139095"/>
                </a:cubicBezTo>
                <a:cubicBezTo>
                  <a:pt x="7661601" y="121780"/>
                  <a:pt x="7932654" y="135746"/>
                  <a:pt x="8249920" y="118057"/>
                </a:cubicBezTo>
                <a:cubicBezTo>
                  <a:pt x="8567186" y="100367"/>
                  <a:pt x="8615799" y="120862"/>
                  <a:pt x="8708571" y="104321"/>
                </a:cubicBezTo>
                <a:cubicBezTo>
                  <a:pt x="8801343" y="87780"/>
                  <a:pt x="9258730" y="158347"/>
                  <a:pt x="9532983" y="79632"/>
                </a:cubicBezTo>
                <a:cubicBezTo>
                  <a:pt x="9807236" y="917"/>
                  <a:pt x="10029800" y="84470"/>
                  <a:pt x="10357394" y="54943"/>
                </a:cubicBezTo>
                <a:cubicBezTo>
                  <a:pt x="10684988" y="25416"/>
                  <a:pt x="10728161" y="92046"/>
                  <a:pt x="10937966" y="37556"/>
                </a:cubicBezTo>
                <a:cubicBezTo>
                  <a:pt x="11147771" y="-16934"/>
                  <a:pt x="11198267" y="55680"/>
                  <a:pt x="11396617" y="23820"/>
                </a:cubicBezTo>
                <a:cubicBezTo>
                  <a:pt x="11594967" y="-8040"/>
                  <a:pt x="11524360" y="26333"/>
                  <a:pt x="11611429" y="17387"/>
                </a:cubicBezTo>
                <a:cubicBezTo>
                  <a:pt x="11698498" y="8441"/>
                  <a:pt x="11972828" y="15049"/>
                  <a:pt x="12192000" y="0"/>
                </a:cubicBezTo>
                <a:cubicBezTo>
                  <a:pt x="12218189" y="121797"/>
                  <a:pt x="12182523" y="280113"/>
                  <a:pt x="12192000" y="365125"/>
                </a:cubicBezTo>
                <a:cubicBezTo>
                  <a:pt x="12099655" y="407975"/>
                  <a:pt x="11872487" y="324308"/>
                  <a:pt x="11733349" y="365125"/>
                </a:cubicBezTo>
                <a:cubicBezTo>
                  <a:pt x="11594211" y="405942"/>
                  <a:pt x="11357326" y="344809"/>
                  <a:pt x="11152777" y="365125"/>
                </a:cubicBezTo>
                <a:cubicBezTo>
                  <a:pt x="10948228" y="385441"/>
                  <a:pt x="11013874" y="354614"/>
                  <a:pt x="10937966" y="365125"/>
                </a:cubicBezTo>
                <a:cubicBezTo>
                  <a:pt x="10862058" y="375636"/>
                  <a:pt x="10788659" y="341386"/>
                  <a:pt x="10723154" y="365125"/>
                </a:cubicBezTo>
                <a:cubicBezTo>
                  <a:pt x="10657649" y="388864"/>
                  <a:pt x="10298883" y="343772"/>
                  <a:pt x="10142583" y="365125"/>
                </a:cubicBezTo>
                <a:cubicBezTo>
                  <a:pt x="9986283" y="386478"/>
                  <a:pt x="9898772" y="335120"/>
                  <a:pt x="9805851" y="365125"/>
                </a:cubicBezTo>
                <a:cubicBezTo>
                  <a:pt x="9712930" y="395130"/>
                  <a:pt x="9325150" y="330659"/>
                  <a:pt x="9103360" y="365125"/>
                </a:cubicBezTo>
                <a:cubicBezTo>
                  <a:pt x="8881570" y="399591"/>
                  <a:pt x="8877581" y="330711"/>
                  <a:pt x="8766629" y="365125"/>
                </a:cubicBezTo>
                <a:cubicBezTo>
                  <a:pt x="8655677" y="399539"/>
                  <a:pt x="8370182" y="334523"/>
                  <a:pt x="8064137" y="365125"/>
                </a:cubicBezTo>
                <a:cubicBezTo>
                  <a:pt x="7758092" y="395727"/>
                  <a:pt x="7894199" y="355909"/>
                  <a:pt x="7849326" y="365125"/>
                </a:cubicBezTo>
                <a:cubicBezTo>
                  <a:pt x="7804453" y="374341"/>
                  <a:pt x="7422506" y="316709"/>
                  <a:pt x="7146834" y="365125"/>
                </a:cubicBezTo>
                <a:cubicBezTo>
                  <a:pt x="6871162" y="413541"/>
                  <a:pt x="6938751" y="359479"/>
                  <a:pt x="6810103" y="365125"/>
                </a:cubicBezTo>
                <a:cubicBezTo>
                  <a:pt x="6681455" y="370771"/>
                  <a:pt x="6695255" y="343272"/>
                  <a:pt x="6595291" y="365125"/>
                </a:cubicBezTo>
                <a:cubicBezTo>
                  <a:pt x="6495327" y="386978"/>
                  <a:pt x="6345684" y="364999"/>
                  <a:pt x="6258560" y="365125"/>
                </a:cubicBezTo>
                <a:cubicBezTo>
                  <a:pt x="6171436" y="365251"/>
                  <a:pt x="5734744" y="293022"/>
                  <a:pt x="5556069" y="365125"/>
                </a:cubicBezTo>
                <a:cubicBezTo>
                  <a:pt x="5377394" y="437228"/>
                  <a:pt x="5350353" y="352770"/>
                  <a:pt x="5219337" y="365125"/>
                </a:cubicBezTo>
                <a:cubicBezTo>
                  <a:pt x="5088321" y="377480"/>
                  <a:pt x="5109637" y="350597"/>
                  <a:pt x="5004526" y="365125"/>
                </a:cubicBezTo>
                <a:cubicBezTo>
                  <a:pt x="4899415" y="379653"/>
                  <a:pt x="4761887" y="335652"/>
                  <a:pt x="4667794" y="365125"/>
                </a:cubicBezTo>
                <a:cubicBezTo>
                  <a:pt x="4573701" y="394598"/>
                  <a:pt x="4307238" y="323806"/>
                  <a:pt x="4209143" y="365125"/>
                </a:cubicBezTo>
                <a:cubicBezTo>
                  <a:pt x="4111048" y="406444"/>
                  <a:pt x="3840392" y="322625"/>
                  <a:pt x="3628571" y="365125"/>
                </a:cubicBezTo>
                <a:cubicBezTo>
                  <a:pt x="3416750" y="407625"/>
                  <a:pt x="3359700" y="353652"/>
                  <a:pt x="3291840" y="365125"/>
                </a:cubicBezTo>
                <a:cubicBezTo>
                  <a:pt x="3223980" y="376598"/>
                  <a:pt x="2705549" y="339301"/>
                  <a:pt x="2467429" y="365125"/>
                </a:cubicBezTo>
                <a:cubicBezTo>
                  <a:pt x="2229309" y="390949"/>
                  <a:pt x="2158303" y="317569"/>
                  <a:pt x="1886857" y="365125"/>
                </a:cubicBezTo>
                <a:cubicBezTo>
                  <a:pt x="1615411" y="412681"/>
                  <a:pt x="1303276" y="296470"/>
                  <a:pt x="1062446" y="365125"/>
                </a:cubicBezTo>
                <a:cubicBezTo>
                  <a:pt x="821616" y="433780"/>
                  <a:pt x="243337" y="310443"/>
                  <a:pt x="0" y="36512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triangle">
                    <a:avLst>
                      <a:gd name="adj" fmla="val 10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C157E-FE30-354F-8EC5-BFD7BAE1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3675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D6BE5-AC3A-00EF-3E98-281FC0CC2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ED933A-88C6-D644-DDF8-F26B4C61971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73667" y="2828835"/>
            <a:ext cx="5244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EE3131"/>
                </a:solidFill>
              </a:rPr>
              <a:t>Thank you!!!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974DDDF-07AD-A853-75BC-19356974DA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>
            <a:off x="-1" y="0"/>
            <a:ext cx="12192000" cy="457200"/>
          </a:xfrm>
          <a:custGeom>
            <a:avLst/>
            <a:gdLst>
              <a:gd name="connsiteX0" fmla="*/ 0 w 12192000"/>
              <a:gd name="connsiteY0" fmla="*/ 457200 h 457200"/>
              <a:gd name="connsiteX1" fmla="*/ 458651 w 12192000"/>
              <a:gd name="connsiteY1" fmla="*/ 440001 h 457200"/>
              <a:gd name="connsiteX2" fmla="*/ 917303 w 12192000"/>
              <a:gd name="connsiteY2" fmla="*/ 422801 h 457200"/>
              <a:gd name="connsiteX3" fmla="*/ 1619794 w 12192000"/>
              <a:gd name="connsiteY3" fmla="*/ 396458 h 457200"/>
              <a:gd name="connsiteX4" fmla="*/ 2200366 w 12192000"/>
              <a:gd name="connsiteY4" fmla="*/ 374686 h 457200"/>
              <a:gd name="connsiteX5" fmla="*/ 3024777 w 12192000"/>
              <a:gd name="connsiteY5" fmla="*/ 343771 h 457200"/>
              <a:gd name="connsiteX6" fmla="*/ 3849189 w 12192000"/>
              <a:gd name="connsiteY6" fmla="*/ 312855 h 457200"/>
              <a:gd name="connsiteX7" fmla="*/ 4551680 w 12192000"/>
              <a:gd name="connsiteY7" fmla="*/ 286512 h 457200"/>
              <a:gd name="connsiteX8" fmla="*/ 5254171 w 12192000"/>
              <a:gd name="connsiteY8" fmla="*/ 260169 h 457200"/>
              <a:gd name="connsiteX9" fmla="*/ 5956663 w 12192000"/>
              <a:gd name="connsiteY9" fmla="*/ 233825 h 457200"/>
              <a:gd name="connsiteX10" fmla="*/ 6293394 w 12192000"/>
              <a:gd name="connsiteY10" fmla="*/ 221198 h 457200"/>
              <a:gd name="connsiteX11" fmla="*/ 7117806 w 12192000"/>
              <a:gd name="connsiteY11" fmla="*/ 190282 h 457200"/>
              <a:gd name="connsiteX12" fmla="*/ 7698377 w 12192000"/>
              <a:gd name="connsiteY12" fmla="*/ 168511 h 457200"/>
              <a:gd name="connsiteX13" fmla="*/ 7913189 w 12192000"/>
              <a:gd name="connsiteY13" fmla="*/ 160455 h 457200"/>
              <a:gd name="connsiteX14" fmla="*/ 8493760 w 12192000"/>
              <a:gd name="connsiteY14" fmla="*/ 138684 h 457200"/>
              <a:gd name="connsiteX15" fmla="*/ 8952411 w 12192000"/>
              <a:gd name="connsiteY15" fmla="*/ 121485 h 457200"/>
              <a:gd name="connsiteX16" fmla="*/ 9411063 w 12192000"/>
              <a:gd name="connsiteY16" fmla="*/ 104285 h 457200"/>
              <a:gd name="connsiteX17" fmla="*/ 9869714 w 12192000"/>
              <a:gd name="connsiteY17" fmla="*/ 87086 h 457200"/>
              <a:gd name="connsiteX18" fmla="*/ 10328366 w 12192000"/>
              <a:gd name="connsiteY18" fmla="*/ 69886 h 457200"/>
              <a:gd name="connsiteX19" fmla="*/ 11030857 w 12192000"/>
              <a:gd name="connsiteY19" fmla="*/ 43543 h 457200"/>
              <a:gd name="connsiteX20" fmla="*/ 11611429 w 12192000"/>
              <a:gd name="connsiteY20" fmla="*/ 21771 h 457200"/>
              <a:gd name="connsiteX21" fmla="*/ 12192000 w 12192000"/>
              <a:gd name="connsiteY21" fmla="*/ 0 h 457200"/>
              <a:gd name="connsiteX22" fmla="*/ 12192000 w 12192000"/>
              <a:gd name="connsiteY22" fmla="*/ 457200 h 457200"/>
              <a:gd name="connsiteX23" fmla="*/ 11489509 w 12192000"/>
              <a:gd name="connsiteY23" fmla="*/ 457200 h 457200"/>
              <a:gd name="connsiteX24" fmla="*/ 11030857 w 12192000"/>
              <a:gd name="connsiteY24" fmla="*/ 457200 h 457200"/>
              <a:gd name="connsiteX25" fmla="*/ 10206446 w 12192000"/>
              <a:gd name="connsiteY25" fmla="*/ 457200 h 457200"/>
              <a:gd name="connsiteX26" fmla="*/ 9869714 w 12192000"/>
              <a:gd name="connsiteY26" fmla="*/ 457200 h 457200"/>
              <a:gd name="connsiteX27" fmla="*/ 9045303 w 12192000"/>
              <a:gd name="connsiteY27" fmla="*/ 457200 h 457200"/>
              <a:gd name="connsiteX28" fmla="*/ 8708571 w 12192000"/>
              <a:gd name="connsiteY28" fmla="*/ 457200 h 457200"/>
              <a:gd name="connsiteX29" fmla="*/ 8006080 w 12192000"/>
              <a:gd name="connsiteY29" fmla="*/ 457200 h 457200"/>
              <a:gd name="connsiteX30" fmla="*/ 7181669 w 12192000"/>
              <a:gd name="connsiteY30" fmla="*/ 457200 h 457200"/>
              <a:gd name="connsiteX31" fmla="*/ 6966857 w 12192000"/>
              <a:gd name="connsiteY31" fmla="*/ 457200 h 457200"/>
              <a:gd name="connsiteX32" fmla="*/ 6142446 w 12192000"/>
              <a:gd name="connsiteY32" fmla="*/ 457200 h 457200"/>
              <a:gd name="connsiteX33" fmla="*/ 5318034 w 12192000"/>
              <a:gd name="connsiteY33" fmla="*/ 457200 h 457200"/>
              <a:gd name="connsiteX34" fmla="*/ 5103223 w 12192000"/>
              <a:gd name="connsiteY34" fmla="*/ 457200 h 457200"/>
              <a:gd name="connsiteX35" fmla="*/ 4522651 w 12192000"/>
              <a:gd name="connsiteY35" fmla="*/ 457200 h 457200"/>
              <a:gd name="connsiteX36" fmla="*/ 4064000 w 12192000"/>
              <a:gd name="connsiteY36" fmla="*/ 457200 h 457200"/>
              <a:gd name="connsiteX37" fmla="*/ 3605349 w 12192000"/>
              <a:gd name="connsiteY37" fmla="*/ 457200 h 457200"/>
              <a:gd name="connsiteX38" fmla="*/ 3146697 w 12192000"/>
              <a:gd name="connsiteY38" fmla="*/ 457200 h 457200"/>
              <a:gd name="connsiteX39" fmla="*/ 2931886 w 12192000"/>
              <a:gd name="connsiteY39" fmla="*/ 457200 h 457200"/>
              <a:gd name="connsiteX40" fmla="*/ 2107474 w 12192000"/>
              <a:gd name="connsiteY40" fmla="*/ 457200 h 457200"/>
              <a:gd name="connsiteX41" fmla="*/ 1283063 w 12192000"/>
              <a:gd name="connsiteY41" fmla="*/ 457200 h 457200"/>
              <a:gd name="connsiteX42" fmla="*/ 1068251 w 12192000"/>
              <a:gd name="connsiteY42" fmla="*/ 457200 h 457200"/>
              <a:gd name="connsiteX43" fmla="*/ 731520 w 12192000"/>
              <a:gd name="connsiteY43" fmla="*/ 457200 h 457200"/>
              <a:gd name="connsiteX44" fmla="*/ 0 w 12192000"/>
              <a:gd name="connsiteY44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457200" fill="none" extrusionOk="0">
                <a:moveTo>
                  <a:pt x="0" y="457200"/>
                </a:moveTo>
                <a:cubicBezTo>
                  <a:pt x="198731" y="411244"/>
                  <a:pt x="289007" y="458570"/>
                  <a:pt x="458651" y="440001"/>
                </a:cubicBezTo>
                <a:cubicBezTo>
                  <a:pt x="628295" y="421432"/>
                  <a:pt x="714087" y="471822"/>
                  <a:pt x="917303" y="422801"/>
                </a:cubicBezTo>
                <a:cubicBezTo>
                  <a:pt x="1120519" y="373780"/>
                  <a:pt x="1467071" y="459784"/>
                  <a:pt x="1619794" y="396458"/>
                </a:cubicBezTo>
                <a:cubicBezTo>
                  <a:pt x="1772517" y="333132"/>
                  <a:pt x="1967437" y="389210"/>
                  <a:pt x="2200366" y="374686"/>
                </a:cubicBezTo>
                <a:cubicBezTo>
                  <a:pt x="2433295" y="360162"/>
                  <a:pt x="2723747" y="397994"/>
                  <a:pt x="3024777" y="343771"/>
                </a:cubicBezTo>
                <a:cubicBezTo>
                  <a:pt x="3325807" y="289548"/>
                  <a:pt x="3527511" y="370356"/>
                  <a:pt x="3849189" y="312855"/>
                </a:cubicBezTo>
                <a:cubicBezTo>
                  <a:pt x="4170867" y="255354"/>
                  <a:pt x="4272333" y="347593"/>
                  <a:pt x="4551680" y="286512"/>
                </a:cubicBezTo>
                <a:cubicBezTo>
                  <a:pt x="4831027" y="225431"/>
                  <a:pt x="4909040" y="343642"/>
                  <a:pt x="5254171" y="260169"/>
                </a:cubicBezTo>
                <a:cubicBezTo>
                  <a:pt x="5599301" y="176696"/>
                  <a:pt x="5785375" y="248423"/>
                  <a:pt x="5956663" y="233825"/>
                </a:cubicBezTo>
                <a:cubicBezTo>
                  <a:pt x="6127951" y="219227"/>
                  <a:pt x="6198946" y="242718"/>
                  <a:pt x="6293394" y="221198"/>
                </a:cubicBezTo>
                <a:cubicBezTo>
                  <a:pt x="6387842" y="199678"/>
                  <a:pt x="6844689" y="254416"/>
                  <a:pt x="7117806" y="190282"/>
                </a:cubicBezTo>
                <a:cubicBezTo>
                  <a:pt x="7390923" y="126148"/>
                  <a:pt x="7562136" y="228967"/>
                  <a:pt x="7698377" y="168511"/>
                </a:cubicBezTo>
                <a:cubicBezTo>
                  <a:pt x="7834618" y="108055"/>
                  <a:pt x="7824812" y="181714"/>
                  <a:pt x="7913189" y="160455"/>
                </a:cubicBezTo>
                <a:cubicBezTo>
                  <a:pt x="8001566" y="139196"/>
                  <a:pt x="8224855" y="184411"/>
                  <a:pt x="8493760" y="138684"/>
                </a:cubicBezTo>
                <a:cubicBezTo>
                  <a:pt x="8762665" y="92957"/>
                  <a:pt x="8766008" y="143583"/>
                  <a:pt x="8952411" y="121485"/>
                </a:cubicBezTo>
                <a:cubicBezTo>
                  <a:pt x="9138813" y="99386"/>
                  <a:pt x="9275264" y="139979"/>
                  <a:pt x="9411063" y="104285"/>
                </a:cubicBezTo>
                <a:cubicBezTo>
                  <a:pt x="9546862" y="68591"/>
                  <a:pt x="9750318" y="121714"/>
                  <a:pt x="9869714" y="87086"/>
                </a:cubicBezTo>
                <a:cubicBezTo>
                  <a:pt x="9989110" y="52458"/>
                  <a:pt x="10135911" y="126893"/>
                  <a:pt x="10328366" y="69886"/>
                </a:cubicBezTo>
                <a:cubicBezTo>
                  <a:pt x="10520821" y="12879"/>
                  <a:pt x="10750616" y="90045"/>
                  <a:pt x="11030857" y="43543"/>
                </a:cubicBezTo>
                <a:cubicBezTo>
                  <a:pt x="11311098" y="-2960"/>
                  <a:pt x="11325294" y="101623"/>
                  <a:pt x="11611429" y="21771"/>
                </a:cubicBezTo>
                <a:cubicBezTo>
                  <a:pt x="11897564" y="-58081"/>
                  <a:pt x="11983612" y="64185"/>
                  <a:pt x="12192000" y="0"/>
                </a:cubicBezTo>
                <a:cubicBezTo>
                  <a:pt x="12237010" y="216595"/>
                  <a:pt x="12187083" y="244609"/>
                  <a:pt x="12192000" y="457200"/>
                </a:cubicBezTo>
                <a:cubicBezTo>
                  <a:pt x="11884149" y="489513"/>
                  <a:pt x="11706933" y="411331"/>
                  <a:pt x="11489509" y="457200"/>
                </a:cubicBezTo>
                <a:cubicBezTo>
                  <a:pt x="11272085" y="503069"/>
                  <a:pt x="11192424" y="409993"/>
                  <a:pt x="11030857" y="457200"/>
                </a:cubicBezTo>
                <a:cubicBezTo>
                  <a:pt x="10869290" y="504407"/>
                  <a:pt x="10585604" y="392229"/>
                  <a:pt x="10206446" y="457200"/>
                </a:cubicBezTo>
                <a:cubicBezTo>
                  <a:pt x="9827288" y="522171"/>
                  <a:pt x="10002026" y="430244"/>
                  <a:pt x="9869714" y="457200"/>
                </a:cubicBezTo>
                <a:cubicBezTo>
                  <a:pt x="9737402" y="484156"/>
                  <a:pt x="9275391" y="439960"/>
                  <a:pt x="9045303" y="457200"/>
                </a:cubicBezTo>
                <a:cubicBezTo>
                  <a:pt x="8815215" y="474440"/>
                  <a:pt x="8835812" y="448350"/>
                  <a:pt x="8708571" y="457200"/>
                </a:cubicBezTo>
                <a:cubicBezTo>
                  <a:pt x="8581330" y="466050"/>
                  <a:pt x="8261222" y="387597"/>
                  <a:pt x="8006080" y="457200"/>
                </a:cubicBezTo>
                <a:cubicBezTo>
                  <a:pt x="7750938" y="526803"/>
                  <a:pt x="7544855" y="371470"/>
                  <a:pt x="7181669" y="457200"/>
                </a:cubicBezTo>
                <a:cubicBezTo>
                  <a:pt x="6818483" y="542930"/>
                  <a:pt x="7033038" y="448437"/>
                  <a:pt x="6966857" y="457200"/>
                </a:cubicBezTo>
                <a:cubicBezTo>
                  <a:pt x="6900676" y="465963"/>
                  <a:pt x="6433975" y="426229"/>
                  <a:pt x="6142446" y="457200"/>
                </a:cubicBezTo>
                <a:cubicBezTo>
                  <a:pt x="5850917" y="488171"/>
                  <a:pt x="5667478" y="375907"/>
                  <a:pt x="5318034" y="457200"/>
                </a:cubicBezTo>
                <a:cubicBezTo>
                  <a:pt x="4968590" y="538493"/>
                  <a:pt x="5173787" y="431633"/>
                  <a:pt x="5103223" y="457200"/>
                </a:cubicBezTo>
                <a:cubicBezTo>
                  <a:pt x="5032659" y="482767"/>
                  <a:pt x="4780518" y="453605"/>
                  <a:pt x="4522651" y="457200"/>
                </a:cubicBezTo>
                <a:cubicBezTo>
                  <a:pt x="4264784" y="460795"/>
                  <a:pt x="4254515" y="413169"/>
                  <a:pt x="4064000" y="457200"/>
                </a:cubicBezTo>
                <a:cubicBezTo>
                  <a:pt x="3873485" y="501231"/>
                  <a:pt x="3720641" y="403285"/>
                  <a:pt x="3605349" y="457200"/>
                </a:cubicBezTo>
                <a:cubicBezTo>
                  <a:pt x="3490057" y="511115"/>
                  <a:pt x="3323952" y="423478"/>
                  <a:pt x="3146697" y="457200"/>
                </a:cubicBezTo>
                <a:cubicBezTo>
                  <a:pt x="2969442" y="490922"/>
                  <a:pt x="3034233" y="453807"/>
                  <a:pt x="2931886" y="457200"/>
                </a:cubicBezTo>
                <a:cubicBezTo>
                  <a:pt x="2829539" y="460593"/>
                  <a:pt x="2403273" y="410715"/>
                  <a:pt x="2107474" y="457200"/>
                </a:cubicBezTo>
                <a:cubicBezTo>
                  <a:pt x="1811675" y="503685"/>
                  <a:pt x="1646294" y="361660"/>
                  <a:pt x="1283063" y="457200"/>
                </a:cubicBezTo>
                <a:cubicBezTo>
                  <a:pt x="919832" y="552740"/>
                  <a:pt x="1158029" y="434135"/>
                  <a:pt x="1068251" y="457200"/>
                </a:cubicBezTo>
                <a:cubicBezTo>
                  <a:pt x="978473" y="480265"/>
                  <a:pt x="854003" y="430686"/>
                  <a:pt x="731520" y="457200"/>
                </a:cubicBezTo>
                <a:cubicBezTo>
                  <a:pt x="609037" y="483714"/>
                  <a:pt x="211468" y="417318"/>
                  <a:pt x="0" y="457200"/>
                </a:cubicBezTo>
                <a:close/>
              </a:path>
              <a:path w="12192000" h="457200" stroke="0" extrusionOk="0">
                <a:moveTo>
                  <a:pt x="0" y="457200"/>
                </a:moveTo>
                <a:cubicBezTo>
                  <a:pt x="201959" y="396456"/>
                  <a:pt x="271435" y="501755"/>
                  <a:pt x="458651" y="440001"/>
                </a:cubicBezTo>
                <a:cubicBezTo>
                  <a:pt x="645867" y="378247"/>
                  <a:pt x="602805" y="449153"/>
                  <a:pt x="673463" y="431945"/>
                </a:cubicBezTo>
                <a:cubicBezTo>
                  <a:pt x="744121" y="414737"/>
                  <a:pt x="1275918" y="501158"/>
                  <a:pt x="1497874" y="401030"/>
                </a:cubicBezTo>
                <a:cubicBezTo>
                  <a:pt x="1719830" y="300901"/>
                  <a:pt x="1819774" y="393851"/>
                  <a:pt x="1956526" y="383830"/>
                </a:cubicBezTo>
                <a:cubicBezTo>
                  <a:pt x="2093278" y="373809"/>
                  <a:pt x="2295430" y="402519"/>
                  <a:pt x="2415177" y="366631"/>
                </a:cubicBezTo>
                <a:cubicBezTo>
                  <a:pt x="2534924" y="330743"/>
                  <a:pt x="2882856" y="405551"/>
                  <a:pt x="3239589" y="335715"/>
                </a:cubicBezTo>
                <a:cubicBezTo>
                  <a:pt x="3596322" y="265880"/>
                  <a:pt x="3495530" y="339617"/>
                  <a:pt x="3576320" y="323088"/>
                </a:cubicBezTo>
                <a:cubicBezTo>
                  <a:pt x="3657110" y="306559"/>
                  <a:pt x="4017500" y="361245"/>
                  <a:pt x="4400731" y="292173"/>
                </a:cubicBezTo>
                <a:cubicBezTo>
                  <a:pt x="4783962" y="223101"/>
                  <a:pt x="4905786" y="315977"/>
                  <a:pt x="5225143" y="261257"/>
                </a:cubicBezTo>
                <a:cubicBezTo>
                  <a:pt x="5544500" y="206538"/>
                  <a:pt x="5651839" y="259269"/>
                  <a:pt x="5805714" y="239486"/>
                </a:cubicBezTo>
                <a:cubicBezTo>
                  <a:pt x="5959589" y="219703"/>
                  <a:pt x="6294581" y="228362"/>
                  <a:pt x="6630126" y="208570"/>
                </a:cubicBezTo>
                <a:cubicBezTo>
                  <a:pt x="6965671" y="188779"/>
                  <a:pt x="6969528" y="220810"/>
                  <a:pt x="7088777" y="191371"/>
                </a:cubicBezTo>
                <a:cubicBezTo>
                  <a:pt x="7208025" y="161932"/>
                  <a:pt x="7442161" y="207616"/>
                  <a:pt x="7547429" y="174171"/>
                </a:cubicBezTo>
                <a:cubicBezTo>
                  <a:pt x="7652697" y="140726"/>
                  <a:pt x="7932531" y="188432"/>
                  <a:pt x="8249920" y="147828"/>
                </a:cubicBezTo>
                <a:cubicBezTo>
                  <a:pt x="8567309" y="107224"/>
                  <a:pt x="8535595" y="160760"/>
                  <a:pt x="8708571" y="130629"/>
                </a:cubicBezTo>
                <a:cubicBezTo>
                  <a:pt x="8881547" y="100498"/>
                  <a:pt x="9191791" y="207550"/>
                  <a:pt x="9532983" y="99713"/>
                </a:cubicBezTo>
                <a:cubicBezTo>
                  <a:pt x="9874175" y="-8124"/>
                  <a:pt x="10070046" y="146691"/>
                  <a:pt x="10357394" y="68798"/>
                </a:cubicBezTo>
                <a:cubicBezTo>
                  <a:pt x="10644741" y="-9096"/>
                  <a:pt x="10736850" y="81964"/>
                  <a:pt x="10937966" y="47026"/>
                </a:cubicBezTo>
                <a:cubicBezTo>
                  <a:pt x="11139082" y="12088"/>
                  <a:pt x="11266978" y="51892"/>
                  <a:pt x="11396617" y="29827"/>
                </a:cubicBezTo>
                <a:cubicBezTo>
                  <a:pt x="11526256" y="7762"/>
                  <a:pt x="11514129" y="50383"/>
                  <a:pt x="11611429" y="21771"/>
                </a:cubicBezTo>
                <a:cubicBezTo>
                  <a:pt x="11708730" y="-6840"/>
                  <a:pt x="11909724" y="11261"/>
                  <a:pt x="12192000" y="0"/>
                </a:cubicBezTo>
                <a:cubicBezTo>
                  <a:pt x="12203330" y="115130"/>
                  <a:pt x="12152805" y="337771"/>
                  <a:pt x="12192000" y="457200"/>
                </a:cubicBezTo>
                <a:cubicBezTo>
                  <a:pt x="12099655" y="500050"/>
                  <a:pt x="11872487" y="416383"/>
                  <a:pt x="11733349" y="457200"/>
                </a:cubicBezTo>
                <a:cubicBezTo>
                  <a:pt x="11594211" y="498017"/>
                  <a:pt x="11357326" y="436884"/>
                  <a:pt x="11152777" y="457200"/>
                </a:cubicBezTo>
                <a:cubicBezTo>
                  <a:pt x="10948228" y="477516"/>
                  <a:pt x="11013874" y="446689"/>
                  <a:pt x="10937966" y="457200"/>
                </a:cubicBezTo>
                <a:cubicBezTo>
                  <a:pt x="10862058" y="467711"/>
                  <a:pt x="10788659" y="433461"/>
                  <a:pt x="10723154" y="457200"/>
                </a:cubicBezTo>
                <a:cubicBezTo>
                  <a:pt x="10657649" y="480939"/>
                  <a:pt x="10298883" y="435847"/>
                  <a:pt x="10142583" y="457200"/>
                </a:cubicBezTo>
                <a:cubicBezTo>
                  <a:pt x="9986283" y="478553"/>
                  <a:pt x="9898772" y="427195"/>
                  <a:pt x="9805851" y="457200"/>
                </a:cubicBezTo>
                <a:cubicBezTo>
                  <a:pt x="9712930" y="487205"/>
                  <a:pt x="9325150" y="422734"/>
                  <a:pt x="9103360" y="457200"/>
                </a:cubicBezTo>
                <a:cubicBezTo>
                  <a:pt x="8881570" y="491666"/>
                  <a:pt x="8877581" y="422786"/>
                  <a:pt x="8766629" y="457200"/>
                </a:cubicBezTo>
                <a:cubicBezTo>
                  <a:pt x="8655677" y="491614"/>
                  <a:pt x="8370182" y="426598"/>
                  <a:pt x="8064137" y="457200"/>
                </a:cubicBezTo>
                <a:cubicBezTo>
                  <a:pt x="7758092" y="487802"/>
                  <a:pt x="7894199" y="447984"/>
                  <a:pt x="7849326" y="457200"/>
                </a:cubicBezTo>
                <a:cubicBezTo>
                  <a:pt x="7804453" y="466416"/>
                  <a:pt x="7422506" y="408784"/>
                  <a:pt x="7146834" y="457200"/>
                </a:cubicBezTo>
                <a:cubicBezTo>
                  <a:pt x="6871162" y="505616"/>
                  <a:pt x="6938751" y="451554"/>
                  <a:pt x="6810103" y="457200"/>
                </a:cubicBezTo>
                <a:cubicBezTo>
                  <a:pt x="6681455" y="462846"/>
                  <a:pt x="6695255" y="435347"/>
                  <a:pt x="6595291" y="457200"/>
                </a:cubicBezTo>
                <a:cubicBezTo>
                  <a:pt x="6495327" y="479053"/>
                  <a:pt x="6345684" y="457074"/>
                  <a:pt x="6258560" y="457200"/>
                </a:cubicBezTo>
                <a:cubicBezTo>
                  <a:pt x="6171436" y="457326"/>
                  <a:pt x="5734744" y="385097"/>
                  <a:pt x="5556069" y="457200"/>
                </a:cubicBezTo>
                <a:cubicBezTo>
                  <a:pt x="5377394" y="529303"/>
                  <a:pt x="5350353" y="444845"/>
                  <a:pt x="5219337" y="457200"/>
                </a:cubicBezTo>
                <a:cubicBezTo>
                  <a:pt x="5088321" y="469555"/>
                  <a:pt x="5109637" y="442672"/>
                  <a:pt x="5004526" y="457200"/>
                </a:cubicBezTo>
                <a:cubicBezTo>
                  <a:pt x="4899415" y="471728"/>
                  <a:pt x="4761887" y="427727"/>
                  <a:pt x="4667794" y="457200"/>
                </a:cubicBezTo>
                <a:cubicBezTo>
                  <a:pt x="4573701" y="486673"/>
                  <a:pt x="4307238" y="415881"/>
                  <a:pt x="4209143" y="457200"/>
                </a:cubicBezTo>
                <a:cubicBezTo>
                  <a:pt x="4111048" y="498519"/>
                  <a:pt x="3840392" y="414700"/>
                  <a:pt x="3628571" y="457200"/>
                </a:cubicBezTo>
                <a:cubicBezTo>
                  <a:pt x="3416750" y="499700"/>
                  <a:pt x="3359700" y="445727"/>
                  <a:pt x="3291840" y="457200"/>
                </a:cubicBezTo>
                <a:cubicBezTo>
                  <a:pt x="3223980" y="468673"/>
                  <a:pt x="2705549" y="431376"/>
                  <a:pt x="2467429" y="457200"/>
                </a:cubicBezTo>
                <a:cubicBezTo>
                  <a:pt x="2229309" y="483024"/>
                  <a:pt x="2158303" y="409644"/>
                  <a:pt x="1886857" y="457200"/>
                </a:cubicBezTo>
                <a:cubicBezTo>
                  <a:pt x="1615411" y="504756"/>
                  <a:pt x="1303276" y="388545"/>
                  <a:pt x="1062446" y="457200"/>
                </a:cubicBezTo>
                <a:cubicBezTo>
                  <a:pt x="821616" y="525855"/>
                  <a:pt x="243337" y="402518"/>
                  <a:pt x="0" y="457200"/>
                </a:cubicBezTo>
                <a:close/>
              </a:path>
            </a:pathLst>
          </a:custGeom>
          <a:solidFill>
            <a:srgbClr val="EE3131"/>
          </a:solidFill>
          <a:ln>
            <a:solidFill>
              <a:srgbClr val="EE313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triangle">
                    <a:avLst>
                      <a:gd name="adj" fmla="val 10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A7F07A5-DFD8-78D0-6E21-A96E9565C3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>
            <a:off x="0" y="-1"/>
            <a:ext cx="12192000" cy="365125"/>
          </a:xfrm>
          <a:custGeom>
            <a:avLst/>
            <a:gdLst>
              <a:gd name="connsiteX0" fmla="*/ 0 w 12192000"/>
              <a:gd name="connsiteY0" fmla="*/ 365125 h 365125"/>
              <a:gd name="connsiteX1" fmla="*/ 458651 w 12192000"/>
              <a:gd name="connsiteY1" fmla="*/ 351389 h 365125"/>
              <a:gd name="connsiteX2" fmla="*/ 917303 w 12192000"/>
              <a:gd name="connsiteY2" fmla="*/ 337654 h 365125"/>
              <a:gd name="connsiteX3" fmla="*/ 1619794 w 12192000"/>
              <a:gd name="connsiteY3" fmla="*/ 316616 h 365125"/>
              <a:gd name="connsiteX4" fmla="*/ 2200366 w 12192000"/>
              <a:gd name="connsiteY4" fmla="*/ 299229 h 365125"/>
              <a:gd name="connsiteX5" fmla="*/ 3024777 w 12192000"/>
              <a:gd name="connsiteY5" fmla="*/ 274539 h 365125"/>
              <a:gd name="connsiteX6" fmla="*/ 3849189 w 12192000"/>
              <a:gd name="connsiteY6" fmla="*/ 249850 h 365125"/>
              <a:gd name="connsiteX7" fmla="*/ 4551680 w 12192000"/>
              <a:gd name="connsiteY7" fmla="*/ 228812 h 365125"/>
              <a:gd name="connsiteX8" fmla="*/ 5254171 w 12192000"/>
              <a:gd name="connsiteY8" fmla="*/ 207774 h 365125"/>
              <a:gd name="connsiteX9" fmla="*/ 5956663 w 12192000"/>
              <a:gd name="connsiteY9" fmla="*/ 186735 h 365125"/>
              <a:gd name="connsiteX10" fmla="*/ 6293394 w 12192000"/>
              <a:gd name="connsiteY10" fmla="*/ 176651 h 365125"/>
              <a:gd name="connsiteX11" fmla="*/ 7117806 w 12192000"/>
              <a:gd name="connsiteY11" fmla="*/ 151962 h 365125"/>
              <a:gd name="connsiteX12" fmla="*/ 7698377 w 12192000"/>
              <a:gd name="connsiteY12" fmla="*/ 134575 h 365125"/>
              <a:gd name="connsiteX13" fmla="*/ 7913189 w 12192000"/>
              <a:gd name="connsiteY13" fmla="*/ 128141 h 365125"/>
              <a:gd name="connsiteX14" fmla="*/ 8493760 w 12192000"/>
              <a:gd name="connsiteY14" fmla="*/ 110755 h 365125"/>
              <a:gd name="connsiteX15" fmla="*/ 8952411 w 12192000"/>
              <a:gd name="connsiteY15" fmla="*/ 97019 h 365125"/>
              <a:gd name="connsiteX16" fmla="*/ 9411063 w 12192000"/>
              <a:gd name="connsiteY16" fmla="*/ 83283 h 365125"/>
              <a:gd name="connsiteX17" fmla="*/ 9869714 w 12192000"/>
              <a:gd name="connsiteY17" fmla="*/ 69548 h 365125"/>
              <a:gd name="connsiteX18" fmla="*/ 10328366 w 12192000"/>
              <a:gd name="connsiteY18" fmla="*/ 55812 h 365125"/>
              <a:gd name="connsiteX19" fmla="*/ 11030857 w 12192000"/>
              <a:gd name="connsiteY19" fmla="*/ 34774 h 365125"/>
              <a:gd name="connsiteX20" fmla="*/ 11611429 w 12192000"/>
              <a:gd name="connsiteY20" fmla="*/ 17387 h 365125"/>
              <a:gd name="connsiteX21" fmla="*/ 12192000 w 12192000"/>
              <a:gd name="connsiteY21" fmla="*/ 0 h 365125"/>
              <a:gd name="connsiteX22" fmla="*/ 12192000 w 12192000"/>
              <a:gd name="connsiteY22" fmla="*/ 365125 h 365125"/>
              <a:gd name="connsiteX23" fmla="*/ 11489509 w 12192000"/>
              <a:gd name="connsiteY23" fmla="*/ 365125 h 365125"/>
              <a:gd name="connsiteX24" fmla="*/ 11030857 w 12192000"/>
              <a:gd name="connsiteY24" fmla="*/ 365125 h 365125"/>
              <a:gd name="connsiteX25" fmla="*/ 10206446 w 12192000"/>
              <a:gd name="connsiteY25" fmla="*/ 365125 h 365125"/>
              <a:gd name="connsiteX26" fmla="*/ 9869714 w 12192000"/>
              <a:gd name="connsiteY26" fmla="*/ 365125 h 365125"/>
              <a:gd name="connsiteX27" fmla="*/ 9045303 w 12192000"/>
              <a:gd name="connsiteY27" fmla="*/ 365125 h 365125"/>
              <a:gd name="connsiteX28" fmla="*/ 8708571 w 12192000"/>
              <a:gd name="connsiteY28" fmla="*/ 365125 h 365125"/>
              <a:gd name="connsiteX29" fmla="*/ 8006080 w 12192000"/>
              <a:gd name="connsiteY29" fmla="*/ 365125 h 365125"/>
              <a:gd name="connsiteX30" fmla="*/ 7181669 w 12192000"/>
              <a:gd name="connsiteY30" fmla="*/ 365125 h 365125"/>
              <a:gd name="connsiteX31" fmla="*/ 6966857 w 12192000"/>
              <a:gd name="connsiteY31" fmla="*/ 365125 h 365125"/>
              <a:gd name="connsiteX32" fmla="*/ 6142446 w 12192000"/>
              <a:gd name="connsiteY32" fmla="*/ 365125 h 365125"/>
              <a:gd name="connsiteX33" fmla="*/ 5318034 w 12192000"/>
              <a:gd name="connsiteY33" fmla="*/ 365125 h 365125"/>
              <a:gd name="connsiteX34" fmla="*/ 5103223 w 12192000"/>
              <a:gd name="connsiteY34" fmla="*/ 365125 h 365125"/>
              <a:gd name="connsiteX35" fmla="*/ 4522651 w 12192000"/>
              <a:gd name="connsiteY35" fmla="*/ 365125 h 365125"/>
              <a:gd name="connsiteX36" fmla="*/ 4064000 w 12192000"/>
              <a:gd name="connsiteY36" fmla="*/ 365125 h 365125"/>
              <a:gd name="connsiteX37" fmla="*/ 3605349 w 12192000"/>
              <a:gd name="connsiteY37" fmla="*/ 365125 h 365125"/>
              <a:gd name="connsiteX38" fmla="*/ 3146697 w 12192000"/>
              <a:gd name="connsiteY38" fmla="*/ 365125 h 365125"/>
              <a:gd name="connsiteX39" fmla="*/ 2931886 w 12192000"/>
              <a:gd name="connsiteY39" fmla="*/ 365125 h 365125"/>
              <a:gd name="connsiteX40" fmla="*/ 2107474 w 12192000"/>
              <a:gd name="connsiteY40" fmla="*/ 365125 h 365125"/>
              <a:gd name="connsiteX41" fmla="*/ 1283063 w 12192000"/>
              <a:gd name="connsiteY41" fmla="*/ 365125 h 365125"/>
              <a:gd name="connsiteX42" fmla="*/ 1068251 w 12192000"/>
              <a:gd name="connsiteY42" fmla="*/ 365125 h 365125"/>
              <a:gd name="connsiteX43" fmla="*/ 731520 w 12192000"/>
              <a:gd name="connsiteY43" fmla="*/ 365125 h 365125"/>
              <a:gd name="connsiteX44" fmla="*/ 0 w 12192000"/>
              <a:gd name="connsiteY44" fmla="*/ 36512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365125" fill="none" extrusionOk="0">
                <a:moveTo>
                  <a:pt x="0" y="365125"/>
                </a:moveTo>
                <a:cubicBezTo>
                  <a:pt x="165059" y="325042"/>
                  <a:pt x="344715" y="409321"/>
                  <a:pt x="458651" y="351389"/>
                </a:cubicBezTo>
                <a:cubicBezTo>
                  <a:pt x="572587" y="293457"/>
                  <a:pt x="759223" y="371988"/>
                  <a:pt x="917303" y="337654"/>
                </a:cubicBezTo>
                <a:cubicBezTo>
                  <a:pt x="1075383" y="303320"/>
                  <a:pt x="1284602" y="386113"/>
                  <a:pt x="1619794" y="316616"/>
                </a:cubicBezTo>
                <a:cubicBezTo>
                  <a:pt x="1954986" y="247119"/>
                  <a:pt x="2022243" y="353656"/>
                  <a:pt x="2200366" y="299229"/>
                </a:cubicBezTo>
                <a:cubicBezTo>
                  <a:pt x="2378489" y="244802"/>
                  <a:pt x="2808995" y="294073"/>
                  <a:pt x="3024777" y="274539"/>
                </a:cubicBezTo>
                <a:cubicBezTo>
                  <a:pt x="3240559" y="255005"/>
                  <a:pt x="3591339" y="343515"/>
                  <a:pt x="3849189" y="249850"/>
                </a:cubicBezTo>
                <a:cubicBezTo>
                  <a:pt x="4107039" y="156185"/>
                  <a:pt x="4241193" y="278028"/>
                  <a:pt x="4551680" y="228812"/>
                </a:cubicBezTo>
                <a:cubicBezTo>
                  <a:pt x="4862167" y="179596"/>
                  <a:pt x="4967370" y="290095"/>
                  <a:pt x="5254171" y="207774"/>
                </a:cubicBezTo>
                <a:cubicBezTo>
                  <a:pt x="5540972" y="125452"/>
                  <a:pt x="5765040" y="198101"/>
                  <a:pt x="5956663" y="186735"/>
                </a:cubicBezTo>
                <a:cubicBezTo>
                  <a:pt x="6148286" y="175369"/>
                  <a:pt x="6178953" y="214273"/>
                  <a:pt x="6293394" y="176651"/>
                </a:cubicBezTo>
                <a:cubicBezTo>
                  <a:pt x="6407835" y="139029"/>
                  <a:pt x="6932331" y="167427"/>
                  <a:pt x="7117806" y="151962"/>
                </a:cubicBezTo>
                <a:cubicBezTo>
                  <a:pt x="7303281" y="136497"/>
                  <a:pt x="7499340" y="209091"/>
                  <a:pt x="7698377" y="134575"/>
                </a:cubicBezTo>
                <a:cubicBezTo>
                  <a:pt x="7897414" y="60058"/>
                  <a:pt x="7865534" y="151104"/>
                  <a:pt x="7913189" y="128141"/>
                </a:cubicBezTo>
                <a:cubicBezTo>
                  <a:pt x="7960845" y="105178"/>
                  <a:pt x="8252259" y="134220"/>
                  <a:pt x="8493760" y="110755"/>
                </a:cubicBezTo>
                <a:cubicBezTo>
                  <a:pt x="8735260" y="87289"/>
                  <a:pt x="8813493" y="135769"/>
                  <a:pt x="8952411" y="97019"/>
                </a:cubicBezTo>
                <a:cubicBezTo>
                  <a:pt x="9091329" y="58269"/>
                  <a:pt x="9268830" y="90863"/>
                  <a:pt x="9411063" y="83283"/>
                </a:cubicBezTo>
                <a:cubicBezTo>
                  <a:pt x="9553296" y="75704"/>
                  <a:pt x="9700073" y="81527"/>
                  <a:pt x="9869714" y="69548"/>
                </a:cubicBezTo>
                <a:cubicBezTo>
                  <a:pt x="10039355" y="57568"/>
                  <a:pt x="10160204" y="98344"/>
                  <a:pt x="10328366" y="55812"/>
                </a:cubicBezTo>
                <a:cubicBezTo>
                  <a:pt x="10496528" y="13280"/>
                  <a:pt x="10752141" y="62168"/>
                  <a:pt x="11030857" y="34774"/>
                </a:cubicBezTo>
                <a:cubicBezTo>
                  <a:pt x="11309573" y="7380"/>
                  <a:pt x="11447141" y="71919"/>
                  <a:pt x="11611429" y="17387"/>
                </a:cubicBezTo>
                <a:cubicBezTo>
                  <a:pt x="11775717" y="-37145"/>
                  <a:pt x="12021532" y="29869"/>
                  <a:pt x="12192000" y="0"/>
                </a:cubicBezTo>
                <a:cubicBezTo>
                  <a:pt x="12203863" y="97544"/>
                  <a:pt x="12151269" y="249809"/>
                  <a:pt x="12192000" y="365125"/>
                </a:cubicBezTo>
                <a:cubicBezTo>
                  <a:pt x="11884149" y="397438"/>
                  <a:pt x="11706933" y="319256"/>
                  <a:pt x="11489509" y="365125"/>
                </a:cubicBezTo>
                <a:cubicBezTo>
                  <a:pt x="11272085" y="410994"/>
                  <a:pt x="11192424" y="317918"/>
                  <a:pt x="11030857" y="365125"/>
                </a:cubicBezTo>
                <a:cubicBezTo>
                  <a:pt x="10869290" y="412332"/>
                  <a:pt x="10585604" y="300154"/>
                  <a:pt x="10206446" y="365125"/>
                </a:cubicBezTo>
                <a:cubicBezTo>
                  <a:pt x="9827288" y="430096"/>
                  <a:pt x="10002026" y="338169"/>
                  <a:pt x="9869714" y="365125"/>
                </a:cubicBezTo>
                <a:cubicBezTo>
                  <a:pt x="9737402" y="392081"/>
                  <a:pt x="9275391" y="347885"/>
                  <a:pt x="9045303" y="365125"/>
                </a:cubicBezTo>
                <a:cubicBezTo>
                  <a:pt x="8815215" y="382365"/>
                  <a:pt x="8835812" y="356275"/>
                  <a:pt x="8708571" y="365125"/>
                </a:cubicBezTo>
                <a:cubicBezTo>
                  <a:pt x="8581330" y="373975"/>
                  <a:pt x="8261222" y="295522"/>
                  <a:pt x="8006080" y="365125"/>
                </a:cubicBezTo>
                <a:cubicBezTo>
                  <a:pt x="7750938" y="434728"/>
                  <a:pt x="7544855" y="279395"/>
                  <a:pt x="7181669" y="365125"/>
                </a:cubicBezTo>
                <a:cubicBezTo>
                  <a:pt x="6818483" y="450855"/>
                  <a:pt x="7033038" y="356362"/>
                  <a:pt x="6966857" y="365125"/>
                </a:cubicBezTo>
                <a:cubicBezTo>
                  <a:pt x="6900676" y="373888"/>
                  <a:pt x="6433975" y="334154"/>
                  <a:pt x="6142446" y="365125"/>
                </a:cubicBezTo>
                <a:cubicBezTo>
                  <a:pt x="5850917" y="396096"/>
                  <a:pt x="5667478" y="283832"/>
                  <a:pt x="5318034" y="365125"/>
                </a:cubicBezTo>
                <a:cubicBezTo>
                  <a:pt x="4968590" y="446418"/>
                  <a:pt x="5173787" y="339558"/>
                  <a:pt x="5103223" y="365125"/>
                </a:cubicBezTo>
                <a:cubicBezTo>
                  <a:pt x="5032659" y="390692"/>
                  <a:pt x="4780518" y="361530"/>
                  <a:pt x="4522651" y="365125"/>
                </a:cubicBezTo>
                <a:cubicBezTo>
                  <a:pt x="4264784" y="368720"/>
                  <a:pt x="4254515" y="321094"/>
                  <a:pt x="4064000" y="365125"/>
                </a:cubicBezTo>
                <a:cubicBezTo>
                  <a:pt x="3873485" y="409156"/>
                  <a:pt x="3720641" y="311210"/>
                  <a:pt x="3605349" y="365125"/>
                </a:cubicBezTo>
                <a:cubicBezTo>
                  <a:pt x="3490057" y="419040"/>
                  <a:pt x="3323952" y="331403"/>
                  <a:pt x="3146697" y="365125"/>
                </a:cubicBezTo>
                <a:cubicBezTo>
                  <a:pt x="2969442" y="398847"/>
                  <a:pt x="3034233" y="361732"/>
                  <a:pt x="2931886" y="365125"/>
                </a:cubicBezTo>
                <a:cubicBezTo>
                  <a:pt x="2829539" y="368518"/>
                  <a:pt x="2403273" y="318640"/>
                  <a:pt x="2107474" y="365125"/>
                </a:cubicBezTo>
                <a:cubicBezTo>
                  <a:pt x="1811675" y="411610"/>
                  <a:pt x="1646294" y="269585"/>
                  <a:pt x="1283063" y="365125"/>
                </a:cubicBezTo>
                <a:cubicBezTo>
                  <a:pt x="919832" y="460665"/>
                  <a:pt x="1158029" y="342060"/>
                  <a:pt x="1068251" y="365125"/>
                </a:cubicBezTo>
                <a:cubicBezTo>
                  <a:pt x="978473" y="388190"/>
                  <a:pt x="854003" y="338611"/>
                  <a:pt x="731520" y="365125"/>
                </a:cubicBezTo>
                <a:cubicBezTo>
                  <a:pt x="609037" y="391639"/>
                  <a:pt x="211468" y="325243"/>
                  <a:pt x="0" y="365125"/>
                </a:cubicBezTo>
                <a:close/>
              </a:path>
              <a:path w="12192000" h="365125" stroke="0" extrusionOk="0">
                <a:moveTo>
                  <a:pt x="0" y="365125"/>
                </a:moveTo>
                <a:cubicBezTo>
                  <a:pt x="108102" y="354470"/>
                  <a:pt x="268471" y="374153"/>
                  <a:pt x="458651" y="351389"/>
                </a:cubicBezTo>
                <a:cubicBezTo>
                  <a:pt x="648831" y="328625"/>
                  <a:pt x="578846" y="353993"/>
                  <a:pt x="673463" y="344956"/>
                </a:cubicBezTo>
                <a:cubicBezTo>
                  <a:pt x="768080" y="335919"/>
                  <a:pt x="1168933" y="394631"/>
                  <a:pt x="1497874" y="320267"/>
                </a:cubicBezTo>
                <a:cubicBezTo>
                  <a:pt x="1826815" y="245903"/>
                  <a:pt x="1772078" y="319665"/>
                  <a:pt x="1956526" y="306531"/>
                </a:cubicBezTo>
                <a:cubicBezTo>
                  <a:pt x="2140974" y="293396"/>
                  <a:pt x="2280018" y="341437"/>
                  <a:pt x="2415177" y="292795"/>
                </a:cubicBezTo>
                <a:cubicBezTo>
                  <a:pt x="2550336" y="244153"/>
                  <a:pt x="2980949" y="285243"/>
                  <a:pt x="3239589" y="268106"/>
                </a:cubicBezTo>
                <a:cubicBezTo>
                  <a:pt x="3498229" y="250969"/>
                  <a:pt x="3495971" y="293503"/>
                  <a:pt x="3576320" y="258022"/>
                </a:cubicBezTo>
                <a:cubicBezTo>
                  <a:pt x="3656669" y="222541"/>
                  <a:pt x="3995911" y="309613"/>
                  <a:pt x="4400731" y="233332"/>
                </a:cubicBezTo>
                <a:cubicBezTo>
                  <a:pt x="4805552" y="157051"/>
                  <a:pt x="4993008" y="269827"/>
                  <a:pt x="5225143" y="208643"/>
                </a:cubicBezTo>
                <a:cubicBezTo>
                  <a:pt x="5457278" y="147458"/>
                  <a:pt x="5593089" y="238897"/>
                  <a:pt x="5805714" y="191256"/>
                </a:cubicBezTo>
                <a:cubicBezTo>
                  <a:pt x="6018339" y="143615"/>
                  <a:pt x="6453730" y="204213"/>
                  <a:pt x="6630126" y="166567"/>
                </a:cubicBezTo>
                <a:cubicBezTo>
                  <a:pt x="6806522" y="128921"/>
                  <a:pt x="6886744" y="161984"/>
                  <a:pt x="7088777" y="152831"/>
                </a:cubicBezTo>
                <a:cubicBezTo>
                  <a:pt x="7290810" y="143678"/>
                  <a:pt x="7433257" y="156410"/>
                  <a:pt x="7547429" y="139095"/>
                </a:cubicBezTo>
                <a:cubicBezTo>
                  <a:pt x="7661601" y="121780"/>
                  <a:pt x="7932654" y="135746"/>
                  <a:pt x="8249920" y="118057"/>
                </a:cubicBezTo>
                <a:cubicBezTo>
                  <a:pt x="8567186" y="100367"/>
                  <a:pt x="8615799" y="120862"/>
                  <a:pt x="8708571" y="104321"/>
                </a:cubicBezTo>
                <a:cubicBezTo>
                  <a:pt x="8801343" y="87780"/>
                  <a:pt x="9258730" y="158347"/>
                  <a:pt x="9532983" y="79632"/>
                </a:cubicBezTo>
                <a:cubicBezTo>
                  <a:pt x="9807236" y="917"/>
                  <a:pt x="10029800" y="84470"/>
                  <a:pt x="10357394" y="54943"/>
                </a:cubicBezTo>
                <a:cubicBezTo>
                  <a:pt x="10684988" y="25416"/>
                  <a:pt x="10728161" y="92046"/>
                  <a:pt x="10937966" y="37556"/>
                </a:cubicBezTo>
                <a:cubicBezTo>
                  <a:pt x="11147771" y="-16934"/>
                  <a:pt x="11198267" y="55680"/>
                  <a:pt x="11396617" y="23820"/>
                </a:cubicBezTo>
                <a:cubicBezTo>
                  <a:pt x="11594967" y="-8040"/>
                  <a:pt x="11524360" y="26333"/>
                  <a:pt x="11611429" y="17387"/>
                </a:cubicBezTo>
                <a:cubicBezTo>
                  <a:pt x="11698498" y="8441"/>
                  <a:pt x="11972828" y="15049"/>
                  <a:pt x="12192000" y="0"/>
                </a:cubicBezTo>
                <a:cubicBezTo>
                  <a:pt x="12218189" y="121797"/>
                  <a:pt x="12182523" y="280113"/>
                  <a:pt x="12192000" y="365125"/>
                </a:cubicBezTo>
                <a:cubicBezTo>
                  <a:pt x="12099655" y="407975"/>
                  <a:pt x="11872487" y="324308"/>
                  <a:pt x="11733349" y="365125"/>
                </a:cubicBezTo>
                <a:cubicBezTo>
                  <a:pt x="11594211" y="405942"/>
                  <a:pt x="11357326" y="344809"/>
                  <a:pt x="11152777" y="365125"/>
                </a:cubicBezTo>
                <a:cubicBezTo>
                  <a:pt x="10948228" y="385441"/>
                  <a:pt x="11013874" y="354614"/>
                  <a:pt x="10937966" y="365125"/>
                </a:cubicBezTo>
                <a:cubicBezTo>
                  <a:pt x="10862058" y="375636"/>
                  <a:pt x="10788659" y="341386"/>
                  <a:pt x="10723154" y="365125"/>
                </a:cubicBezTo>
                <a:cubicBezTo>
                  <a:pt x="10657649" y="388864"/>
                  <a:pt x="10298883" y="343772"/>
                  <a:pt x="10142583" y="365125"/>
                </a:cubicBezTo>
                <a:cubicBezTo>
                  <a:pt x="9986283" y="386478"/>
                  <a:pt x="9898772" y="335120"/>
                  <a:pt x="9805851" y="365125"/>
                </a:cubicBezTo>
                <a:cubicBezTo>
                  <a:pt x="9712930" y="395130"/>
                  <a:pt x="9325150" y="330659"/>
                  <a:pt x="9103360" y="365125"/>
                </a:cubicBezTo>
                <a:cubicBezTo>
                  <a:pt x="8881570" y="399591"/>
                  <a:pt x="8877581" y="330711"/>
                  <a:pt x="8766629" y="365125"/>
                </a:cubicBezTo>
                <a:cubicBezTo>
                  <a:pt x="8655677" y="399539"/>
                  <a:pt x="8370182" y="334523"/>
                  <a:pt x="8064137" y="365125"/>
                </a:cubicBezTo>
                <a:cubicBezTo>
                  <a:pt x="7758092" y="395727"/>
                  <a:pt x="7894199" y="355909"/>
                  <a:pt x="7849326" y="365125"/>
                </a:cubicBezTo>
                <a:cubicBezTo>
                  <a:pt x="7804453" y="374341"/>
                  <a:pt x="7422506" y="316709"/>
                  <a:pt x="7146834" y="365125"/>
                </a:cubicBezTo>
                <a:cubicBezTo>
                  <a:pt x="6871162" y="413541"/>
                  <a:pt x="6938751" y="359479"/>
                  <a:pt x="6810103" y="365125"/>
                </a:cubicBezTo>
                <a:cubicBezTo>
                  <a:pt x="6681455" y="370771"/>
                  <a:pt x="6695255" y="343272"/>
                  <a:pt x="6595291" y="365125"/>
                </a:cubicBezTo>
                <a:cubicBezTo>
                  <a:pt x="6495327" y="386978"/>
                  <a:pt x="6345684" y="364999"/>
                  <a:pt x="6258560" y="365125"/>
                </a:cubicBezTo>
                <a:cubicBezTo>
                  <a:pt x="6171436" y="365251"/>
                  <a:pt x="5734744" y="293022"/>
                  <a:pt x="5556069" y="365125"/>
                </a:cubicBezTo>
                <a:cubicBezTo>
                  <a:pt x="5377394" y="437228"/>
                  <a:pt x="5350353" y="352770"/>
                  <a:pt x="5219337" y="365125"/>
                </a:cubicBezTo>
                <a:cubicBezTo>
                  <a:pt x="5088321" y="377480"/>
                  <a:pt x="5109637" y="350597"/>
                  <a:pt x="5004526" y="365125"/>
                </a:cubicBezTo>
                <a:cubicBezTo>
                  <a:pt x="4899415" y="379653"/>
                  <a:pt x="4761887" y="335652"/>
                  <a:pt x="4667794" y="365125"/>
                </a:cubicBezTo>
                <a:cubicBezTo>
                  <a:pt x="4573701" y="394598"/>
                  <a:pt x="4307238" y="323806"/>
                  <a:pt x="4209143" y="365125"/>
                </a:cubicBezTo>
                <a:cubicBezTo>
                  <a:pt x="4111048" y="406444"/>
                  <a:pt x="3840392" y="322625"/>
                  <a:pt x="3628571" y="365125"/>
                </a:cubicBezTo>
                <a:cubicBezTo>
                  <a:pt x="3416750" y="407625"/>
                  <a:pt x="3359700" y="353652"/>
                  <a:pt x="3291840" y="365125"/>
                </a:cubicBezTo>
                <a:cubicBezTo>
                  <a:pt x="3223980" y="376598"/>
                  <a:pt x="2705549" y="339301"/>
                  <a:pt x="2467429" y="365125"/>
                </a:cubicBezTo>
                <a:cubicBezTo>
                  <a:pt x="2229309" y="390949"/>
                  <a:pt x="2158303" y="317569"/>
                  <a:pt x="1886857" y="365125"/>
                </a:cubicBezTo>
                <a:cubicBezTo>
                  <a:pt x="1615411" y="412681"/>
                  <a:pt x="1303276" y="296470"/>
                  <a:pt x="1062446" y="365125"/>
                </a:cubicBezTo>
                <a:cubicBezTo>
                  <a:pt x="821616" y="433780"/>
                  <a:pt x="243337" y="310443"/>
                  <a:pt x="0" y="365125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triangle">
                    <a:avLst>
                      <a:gd name="adj" fmla="val 10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48E18-8E94-C7C3-F2FE-EAE4C5E7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978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70B872-F3FB-3E2D-A71C-61537863266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" y="182880"/>
            <a:ext cx="3937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TÓM TẮT NỘI DUNG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6C6D2-4F16-1933-B6CB-AC9E5CBF4307}"/>
              </a:ext>
            </a:extLst>
          </p:cNvPr>
          <p:cNvSpPr txBox="1"/>
          <p:nvPr/>
        </p:nvSpPr>
        <p:spPr>
          <a:xfrm>
            <a:off x="1124606" y="1701289"/>
            <a:ext cx="53602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CÔNG CỤ, CÔNG NGHỆ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THIẾT KẾ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KẾT QUẢ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KẾT LUẬN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TÀI LIỆU THAM KHẢO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32895-693D-7A61-5F60-9845E5F3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1360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807A9-9680-6333-DAF9-4A93CF03F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01B468-B55A-29F4-FD62-AC4547B4657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0" y="182880"/>
            <a:ext cx="5145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1. CÔNG CỤ, CÔNG NGHỆ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E3CC42-DEB0-5BBF-790E-0825865958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56442" y="1403378"/>
            <a:ext cx="2942896" cy="1387366"/>
            <a:chOff x="288251" y="1135117"/>
            <a:chExt cx="2942896" cy="138736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3F465F3-7D48-9190-CF35-CF12EF5BA6B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8251" y="1135117"/>
              <a:ext cx="2942896" cy="13873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EC5D923-C9EF-64B2-8785-51EBBDAA45EC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/>
            <a:srcRect l="16007" t="8455" r="15790"/>
            <a:stretch/>
          </p:blipFill>
          <p:spPr>
            <a:xfrm>
              <a:off x="698316" y="1399668"/>
              <a:ext cx="849435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A1446D4-631B-1305-F2E4-DAF5686BEED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9266" y="1399668"/>
              <a:ext cx="959295" cy="9144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3032BF-179E-46DB-61EF-A05C48F3DC5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56442" y="4243551"/>
            <a:ext cx="2942896" cy="1387366"/>
            <a:chOff x="288251" y="3192517"/>
            <a:chExt cx="2942896" cy="138736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CAC4354-E511-DCDC-EE34-920E2B3F9BE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3587" y="3429000"/>
              <a:ext cx="1992225" cy="91440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8E659B8-EEA0-474F-FA1F-2BF078F4C4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8251" y="3192517"/>
              <a:ext cx="2942896" cy="13873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3D13B0-0D68-0F48-54BC-6490442B36D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292662" y="4243551"/>
            <a:ext cx="2942896" cy="1387366"/>
            <a:chOff x="4892566" y="4516820"/>
            <a:chExt cx="2942896" cy="138736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18BD2E2-B0A1-4D35-9795-D50A5AE43AA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06814" y="4753303"/>
              <a:ext cx="914400" cy="91440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CA9146B-3A0A-0C4F-5578-644FAA155D0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92566" y="4516820"/>
              <a:ext cx="2942896" cy="13873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0D5111-90A7-8752-4B34-31895C2D65C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721351" y="665273"/>
            <a:ext cx="2085517" cy="3171374"/>
            <a:chOff x="8721351" y="665273"/>
            <a:chExt cx="2085517" cy="31713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C8108EA-80F5-C5B9-63EB-8125AF5EF47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/>
            <a:srcRect t="35284" b="35285"/>
            <a:stretch/>
          </p:blipFill>
          <p:spPr>
            <a:xfrm>
              <a:off x="9033751" y="1118053"/>
              <a:ext cx="1553469" cy="457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CFF0D0-6E9C-6144-94A8-5158C15A6FE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/>
            <a:srcRect l="4010" t="17203" r="10891" b="12221"/>
            <a:stretch/>
          </p:blipFill>
          <p:spPr>
            <a:xfrm>
              <a:off x="9083269" y="1972776"/>
              <a:ext cx="1454434" cy="36576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FD10650-A2A7-F317-7203-026D42BF0DE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/>
            <a:srcRect l="16782" r="15253"/>
            <a:stretch/>
          </p:blipFill>
          <p:spPr>
            <a:xfrm>
              <a:off x="9124727" y="2668499"/>
              <a:ext cx="1371518" cy="914400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350CBA5-C884-D105-2D0D-F3646AC009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721351" y="665273"/>
              <a:ext cx="2085517" cy="317137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AFE890-F3EB-B2AB-0F5E-86B2C904F1B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624552" y="2735317"/>
            <a:ext cx="2942896" cy="1387366"/>
            <a:chOff x="4624552" y="2735317"/>
            <a:chExt cx="2942896" cy="138736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F3D185F-7845-B94F-F819-66A29F61E8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1575" y="3314700"/>
              <a:ext cx="2228850" cy="228600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AEA6B35-B056-2D45-942D-4966AA499B0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624552" y="2735317"/>
              <a:ext cx="2942896" cy="138736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E576D1E-E604-6839-1496-932D70E045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5295" y="1192631"/>
            <a:ext cx="1390250" cy="448056"/>
          </a:xfrm>
          <a:prstGeom prst="roundRect">
            <a:avLst/>
          </a:prstGeom>
          <a:solidFill>
            <a:srgbClr val="2B3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51953E-8119-F0A4-E44C-D50EBA25F5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5295" y="4035136"/>
            <a:ext cx="1390250" cy="444898"/>
          </a:xfrm>
          <a:prstGeom prst="roundRect">
            <a:avLst/>
          </a:prstGeom>
          <a:solidFill>
            <a:srgbClr val="2B3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FED7764-0936-8B75-E9FF-5FCE532C06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571186" y="4035136"/>
            <a:ext cx="1390250" cy="444898"/>
          </a:xfrm>
          <a:prstGeom prst="roundRect">
            <a:avLst/>
          </a:prstGeom>
          <a:solidFill>
            <a:srgbClr val="2B3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TOOLS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ADE5EBE-DCFC-AAA3-1329-4DF6767768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68984" y="436672"/>
            <a:ext cx="1390250" cy="444898"/>
          </a:xfrm>
          <a:prstGeom prst="roundRect">
            <a:avLst/>
          </a:prstGeom>
          <a:solidFill>
            <a:srgbClr val="2B3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 END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531FC0-5CF7-473B-6906-F907805DE9D3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21" idx="1"/>
          </p:cNvCxnSpPr>
          <p:nvPr/>
        </p:nvCxnSpPr>
        <p:spPr>
          <a:xfrm>
            <a:off x="3899338" y="2097061"/>
            <a:ext cx="725214" cy="1331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45EC9D6-EEB1-18B8-00B9-2077A93646A2}"/>
              </a:ext>
            </a:extLst>
          </p:cNvPr>
          <p:cNvCxnSpPr>
            <a:cxnSpLocks noGrp="1" noRot="1" noMove="1" noResize="1" noEditPoints="1" noAdjustHandles="1" noChangeArrowheads="1" noChangeShapeType="1"/>
            <a:stCxn id="12" idx="3"/>
            <a:endCxn id="21" idx="1"/>
          </p:cNvCxnSpPr>
          <p:nvPr/>
        </p:nvCxnSpPr>
        <p:spPr>
          <a:xfrm flipV="1">
            <a:off x="3899338" y="3429000"/>
            <a:ext cx="725214" cy="1508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2FA8C4A-25BA-50E8-6FA0-F2DF5BF583DE}"/>
              </a:ext>
            </a:extLst>
          </p:cNvPr>
          <p:cNvCxnSpPr>
            <a:cxnSpLocks noGrp="1" noRot="1" noMove="1" noResize="1" noEditPoints="1" noAdjustHandles="1" noChangeArrowheads="1" noChangeShapeType="1"/>
            <a:stCxn id="14" idx="1"/>
            <a:endCxn id="21" idx="3"/>
          </p:cNvCxnSpPr>
          <p:nvPr/>
        </p:nvCxnSpPr>
        <p:spPr>
          <a:xfrm flipH="1">
            <a:off x="7567448" y="2250960"/>
            <a:ext cx="1153903" cy="1178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EA77B91-6C6D-027D-E39D-7E9326E35343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1"/>
            <a:endCxn id="21" idx="3"/>
          </p:cNvCxnSpPr>
          <p:nvPr/>
        </p:nvCxnSpPr>
        <p:spPr>
          <a:xfrm flipH="1" flipV="1">
            <a:off x="7567448" y="3429000"/>
            <a:ext cx="725214" cy="1508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5999E-F03C-0AE5-5400-E594269C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9102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9C812-1A69-620A-60A7-24E19BCAE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567B3C-2EBA-01B5-598D-203EF4E11C2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1" y="182880"/>
            <a:ext cx="4315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2. THIẾT KẾ (</a:t>
            </a:r>
            <a:r>
              <a:rPr lang="en-US" sz="3200" b="1" dirty="0" err="1">
                <a:solidFill>
                  <a:srgbClr val="FF0000"/>
                </a:solidFill>
              </a:rPr>
              <a:t>hệ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thống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04FBBC-944E-FA47-51FB-63EC1476AE0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879" y="1543979"/>
            <a:ext cx="8994241" cy="3770041"/>
          </a:xfrm>
          <a:prstGeom prst="rect">
            <a:avLst/>
          </a:prstGeom>
          <a:ln>
            <a:noFill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141085C-F37C-D125-B2E0-4D5BC994DD6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38081" y="5314020"/>
            <a:ext cx="3115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180A66-8EDD-EECF-1C52-B2F1F847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3401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40291-1BA2-8EE2-A4A0-16EE9D297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2BF55-B4D2-6FB6-0D7D-67793A7C731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1" y="182880"/>
            <a:ext cx="4315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2. THIẾT KẾ (</a:t>
            </a:r>
            <a:r>
              <a:rPr lang="en-US" sz="3200" b="1" dirty="0" err="1">
                <a:solidFill>
                  <a:srgbClr val="FF0000"/>
                </a:solidFill>
              </a:rPr>
              <a:t>dữ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liệu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37A618-511D-2F93-6556-59E86B13A1B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518252" y="4651869"/>
            <a:ext cx="3155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collections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D1B315-ED5B-CDBA-3050-A690D7B0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831EF9-E534-B78C-E7CA-ED8FE1FD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522" y="1381095"/>
            <a:ext cx="6408950" cy="327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96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A98A5-5DE4-01A7-6CDF-50D9B3D0A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FFD333-9D80-3115-C6C0-58668716431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1" y="182880"/>
            <a:ext cx="4315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2. THIẾT KẾ (</a:t>
            </a:r>
            <a:r>
              <a:rPr lang="en-US" sz="3200" b="1" dirty="0" err="1">
                <a:solidFill>
                  <a:srgbClr val="FF0000"/>
                </a:solidFill>
              </a:rPr>
              <a:t>giao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diện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EE88FB-B9B4-103C-1080-253E9355BAC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6948" y="1707929"/>
            <a:ext cx="1776248" cy="367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55BDF5-0CA0-3C25-8C87-CE28CF6B82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722064" y="1707929"/>
            <a:ext cx="1776248" cy="367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tab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60387D-D9A5-3967-B075-1A4B7C935F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15100" y="2427889"/>
            <a:ext cx="1776248" cy="367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 screen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7BE7B9-5F89-766A-E028-8BF8A121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638980-8273-CAAE-9E38-2CE2ED7E2D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972500" y="2427889"/>
            <a:ext cx="1897116" cy="367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Category top tab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05CCB7-C2A1-B617-4DC7-45E9D6A051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50768" y="2427889"/>
            <a:ext cx="1776248" cy="367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Cart screen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D39D9-72D9-F4EA-2139-C6FE23A055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208168" y="2427889"/>
            <a:ext cx="1776248" cy="367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 screen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C2BECF2-03BF-05EE-D8F4-BC049B920FB6}"/>
              </a:ext>
            </a:extLst>
          </p:cNvPr>
          <p:cNvCxnSpPr>
            <a:cxnSpLocks noGrp="1" noRot="1" noMove="1" noResize="1" noEditPoints="1" noAdjustHandles="1" noChangeArrowheads="1" noChangeShapeType="1"/>
            <a:stCxn id="240" idx="1"/>
            <a:endCxn id="5" idx="0"/>
          </p:cNvCxnSpPr>
          <p:nvPr/>
        </p:nvCxnSpPr>
        <p:spPr>
          <a:xfrm rot="10800000" flipV="1">
            <a:off x="1855072" y="1177969"/>
            <a:ext cx="3132498" cy="529960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8134F70-987B-E98A-FF9D-9442ED949277}"/>
              </a:ext>
            </a:extLst>
          </p:cNvPr>
          <p:cNvCxnSpPr>
            <a:cxnSpLocks noGrp="1" noRot="1" noMove="1" noResize="1" noEditPoints="1" noAdjustHandles="1" noChangeArrowheads="1" noChangeShapeType="1"/>
            <a:stCxn id="240" idx="3"/>
            <a:endCxn id="6" idx="0"/>
          </p:cNvCxnSpPr>
          <p:nvPr/>
        </p:nvCxnSpPr>
        <p:spPr>
          <a:xfrm>
            <a:off x="7379156" y="1177969"/>
            <a:ext cx="3231032" cy="529960"/>
          </a:xfrm>
          <a:prstGeom prst="curved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C76878B-8ED3-66F4-912D-38D2A7D9B9B4}"/>
              </a:ext>
            </a:extLst>
          </p:cNvPr>
          <p:cNvCxnSpPr>
            <a:cxnSpLocks noGrp="1" noRot="1" noMove="1" noResize="1" noEditPoints="1" noAdjustHandles="1" noChangeArrowheads="1" noChangeShapeType="1"/>
            <a:stCxn id="6" idx="2"/>
            <a:endCxn id="7" idx="0"/>
          </p:cNvCxnSpPr>
          <p:nvPr/>
        </p:nvCxnSpPr>
        <p:spPr>
          <a:xfrm rot="5400000">
            <a:off x="7530657" y="-651642"/>
            <a:ext cx="352098" cy="5806964"/>
          </a:xfrm>
          <a:prstGeom prst="curvedConnector3">
            <a:avLst>
              <a:gd name="adj1" fmla="val 261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9A08C9A-06B8-B40A-885A-60C0D955C148}"/>
              </a:ext>
            </a:extLst>
          </p:cNvPr>
          <p:cNvCxnSpPr>
            <a:cxnSpLocks noGrp="1" noRot="1" noMove="1" noResize="1" noEditPoints="1" noAdjustHandles="1" noChangeArrowheads="1" noChangeShapeType="1"/>
            <a:stCxn id="6" idx="2"/>
            <a:endCxn id="8" idx="0"/>
          </p:cNvCxnSpPr>
          <p:nvPr/>
        </p:nvCxnSpPr>
        <p:spPr>
          <a:xfrm rot="5400000">
            <a:off x="8589574" y="407275"/>
            <a:ext cx="352098" cy="3689130"/>
          </a:xfrm>
          <a:prstGeom prst="curvedConnector3">
            <a:avLst>
              <a:gd name="adj1" fmla="val 440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996708D-189C-1C2E-5AEA-8125B66F0706}"/>
              </a:ext>
            </a:extLst>
          </p:cNvPr>
          <p:cNvCxnSpPr>
            <a:cxnSpLocks noGrp="1" noRot="1" noMove="1" noResize="1" noEditPoints="1" noAdjustHandles="1" noChangeArrowheads="1" noChangeShapeType="1"/>
            <a:stCxn id="6" idx="2"/>
            <a:endCxn id="9" idx="0"/>
          </p:cNvCxnSpPr>
          <p:nvPr/>
        </p:nvCxnSpPr>
        <p:spPr>
          <a:xfrm rot="5400000">
            <a:off x="9648491" y="1466192"/>
            <a:ext cx="352098" cy="1571296"/>
          </a:xfrm>
          <a:prstGeom prst="curvedConnector3">
            <a:avLst>
              <a:gd name="adj1" fmla="val 559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BB899539-5117-AA1E-A72E-A77DCC3C5820}"/>
              </a:ext>
            </a:extLst>
          </p:cNvPr>
          <p:cNvCxnSpPr>
            <a:cxnSpLocks noGrp="1" noRot="1" noMove="1" noResize="1" noEditPoints="1" noAdjustHandles="1" noChangeArrowheads="1" noChangeShapeType="1"/>
            <a:stCxn id="6" idx="2"/>
            <a:endCxn id="10" idx="0"/>
          </p:cNvCxnSpPr>
          <p:nvPr/>
        </p:nvCxnSpPr>
        <p:spPr>
          <a:xfrm rot="16200000" flipH="1">
            <a:off x="10677191" y="2008788"/>
            <a:ext cx="352098" cy="4861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B758724-BB73-EA7B-EA06-DB5538282F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65837" y="5001752"/>
            <a:ext cx="2236075" cy="367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Info screen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4DA2AE-8B1F-B372-CAF0-E4BA5C70F5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41073" y="5912067"/>
            <a:ext cx="1797269" cy="367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screen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3896BF6-89D0-550A-7716-5C9CDC93B986}"/>
              </a:ext>
            </a:extLst>
          </p:cNvPr>
          <p:cNvCxnSpPr>
            <a:cxnSpLocks noGrp="1" noRot="1" noMove="1" noResize="1" noEditPoints="1" noAdjustHandles="1" noChangeArrowheads="1" noChangeShapeType="1"/>
            <a:stCxn id="7" idx="2"/>
            <a:endCxn id="31" idx="0"/>
          </p:cNvCxnSpPr>
          <p:nvPr/>
        </p:nvCxnSpPr>
        <p:spPr>
          <a:xfrm rot="5400000">
            <a:off x="3140550" y="3339077"/>
            <a:ext cx="2206001" cy="1119349"/>
          </a:xfrm>
          <a:prstGeom prst="curvedConnector3">
            <a:avLst>
              <a:gd name="adj1" fmla="val 44282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3151665-18EA-997F-49AA-E9F394221B9D}"/>
              </a:ext>
            </a:extLst>
          </p:cNvPr>
          <p:cNvCxnSpPr>
            <a:cxnSpLocks noGrp="1" noRot="1" noMove="1" noResize="1" noEditPoints="1" noAdjustHandles="1" noChangeArrowheads="1" noChangeShapeType="1"/>
            <a:stCxn id="8" idx="2"/>
            <a:endCxn id="32" idx="0"/>
          </p:cNvCxnSpPr>
          <p:nvPr/>
        </p:nvCxnSpPr>
        <p:spPr>
          <a:xfrm rot="5400000">
            <a:off x="4422225" y="3413234"/>
            <a:ext cx="3116316" cy="1881350"/>
          </a:xfrm>
          <a:prstGeom prst="curvedConnector3">
            <a:avLst>
              <a:gd name="adj1" fmla="val 921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6A1C558-784F-F202-9635-9062D3AD33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156431" y="5912067"/>
            <a:ext cx="1797269" cy="367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screen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2201619-130C-108A-67C4-2AC773F0F4BE}"/>
              </a:ext>
            </a:extLst>
          </p:cNvPr>
          <p:cNvCxnSpPr>
            <a:cxnSpLocks noGrp="1" noRot="1" noMove="1" noResize="1" noEditPoints="1" noAdjustHandles="1" noChangeArrowheads="1" noChangeShapeType="1"/>
            <a:stCxn id="8" idx="2"/>
            <a:endCxn id="47" idx="0"/>
          </p:cNvCxnSpPr>
          <p:nvPr/>
        </p:nvCxnSpPr>
        <p:spPr>
          <a:xfrm rot="16200000" flipH="1">
            <a:off x="5429904" y="4286905"/>
            <a:ext cx="3116316" cy="1340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F08DB55-42E4-E4F5-BD0C-E8B81DCB33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171789" y="5912067"/>
            <a:ext cx="1797269" cy="367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screen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058B05B-0A79-D4E6-E1D9-1F7AB1C7FD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87147" y="5912067"/>
            <a:ext cx="1797269" cy="367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screen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CE7F5F-3B68-DECD-AB4F-4D96D8A560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25715" y="5912067"/>
            <a:ext cx="1797269" cy="367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screen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8145CA50-80EC-57C4-94AB-7696B11A7A21}"/>
              </a:ext>
            </a:extLst>
          </p:cNvPr>
          <p:cNvCxnSpPr>
            <a:cxnSpLocks noGrp="1" noRot="1" noMove="1" noResize="1" noEditPoints="1" noAdjustHandles="1" noChangeArrowheads="1" noChangeShapeType="1"/>
            <a:stCxn id="8" idx="2"/>
            <a:endCxn id="56" idx="0"/>
          </p:cNvCxnSpPr>
          <p:nvPr/>
        </p:nvCxnSpPr>
        <p:spPr>
          <a:xfrm rot="5400000">
            <a:off x="3414546" y="2405555"/>
            <a:ext cx="3116316" cy="3896708"/>
          </a:xfrm>
          <a:prstGeom prst="curvedConnector3">
            <a:avLst>
              <a:gd name="adj1" fmla="val 850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7B308D1A-A10E-7F69-59D8-E2517BC2D32E}"/>
              </a:ext>
            </a:extLst>
          </p:cNvPr>
          <p:cNvCxnSpPr>
            <a:cxnSpLocks noGrp="1" noRot="1" noMove="1" noResize="1" noEditPoints="1" noAdjustHandles="1" noChangeArrowheads="1" noChangeShapeType="1"/>
            <a:stCxn id="8" idx="2"/>
            <a:endCxn id="53" idx="0"/>
          </p:cNvCxnSpPr>
          <p:nvPr/>
        </p:nvCxnSpPr>
        <p:spPr>
          <a:xfrm rot="16200000" flipH="1">
            <a:off x="6437583" y="3279226"/>
            <a:ext cx="3116316" cy="2149366"/>
          </a:xfrm>
          <a:prstGeom prst="curvedConnector3">
            <a:avLst>
              <a:gd name="adj1" fmla="val 611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E0A34816-7BA9-2C8C-0140-67C4ED4A72B5}"/>
              </a:ext>
            </a:extLst>
          </p:cNvPr>
          <p:cNvCxnSpPr>
            <a:cxnSpLocks noGrp="1" noRot="1" noMove="1" noResize="1" noEditPoints="1" noAdjustHandles="1" noChangeArrowheads="1" noChangeShapeType="1"/>
            <a:stCxn id="8" idx="2"/>
            <a:endCxn id="54" idx="0"/>
          </p:cNvCxnSpPr>
          <p:nvPr/>
        </p:nvCxnSpPr>
        <p:spPr>
          <a:xfrm rot="16200000" flipH="1">
            <a:off x="7445262" y="2271547"/>
            <a:ext cx="3116316" cy="41647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1BE4B46-8ED6-006F-6EBC-3123AB65CA6A}"/>
              </a:ext>
            </a:extLst>
          </p:cNvPr>
          <p:cNvCxnSpPr>
            <a:cxnSpLocks noGrp="1" noRot="1" noMove="1" noResize="1" noEditPoints="1" noAdjustHandles="1" noChangeArrowheads="1" noChangeShapeType="1"/>
            <a:stCxn id="56" idx="3"/>
            <a:endCxn id="32" idx="1"/>
          </p:cNvCxnSpPr>
          <p:nvPr/>
        </p:nvCxnSpPr>
        <p:spPr>
          <a:xfrm>
            <a:off x="3922984" y="6095998"/>
            <a:ext cx="218089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3C7C7B-ED5C-B7C4-2101-F75ECB619CBE}"/>
              </a:ext>
            </a:extLst>
          </p:cNvPr>
          <p:cNvCxnSpPr>
            <a:cxnSpLocks noGrp="1" noRot="1" noMove="1" noResize="1" noEditPoints="1" noAdjustHandles="1" noChangeArrowheads="1" noChangeShapeType="1"/>
            <a:stCxn id="47" idx="1"/>
            <a:endCxn id="32" idx="3"/>
          </p:cNvCxnSpPr>
          <p:nvPr/>
        </p:nvCxnSpPr>
        <p:spPr>
          <a:xfrm flipH="1">
            <a:off x="5938342" y="6095998"/>
            <a:ext cx="218089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5ADF1C5-A15D-0084-03A3-8BA5E068B116}"/>
              </a:ext>
            </a:extLst>
          </p:cNvPr>
          <p:cNvCxnSpPr>
            <a:cxnSpLocks noGrp="1" noRot="1" noMove="1" noResize="1" noEditPoints="1" noAdjustHandles="1" noChangeArrowheads="1" noChangeShapeType="1"/>
            <a:stCxn id="53" idx="1"/>
            <a:endCxn id="47" idx="3"/>
          </p:cNvCxnSpPr>
          <p:nvPr/>
        </p:nvCxnSpPr>
        <p:spPr>
          <a:xfrm flipH="1">
            <a:off x="7953700" y="6095998"/>
            <a:ext cx="218089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8B4219B-6809-2064-49B2-3A8DFBF5D76E}"/>
              </a:ext>
            </a:extLst>
          </p:cNvPr>
          <p:cNvCxnSpPr>
            <a:cxnSpLocks noGrp="1" noRot="1" noMove="1" noResize="1" noEditPoints="1" noAdjustHandles="1" noChangeArrowheads="1" noChangeShapeType="1"/>
            <a:stCxn id="54" idx="1"/>
            <a:endCxn id="53" idx="3"/>
          </p:cNvCxnSpPr>
          <p:nvPr/>
        </p:nvCxnSpPr>
        <p:spPr>
          <a:xfrm flipH="1">
            <a:off x="9969058" y="6095998"/>
            <a:ext cx="218089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1798CE3F-AF0D-3FB8-A022-BB8A44DE122C}"/>
              </a:ext>
            </a:extLst>
          </p:cNvPr>
          <p:cNvCxnSpPr>
            <a:cxnSpLocks noGrp="1" noRot="1" noMove="1" noResize="1" noEditPoints="1" noAdjustHandles="1" noChangeArrowheads="1" noChangeShapeType="1"/>
            <a:stCxn id="56" idx="1"/>
            <a:endCxn id="31" idx="1"/>
          </p:cNvCxnSpPr>
          <p:nvPr/>
        </p:nvCxnSpPr>
        <p:spPr>
          <a:xfrm rot="10800000" flipH="1">
            <a:off x="2125715" y="5185684"/>
            <a:ext cx="440122" cy="910315"/>
          </a:xfrm>
          <a:prstGeom prst="curvedConnector3">
            <a:avLst>
              <a:gd name="adj1" fmla="val -51940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2E59B1B3-3322-0564-CE83-A00F5EEEED86}"/>
              </a:ext>
            </a:extLst>
          </p:cNvPr>
          <p:cNvCxnSpPr>
            <a:cxnSpLocks noGrp="1" noRot="1" noMove="1" noResize="1" noEditPoints="1" noAdjustHandles="1" noChangeArrowheads="1" noChangeShapeType="1"/>
            <a:stCxn id="32" idx="0"/>
            <a:endCxn id="31" idx="2"/>
          </p:cNvCxnSpPr>
          <p:nvPr/>
        </p:nvCxnSpPr>
        <p:spPr>
          <a:xfrm rot="16200000" flipV="1">
            <a:off x="4090566" y="4962924"/>
            <a:ext cx="542453" cy="1355833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2F7173DF-5BD0-07C1-76A2-902D907E4092}"/>
              </a:ext>
            </a:extLst>
          </p:cNvPr>
          <p:cNvCxnSpPr>
            <a:cxnSpLocks noGrp="1" noRot="1" noMove="1" noResize="1" noEditPoints="1" noAdjustHandles="1" noChangeArrowheads="1" noChangeShapeType="1"/>
            <a:stCxn id="47" idx="0"/>
            <a:endCxn id="31" idx="3"/>
          </p:cNvCxnSpPr>
          <p:nvPr/>
        </p:nvCxnSpPr>
        <p:spPr>
          <a:xfrm rot="16200000" flipV="1">
            <a:off x="5565297" y="4422298"/>
            <a:ext cx="726384" cy="2253154"/>
          </a:xfrm>
          <a:prstGeom prst="curved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AF70A86C-DE5E-00C3-A350-3B7959C460B2}"/>
              </a:ext>
            </a:extLst>
          </p:cNvPr>
          <p:cNvCxnSpPr>
            <a:cxnSpLocks noGrp="1" noRot="1" noMove="1" noResize="1" noEditPoints="1" noAdjustHandles="1" noChangeArrowheads="1" noChangeShapeType="1"/>
            <a:stCxn id="53" idx="0"/>
            <a:endCxn id="31" idx="3"/>
          </p:cNvCxnSpPr>
          <p:nvPr/>
        </p:nvCxnSpPr>
        <p:spPr>
          <a:xfrm rot="16200000" flipV="1">
            <a:off x="6572976" y="3414619"/>
            <a:ext cx="726384" cy="4268512"/>
          </a:xfrm>
          <a:prstGeom prst="curved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3C40ADF5-F644-735D-CE6E-1CB3CB01A59A}"/>
              </a:ext>
            </a:extLst>
          </p:cNvPr>
          <p:cNvCxnSpPr>
            <a:cxnSpLocks noGrp="1" noRot="1" noMove="1" noResize="1" noEditPoints="1" noAdjustHandles="1" noChangeArrowheads="1" noChangeShapeType="1"/>
            <a:stCxn id="54" idx="0"/>
            <a:endCxn id="31" idx="3"/>
          </p:cNvCxnSpPr>
          <p:nvPr/>
        </p:nvCxnSpPr>
        <p:spPr>
          <a:xfrm rot="16200000" flipV="1">
            <a:off x="7580655" y="2406940"/>
            <a:ext cx="726384" cy="6283870"/>
          </a:xfrm>
          <a:prstGeom prst="curvedConnector2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8BDBFDB-0167-9175-0A20-0282E4BCA77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15750" y="3176657"/>
            <a:ext cx="2462048" cy="367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Confirm order screen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F35324B-FDDC-06B6-C76B-9571869BA8D8}"/>
              </a:ext>
            </a:extLst>
          </p:cNvPr>
          <p:cNvCxnSpPr>
            <a:cxnSpLocks noGrp="1" noRot="1" noMove="1" noResize="1" noEditPoints="1" noAdjustHandles="1" noChangeArrowheads="1" noChangeShapeType="1"/>
            <a:stCxn id="107" idx="0"/>
            <a:endCxn id="9" idx="2"/>
          </p:cNvCxnSpPr>
          <p:nvPr/>
        </p:nvCxnSpPr>
        <p:spPr>
          <a:xfrm flipH="1" flipV="1">
            <a:off x="9038892" y="2795751"/>
            <a:ext cx="7882" cy="380906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506CBC2F-7DD0-8DB3-F226-D8BEABB013B4}"/>
              </a:ext>
            </a:extLst>
          </p:cNvPr>
          <p:cNvCxnSpPr>
            <a:cxnSpLocks noGrp="1" noRot="1" noMove="1" noResize="1" noEditPoints="1" noAdjustHandles="1" noChangeArrowheads="1" noChangeShapeType="1"/>
            <a:stCxn id="107" idx="1"/>
            <a:endCxn id="7" idx="2"/>
          </p:cNvCxnSpPr>
          <p:nvPr/>
        </p:nvCxnSpPr>
        <p:spPr>
          <a:xfrm rot="10800000">
            <a:off x="4803224" y="2795752"/>
            <a:ext cx="3012526" cy="56483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96C39C0-6592-D1EA-C033-0888719B6C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915100" y="4438085"/>
            <a:ext cx="1798583" cy="349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 screen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7A12E67-7FE6-B2CA-4D19-9F908B5290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51585" y="3850056"/>
            <a:ext cx="2253154" cy="3930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address screen</a:t>
            </a:r>
          </a:p>
        </p:txBody>
      </p: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C5EE26D0-369F-4E3E-A40B-C067E3631C93}"/>
              </a:ext>
            </a:extLst>
          </p:cNvPr>
          <p:cNvCxnSpPr>
            <a:cxnSpLocks noGrp="1" noRot="1" noMove="1" noResize="1" noEditPoints="1" noAdjustHandles="1" noChangeArrowheads="1" noChangeShapeType="1"/>
            <a:stCxn id="7" idx="2"/>
            <a:endCxn id="117" idx="0"/>
          </p:cNvCxnSpPr>
          <p:nvPr/>
        </p:nvCxnSpPr>
        <p:spPr>
          <a:xfrm rot="16200000" flipH="1">
            <a:off x="4513541" y="3085434"/>
            <a:ext cx="1054305" cy="474938"/>
          </a:xfrm>
          <a:prstGeom prst="curvedConnector3">
            <a:avLst>
              <a:gd name="adj1" fmla="val 89876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Curved 156">
            <a:extLst>
              <a:ext uri="{FF2B5EF4-FFF2-40B4-BE49-F238E27FC236}">
                <a16:creationId xmlns:a16="http://schemas.microsoft.com/office/drawing/2014/main" id="{5F3F4755-CEA6-BCDB-C770-25ACC8B5F6BF}"/>
              </a:ext>
            </a:extLst>
          </p:cNvPr>
          <p:cNvCxnSpPr>
            <a:cxnSpLocks noGrp="1" noRot="1" noMove="1" noResize="1" noEditPoints="1" noAdjustHandles="1" noChangeArrowheads="1" noChangeShapeType="1"/>
            <a:stCxn id="117" idx="2"/>
            <a:endCxn id="116" idx="0"/>
          </p:cNvCxnSpPr>
          <p:nvPr/>
        </p:nvCxnSpPr>
        <p:spPr>
          <a:xfrm rot="5400000">
            <a:off x="4948793" y="4108716"/>
            <a:ext cx="194968" cy="463770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E723CF9A-E488-AB66-6D2A-152227E339F3}"/>
              </a:ext>
            </a:extLst>
          </p:cNvPr>
          <p:cNvCxnSpPr>
            <a:cxnSpLocks noGrp="1" noRot="1" noMove="1" noResize="1" noEditPoints="1" noAdjustHandles="1" noChangeArrowheads="1" noChangeShapeType="1"/>
            <a:stCxn id="107" idx="1"/>
            <a:endCxn id="117" idx="3"/>
          </p:cNvCxnSpPr>
          <p:nvPr/>
        </p:nvCxnSpPr>
        <p:spPr>
          <a:xfrm rot="10800000" flipV="1">
            <a:off x="6404740" y="3360587"/>
            <a:ext cx="1411011" cy="685999"/>
          </a:xfrm>
          <a:prstGeom prst="curvedConnector3">
            <a:avLst>
              <a:gd name="adj1" fmla="val 3817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7EFE6BA-D067-58C9-5503-0BBB1428F3E4}"/>
              </a:ext>
            </a:extLst>
          </p:cNvPr>
          <p:cNvCxnSpPr>
            <a:cxnSpLocks noGrp="1" noRot="1" noMove="1" noResize="1" noEditPoints="1" noAdjustHandles="1" noChangeArrowheads="1" noChangeShapeType="1"/>
            <a:stCxn id="7" idx="3"/>
            <a:endCxn id="8" idx="1"/>
          </p:cNvCxnSpPr>
          <p:nvPr/>
        </p:nvCxnSpPr>
        <p:spPr>
          <a:xfrm>
            <a:off x="5691348" y="2611820"/>
            <a:ext cx="281152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A552F069-EE99-4134-357C-34A0EECAA7BB}"/>
              </a:ext>
            </a:extLst>
          </p:cNvPr>
          <p:cNvCxnSpPr>
            <a:cxnSpLocks noGrp="1" noRot="1" noMove="1" noResize="1" noEditPoints="1" noAdjustHandles="1" noChangeArrowheads="1" noChangeShapeType="1"/>
            <a:stCxn id="9" idx="1"/>
            <a:endCxn id="8" idx="3"/>
          </p:cNvCxnSpPr>
          <p:nvPr/>
        </p:nvCxnSpPr>
        <p:spPr>
          <a:xfrm flipH="1">
            <a:off x="7869616" y="2611820"/>
            <a:ext cx="281152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A348CC0-F47C-8643-F31B-0ACFC6C13A99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1"/>
            <a:endCxn id="9" idx="3"/>
          </p:cNvCxnSpPr>
          <p:nvPr/>
        </p:nvCxnSpPr>
        <p:spPr>
          <a:xfrm flipH="1">
            <a:off x="9927016" y="2611820"/>
            <a:ext cx="281152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0228EEF-DCE7-EAE1-636A-52BB310A57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401" y="2430517"/>
            <a:ext cx="1445829" cy="3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 screen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8889AED-A8CE-2364-8DDF-7FB372E6F1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7627" y="2427888"/>
            <a:ext cx="1776248" cy="367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 screen</a:t>
            </a:r>
          </a:p>
        </p:txBody>
      </p: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DDFD969F-6921-80D0-F4D0-9DC4DFC18379}"/>
              </a:ext>
            </a:extLst>
          </p:cNvPr>
          <p:cNvCxnSpPr>
            <a:cxnSpLocks noGrp="1" noRot="1" noMove="1" noResize="1" noEditPoints="1" noAdjustHandles="1" noChangeArrowheads="1" noChangeShapeType="1"/>
            <a:stCxn id="5" idx="2"/>
            <a:endCxn id="179" idx="0"/>
          </p:cNvCxnSpPr>
          <p:nvPr/>
        </p:nvCxnSpPr>
        <p:spPr>
          <a:xfrm rot="5400000">
            <a:off x="1221331" y="1796776"/>
            <a:ext cx="354726" cy="91275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Curved 187">
            <a:extLst>
              <a:ext uri="{FF2B5EF4-FFF2-40B4-BE49-F238E27FC236}">
                <a16:creationId xmlns:a16="http://schemas.microsoft.com/office/drawing/2014/main" id="{35F6849C-FA2E-F02C-FCD0-87EA2AF4DCC1}"/>
              </a:ext>
            </a:extLst>
          </p:cNvPr>
          <p:cNvCxnSpPr>
            <a:cxnSpLocks noGrp="1" noRot="1" noMove="1" noResize="1" noEditPoints="1" noAdjustHandles="1" noChangeArrowheads="1" noChangeShapeType="1"/>
            <a:stCxn id="5" idx="2"/>
            <a:endCxn id="180" idx="0"/>
          </p:cNvCxnSpPr>
          <p:nvPr/>
        </p:nvCxnSpPr>
        <p:spPr>
          <a:xfrm rot="16200000" flipH="1">
            <a:off x="2149363" y="1781499"/>
            <a:ext cx="352097" cy="9406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5578BA4-9E74-3620-8543-6BA26E0B65CB}"/>
              </a:ext>
            </a:extLst>
          </p:cNvPr>
          <p:cNvCxnSpPr>
            <a:cxnSpLocks noGrp="1" noRot="1" noMove="1" noResize="1" noEditPoints="1" noAdjustHandles="1" noChangeArrowheads="1" noChangeShapeType="1"/>
            <a:stCxn id="179" idx="3"/>
            <a:endCxn id="180" idx="1"/>
          </p:cNvCxnSpPr>
          <p:nvPr/>
        </p:nvCxnSpPr>
        <p:spPr>
          <a:xfrm flipV="1">
            <a:off x="1665230" y="2611819"/>
            <a:ext cx="242397" cy="1315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4DC5E8E-54A8-FD59-6852-B587F7D3DE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762939" y="3135624"/>
            <a:ext cx="2773092" cy="3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Email verification screen</a:t>
            </a:r>
          </a:p>
        </p:txBody>
      </p:sp>
      <p:cxnSp>
        <p:nvCxnSpPr>
          <p:cNvPr id="219" name="Connector: Curved 218">
            <a:extLst>
              <a:ext uri="{FF2B5EF4-FFF2-40B4-BE49-F238E27FC236}">
                <a16:creationId xmlns:a16="http://schemas.microsoft.com/office/drawing/2014/main" id="{06B0D708-016D-4562-3BE3-A26C4994F4C4}"/>
              </a:ext>
            </a:extLst>
          </p:cNvPr>
          <p:cNvCxnSpPr>
            <a:cxnSpLocks noGrp="1" noRot="1" noMove="1" noResize="1" noEditPoints="1" noAdjustHandles="1" noChangeArrowheads="1" noChangeShapeType="1"/>
            <a:stCxn id="180" idx="2"/>
            <a:endCxn id="217" idx="0"/>
          </p:cNvCxnSpPr>
          <p:nvPr/>
        </p:nvCxnSpPr>
        <p:spPr>
          <a:xfrm rot="16200000" flipH="1">
            <a:off x="2802681" y="2788820"/>
            <a:ext cx="339874" cy="3537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Curved 221">
            <a:extLst>
              <a:ext uri="{FF2B5EF4-FFF2-40B4-BE49-F238E27FC236}">
                <a16:creationId xmlns:a16="http://schemas.microsoft.com/office/drawing/2014/main" id="{05E842C8-F615-320D-A579-38CD28AA2DE2}"/>
              </a:ext>
            </a:extLst>
          </p:cNvPr>
          <p:cNvCxnSpPr>
            <a:cxnSpLocks noGrp="1" noRot="1" noMove="1" noResize="1" noEditPoints="1" noAdjustHandles="1" noChangeArrowheads="1" noChangeShapeType="1"/>
            <a:stCxn id="217" idx="0"/>
            <a:endCxn id="179" idx="2"/>
          </p:cNvCxnSpPr>
          <p:nvPr/>
        </p:nvCxnSpPr>
        <p:spPr>
          <a:xfrm rot="16200000" flipV="1">
            <a:off x="1875964" y="1862102"/>
            <a:ext cx="339874" cy="220716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9C62631-600E-B32A-481F-EEB6C99BC9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9684" y="3757442"/>
            <a:ext cx="2486750" cy="3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Reset password screen</a:t>
            </a:r>
          </a:p>
        </p:txBody>
      </p:sp>
      <p:cxnSp>
        <p:nvCxnSpPr>
          <p:cNvPr id="232" name="Connector: Curved 231">
            <a:extLst>
              <a:ext uri="{FF2B5EF4-FFF2-40B4-BE49-F238E27FC236}">
                <a16:creationId xmlns:a16="http://schemas.microsoft.com/office/drawing/2014/main" id="{A708B1FA-64AF-0C3A-EEFF-9D22459ADB62}"/>
              </a:ext>
            </a:extLst>
          </p:cNvPr>
          <p:cNvCxnSpPr>
            <a:cxnSpLocks noGrp="1" noRot="1" noMove="1" noResize="1" noEditPoints="1" noAdjustHandles="1" noChangeArrowheads="1" noChangeShapeType="1"/>
            <a:stCxn id="179" idx="2"/>
            <a:endCxn id="226" idx="0"/>
          </p:cNvCxnSpPr>
          <p:nvPr/>
        </p:nvCxnSpPr>
        <p:spPr>
          <a:xfrm rot="16200000" flipH="1">
            <a:off x="726841" y="3011224"/>
            <a:ext cx="961692" cy="530743"/>
          </a:xfrm>
          <a:prstGeom prst="curvedConnector3">
            <a:avLst>
              <a:gd name="adj1" fmla="val 78415"/>
            </a:avLst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Diamond 239">
            <a:extLst>
              <a:ext uri="{FF2B5EF4-FFF2-40B4-BE49-F238E27FC236}">
                <a16:creationId xmlns:a16="http://schemas.microsoft.com/office/drawing/2014/main" id="{0B8B5BE3-7905-FDFB-1F13-C9067EE6016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87570" y="896454"/>
            <a:ext cx="2391586" cy="5630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Is logged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7F93085-3E68-BBFC-54BB-0671A1C4427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705190" y="910926"/>
            <a:ext cx="61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true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8B6CC5D-3E5F-D938-B884-54A208FBB55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41088" y="930584"/>
            <a:ext cx="75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3131"/>
                </a:solidFill>
              </a:rPr>
              <a:t>false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8951016-3F98-814F-138A-8034A9F7EC15}"/>
              </a:ext>
            </a:extLst>
          </p:cNvPr>
          <p:cNvGrpSpPr/>
          <p:nvPr/>
        </p:nvGrpSpPr>
        <p:grpSpPr>
          <a:xfrm>
            <a:off x="9773044" y="177566"/>
            <a:ext cx="2236075" cy="577921"/>
            <a:chOff x="9773044" y="177566"/>
            <a:chExt cx="2236075" cy="5779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4EDD5FB-A825-BE34-7FAE-275B3B237AFE}"/>
                </a:ext>
              </a:extLst>
            </p:cNvPr>
            <p:cNvSpPr/>
            <p:nvPr/>
          </p:nvSpPr>
          <p:spPr>
            <a:xfrm>
              <a:off x="9773044" y="177566"/>
              <a:ext cx="2236075" cy="577921"/>
            </a:xfrm>
            <a:prstGeom prst="rect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: 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Tương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tác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2 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chiều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r"/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: 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Tương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tác</a:t>
              </a:r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1 </a:t>
              </a:r>
              <a:r>
                <a:rPr lang="en-US" sz="12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chiều</a:t>
              </a:r>
              <a:endParaRPr lang="en-US" sz="12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0D2A2F3-A5DE-5CA4-A658-CBDDD0B73CFE}"/>
                </a:ext>
              </a:extLst>
            </p:cNvPr>
            <p:cNvCxnSpPr/>
            <p:nvPr/>
          </p:nvCxnSpPr>
          <p:spPr>
            <a:xfrm>
              <a:off x="9944326" y="348223"/>
              <a:ext cx="504497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E095F47-24DF-4A62-3E7C-1DC8E71A17B2}"/>
                </a:ext>
              </a:extLst>
            </p:cNvPr>
            <p:cNvCxnSpPr>
              <a:cxnSpLocks/>
            </p:cNvCxnSpPr>
            <p:nvPr/>
          </p:nvCxnSpPr>
          <p:spPr>
            <a:xfrm>
              <a:off x="9944326" y="537410"/>
              <a:ext cx="504497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74985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F25BC-3907-5A9F-D44A-9571809EF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FC82C-365F-1BCA-5C8E-B1653F68AC9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1" y="182880"/>
            <a:ext cx="4315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3. KẾT QUẢ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C9179-9D81-A38B-7CEB-0FC1C0DFF09D}"/>
              </a:ext>
            </a:extLst>
          </p:cNvPr>
          <p:cNvSpPr txBox="1"/>
          <p:nvPr/>
        </p:nvSpPr>
        <p:spPr>
          <a:xfrm>
            <a:off x="3660229" y="3177171"/>
            <a:ext cx="615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https://youtu.be/-uD5XiofwNU?si=bprXDUGyWzKpYWxM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363EB4-9573-521B-A949-1A2673688EAA}"/>
              </a:ext>
            </a:extLst>
          </p:cNvPr>
          <p:cNvSpPr txBox="1"/>
          <p:nvPr/>
        </p:nvSpPr>
        <p:spPr>
          <a:xfrm>
            <a:off x="2262353" y="3177171"/>
            <a:ext cx="242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 DEMO: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FB893F-F4AE-925B-C7FA-45B9B6F1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8138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79AF9-D88F-8BCE-7DC8-7AEDB1606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49E1E-950A-B8DD-3BF6-F768ABB990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1" y="182880"/>
            <a:ext cx="4315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4. KẾT LUẬN</a:t>
            </a:r>
          </a:p>
        </p:txBody>
      </p:sp>
      <p:sp>
        <p:nvSpPr>
          <p:cNvPr id="2" name="Google Shape;325;p18">
            <a:extLst>
              <a:ext uri="{FF2B5EF4-FFF2-40B4-BE49-F238E27FC236}">
                <a16:creationId xmlns:a16="http://schemas.microsoft.com/office/drawing/2014/main" id="{E891A53D-CD5C-7A66-6B1A-965C3D88F75A}"/>
              </a:ext>
            </a:extLst>
          </p:cNvPr>
          <p:cNvSpPr/>
          <p:nvPr/>
        </p:nvSpPr>
        <p:spPr>
          <a:xfrm>
            <a:off x="482929" y="1607988"/>
            <a:ext cx="4166695" cy="327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Ưu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điểm</a:t>
            </a:r>
            <a:endParaRPr sz="18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Giao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thân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ưa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nhìn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Cài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đặt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tính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cơ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của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bán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đồ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điện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tử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Mã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nguồn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cấu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trúc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bảo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mật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tốt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326;p18">
            <a:extLst>
              <a:ext uri="{FF2B5EF4-FFF2-40B4-BE49-F238E27FC236}">
                <a16:creationId xmlns:a16="http://schemas.microsoft.com/office/drawing/2014/main" id="{9737E30D-ECDB-9C6F-3612-F60753CB0867}"/>
              </a:ext>
            </a:extLst>
          </p:cNvPr>
          <p:cNvSpPr/>
          <p:nvPr/>
        </p:nvSpPr>
        <p:spPr>
          <a:xfrm>
            <a:off x="7542377" y="1607988"/>
            <a:ext cx="4166694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Nhược</a:t>
            </a:r>
            <a:r>
              <a:rPr lang="en-US" sz="1800" b="1" i="0" u="none" strike="noStrike" cap="none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strike="noStrike" cap="none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điểm</a:t>
            </a:r>
            <a:endParaRPr sz="1800" b="1" i="0" u="none" strike="noStrike" cap="none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Chưa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triển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khai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kiểm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thử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sản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phẩm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Tốc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load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còn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chậm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chưa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tối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ưu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Gặp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nhiều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khó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khăn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xúc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nghệ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mới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như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NodeJS, React Native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4BB952-25F3-6F0C-2B29-5AE3A3CAFB42}"/>
              </a:ext>
            </a:extLst>
          </p:cNvPr>
          <p:cNvCxnSpPr>
            <a:cxnSpLocks/>
          </p:cNvCxnSpPr>
          <p:nvPr/>
        </p:nvCxnSpPr>
        <p:spPr>
          <a:xfrm>
            <a:off x="6032936" y="1576458"/>
            <a:ext cx="0" cy="3920453"/>
          </a:xfrm>
          <a:prstGeom prst="line">
            <a:avLst/>
          </a:prstGeom>
          <a:ln>
            <a:solidFill>
              <a:srgbClr val="2B37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3389E4-91F9-8AA5-028D-D46090E5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7317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BA4C6-187D-E17B-617E-22BB0656D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A38287-06F6-1801-0F8E-4285718A727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2881" y="182880"/>
            <a:ext cx="4315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4. KẾT LUẬN</a:t>
            </a:r>
          </a:p>
        </p:txBody>
      </p:sp>
      <p:sp>
        <p:nvSpPr>
          <p:cNvPr id="3" name="Google Shape;340;p19">
            <a:extLst>
              <a:ext uri="{FF2B5EF4-FFF2-40B4-BE49-F238E27FC236}">
                <a16:creationId xmlns:a16="http://schemas.microsoft.com/office/drawing/2014/main" id="{79D26427-A157-35B6-6A0B-B7A0F3BE66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03656" y="1754202"/>
            <a:ext cx="9784688" cy="3349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400" b="1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Hướng</a:t>
            </a:r>
            <a:r>
              <a:rPr lang="en-US" sz="2400" b="1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phát</a:t>
            </a:r>
            <a:r>
              <a:rPr lang="en-US" sz="2400" b="1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triển</a:t>
            </a:r>
            <a:r>
              <a:rPr lang="en-US" sz="2400" b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: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Hoàn </a:t>
            </a:r>
            <a:r>
              <a:rPr lang="en-US" sz="240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thiện</a:t>
            </a:r>
            <a:r>
              <a:rPr lang="en-US" sz="240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hơn</a:t>
            </a:r>
            <a:r>
              <a:rPr lang="en-US" sz="240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cơ</a:t>
            </a:r>
            <a:r>
              <a:rPr lang="en-US" sz="240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chức</a:t>
            </a:r>
            <a:r>
              <a:rPr lang="en-US" sz="240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năng</a:t>
            </a:r>
            <a:r>
              <a:rPr lang="en-US" sz="240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phân</a:t>
            </a:r>
            <a:r>
              <a:rPr lang="en-US" sz="240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quyền</a:t>
            </a:r>
            <a:r>
              <a:rPr lang="en-US" sz="240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(</a:t>
            </a:r>
            <a:r>
              <a:rPr lang="en-US" sz="240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thêm</a:t>
            </a:r>
            <a:r>
              <a:rPr lang="en-US" sz="240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shipper).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Thực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hiện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kiểm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thử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sản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phẩm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để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tìm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và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sửa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các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lỗi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phát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sinh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. </a:t>
            </a:r>
            <a:endParaRPr sz="2400"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Áp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dụng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các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biện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pháp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nâng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cao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tính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bảo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mật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cho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ứng</a:t>
            </a:r>
            <a:r>
              <a:rPr lang="en-US" sz="2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dụng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và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đảm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bảo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bảo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mật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thông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tin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tối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đa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cho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người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dùng</a:t>
            </a:r>
            <a:r>
              <a:rPr lang="en-US" sz="2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.</a:t>
            </a: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9309B7-FC6E-18FA-1452-81867726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5926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627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(Body)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Tấn Đạt</dc:creator>
  <cp:lastModifiedBy>Huynh Hieu</cp:lastModifiedBy>
  <cp:revision>19</cp:revision>
  <dcterms:created xsi:type="dcterms:W3CDTF">2024-11-13T05:15:01Z</dcterms:created>
  <dcterms:modified xsi:type="dcterms:W3CDTF">2024-11-27T04:04:51Z</dcterms:modified>
</cp:coreProperties>
</file>