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94" r:id="rId7"/>
    <p:sldId id="295" r:id="rId8"/>
    <p:sldId id="296" r:id="rId9"/>
    <p:sldId id="297" r:id="rId10"/>
    <p:sldId id="298" r:id="rId11"/>
    <p:sldId id="305" r:id="rId12"/>
    <p:sldId id="306" r:id="rId13"/>
    <p:sldId id="302" r:id="rId14"/>
    <p:sldId id="303" r:id="rId15"/>
    <p:sldId id="304" r:id="rId16"/>
    <p:sldId id="307" r:id="rId17"/>
    <p:sldId id="308" r:id="rId18"/>
    <p:sldId id="309" r:id="rId19"/>
    <p:sldId id="310" r:id="rId20"/>
    <p:sldId id="293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5376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0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33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30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43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93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177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02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9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73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017527"/>
            <a:ext cx="7772400" cy="3671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5300735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9900FF"/>
              </a:buClr>
              <a:buNone/>
              <a:defRPr>
                <a:solidFill>
                  <a:srgbClr val="9900FF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pPr lvl="0" rtl="0"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ndroi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782B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782B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017527"/>
            <a:ext cx="7772400" cy="3671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5300735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900FF"/>
              </a:buClr>
              <a:buSzPct val="100000"/>
              <a:buNone/>
              <a:defRPr sz="3600">
                <a:solidFill>
                  <a:srgbClr val="9900FF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pPr lvl="0" rtl="0"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ndroi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782B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pPr lvl="0" rtl="0"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782B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pPr lvl="0" rtl="0"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782B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pPr lvl="0" rtl="0"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82B91"/>
              </a:buClr>
              <a:buNone/>
              <a:defRPr>
                <a:solidFill>
                  <a:srgbClr val="782B91"/>
                </a:solidFill>
              </a:defRPr>
            </a:lvl1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782B9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/>
              <a:pPr lvl="0" rtl="0">
                <a:spcBef>
                  <a:spcPts val="0"/>
                </a:spcBef>
                <a:buNone/>
              </a:pPr>
              <a:t>‹#›</a:t>
            </a:fld>
            <a:endParaRPr lang="v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 sz="1800" b="1">
                <a:solidFill>
                  <a:srgbClr val="FF9900"/>
                </a:solidFill>
              </a:rPr>
              <a:pPr>
                <a:spcBef>
                  <a:spcPts val="0"/>
                </a:spcBef>
                <a:buNone/>
              </a:pPr>
              <a:t>‹#›</a:t>
            </a:fld>
            <a:endParaRPr lang="vi" sz="1800" b="1">
              <a:solidFill>
                <a:srgbClr val="FF9900"/>
              </a:solidFill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6735300" y="6490475"/>
            <a:ext cx="1951499" cy="36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b="1">
                <a:solidFill>
                  <a:srgbClr val="FFFFFF"/>
                </a:solidFill>
              </a:rPr>
              <a:t>@BKAP-ITRD ©2015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vi" sz="1800" b="1">
                <a:solidFill>
                  <a:srgbClr val="FF9900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vi" sz="1800" b="1">
              <a:solidFill>
                <a:srgbClr val="FF9900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6735300" y="6490475"/>
            <a:ext cx="1951499" cy="36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b="1">
                <a:solidFill>
                  <a:srgbClr val="FFFFFF"/>
                </a:solidFill>
              </a:rPr>
              <a:t>@BKAP-ITRD ©2015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228600" y="1017527"/>
            <a:ext cx="8229600" cy="294487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ĐỒ ÁN BẢO VỆ KẾT THÚC SEM II</a:t>
            </a:r>
            <a:endParaRPr lang="vi"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57200" y="3962400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err="1">
                <a:solidFill>
                  <a:srgbClr val="FFFF00"/>
                </a:solidFill>
              </a:rPr>
              <a:t>Phần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mềm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quản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lý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nhân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sự</a:t>
            </a:r>
            <a:r>
              <a:rPr lang="en-US" sz="3600" dirty="0">
                <a:solidFill>
                  <a:srgbClr val="FFFF00"/>
                </a:solidFill>
              </a:rPr>
              <a:t> BKAP</a:t>
            </a:r>
            <a:endParaRPr lang="vi" sz="3600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8D1EC-4575-4D74-A09B-DF0B6A85616E}"/>
              </a:ext>
            </a:extLst>
          </p:cNvPr>
          <p:cNvSpPr txBox="1"/>
          <p:nvPr/>
        </p:nvSpPr>
        <p:spPr>
          <a:xfrm>
            <a:off x="457200" y="5105400"/>
            <a:ext cx="502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Thành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:</a:t>
            </a: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Nguyễn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Văn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Hiếu</a:t>
            </a: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Ngô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Thị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Thúy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Nguyễn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Ngọc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Hải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Phạm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Minh D</a:t>
            </a:r>
            <a:r>
              <a:rPr lang="vi-VN" sz="1600" b="1" dirty="0">
                <a:solidFill>
                  <a:schemeClr val="bg2">
                    <a:lumMod val="50000"/>
                  </a:schemeClr>
                </a:solidFill>
              </a:rPr>
              <a:t>ư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</a:rPr>
              <a:t>ơng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CDDD2-7B9C-4025-97F3-7E74F93A487C}"/>
              </a:ext>
            </a:extLst>
          </p:cNvPr>
          <p:cNvSpPr txBox="1"/>
          <p:nvPr/>
        </p:nvSpPr>
        <p:spPr>
          <a:xfrm>
            <a:off x="4953000" y="5867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GVHD: </a:t>
            </a:r>
            <a:r>
              <a:rPr lang="en-US" sz="2400" dirty="0" err="1">
                <a:solidFill>
                  <a:srgbClr val="FF0000"/>
                </a:solidFill>
              </a:rPr>
              <a:t>Vũ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Tuấn</a:t>
            </a:r>
            <a:r>
              <a:rPr lang="en-US" sz="2400" dirty="0">
                <a:solidFill>
                  <a:srgbClr val="FF0000"/>
                </a:solidFill>
              </a:rPr>
              <a:t> Minh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br>
              <a:rPr lang="en-US" dirty="0"/>
            </a:br>
            <a:endParaRPr lang="vi"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10</a:t>
            </a:fld>
            <a:endParaRPr lang="v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B12B1-9963-4CD6-B3C7-54B0C33A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63" y="1523999"/>
            <a:ext cx="9144000" cy="50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0768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bảng</a:t>
            </a:r>
            <a:br>
              <a:rPr lang="en-US" dirty="0"/>
            </a:br>
            <a:endParaRPr lang="vi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3FCC9-A1F6-4517-A495-C064F8FD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578429"/>
            <a:ext cx="8763000" cy="5050971"/>
          </a:xfrm>
          <a:prstGeom prst="rect">
            <a:avLst/>
          </a:prstGeom>
        </p:spPr>
      </p:pic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11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6089267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457200" y="217461"/>
            <a:ext cx="8229600" cy="48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6.Demo </a:t>
            </a:r>
            <a:r>
              <a:rPr lang="en-US" sz="6000" dirty="0" err="1">
                <a:solidFill>
                  <a:schemeClr val="bg1"/>
                </a:solidFill>
              </a:rPr>
              <a:t>hình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ảnh</a:t>
            </a:r>
            <a:endParaRPr lang="vi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621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2"/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/>
            <a:endParaRPr lang="vi" sz="2400" dirty="0">
              <a:solidFill>
                <a:srgbClr val="000000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13</a:t>
            </a:fld>
            <a:endParaRPr lang="v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9AF96-B1D5-46FA-8C76-27B6B0F373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88244"/>
            <a:ext cx="7391400" cy="43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0937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main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14</a:t>
            </a:fld>
            <a:endParaRPr lang="v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EA4C5-DD94-4700-8C48-281DED578B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33599"/>
            <a:ext cx="8839200" cy="43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09482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form </a:t>
            </a:r>
            <a:r>
              <a:rPr lang="en-US" dirty="0" err="1"/>
              <a:t>xét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 </a:t>
            </a:r>
            <a:r>
              <a:rPr lang="en-US" dirty="0" err="1"/>
              <a:t>bậc</a:t>
            </a:r>
            <a:r>
              <a:rPr lang="en-US" dirty="0"/>
              <a:t> , </a:t>
            </a:r>
            <a:r>
              <a:rPr lang="en-US" dirty="0" err="1"/>
              <a:t>ngạch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vi"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15</a:t>
            </a:fld>
            <a:endParaRPr lang="v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28E97-4AB4-4525-A4A6-ED6CE1EC1C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936"/>
            <a:ext cx="8686799" cy="51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462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C56-C2EE-4A46-B8E6-54E3E1ED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8ED1-DE20-41DD-9D35-83473C935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63797-DDD5-48E4-AF94-90A2C3AC7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 smtClean="0"/>
              <a:pPr>
                <a:spcBef>
                  <a:spcPts val="0"/>
                </a:spcBef>
                <a:buNone/>
              </a:pPr>
              <a:t>16</a:t>
            </a:fld>
            <a:endParaRPr lang="v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C147A-1C74-4442-945C-DCB40A7E12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8" y="1600200"/>
            <a:ext cx="8445151" cy="49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C524-65C6-4F31-8140-819DF626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56E7-5027-4106-BF6F-B3BCB892A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 smtClean="0"/>
              <a:pPr>
                <a:spcBef>
                  <a:spcPts val="0"/>
                </a:spcBef>
                <a:buNone/>
              </a:pPr>
              <a:t>17</a:t>
            </a:fld>
            <a:endParaRPr lang="v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33D9-E54A-42A2-A338-FFE5F537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2" y="1549171"/>
            <a:ext cx="7772400" cy="49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5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5967-E9C2-4585-8681-3F204CCA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form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BF91-ACC8-440E-80AE-8EFA4A3FFF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 smtClean="0"/>
              <a:pPr>
                <a:spcBef>
                  <a:spcPts val="0"/>
                </a:spcBef>
                <a:buNone/>
              </a:pPr>
              <a:t>18</a:t>
            </a:fld>
            <a:endParaRPr lang="v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3D066-83E2-4DB3-8B94-FC90228AFD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5738813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19</a:t>
            </a:fld>
            <a:endParaRPr lang="vi"/>
          </a:p>
        </p:txBody>
      </p:sp>
      <p:sp>
        <p:nvSpPr>
          <p:cNvPr id="337" name="Shape 337"/>
          <p:cNvSpPr txBox="1"/>
          <p:nvPr/>
        </p:nvSpPr>
        <p:spPr>
          <a:xfrm>
            <a:off x="0" y="1536825"/>
            <a:ext cx="9144000" cy="250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vi" sz="3600" dirty="0">
                <a:solidFill>
                  <a:srgbClr val="FFC000"/>
                </a:solidFill>
              </a:rPr>
              <a:t>HẾT</a:t>
            </a:r>
          </a:p>
          <a:p>
            <a:pPr algn="ctr">
              <a:spcBef>
                <a:spcPts val="0"/>
              </a:spcBef>
              <a:buNone/>
            </a:pPr>
            <a:r>
              <a:rPr lang="vi" sz="3600" dirty="0">
                <a:solidFill>
                  <a:srgbClr val="FFFFFF"/>
                </a:solidFill>
              </a:rPr>
              <a:t>XIN CẢM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vi-VN" sz="3600" dirty="0">
                <a:solidFill>
                  <a:srgbClr val="FFFFFF"/>
                </a:solidFill>
              </a:rPr>
              <a:t>Ơ</a:t>
            </a:r>
            <a:r>
              <a:rPr lang="en-US" sz="3600" dirty="0">
                <a:solidFill>
                  <a:srgbClr val="FFFFFF"/>
                </a:solidFill>
              </a:rPr>
              <a:t>N QÚY THẦY CÔ VÀ CÁC BẠN</a:t>
            </a:r>
            <a:r>
              <a:rPr lang="vi" sz="3600" dirty="0">
                <a:solidFill>
                  <a:srgbClr val="FFFFFF"/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ĐÃ THEO DÕI VÀ LẮNG NGHE</a:t>
            </a:r>
            <a:endParaRPr lang="vi"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/>
              <a:t>Mục lục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vi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vi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vi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dirty="0"/>
              <a:t>Demo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2</a:t>
            </a:fld>
            <a:endParaRPr lang="vi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17461"/>
            <a:ext cx="8229600" cy="48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vi" sz="6000" dirty="0">
                <a:solidFill>
                  <a:schemeClr val="bg1"/>
                </a:solidFill>
              </a:rPr>
              <a:t>1. </a:t>
            </a:r>
            <a:r>
              <a:rPr lang="en-US" sz="6000" dirty="0" err="1">
                <a:solidFill>
                  <a:schemeClr val="bg1"/>
                </a:solidFill>
              </a:rPr>
              <a:t>Giới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thiệu</a:t>
            </a:r>
            <a:endParaRPr lang="vi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vi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rtl="0">
              <a:spcBef>
                <a:spcPts val="0"/>
              </a:spcBef>
              <a:buNone/>
            </a:pPr>
            <a:endParaRPr lang="vi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4</a:t>
            </a:fld>
            <a:endParaRPr lang="vi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457200" y="217461"/>
            <a:ext cx="8229600" cy="48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2</a:t>
            </a:r>
            <a:r>
              <a:rPr lang="vi" sz="6000" dirty="0">
                <a:solidFill>
                  <a:schemeClr val="bg1"/>
                </a:solidFill>
              </a:rPr>
              <a:t>. </a:t>
            </a:r>
            <a:r>
              <a:rPr lang="en-US" sz="6000" dirty="0" err="1">
                <a:solidFill>
                  <a:schemeClr val="bg1"/>
                </a:solidFill>
              </a:rPr>
              <a:t>Giải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pháp</a:t>
            </a:r>
            <a:endParaRPr lang="vi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204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vi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2"/>
            <a:endParaRPr lang="en-US" sz="18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3"/>
            <a:endParaRPr lang="en-US" sz="14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: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endParaRPr lang="en-US" dirty="0"/>
          </a:p>
          <a:p>
            <a:pPr lvl="3"/>
            <a:r>
              <a:rPr lang="en-US" dirty="0"/>
              <a:t> 	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lvl="3"/>
            <a:endParaRPr lang="en-US" sz="14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: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,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….</a:t>
            </a:r>
          </a:p>
          <a:p>
            <a:pPr lvl="3"/>
            <a:endParaRPr lang="en-US" sz="14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3"/>
            <a:endParaRPr lang="en-US" sz="14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3"/>
            <a:endParaRPr lang="en-US" sz="14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pPr lvl="3"/>
            <a:endParaRPr lang="en-US" sz="1400" dirty="0"/>
          </a:p>
          <a:p>
            <a:pPr lvl="3"/>
            <a:r>
              <a:rPr lang="en-US" dirty="0"/>
              <a:t>	-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–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thưởng</a:t>
            </a:r>
            <a:r>
              <a:rPr lang="en-US" dirty="0"/>
              <a:t>, </a:t>
            </a:r>
            <a:r>
              <a:rPr lang="en-US" dirty="0" err="1"/>
              <a:t>phạt</a:t>
            </a:r>
            <a:r>
              <a:rPr lang="en-US" dirty="0"/>
              <a:t>…</a:t>
            </a:r>
            <a:endParaRPr lang="en-US" sz="1400" dirty="0"/>
          </a:p>
          <a:p>
            <a:pPr rtl="0">
              <a:spcBef>
                <a:spcPts val="0"/>
              </a:spcBef>
              <a:buNone/>
            </a:pPr>
            <a:endParaRPr lang="vi" sz="2400" dirty="0">
              <a:solidFill>
                <a:srgbClr val="000000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6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7867199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457200" y="217461"/>
            <a:ext cx="8229600" cy="48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3.Chức </a:t>
            </a:r>
            <a:r>
              <a:rPr lang="en-US" sz="6000" dirty="0" err="1">
                <a:solidFill>
                  <a:schemeClr val="bg1"/>
                </a:solidFill>
              </a:rPr>
              <a:t>năng</a:t>
            </a:r>
            <a:endParaRPr lang="vi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1833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vi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rtl="0">
              <a:spcBef>
                <a:spcPts val="0"/>
              </a:spcBef>
              <a:buNone/>
            </a:pPr>
            <a:endParaRPr lang="vi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0" y="6526625"/>
            <a:ext cx="788099" cy="290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pPr>
                <a:spcBef>
                  <a:spcPts val="0"/>
                </a:spcBef>
                <a:buNone/>
              </a:pPr>
              <a:t>8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58450159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457200" y="217461"/>
            <a:ext cx="8229600" cy="48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4.Thiết </a:t>
            </a:r>
            <a:r>
              <a:rPr lang="en-US" sz="6000" dirty="0" err="1">
                <a:solidFill>
                  <a:schemeClr val="bg1"/>
                </a:solidFill>
              </a:rPr>
              <a:t>kế</a:t>
            </a:r>
            <a:endParaRPr lang="vi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5595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ách Khoa Temp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ách Khoa Temp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238</Words>
  <Application>Microsoft Office PowerPoint</Application>
  <PresentationFormat>On-screen Show (4:3)</PresentationFormat>
  <Paragraphs>75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Bách Khoa Temp</vt:lpstr>
      <vt:lpstr>Bách Khoa Temp</vt:lpstr>
      <vt:lpstr>ĐỒ ÁN BẢO VỆ KẾT THÚC SEM II</vt:lpstr>
      <vt:lpstr>Mục lục</vt:lpstr>
      <vt:lpstr>1. Giới thiệu</vt:lpstr>
      <vt:lpstr>Giới thiệu</vt:lpstr>
      <vt:lpstr>2. Giải pháp</vt:lpstr>
      <vt:lpstr>Giải pháp</vt:lpstr>
      <vt:lpstr>3.Chức năng</vt:lpstr>
      <vt:lpstr>Chức năng</vt:lpstr>
      <vt:lpstr>4.Thiết kế</vt:lpstr>
      <vt:lpstr>Mô hình quan hệ thực thể </vt:lpstr>
      <vt:lpstr>Mô hình quan hệ bảng </vt:lpstr>
      <vt:lpstr>6.Demo hình ảnh</vt:lpstr>
      <vt:lpstr>Hình ảnh đăng nhập hệ thống</vt:lpstr>
      <vt:lpstr>Hình ảnh giao diện main quản lý</vt:lpstr>
      <vt:lpstr>Hình ảnh form xét lương, bậc , ngạch lương cho nhân viên</vt:lpstr>
      <vt:lpstr>Hình ảnh tính lương tháng nhân viên</vt:lpstr>
      <vt:lpstr>Báo cáo thống kê trình độ nhân viên theo phòng ban</vt:lpstr>
      <vt:lpstr>Hình ảnh form đổi mật khẩu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Giáo trình Android 2015</dc:title>
  <dc:creator>Vũ Tuấn Minh</dc:creator>
  <cp:keywords>Android</cp:keywords>
  <cp:lastModifiedBy>LD</cp:lastModifiedBy>
  <cp:revision>21</cp:revision>
  <dcterms:modified xsi:type="dcterms:W3CDTF">2018-02-28T10:47:27Z</dcterms:modified>
</cp:coreProperties>
</file>