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sldIdLst>
    <p:sldId id="280" r:id="rId5"/>
    <p:sldId id="294" r:id="rId6"/>
    <p:sldId id="293" r:id="rId7"/>
    <p:sldId id="283" r:id="rId8"/>
    <p:sldId id="284" r:id="rId9"/>
    <p:sldId id="285" r:id="rId10"/>
    <p:sldId id="286" r:id="rId11"/>
    <p:sldId id="295" r:id="rId12"/>
    <p:sldId id="287" r:id="rId13"/>
    <p:sldId id="288" r:id="rId14"/>
    <p:sldId id="289" r:id="rId15"/>
    <p:sldId id="296" r:id="rId16"/>
    <p:sldId id="290" r:id="rId17"/>
    <p:sldId id="291" r:id="rId18"/>
    <p:sldId id="297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9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116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5981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199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3129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57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241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591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6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6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6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ata.cityofnewyork.us/Public-Safety/NYPD-Shooting-Incident-Data-Historic-/833y-fsy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2716566"/>
            <a:ext cx="9179509" cy="71243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NYPD Shooting Incident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682" y="3717524"/>
            <a:ext cx="3136775" cy="50215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</a:rPr>
              <a:t>Presented by: Hieu Le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79DB-5EA7-4A43-90C6-2303FC23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by Race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35A30-1F98-4CF7-98E8-C62E1C9B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599492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9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C011-CDBA-48C8-A945-092CDF3F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by Location in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51F70-5BBE-4B93-887E-115C09B0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2885"/>
            <a:ext cx="8053124" cy="50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5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2B9CC-A5F7-4C04-A6B7-19BF8CB57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34858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B413-7117-438D-9D65-A5E43CCE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A5E0-5E0D-4C6E-AAEA-FDD5987F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the impact of Covid-19 pandemic on the number of shooting incidents in NYC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Approach:</a:t>
            </a:r>
          </a:p>
          <a:p>
            <a:endParaRPr lang="en-US" dirty="0"/>
          </a:p>
          <a:p>
            <a:pPr lvl="1"/>
            <a:r>
              <a:rPr lang="en-US" dirty="0"/>
              <a:t>Predict the number of shooting incidents in 2020 using historical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 predicted to actual number of shooting incidents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Use time series ARIMA model</a:t>
            </a:r>
          </a:p>
        </p:txBody>
      </p:sp>
    </p:spTree>
    <p:extLst>
      <p:ext uri="{BB962C8B-B14F-4D97-AF65-F5344CB8AC3E}">
        <p14:creationId xmlns:p14="http://schemas.microsoft.com/office/powerpoint/2010/main" val="252187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3154-A135-48F8-B8CB-7B74964C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E6479-C474-419E-B552-FDB685D7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85" y="1270000"/>
            <a:ext cx="7723785" cy="48251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D9B01E-DDA5-4277-ABC8-DEFA8C19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20908"/>
            <a:ext cx="8596668" cy="734628"/>
          </a:xfrm>
        </p:spPr>
        <p:txBody>
          <a:bodyPr/>
          <a:lstStyle/>
          <a:p>
            <a:r>
              <a:rPr lang="en-US" dirty="0"/>
              <a:t>Predicted 854 vs. 1,942 shooting incidents</a:t>
            </a:r>
          </a:p>
        </p:txBody>
      </p:sp>
    </p:spTree>
    <p:extLst>
      <p:ext uri="{BB962C8B-B14F-4D97-AF65-F5344CB8AC3E}">
        <p14:creationId xmlns:p14="http://schemas.microsoft.com/office/powerpoint/2010/main" val="340105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2B9CC-A5F7-4C04-A6B7-19BF8CB57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1174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6CFF-0D55-4E1B-BB3C-DA264480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B6A2-A5D4-40E3-BAAE-20E0B3EA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The spike in shooting incidents in NYC in 2020 likely driven by Covid-19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Biases:</a:t>
            </a:r>
          </a:p>
          <a:p>
            <a:pPr lvl="1"/>
            <a:r>
              <a:rPr lang="en-US" dirty="0"/>
              <a:t>Imputation of missing data</a:t>
            </a:r>
          </a:p>
          <a:p>
            <a:pPr lvl="1"/>
            <a:r>
              <a:rPr lang="en-US" dirty="0"/>
              <a:t>Personal tendency, e.g. predisposition against Covid-19</a:t>
            </a:r>
          </a:p>
          <a:p>
            <a:pPr lvl="1"/>
            <a:r>
              <a:rPr lang="en-US" dirty="0"/>
              <a:t>Using time-series data to predict the future</a:t>
            </a:r>
          </a:p>
          <a:p>
            <a:pPr lvl="1"/>
            <a:endParaRPr lang="en-US" dirty="0"/>
          </a:p>
          <a:p>
            <a:r>
              <a:rPr lang="en-US" dirty="0"/>
              <a:t>GitHub link: https://github.com/hieule328/DTSA5301</a:t>
            </a:r>
          </a:p>
        </p:txBody>
      </p:sp>
    </p:spTree>
    <p:extLst>
      <p:ext uri="{BB962C8B-B14F-4D97-AF65-F5344CB8AC3E}">
        <p14:creationId xmlns:p14="http://schemas.microsoft.com/office/powerpoint/2010/main" val="305917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6D99-00B6-4DE8-9EA3-8201F57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4588-0CBB-4324-96C1-BA3EF7E9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  <a:p>
            <a:endParaRPr lang="en-US" dirty="0"/>
          </a:p>
          <a:p>
            <a:r>
              <a:rPr lang="en-US" dirty="0"/>
              <a:t>Exploratory Data Analysis</a:t>
            </a:r>
          </a:p>
          <a:p>
            <a:endParaRPr lang="en-US" dirty="0"/>
          </a:p>
          <a:p>
            <a:r>
              <a:rPr lang="en-US" dirty="0"/>
              <a:t>Modeling</a:t>
            </a:r>
          </a:p>
          <a:p>
            <a:endParaRPr lang="en-US" dirty="0"/>
          </a:p>
          <a:p>
            <a:r>
              <a:rPr lang="en-US" dirty="0"/>
              <a:t>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9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2B9CC-A5F7-4C04-A6B7-19BF8CB57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2432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6D99-00B6-4DE8-9EA3-8201F57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4588-0CBB-4324-96C1-BA3EF7E9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available on NYC </a:t>
            </a:r>
            <a:r>
              <a:rPr lang="en-US" dirty="0" err="1"/>
              <a:t>OpenData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https://data.cityofnewyork.us/Public-Safety/NYPD-Shooting-Incident-Data-Historic-/833y-fsy8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dataset contains information about NYC shooting incidents occurred from 2006-2020</a:t>
            </a:r>
          </a:p>
          <a:p>
            <a:endParaRPr lang="en-US" dirty="0"/>
          </a:p>
          <a:p>
            <a:r>
              <a:rPr lang="en-US" dirty="0"/>
              <a:t>Each row represents a shooting incident with information on time and location, the attacker/victim, and murder status</a:t>
            </a:r>
          </a:p>
          <a:p>
            <a:endParaRPr lang="en-US" dirty="0"/>
          </a:p>
          <a:p>
            <a:r>
              <a:rPr lang="en-US" dirty="0"/>
              <a:t>The dataset is Tidy.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D4B53-82DB-4004-8D78-486C092AD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092" y="5308477"/>
            <a:ext cx="4514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FD6E-EF74-49D4-8637-5344F20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218DA-E859-49D9-8FA1-9D2FE11C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22" y="1536287"/>
            <a:ext cx="6599492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C2E0-97FC-46C7-94BB-CD0A7460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6B6E-7B56-4ED8-B2A9-2E23661A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23644"/>
          </a:xfrm>
        </p:spPr>
        <p:txBody>
          <a:bodyPr/>
          <a:lstStyle/>
          <a:p>
            <a:r>
              <a:rPr lang="en-US" dirty="0"/>
              <a:t>Remove NAs</a:t>
            </a:r>
          </a:p>
          <a:p>
            <a:endParaRPr lang="en-US" dirty="0"/>
          </a:p>
          <a:p>
            <a:r>
              <a:rPr lang="en-US" dirty="0"/>
              <a:t>Imputation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31BD5-6532-4A91-BC4F-F877FCE6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495" y="2160590"/>
            <a:ext cx="4514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4203415-45E6-4D61-BE3E-22BE54C6F8B1}"/>
              </a:ext>
            </a:extLst>
          </p:cNvPr>
          <p:cNvSpPr/>
          <p:nvPr/>
        </p:nvSpPr>
        <p:spPr>
          <a:xfrm>
            <a:off x="5939161" y="2183907"/>
            <a:ext cx="5575505" cy="356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0683F-03A9-4492-B6F2-FA75E7AB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Imputation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D1525-E616-4103-903F-6EF2BD16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2028"/>
            <a:ext cx="4001198" cy="2499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DD8130-AB64-4C7A-8996-7D2D3EAE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83235"/>
            <a:ext cx="4001198" cy="24995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DF79EA-8CE4-4065-9B3D-6B8234E6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1" y="2263766"/>
            <a:ext cx="5421129" cy="338664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3C3876-6783-4F4B-8632-E6F0BD0A8BBA}"/>
              </a:ext>
            </a:extLst>
          </p:cNvPr>
          <p:cNvSpPr/>
          <p:nvPr/>
        </p:nvSpPr>
        <p:spPr>
          <a:xfrm>
            <a:off x="4975668" y="3639844"/>
            <a:ext cx="745725" cy="63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2B9CC-A5F7-4C04-A6B7-19BF8CB57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3449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BC49-4556-4929-A660-B786278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Incidents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0CEFD-160B-4AF1-A377-4F4FF8616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599492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68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218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NYPD Shooting Incident Data Analysis Project</vt:lpstr>
      <vt:lpstr>Content</vt:lpstr>
      <vt:lpstr>Dataset Overview</vt:lpstr>
      <vt:lpstr>About the Dataset</vt:lpstr>
      <vt:lpstr>Missing Values</vt:lpstr>
      <vt:lpstr>Handling of Missing Data</vt:lpstr>
      <vt:lpstr>Mode Imputation</vt:lpstr>
      <vt:lpstr>Exploratory Data Analysis</vt:lpstr>
      <vt:lpstr>Historical Incidents Trend</vt:lpstr>
      <vt:lpstr>Incidents by Race</vt:lpstr>
      <vt:lpstr>Incidents by Location in 2020</vt:lpstr>
      <vt:lpstr>Modeling</vt:lpstr>
      <vt:lpstr>Goal &amp; Approach</vt:lpstr>
      <vt:lpstr>Outcome</vt:lpstr>
      <vt:lpstr>Conclusion</vt:lpstr>
      <vt:lpstr>Conclusion &amp; Biases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NYPD Shooting Incident Data</dc:title>
  <dc:creator>Hieu</dc:creator>
  <cp:lastModifiedBy>Hieu</cp:lastModifiedBy>
  <cp:revision>23</cp:revision>
  <dcterms:created xsi:type="dcterms:W3CDTF">2021-06-01T15:58:58Z</dcterms:created>
  <dcterms:modified xsi:type="dcterms:W3CDTF">2021-06-02T01:24:09Z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