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  <p:sldMasterId id="2147483648" r:id="rId5"/>
  </p:sldMasterIdLst>
  <p:notesMasterIdLst>
    <p:notesMasterId r:id="rId22"/>
  </p:notesMasterIdLst>
  <p:handoutMasterIdLst>
    <p:handoutMasterId r:id="rId23"/>
  </p:handoutMasterIdLst>
  <p:sldIdLst>
    <p:sldId id="258" r:id="rId6"/>
    <p:sldId id="283" r:id="rId7"/>
    <p:sldId id="284" r:id="rId8"/>
    <p:sldId id="285" r:id="rId9"/>
    <p:sldId id="286" r:id="rId10"/>
    <p:sldId id="288" r:id="rId11"/>
    <p:sldId id="287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D"/>
    <a:srgbClr val="A8C400"/>
    <a:srgbClr val="4D4D4D"/>
    <a:srgbClr val="B9FA00"/>
    <a:srgbClr val="5F5F5F"/>
    <a:srgbClr val="00B1E6"/>
    <a:srgbClr val="5EC5ED"/>
    <a:srgbClr val="004A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8" autoAdjust="0"/>
  </p:normalViewPr>
  <p:slideViewPr>
    <p:cSldViewPr>
      <p:cViewPr>
        <p:scale>
          <a:sx n="75" d="100"/>
          <a:sy n="75" d="100"/>
        </p:scale>
        <p:origin x="162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A1B1B1-64DF-457E-856D-B83D27BE5EF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238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40AE00-08AC-4156-A952-54B4FC6407F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998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46745-E2D2-4FA6-AE41-C963AAB34672}" type="slidenum">
              <a:rPr lang="fr-FR"/>
              <a:pPr/>
              <a:t>1</a:t>
            </a:fld>
            <a:endParaRPr lang="fr-FR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63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spli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spli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logo_Polytech_mention_big.png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648072" y="476672"/>
            <a:ext cx="4211960" cy="1193642"/>
          </a:xfrm>
          <a:prstGeom prst="rect">
            <a:avLst/>
          </a:prstGeom>
        </p:spPr>
      </p:pic>
      <p:pic>
        <p:nvPicPr>
          <p:cNvPr id="9" name="Picture 15" descr="POLYTECH_Q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611559" y="6147941"/>
            <a:ext cx="68643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6" descr="logo_univ_orleans"/>
          <p:cNvPicPr>
            <a:picLocks noChangeAspect="1" noChangeArrowheads="1"/>
          </p:cNvPicPr>
          <p:nvPr userDrawn="1"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1475656" y="6192726"/>
            <a:ext cx="648072" cy="38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7" descr="\\SERV-ADMD\documents\IATOS\Administratifs\obert\Mes documents\Modèles\Log_CTI_quadri-2.gif"/>
          <p:cNvPicPr>
            <a:picLocks noChangeAspect="1" noChangeArrowheads="1"/>
          </p:cNvPicPr>
          <p:nvPr userDrawn="1"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2323309" y="6167239"/>
            <a:ext cx="55721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\\SERV-ADMD\documents\IATOS\Administratifs\obert\Mes documents\Modèles\Logo CGE_Couleur.png"/>
          <p:cNvPicPr>
            <a:picLocks noChangeAspect="1" noChangeArrowheads="1"/>
          </p:cNvPicPr>
          <p:nvPr userDrawn="1"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4340845" y="6165652"/>
            <a:ext cx="1311275" cy="414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60" y="6165989"/>
            <a:ext cx="1196000" cy="4140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split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64704"/>
            <a:ext cx="539552" cy="93762"/>
          </a:xfrm>
          <a:prstGeom prst="rect">
            <a:avLst/>
          </a:prstGeom>
          <a:gradFill>
            <a:gsLst>
              <a:gs pos="0">
                <a:srgbClr val="0070C0"/>
              </a:gs>
              <a:gs pos="75000">
                <a:srgbClr val="00B0F0"/>
              </a:gs>
              <a:gs pos="100000">
                <a:srgbClr val="00B0F0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plit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ond_v6_blue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15552" y="4941168"/>
            <a:ext cx="9921552" cy="1916832"/>
          </a:xfrm>
          <a:prstGeom prst="rect">
            <a:avLst/>
          </a:prstGeom>
        </p:spPr>
      </p:pic>
      <p:pic>
        <p:nvPicPr>
          <p:cNvPr id="7" name="Picture 15" descr="POLYTECH_Q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60512" y="6147941"/>
            <a:ext cx="68643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6" descr="logo_univ_orleans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424609" y="6192726"/>
            <a:ext cx="648072" cy="38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7" descr="\\SERV-ADMD\documents\IATOS\Administratifs\obert\Mes documents\Modèles\Log_CTI_quadri-2.gif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272262" y="6167239"/>
            <a:ext cx="55721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SERV-ADMD\documents\IATOS\Administratifs\obert\Mes documents\Modèles\Logo CGE_Couleur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4289798" y="6165652"/>
            <a:ext cx="1311275" cy="414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13" y="6165989"/>
            <a:ext cx="1196000" cy="414000"/>
          </a:xfrm>
          <a:prstGeom prst="rect">
            <a:avLst/>
          </a:prstGeom>
          <a:ln>
            <a:noFill/>
          </a:ln>
        </p:spPr>
      </p:pic>
      <p:sp>
        <p:nvSpPr>
          <p:cNvPr id="12" name="ZoneTexte 11"/>
          <p:cNvSpPr txBox="1"/>
          <p:nvPr/>
        </p:nvSpPr>
        <p:spPr>
          <a:xfrm>
            <a:off x="255008" y="1410355"/>
            <a:ext cx="9649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000" dirty="0" smtClean="0"/>
          </a:p>
          <a:p>
            <a:pPr algn="ctr"/>
            <a:r>
              <a:rPr lang="fr-FR" sz="3600" b="1" dirty="0" smtClean="0">
                <a:solidFill>
                  <a:srgbClr val="00B050"/>
                </a:solidFill>
              </a:rPr>
              <a:t> Projet informatique</a:t>
            </a:r>
          </a:p>
          <a:p>
            <a:pPr algn="ctr"/>
            <a:r>
              <a:rPr lang="fr-FR" sz="3600" b="1" dirty="0" smtClean="0">
                <a:solidFill>
                  <a:srgbClr val="00B050"/>
                </a:solidFill>
              </a:rPr>
              <a:t>2016-2017</a:t>
            </a:r>
          </a:p>
          <a:p>
            <a:pPr algn="ctr"/>
            <a:endParaRPr lang="fr-FR" sz="2800" b="1" dirty="0" smtClean="0">
              <a:solidFill>
                <a:srgbClr val="00B050"/>
              </a:solidFill>
            </a:endParaRPr>
          </a:p>
          <a:p>
            <a:pPr algn="ctr"/>
            <a:r>
              <a:rPr lang="fr-FR" sz="2400" dirty="0" smtClean="0"/>
              <a:t>Sujet personnalisé : le jeu de stratégie du Moyen-Age : Le Bailli</a:t>
            </a:r>
            <a:endParaRPr lang="fr-FR" sz="2400" dirty="0" smtClean="0"/>
          </a:p>
          <a:p>
            <a:pPr algn="ctr"/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lvl="6" algn="ctr"/>
            <a:r>
              <a:rPr lang="fr-FR" sz="2400" dirty="0" smtClean="0"/>
              <a:t>		Etudiant: LE Trung-</a:t>
            </a:r>
            <a:r>
              <a:rPr lang="fr-FR" sz="2400" dirty="0" err="1" smtClean="0"/>
              <a:t>Hieu</a:t>
            </a:r>
            <a:endParaRPr lang="fr-FR" sz="2400" dirty="0"/>
          </a:p>
          <a:p>
            <a:pPr lvl="6" algn="ctr"/>
            <a:r>
              <a:rPr lang="fr-FR" sz="2400" dirty="0" smtClean="0"/>
              <a:t>		       Tuteur : M.LECONGE Rémy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9345488" y="6453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844824"/>
            <a:ext cx="8855224" cy="40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42211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32520" y="1772816"/>
            <a:ext cx="8325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3. Les objectifs</a:t>
            </a:r>
          </a:p>
          <a:p>
            <a:endParaRPr lang="fr-FR" dirty="0" smtClean="0"/>
          </a:p>
          <a:p>
            <a:r>
              <a:rPr lang="fr-FR" b="1" u="sng" dirty="0"/>
              <a:t>Objectif principal demandé par l’école : </a:t>
            </a:r>
            <a:r>
              <a:rPr lang="fr-FR" dirty="0"/>
              <a:t> Le but de ce projet est de créer un Logiciel de jeu le Baillis qui compose une interface graphique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pPr lvl="0"/>
            <a:r>
              <a:rPr lang="fr-FR" b="1" u="sng" dirty="0" smtClean="0"/>
              <a:t>Objectifs </a:t>
            </a:r>
            <a:r>
              <a:rPr lang="fr-FR" b="1" u="sng" dirty="0"/>
              <a:t>détaillés : 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dirty="0"/>
              <a:t>Créer une interface graphique qui contient plusieurs modes de jeux notamment, le Solo Mode, le mode en </a:t>
            </a:r>
            <a:r>
              <a:rPr lang="fr-FR" dirty="0" smtClean="0"/>
              <a:t>réseau, </a:t>
            </a:r>
            <a:r>
              <a:rPr lang="fr-FR" dirty="0"/>
              <a:t>le mode entre 2 joueurs.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dirty="0"/>
              <a:t>Faire le graphique, et la gestion des évènements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dirty="0"/>
              <a:t>Le programme doit contrôler la règle du jeu dans le cas du mode 2 joueurs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dirty="0"/>
              <a:t>Créer une intelligence artificielle qui permet de jouer contre l’Homme</a:t>
            </a:r>
          </a:p>
          <a:p>
            <a:pPr lvl="0"/>
            <a:r>
              <a:rPr lang="fr-FR" dirty="0" smtClean="0"/>
              <a:t>X  Gestion </a:t>
            </a:r>
            <a:r>
              <a:rPr lang="fr-FR" dirty="0"/>
              <a:t>de la partie en </a:t>
            </a:r>
            <a:r>
              <a:rPr lang="fr-FR" dirty="0" smtClean="0"/>
              <a:t>Réseau.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dirty="0"/>
              <a:t>Un guide qui aide utilisateur pour l’utilisation la règle du jeu ainsi que l’utilisation de l’interface graphique.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139557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033120" y="908720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Présentation du programme</a:t>
            </a:r>
          </a:p>
          <a:p>
            <a:r>
              <a:rPr lang="fr-FR" dirty="0" smtClean="0"/>
              <a:t>Schéma des classes et </a:t>
            </a:r>
          </a:p>
          <a:p>
            <a:r>
              <a:rPr lang="fr-FR" dirty="0" smtClean="0"/>
              <a:t>ses interactions</a:t>
            </a:r>
          </a:p>
        </p:txBody>
      </p:sp>
      <p:pic>
        <p:nvPicPr>
          <p:cNvPr id="3" name="Image 2" descr="\\polinfo.fr\dfspol\Docs\trung-hieu.le\Desktop\Image\projet informatiqu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42528"/>
            <a:ext cx="5400600" cy="6715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56331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0"/>
            <a:ext cx="5544616" cy="685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09184" y="69269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Mode de 2 joueurs</a:t>
            </a:r>
          </a:p>
        </p:txBody>
      </p:sp>
    </p:spTree>
    <p:extLst>
      <p:ext uri="{BB962C8B-B14F-4D97-AF65-F5344CB8AC3E}">
        <p14:creationId xmlns:p14="http://schemas.microsoft.com/office/powerpoint/2010/main" val="2550614501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332656"/>
            <a:ext cx="6192688" cy="633670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185248" y="90872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Structure de l’IA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90519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04528" y="1700808"/>
            <a:ext cx="298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difficultés rencontrées :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48544" y="2204864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La conception de la partie avec intelligence artificielle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La durée du projet est assez courte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L’héritage, forme enfant, parent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Le nombre de variables est très important - &gt; gestion des variables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Des erreurs inconnues, surtout dans la partie d’intelligence artificielle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La gestion de graphique, si on ne fait pas attention, le programme peut occuper une grande partie de la mémoire vive.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58291124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20552" y="2204864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Conclusion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520463024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20552" y="2204864"/>
            <a:ext cx="33906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Sommaire</a:t>
            </a:r>
          </a:p>
          <a:p>
            <a:pPr marL="342900" indent="-342900">
              <a:buAutoNum type="arabicPeriod"/>
            </a:pPr>
            <a:r>
              <a:rPr lang="fr-FR" dirty="0" smtClean="0"/>
              <a:t>Introduction</a:t>
            </a:r>
          </a:p>
          <a:p>
            <a:pPr marL="342900" indent="-342900">
              <a:buAutoNum type="arabicPeriod"/>
            </a:pPr>
            <a:r>
              <a:rPr lang="fr-FR" dirty="0" smtClean="0"/>
              <a:t>Récapitulatif</a:t>
            </a:r>
          </a:p>
          <a:p>
            <a:pPr marL="342900" indent="-342900">
              <a:buAutoNum type="arabicPeriod"/>
            </a:pPr>
            <a:r>
              <a:rPr lang="fr-FR" dirty="0" smtClean="0"/>
              <a:t>Calendrier</a:t>
            </a:r>
          </a:p>
          <a:p>
            <a:pPr marL="342900" indent="-342900">
              <a:buAutoNum type="arabicPeriod"/>
            </a:pPr>
            <a:r>
              <a:rPr lang="fr-FR" dirty="0" smtClean="0"/>
              <a:t>Les objectifs</a:t>
            </a:r>
          </a:p>
          <a:p>
            <a:pPr marL="342900" indent="-342900">
              <a:buAutoNum type="arabicPeriod"/>
            </a:pPr>
            <a:r>
              <a:rPr lang="fr-FR" dirty="0" smtClean="0"/>
              <a:t>Présentation du programme</a:t>
            </a:r>
          </a:p>
          <a:p>
            <a:pPr marL="342900" indent="-342900">
              <a:buAutoNum type="arabicPeriod"/>
            </a:pPr>
            <a:r>
              <a:rPr lang="fr-FR" dirty="0" smtClean="0"/>
              <a:t>Difficulté rencontré</a:t>
            </a:r>
          </a:p>
          <a:p>
            <a:pPr marL="342900" indent="-342900">
              <a:buAutoNum type="arabicPeriod"/>
            </a:pPr>
            <a:r>
              <a:rPr lang="fr-FR" dirty="0" smtClean="0"/>
              <a:t>Démonstration</a:t>
            </a:r>
          </a:p>
          <a:p>
            <a:pPr marL="342900" indent="-342900"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2204864"/>
            <a:ext cx="504056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2539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76536" y="21459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Présentation du jeu, le Moyen Age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Numérisation des jeux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Présentation la règle du jeu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132856"/>
            <a:ext cx="529258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671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35512" y="2204864"/>
            <a:ext cx="3890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1.Présentation </a:t>
            </a:r>
            <a:r>
              <a:rPr lang="fr-FR" dirty="0"/>
              <a:t>du jeu, le Moyen Age</a:t>
            </a:r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060848"/>
            <a:ext cx="523237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51974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488" y="2492896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 smtClean="0"/>
              <a:t>2. </a:t>
            </a:r>
            <a:r>
              <a:rPr lang="fr-FR" dirty="0"/>
              <a:t>Numérisation des jeux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1628800"/>
            <a:ext cx="405790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647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\\polinfo.fr\dfspol\Docs\trung-hieu.le\Desktop\Image\positionin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1700808"/>
            <a:ext cx="3312368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704528" y="2420888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/>
              <a:t>Les pièces : il y a 2 types de pièces sur un damier de 5x5</a:t>
            </a:r>
          </a:p>
          <a:p>
            <a:pPr lvl="0"/>
            <a:r>
              <a:rPr lang="fr-FR" dirty="0"/>
              <a:t>Type1 : Les pions : chaque pion a le droit de déplacer horizontalement, verticalement ou diagonalement. Chaque équipe possède 5 pions de </a:t>
            </a:r>
            <a:r>
              <a:rPr lang="fr-FR" dirty="0" smtClean="0"/>
              <a:t>différentes </a:t>
            </a:r>
            <a:r>
              <a:rPr lang="fr-FR" dirty="0"/>
              <a:t>couleurs soit le </a:t>
            </a:r>
            <a:r>
              <a:rPr lang="fr-FR" dirty="0" smtClean="0"/>
              <a:t>Noir, soit </a:t>
            </a:r>
            <a:r>
              <a:rPr lang="fr-FR" dirty="0"/>
              <a:t>le Blanc </a:t>
            </a:r>
          </a:p>
          <a:p>
            <a:pPr lvl="0"/>
            <a:r>
              <a:rPr lang="fr-FR" dirty="0"/>
              <a:t>Type 2 : Le roi : La pièce unique du damier et il a même droit de déplacer que les pions.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04528" y="1700808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Introduction</a:t>
            </a:r>
          </a:p>
          <a:p>
            <a:r>
              <a:rPr lang="fr-FR" b="1" u="sng" dirty="0" smtClean="0"/>
              <a:t>1.3 présentation du jeu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591071837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260648"/>
            <a:ext cx="2864768" cy="285337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441953" y="311402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Position gagnant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3468577"/>
            <a:ext cx="2862420" cy="28681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4204" y="633673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Match </a:t>
            </a:r>
            <a:r>
              <a:rPr lang="fr-FR" dirty="0" err="1" smtClean="0"/>
              <a:t>null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32520" y="2276872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 smtClean="0"/>
              <a:t>Déroulement</a:t>
            </a:r>
            <a:r>
              <a:rPr lang="fr-FR" dirty="0"/>
              <a:t> :</a:t>
            </a:r>
          </a:p>
          <a:p>
            <a:pPr lvl="0"/>
            <a:r>
              <a:rPr lang="fr-FR" dirty="0"/>
              <a:t>A chaque tour ; le joueur doit déplacer le roi d’abord puis un pion de son côté après. Les pions servent à empêcher les déplacements du roi. Le jeu sera terminé quand un joueur arrive à amener le Roi </a:t>
            </a:r>
            <a:r>
              <a:rPr lang="fr-FR" dirty="0" smtClean="0"/>
              <a:t>de son </a:t>
            </a:r>
            <a:r>
              <a:rPr lang="fr-FR" dirty="0"/>
              <a:t>coté, donc </a:t>
            </a:r>
            <a:r>
              <a:rPr lang="fr-FR" dirty="0" smtClean="0"/>
              <a:t>il aura gagné</a:t>
            </a:r>
            <a:r>
              <a:rPr lang="fr-FR" dirty="0"/>
              <a:t>.   Si le roi n’a plus de possibilité pour se déplacer, le match sera nul dans ce cas.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038071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32520" y="1844824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2.Récapitulatif : (résultat de projet)</a:t>
            </a:r>
            <a:endParaRPr lang="fr-FR" dirty="0"/>
          </a:p>
        </p:txBody>
      </p:sp>
      <p:pic>
        <p:nvPicPr>
          <p:cNvPr id="3" name="Image 2" descr="C:\Users\hieu\Documents\2A\projet_info\image\MainMenu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297751"/>
            <a:ext cx="4464496" cy="29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288776"/>
            <a:ext cx="4248472" cy="29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11369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009208" y="76470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3. Calendrier prévisionnel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8180655" cy="42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89817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67F174BC24934DB33BC091C3C8178A" ma:contentTypeVersion="0" ma:contentTypeDescription="Crée un document." ma:contentTypeScope="" ma:versionID="530afff01705082bb57606463122ce0a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1E00006-1A2E-4CD1-983E-8F1359667C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EC465A2-0680-4AFD-8AAA-CEFE62F30E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422BFF-1DFB-43FC-B55B-35771F13377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176</Words>
  <Application>Microsoft Office PowerPoint</Application>
  <PresentationFormat>Format A4 (210 x 297 mm)</PresentationFormat>
  <Paragraphs>64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Wingdings</vt:lpstr>
      <vt:lpstr>Conception personnalisée</vt:lpstr>
      <vt:lpstr>Modèle par défaut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Brooke</dc:creator>
  <cp:lastModifiedBy>LE TRUNG HIEU</cp:lastModifiedBy>
  <cp:revision>112</cp:revision>
  <dcterms:created xsi:type="dcterms:W3CDTF">2009-03-27T15:02:52Z</dcterms:created>
  <dcterms:modified xsi:type="dcterms:W3CDTF">2017-06-01T19:17:01Z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0x010100C167F174BC24934DB33BC091C3C8178A</vt:lpwstr>
  </property>
</Properties>
</file>