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1e531d7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1e531d7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1e531d7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1e531d7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e531d7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e531d7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e531d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e531d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e531d73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e531d73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e531d7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e531d7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e531d7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e531d7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1e531d7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1e531d7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pen Sans"/>
              <a:buNone/>
              <a:defRPr sz="9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None/>
              <a:defRPr b="1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NHẬN DIỆN CẢM XÚC KHUÔN MẶT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400">
                <a:latin typeface="Open Sans"/>
                <a:ea typeface="Open Sans"/>
                <a:cs typeface="Open Sans"/>
                <a:sym typeface="Open Sans"/>
              </a:rPr>
              <a:t>An &amp; Hiếu &amp; Châu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43" name="Google Shape;143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855550" y="687400"/>
            <a:ext cx="3812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 Huấn luyện model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9700" y="1562500"/>
            <a:ext cx="3008650" cy="30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4475"/>
            <a:ext cx="8770825" cy="44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75" y="186288"/>
            <a:ext cx="7479400" cy="47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65500" y="1088050"/>
            <a:ext cx="3867600" cy="29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" sz="2400">
                <a:solidFill>
                  <a:schemeClr val="dk2"/>
                </a:solidFill>
              </a:rPr>
              <a:t>Demo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39660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5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63" name="Google Shape;16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Một miếng băng keo dán ghi chú vào trang trình bày" id="164" name="Google Shape;164;p25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vi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Mẹo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Demo</a:t>
              </a:r>
              <a:endParaRPr b="1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71" name="Google Shape;171;p2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2855550" y="687400"/>
            <a:ext cx="3545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Công việc tiếp theo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6"/>
          <p:cNvSpPr txBox="1"/>
          <p:nvPr>
            <p:ph idx="4294967295" type="body"/>
          </p:nvPr>
        </p:nvSpPr>
        <p:spPr>
          <a:xfrm>
            <a:off x="2855550" y="1377475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Tìm hiểu kĩ hơn về CNN.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Cố gắng tối ưu model.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Tự tạo dataset.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Hoàn thành project.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uốn sách có tên, &quot;Made To Stick,&quot; được đặt dựng đứng" id="174" name="Google Shape;1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Để biết thêm thông tin về cách tạo ý tưởng chặt chẽ, hãy xem code của chúng tôi!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81" name="Google Shape;181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2855550" y="687400"/>
            <a:ext cx="3545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Chúc bạn may mắn!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7"/>
          <p:cNvSpPr txBox="1"/>
          <p:nvPr>
            <p:ph idx="4294967295" type="body"/>
          </p:nvPr>
        </p:nvSpPr>
        <p:spPr>
          <a:xfrm>
            <a:off x="2855550" y="1377475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Chúng tôi hy vọng bạn sẽ sử dụng phần trình bày này để bắt tay vào việc truyền tải thuyết trình sản phẩm mình!</a:t>
            </a:r>
            <a:endParaRPr sz="11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Cuốn sách có tên, &quot;Made To Stick,&quot; được đặt dựng đứng"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Để biết thêm thông tin về cách tạo ý tưởng chặt chẽ, hãy xem code của chúng tôi!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I. Đặt vấn đề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Với bài toán nhận diện cảm xúc khuôn mặt, có 2 bước chính cần xử lý: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Bước một là xác định vị trí khuôn mặt trong một bức ảnh lớn.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Bước 2 là từ hình ảnh khuôn mặt đã được xác định trước đó, cần phân tích gắn nhãn cảm xúc hiện tại của khuôn măt.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Cuốn sách có tên, &quot;Made To Stick,&quot; được đặt dựng đứng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vi" sz="3600">
                <a:solidFill>
                  <a:schemeClr val="dk1"/>
                </a:solidFill>
              </a:rPr>
              <a:t>I. Đặt vấn đề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Xác định các loại cảm xúc trên khuôn mặt. </a:t>
            </a:r>
            <a:r>
              <a:rPr b="0" lang="vi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(đã xong)</a:t>
            </a:r>
            <a:endParaRPr b="0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Thu thập bộ dữ liệu hình ảnh khuôn mặt đã được gắn nhãn </a:t>
            </a:r>
            <a:r>
              <a:rPr b="0" lang="vi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(đã xong, tuy nhiên dữ liệu đa số là hình ảnh người châu Âu, đang xây dựng bộ dữ liệu thêm với hình ảnh của chính mình).</a:t>
            </a:r>
            <a:endParaRPr b="0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Xây dựng model CNN và train. </a:t>
            </a:r>
            <a:r>
              <a:rPr b="0" lang="vi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(đã xây dựng xong model CNN, đang training cho model trên Google Collaboratory)</a:t>
            </a:r>
            <a:endParaRPr b="0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arenR"/>
            </a:pPr>
            <a:r>
              <a:rPr b="0" lang="vi" sz="1400">
                <a:latin typeface="Arial"/>
                <a:ea typeface="Arial"/>
                <a:cs typeface="Arial"/>
                <a:sym typeface="Arial"/>
              </a:rPr>
              <a:t>Nhận diện cảm xúc khuôn mặt trực tiếp trên webcam. 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ốn sách có tên, &quot;Made To Stick,&quot; được đặt dựng đứng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93" name="Google Shape;93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1. Các loại cảm xúc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475" y="1450000"/>
            <a:ext cx="2569025" cy="29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999750" y="4495975"/>
            <a:ext cx="7144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highlight>
                  <a:srgbClr val="FFFFFF"/>
                </a:highlight>
              </a:rPr>
              <a:t>(0=Tức giận, 1=Chán nản, 2=Lo sợ, 3=Vui vẻ, 4=Buồn, 5=Ngạc nhiên, 6=Bình thường).</a:t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02" name="Google Shape;102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2. Dữ liệu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FER2013 - Nguồn: Kaggle facial expression recognition.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Char char="◆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&gt;30000 ảnh 48x48 lưu dưới dạng CSV.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Font typeface="Montserrat"/>
              <a:buChar char="◆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Đã được gắn nhãn.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Montserrat"/>
              <a:buChar char="➔"/>
            </a:pPr>
            <a:r>
              <a:rPr lang="vi" sz="1100">
                <a:latin typeface="Montserrat"/>
                <a:ea typeface="Montserrat"/>
                <a:cs typeface="Montserrat"/>
                <a:sym typeface="Montserrat"/>
              </a:rPr>
              <a:t>Tự tạo dataset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6922913" y="2464029"/>
            <a:ext cx="1929000" cy="2292868"/>
            <a:chOff x="6944800" y="395363"/>
            <a:chExt cx="1929000" cy="2292868"/>
          </a:xfrm>
        </p:grpSpPr>
        <p:pic>
          <p:nvPicPr>
            <p:cNvPr descr="Một miếng băng keo dán ghi chú vào trang trình bày" id="110" name="Google Shape;110;p18"/>
            <p:cNvPicPr preferRelativeResize="0"/>
            <p:nvPr/>
          </p:nvPicPr>
          <p:blipFill rotWithShape="1">
            <a:blip r:embed="rId3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vi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Mẹo</a:t>
              </a:r>
              <a:endParaRPr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Trong ví dụ này, chúng tôi sẽ dẫn dắt câu chuyện bằng điều gì đó </a:t>
              </a:r>
              <a:r>
                <a:rPr b="1"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bất ngờ.</a:t>
              </a:r>
              <a:r>
                <a:rPr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vi" sz="11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Trong khi người nghe đang cố nghĩ đến một con số, thì chúng tôi sẽ làm họ ngạc nhiên bằng trang trình bày tiếp theo.</a:t>
              </a:r>
              <a:endParaRPr b="1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75" y="416463"/>
            <a:ext cx="8564251" cy="43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18" name="Google Shape;118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535725" y="672225"/>
            <a:ext cx="4559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vi" sz="24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 Nhận diện khuôn mặt</a:t>
            </a:r>
            <a:endParaRPr b="1" sz="24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vi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OpenCV</a:t>
            </a:r>
            <a:r>
              <a:rPr lang="vi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" sz="1200">
                <a:latin typeface="Montserrat"/>
                <a:ea typeface="Montserrat"/>
                <a:cs typeface="Montserrat"/>
                <a:sym typeface="Montserrat"/>
              </a:rPr>
              <a:t>+ Haarcascade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050" y="2104950"/>
            <a:ext cx="2139900" cy="1872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27" name="Google Shape;127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855550" y="687400"/>
            <a:ext cx="34329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. Xây dựng model convolutional neural network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5550" y="1957301"/>
            <a:ext cx="3471401" cy="26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ột miếng băng keo dán ghi chú vào trang trình bày" id="135" name="Google Shape;135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2855550" y="687400"/>
            <a:ext cx="34329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4. Xây dựng model convolutional neural network</a:t>
            </a:r>
            <a:endParaRPr b="1" sz="25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097456"/>
            <a:ext cx="9143999" cy="308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