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40"/>
  </p:notesMasterIdLst>
  <p:handoutMasterIdLst>
    <p:handoutMasterId r:id="rId41"/>
  </p:handoutMasterIdLst>
  <p:sldIdLst>
    <p:sldId id="317" r:id="rId3"/>
    <p:sldId id="329" r:id="rId4"/>
    <p:sldId id="319" r:id="rId5"/>
    <p:sldId id="320" r:id="rId6"/>
    <p:sldId id="323" r:id="rId7"/>
    <p:sldId id="321" r:id="rId8"/>
    <p:sldId id="322" r:id="rId9"/>
    <p:sldId id="324" r:id="rId10"/>
    <p:sldId id="276" r:id="rId11"/>
    <p:sldId id="277" r:id="rId12"/>
    <p:sldId id="278" r:id="rId13"/>
    <p:sldId id="279" r:id="rId14"/>
    <p:sldId id="280" r:id="rId15"/>
    <p:sldId id="281" r:id="rId16"/>
    <p:sldId id="282" r:id="rId17"/>
    <p:sldId id="283" r:id="rId18"/>
    <p:sldId id="284" r:id="rId19"/>
    <p:sldId id="302" r:id="rId20"/>
    <p:sldId id="303" r:id="rId21"/>
    <p:sldId id="292" r:id="rId22"/>
    <p:sldId id="289" r:id="rId23"/>
    <p:sldId id="290" r:id="rId24"/>
    <p:sldId id="291" r:id="rId25"/>
    <p:sldId id="316" r:id="rId26"/>
    <p:sldId id="309" r:id="rId27"/>
    <p:sldId id="304" r:id="rId28"/>
    <p:sldId id="305" r:id="rId29"/>
    <p:sldId id="308" r:id="rId30"/>
    <p:sldId id="325" r:id="rId31"/>
    <p:sldId id="326" r:id="rId32"/>
    <p:sldId id="295" r:id="rId33"/>
    <p:sldId id="296" r:id="rId34"/>
    <p:sldId id="294" r:id="rId35"/>
    <p:sldId id="297" r:id="rId36"/>
    <p:sldId id="298" r:id="rId37"/>
    <p:sldId id="330" r:id="rId38"/>
    <p:sldId id="318"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charset="0"/>
        <a:ea typeface="+mn-ea"/>
        <a:cs typeface="+mn-cs"/>
      </a:defRPr>
    </a:lvl1pPr>
    <a:lvl2pPr marL="457200" algn="l" rtl="0" fontAlgn="base">
      <a:spcBef>
        <a:spcPct val="0"/>
      </a:spcBef>
      <a:spcAft>
        <a:spcPct val="0"/>
      </a:spcAft>
      <a:defRPr kern="1200">
        <a:solidFill>
          <a:schemeClr val="tx1"/>
        </a:solidFill>
        <a:latin typeface="Times New Roman" charset="0"/>
        <a:ea typeface="+mn-ea"/>
        <a:cs typeface="+mn-cs"/>
      </a:defRPr>
    </a:lvl2pPr>
    <a:lvl3pPr marL="914400" algn="l" rtl="0" fontAlgn="base">
      <a:spcBef>
        <a:spcPct val="0"/>
      </a:spcBef>
      <a:spcAft>
        <a:spcPct val="0"/>
      </a:spcAft>
      <a:defRPr kern="1200">
        <a:solidFill>
          <a:schemeClr val="tx1"/>
        </a:solidFill>
        <a:latin typeface="Times New Roman" charset="0"/>
        <a:ea typeface="+mn-ea"/>
        <a:cs typeface="+mn-cs"/>
      </a:defRPr>
    </a:lvl3pPr>
    <a:lvl4pPr marL="1371600" algn="l" rtl="0" fontAlgn="base">
      <a:spcBef>
        <a:spcPct val="0"/>
      </a:spcBef>
      <a:spcAft>
        <a:spcPct val="0"/>
      </a:spcAft>
      <a:defRPr kern="1200">
        <a:solidFill>
          <a:schemeClr val="tx1"/>
        </a:solidFill>
        <a:latin typeface="Times New Roman" charset="0"/>
        <a:ea typeface="+mn-ea"/>
        <a:cs typeface="+mn-cs"/>
      </a:defRPr>
    </a:lvl4pPr>
    <a:lvl5pPr marL="1828800" algn="l" rtl="0" fontAlgn="base">
      <a:spcBef>
        <a:spcPct val="0"/>
      </a:spcBef>
      <a:spcAft>
        <a:spcPct val="0"/>
      </a:spcAft>
      <a:defRPr kern="1200">
        <a:solidFill>
          <a:schemeClr val="tx1"/>
        </a:solidFill>
        <a:latin typeface="Times New Roman" charset="0"/>
        <a:ea typeface="+mn-ea"/>
        <a:cs typeface="+mn-cs"/>
      </a:defRPr>
    </a:lvl5pPr>
    <a:lvl6pPr marL="2286000" algn="l" defTabSz="914400" rtl="0" eaLnBrk="1" latinLnBrk="0" hangingPunct="1">
      <a:defRPr kern="1200">
        <a:solidFill>
          <a:schemeClr val="tx1"/>
        </a:solidFill>
        <a:latin typeface="Times New Roman" charset="0"/>
        <a:ea typeface="+mn-ea"/>
        <a:cs typeface="+mn-cs"/>
      </a:defRPr>
    </a:lvl6pPr>
    <a:lvl7pPr marL="2743200" algn="l" defTabSz="914400" rtl="0" eaLnBrk="1" latinLnBrk="0" hangingPunct="1">
      <a:defRPr kern="1200">
        <a:solidFill>
          <a:schemeClr val="tx1"/>
        </a:solidFill>
        <a:latin typeface="Times New Roman" charset="0"/>
        <a:ea typeface="+mn-ea"/>
        <a:cs typeface="+mn-cs"/>
      </a:defRPr>
    </a:lvl7pPr>
    <a:lvl8pPr marL="3200400" algn="l" defTabSz="914400" rtl="0" eaLnBrk="1" latinLnBrk="0" hangingPunct="1">
      <a:defRPr kern="1200">
        <a:solidFill>
          <a:schemeClr val="tx1"/>
        </a:solidFill>
        <a:latin typeface="Times New Roman" charset="0"/>
        <a:ea typeface="+mn-ea"/>
        <a:cs typeface="+mn-cs"/>
      </a:defRPr>
    </a:lvl8pPr>
    <a:lvl9pPr marL="3657600" algn="l" defTabSz="914400" rtl="0" eaLnBrk="1" latinLnBrk="0" hangingPunct="1">
      <a:defRPr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0000"/>
    <a:srgbClr val="FFCC00"/>
    <a:srgbClr val="3333FF"/>
    <a:srgbClr val="333399"/>
    <a:srgbClr val="A50021"/>
    <a:srgbClr val="FF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74454" autoAdjust="0"/>
  </p:normalViewPr>
  <p:slideViewPr>
    <p:cSldViewPr>
      <p:cViewPr varScale="1">
        <p:scale>
          <a:sx n="57" d="100"/>
          <a:sy n="57" d="100"/>
        </p:scale>
        <p:origin x="1560" y="6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48" y="7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image" Target="../media/image124.emf"/><Relationship Id="rId18" Type="http://schemas.openxmlformats.org/officeDocument/2006/relationships/image" Target="../media/image129.emf"/><Relationship Id="rId3" Type="http://schemas.openxmlformats.org/officeDocument/2006/relationships/image" Target="../media/image114.emf"/><Relationship Id="rId7" Type="http://schemas.openxmlformats.org/officeDocument/2006/relationships/image" Target="../media/image118.emf"/><Relationship Id="rId12" Type="http://schemas.openxmlformats.org/officeDocument/2006/relationships/image" Target="../media/image123.emf"/><Relationship Id="rId17" Type="http://schemas.openxmlformats.org/officeDocument/2006/relationships/image" Target="../media/image128.emf"/><Relationship Id="rId2" Type="http://schemas.openxmlformats.org/officeDocument/2006/relationships/image" Target="../media/image113.emf"/><Relationship Id="rId16" Type="http://schemas.openxmlformats.org/officeDocument/2006/relationships/image" Target="../media/image127.emf"/><Relationship Id="rId1" Type="http://schemas.openxmlformats.org/officeDocument/2006/relationships/image" Target="../media/image112.emf"/><Relationship Id="rId6" Type="http://schemas.openxmlformats.org/officeDocument/2006/relationships/image" Target="../media/image117.emf"/><Relationship Id="rId11" Type="http://schemas.openxmlformats.org/officeDocument/2006/relationships/image" Target="../media/image122.emf"/><Relationship Id="rId5" Type="http://schemas.openxmlformats.org/officeDocument/2006/relationships/image" Target="../media/image116.emf"/><Relationship Id="rId15" Type="http://schemas.openxmlformats.org/officeDocument/2006/relationships/image" Target="../media/image126.emf"/><Relationship Id="rId10" Type="http://schemas.openxmlformats.org/officeDocument/2006/relationships/image" Target="../media/image121.emf"/><Relationship Id="rId4" Type="http://schemas.openxmlformats.org/officeDocument/2006/relationships/image" Target="../media/image115.emf"/><Relationship Id="rId9" Type="http://schemas.openxmlformats.org/officeDocument/2006/relationships/image" Target="../media/image120.emf"/><Relationship Id="rId14" Type="http://schemas.openxmlformats.org/officeDocument/2006/relationships/image" Target="../media/image1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3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50.emf"/><Relationship Id="rId13" Type="http://schemas.openxmlformats.org/officeDocument/2006/relationships/image" Target="../media/image155.emf"/><Relationship Id="rId3" Type="http://schemas.openxmlformats.org/officeDocument/2006/relationships/image" Target="../media/image145.emf"/><Relationship Id="rId7" Type="http://schemas.openxmlformats.org/officeDocument/2006/relationships/image" Target="../media/image149.emf"/><Relationship Id="rId12" Type="http://schemas.openxmlformats.org/officeDocument/2006/relationships/image" Target="../media/image154.emf"/><Relationship Id="rId2" Type="http://schemas.openxmlformats.org/officeDocument/2006/relationships/image" Target="../media/image144.emf"/><Relationship Id="rId16" Type="http://schemas.openxmlformats.org/officeDocument/2006/relationships/image" Target="../media/image158.emf"/><Relationship Id="rId1" Type="http://schemas.openxmlformats.org/officeDocument/2006/relationships/image" Target="../media/image143.emf"/><Relationship Id="rId6" Type="http://schemas.openxmlformats.org/officeDocument/2006/relationships/image" Target="../media/image148.emf"/><Relationship Id="rId11" Type="http://schemas.openxmlformats.org/officeDocument/2006/relationships/image" Target="../media/image153.emf"/><Relationship Id="rId5" Type="http://schemas.openxmlformats.org/officeDocument/2006/relationships/image" Target="../media/image147.emf"/><Relationship Id="rId15" Type="http://schemas.openxmlformats.org/officeDocument/2006/relationships/image" Target="../media/image157.emf"/><Relationship Id="rId10" Type="http://schemas.openxmlformats.org/officeDocument/2006/relationships/image" Target="../media/image152.emf"/><Relationship Id="rId4" Type="http://schemas.openxmlformats.org/officeDocument/2006/relationships/image" Target="../media/image146.emf"/><Relationship Id="rId9" Type="http://schemas.openxmlformats.org/officeDocument/2006/relationships/image" Target="../media/image151.emf"/><Relationship Id="rId14" Type="http://schemas.openxmlformats.org/officeDocument/2006/relationships/image" Target="../media/image156.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5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10" Type="http://schemas.openxmlformats.org/officeDocument/2006/relationships/image" Target="../media/image170.wmf"/><Relationship Id="rId4" Type="http://schemas.openxmlformats.org/officeDocument/2006/relationships/image" Target="../media/image164.wmf"/><Relationship Id="rId9" Type="http://schemas.openxmlformats.org/officeDocument/2006/relationships/image" Target="../media/image1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11" Type="http://schemas.openxmlformats.org/officeDocument/2006/relationships/image" Target="../media/image26.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39.emf"/><Relationship Id="rId18" Type="http://schemas.openxmlformats.org/officeDocument/2006/relationships/image" Target="../media/image44.emf"/><Relationship Id="rId3" Type="http://schemas.openxmlformats.org/officeDocument/2006/relationships/image" Target="../media/image29.emf"/><Relationship Id="rId21" Type="http://schemas.openxmlformats.org/officeDocument/2006/relationships/image" Target="../media/image47.emf"/><Relationship Id="rId7" Type="http://schemas.openxmlformats.org/officeDocument/2006/relationships/image" Target="../media/image33.emf"/><Relationship Id="rId12" Type="http://schemas.openxmlformats.org/officeDocument/2006/relationships/image" Target="../media/image38.emf"/><Relationship Id="rId17" Type="http://schemas.openxmlformats.org/officeDocument/2006/relationships/image" Target="../media/image43.emf"/><Relationship Id="rId2" Type="http://schemas.openxmlformats.org/officeDocument/2006/relationships/image" Target="../media/image28.emf"/><Relationship Id="rId16" Type="http://schemas.openxmlformats.org/officeDocument/2006/relationships/image" Target="../media/image42.emf"/><Relationship Id="rId20" Type="http://schemas.openxmlformats.org/officeDocument/2006/relationships/image" Target="../media/image46.emf"/><Relationship Id="rId1" Type="http://schemas.openxmlformats.org/officeDocument/2006/relationships/image" Target="../media/image27.wmf"/><Relationship Id="rId6" Type="http://schemas.openxmlformats.org/officeDocument/2006/relationships/image" Target="../media/image32.emf"/><Relationship Id="rId11" Type="http://schemas.openxmlformats.org/officeDocument/2006/relationships/image" Target="../media/image37.emf"/><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emf"/><Relationship Id="rId23" Type="http://schemas.openxmlformats.org/officeDocument/2006/relationships/image" Target="../media/image49.emf"/><Relationship Id="rId10" Type="http://schemas.openxmlformats.org/officeDocument/2006/relationships/image" Target="../media/image36.emf"/><Relationship Id="rId19" Type="http://schemas.openxmlformats.org/officeDocument/2006/relationships/image" Target="../media/image45.emf"/><Relationship Id="rId4" Type="http://schemas.openxmlformats.org/officeDocument/2006/relationships/image" Target="../media/image30.emf"/><Relationship Id="rId9" Type="http://schemas.openxmlformats.org/officeDocument/2006/relationships/image" Target="../media/image35.emf"/><Relationship Id="rId14" Type="http://schemas.openxmlformats.org/officeDocument/2006/relationships/image" Target="../media/image40.emf"/><Relationship Id="rId22" Type="http://schemas.openxmlformats.org/officeDocument/2006/relationships/image" Target="../media/image4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 Id="rId9" Type="http://schemas.openxmlformats.org/officeDocument/2006/relationships/image" Target="../media/image60.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73.emf"/><Relationship Id="rId18" Type="http://schemas.openxmlformats.org/officeDocument/2006/relationships/image" Target="../media/image78.emf"/><Relationship Id="rId3" Type="http://schemas.openxmlformats.org/officeDocument/2006/relationships/image" Target="../media/image63.emf"/><Relationship Id="rId7" Type="http://schemas.openxmlformats.org/officeDocument/2006/relationships/image" Target="../media/image67.emf"/><Relationship Id="rId12" Type="http://schemas.openxmlformats.org/officeDocument/2006/relationships/image" Target="../media/image72.emf"/><Relationship Id="rId17" Type="http://schemas.openxmlformats.org/officeDocument/2006/relationships/image" Target="../media/image77.emf"/><Relationship Id="rId2" Type="http://schemas.openxmlformats.org/officeDocument/2006/relationships/image" Target="../media/image62.emf"/><Relationship Id="rId16" Type="http://schemas.openxmlformats.org/officeDocument/2006/relationships/image" Target="../media/image76.emf"/><Relationship Id="rId1" Type="http://schemas.openxmlformats.org/officeDocument/2006/relationships/image" Target="../media/image61.emf"/><Relationship Id="rId6" Type="http://schemas.openxmlformats.org/officeDocument/2006/relationships/image" Target="../media/image66.emf"/><Relationship Id="rId11" Type="http://schemas.openxmlformats.org/officeDocument/2006/relationships/image" Target="../media/image71.emf"/><Relationship Id="rId5" Type="http://schemas.openxmlformats.org/officeDocument/2006/relationships/image" Target="../media/image65.emf"/><Relationship Id="rId15" Type="http://schemas.openxmlformats.org/officeDocument/2006/relationships/image" Target="../media/image75.emf"/><Relationship Id="rId10" Type="http://schemas.openxmlformats.org/officeDocument/2006/relationships/image" Target="../media/image70.emf"/><Relationship Id="rId19" Type="http://schemas.openxmlformats.org/officeDocument/2006/relationships/image" Target="../media/image79.emf"/><Relationship Id="rId4" Type="http://schemas.openxmlformats.org/officeDocument/2006/relationships/image" Target="../media/image64.emf"/><Relationship Id="rId9" Type="http://schemas.openxmlformats.org/officeDocument/2006/relationships/image" Target="../media/image69.emf"/><Relationship Id="rId14" Type="http://schemas.openxmlformats.org/officeDocument/2006/relationships/image" Target="../media/image74.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image" Target="../media/image82.emf"/><Relationship Id="rId7" Type="http://schemas.openxmlformats.org/officeDocument/2006/relationships/image" Target="../media/image86.emf"/><Relationship Id="rId12" Type="http://schemas.openxmlformats.org/officeDocument/2006/relationships/image" Target="../media/image91.e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emf"/><Relationship Id="rId11" Type="http://schemas.openxmlformats.org/officeDocument/2006/relationships/image" Target="../media/image90.emf"/><Relationship Id="rId5" Type="http://schemas.openxmlformats.org/officeDocument/2006/relationships/image" Target="../media/image84.emf"/><Relationship Id="rId10" Type="http://schemas.openxmlformats.org/officeDocument/2006/relationships/image" Target="../media/image89.emf"/><Relationship Id="rId4" Type="http://schemas.openxmlformats.org/officeDocument/2006/relationships/image" Target="../media/image83.emf"/><Relationship Id="rId9" Type="http://schemas.openxmlformats.org/officeDocument/2006/relationships/image" Target="../media/image88.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9.emf"/><Relationship Id="rId13" Type="http://schemas.openxmlformats.org/officeDocument/2006/relationships/image" Target="../media/image104.emf"/><Relationship Id="rId18" Type="http://schemas.openxmlformats.org/officeDocument/2006/relationships/image" Target="../media/image109.emf"/><Relationship Id="rId3" Type="http://schemas.openxmlformats.org/officeDocument/2006/relationships/image" Target="../media/image94.emf"/><Relationship Id="rId7" Type="http://schemas.openxmlformats.org/officeDocument/2006/relationships/image" Target="../media/image98.emf"/><Relationship Id="rId12" Type="http://schemas.openxmlformats.org/officeDocument/2006/relationships/image" Target="../media/image103.emf"/><Relationship Id="rId17" Type="http://schemas.openxmlformats.org/officeDocument/2006/relationships/image" Target="../media/image108.emf"/><Relationship Id="rId2" Type="http://schemas.openxmlformats.org/officeDocument/2006/relationships/image" Target="../media/image93.emf"/><Relationship Id="rId16" Type="http://schemas.openxmlformats.org/officeDocument/2006/relationships/image" Target="../media/image107.emf"/><Relationship Id="rId20" Type="http://schemas.openxmlformats.org/officeDocument/2006/relationships/image" Target="../media/image111.emf"/><Relationship Id="rId1" Type="http://schemas.openxmlformats.org/officeDocument/2006/relationships/image" Target="../media/image92.emf"/><Relationship Id="rId6" Type="http://schemas.openxmlformats.org/officeDocument/2006/relationships/image" Target="../media/image97.emf"/><Relationship Id="rId11" Type="http://schemas.openxmlformats.org/officeDocument/2006/relationships/image" Target="../media/image102.emf"/><Relationship Id="rId5" Type="http://schemas.openxmlformats.org/officeDocument/2006/relationships/image" Target="../media/image96.emf"/><Relationship Id="rId15" Type="http://schemas.openxmlformats.org/officeDocument/2006/relationships/image" Target="../media/image106.emf"/><Relationship Id="rId10" Type="http://schemas.openxmlformats.org/officeDocument/2006/relationships/image" Target="../media/image101.emf"/><Relationship Id="rId19" Type="http://schemas.openxmlformats.org/officeDocument/2006/relationships/image" Target="../media/image110.emf"/><Relationship Id="rId4" Type="http://schemas.openxmlformats.org/officeDocument/2006/relationships/image" Target="../media/image95.emf"/><Relationship Id="rId9" Type="http://schemas.openxmlformats.org/officeDocument/2006/relationships/image" Target="../media/image100.emf"/><Relationship Id="rId14" Type="http://schemas.openxmlformats.org/officeDocument/2006/relationships/image" Target="../media/image10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39CCC10-8EF9-4BE9-9AF2-6871F49F6CC8}" type="slidenum">
              <a:rPr lang="en-US"/>
              <a:pPr>
                <a:defRPr/>
              </a:pPr>
              <a:t>‹#›</a:t>
            </a:fld>
            <a:endParaRPr lang="en-US"/>
          </a:p>
        </p:txBody>
      </p:sp>
    </p:spTree>
    <p:extLst>
      <p:ext uri="{BB962C8B-B14F-4D97-AF65-F5344CB8AC3E}">
        <p14:creationId xmlns:p14="http://schemas.microsoft.com/office/powerpoint/2010/main" val="766417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78A78F2F-79C3-4C64-8F35-BAB7F69AFE47}" type="slidenum">
              <a:rPr lang="en-US"/>
              <a:pPr>
                <a:defRPr/>
              </a:pPr>
              <a:t>‹#›</a:t>
            </a:fld>
            <a:endParaRPr lang="en-US"/>
          </a:p>
        </p:txBody>
      </p:sp>
    </p:spTree>
    <p:extLst>
      <p:ext uri="{BB962C8B-B14F-4D97-AF65-F5344CB8AC3E}">
        <p14:creationId xmlns:p14="http://schemas.microsoft.com/office/powerpoint/2010/main" val="971239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pPr>
              <a:spcBef>
                <a:spcPct val="0"/>
              </a:spcBef>
            </a:pPr>
            <a:r>
              <a:rPr lang="en-US" dirty="0" err="1"/>
              <a:t>Tái</a:t>
            </a:r>
            <a:r>
              <a:rPr lang="en-US" baseline="0" dirty="0"/>
              <a:t> </a:t>
            </a:r>
            <a:r>
              <a:rPr lang="en-US" baseline="0" dirty="0" err="1"/>
              <a:t>bản</a:t>
            </a:r>
            <a:r>
              <a:rPr lang="en-US" baseline="0" dirty="0"/>
              <a:t> </a:t>
            </a:r>
            <a:r>
              <a:rPr lang="en-US" baseline="0" dirty="0" err="1"/>
              <a:t>lần</a:t>
            </a:r>
            <a:r>
              <a:rPr lang="en-US" baseline="0" dirty="0"/>
              <a:t> 3</a:t>
            </a:r>
            <a:endParaRPr lang="vi-VN" dirty="0"/>
          </a:p>
        </p:txBody>
      </p:sp>
    </p:spTree>
    <p:extLst>
      <p:ext uri="{BB962C8B-B14F-4D97-AF65-F5344CB8AC3E}">
        <p14:creationId xmlns:p14="http://schemas.microsoft.com/office/powerpoint/2010/main" val="2192970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A78F2F-79C3-4C64-8F35-BAB7F69AFE47}" type="slidenum">
              <a:rPr lang="en-US" smtClean="0"/>
              <a:pPr>
                <a:defRPr/>
              </a:pPr>
              <a:t>31</a:t>
            </a:fld>
            <a:endParaRPr lang="en-US"/>
          </a:p>
        </p:txBody>
      </p:sp>
    </p:spTree>
    <p:extLst>
      <p:ext uri="{BB962C8B-B14F-4D97-AF65-F5344CB8AC3E}">
        <p14:creationId xmlns:p14="http://schemas.microsoft.com/office/powerpoint/2010/main" val="1579665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A78F2F-79C3-4C64-8F35-BAB7F69AFE47}" type="slidenum">
              <a:rPr lang="en-US" smtClean="0"/>
              <a:pPr>
                <a:defRPr/>
              </a:pPr>
              <a:t>4</a:t>
            </a:fld>
            <a:endParaRPr lang="en-US"/>
          </a:p>
        </p:txBody>
      </p:sp>
    </p:spTree>
    <p:extLst>
      <p:ext uri="{BB962C8B-B14F-4D97-AF65-F5344CB8AC3E}">
        <p14:creationId xmlns:p14="http://schemas.microsoft.com/office/powerpoint/2010/main" val="397578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A78F2F-79C3-4C64-8F35-BAB7F69AFE47}" type="slidenum">
              <a:rPr lang="en-US" smtClean="0"/>
              <a:pPr>
                <a:defRPr/>
              </a:pPr>
              <a:t>5</a:t>
            </a:fld>
            <a:endParaRPr lang="en-US"/>
          </a:p>
        </p:txBody>
      </p:sp>
    </p:spTree>
    <p:extLst>
      <p:ext uri="{BB962C8B-B14F-4D97-AF65-F5344CB8AC3E}">
        <p14:creationId xmlns:p14="http://schemas.microsoft.com/office/powerpoint/2010/main" val="3975784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  </a:t>
            </a:r>
            <a:r>
              <a:rPr lang="en-US" dirty="0" err="1"/>
              <a:t>Số</a:t>
            </a:r>
            <a:r>
              <a:rPr lang="en-US" baseline="0" dirty="0"/>
              <a:t> </a:t>
            </a:r>
            <a:r>
              <a:rPr lang="en-US" baseline="0" dirty="0" err="1"/>
              <a:t>Phép</a:t>
            </a:r>
            <a:r>
              <a:rPr lang="en-US" baseline="0" dirty="0"/>
              <a:t> </a:t>
            </a:r>
            <a:r>
              <a:rPr lang="en-US" baseline="0" dirty="0" err="1"/>
              <a:t>Quan</a:t>
            </a:r>
            <a:r>
              <a:rPr lang="en-US" baseline="0" dirty="0"/>
              <a:t> Sat</a:t>
            </a:r>
          </a:p>
          <a:p>
            <a:r>
              <a:rPr lang="en-US" baseline="0" dirty="0" err="1"/>
              <a:t>Ci</a:t>
            </a:r>
            <a:r>
              <a:rPr lang="en-US" baseline="0" dirty="0"/>
              <a:t> – </a:t>
            </a:r>
            <a:r>
              <a:rPr lang="en-US" baseline="0" dirty="0" err="1"/>
              <a:t>số</a:t>
            </a:r>
            <a:r>
              <a:rPr lang="en-US" baseline="0" dirty="0"/>
              <a:t> </a:t>
            </a:r>
            <a:r>
              <a:rPr lang="en-US" baseline="0" dirty="0" err="1"/>
              <a:t>lần</a:t>
            </a:r>
            <a:r>
              <a:rPr lang="en-US" baseline="0" dirty="0"/>
              <a:t> Bi </a:t>
            </a:r>
            <a:r>
              <a:rPr lang="en-US" baseline="0" dirty="0" err="1"/>
              <a:t>quan</a:t>
            </a:r>
            <a:r>
              <a:rPr lang="en-US" baseline="0" dirty="0"/>
              <a:t> sat </a:t>
            </a:r>
            <a:r>
              <a:rPr lang="en-US" baseline="0" dirty="0" err="1"/>
              <a:t>được</a:t>
            </a:r>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78A78F2F-79C3-4C64-8F35-BAB7F69AFE47}" type="slidenum">
              <a:rPr lang="en-US" smtClean="0"/>
              <a:pPr>
                <a:defRPr/>
              </a:pPr>
              <a:t>6</a:t>
            </a:fld>
            <a:endParaRPr lang="en-US"/>
          </a:p>
        </p:txBody>
      </p:sp>
    </p:spTree>
    <p:extLst>
      <p:ext uri="{BB962C8B-B14F-4D97-AF65-F5344CB8AC3E}">
        <p14:creationId xmlns:p14="http://schemas.microsoft.com/office/powerpoint/2010/main" val="775503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A78F2F-79C3-4C64-8F35-BAB7F69AFE47}" type="slidenum">
              <a:rPr lang="en-US" smtClean="0"/>
              <a:pPr>
                <a:defRPr/>
              </a:pPr>
              <a:t>8</a:t>
            </a:fld>
            <a:endParaRPr lang="en-US"/>
          </a:p>
        </p:txBody>
      </p:sp>
    </p:spTree>
    <p:extLst>
      <p:ext uri="{BB962C8B-B14F-4D97-AF65-F5344CB8AC3E}">
        <p14:creationId xmlns:p14="http://schemas.microsoft.com/office/powerpoint/2010/main" val="42101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A78F2F-79C3-4C64-8F35-BAB7F69AFE47}" type="slidenum">
              <a:rPr lang="en-US" smtClean="0"/>
              <a:pPr>
                <a:defRPr/>
              </a:pPr>
              <a:t>12</a:t>
            </a:fld>
            <a:endParaRPr lang="en-US"/>
          </a:p>
        </p:txBody>
      </p:sp>
    </p:spTree>
    <p:extLst>
      <p:ext uri="{BB962C8B-B14F-4D97-AF65-F5344CB8AC3E}">
        <p14:creationId xmlns:p14="http://schemas.microsoft.com/office/powerpoint/2010/main" val="308029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A78F2F-79C3-4C64-8F35-BAB7F69AFE47}" type="slidenum">
              <a:rPr lang="en-US" smtClean="0"/>
              <a:pPr>
                <a:defRPr/>
              </a:pPr>
              <a:t>19</a:t>
            </a:fld>
            <a:endParaRPr lang="en-US"/>
          </a:p>
        </p:txBody>
      </p:sp>
    </p:spTree>
    <p:extLst>
      <p:ext uri="{BB962C8B-B14F-4D97-AF65-F5344CB8AC3E}">
        <p14:creationId xmlns:p14="http://schemas.microsoft.com/office/powerpoint/2010/main" val="108768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a:t>Rõ</a:t>
            </a:r>
            <a:r>
              <a:rPr lang="en-US" sz="1200" dirty="0"/>
              <a:t> </a:t>
            </a:r>
            <a:r>
              <a:rPr lang="en-US" sz="1200" dirty="0" err="1"/>
              <a:t>ràng</a:t>
            </a:r>
            <a:r>
              <a:rPr lang="en-US" sz="1200" dirty="0"/>
              <a:t> </a:t>
            </a:r>
            <a:r>
              <a:rPr lang="en-US" sz="1200" dirty="0" err="1"/>
              <a:t>phương</a:t>
            </a:r>
            <a:r>
              <a:rPr lang="en-US" sz="1200" dirty="0"/>
              <a:t> </a:t>
            </a:r>
            <a:r>
              <a:rPr lang="en-US" sz="1200" dirty="0" err="1"/>
              <a:t>án</a:t>
            </a:r>
            <a:r>
              <a:rPr lang="en-US" sz="1200" dirty="0"/>
              <a:t> </a:t>
            </a:r>
            <a:r>
              <a:rPr lang="en-US" sz="1200" dirty="0" err="1"/>
              <a:t>thứ</a:t>
            </a:r>
            <a:r>
              <a:rPr lang="en-US" sz="1200" dirty="0"/>
              <a:t> 3 </a:t>
            </a:r>
            <a:r>
              <a:rPr lang="en-US" sz="1200" dirty="0" err="1"/>
              <a:t>với</a:t>
            </a:r>
            <a:r>
              <a:rPr lang="en-US" sz="1200" dirty="0"/>
              <a:t> </a:t>
            </a:r>
            <a:r>
              <a:rPr lang="en-US" sz="1200" dirty="0" err="1"/>
              <a:t>diện</a:t>
            </a:r>
            <a:r>
              <a:rPr lang="en-US" sz="1200" dirty="0"/>
              <a:t> </a:t>
            </a:r>
            <a:r>
              <a:rPr lang="en-US" sz="1200" dirty="0" err="1"/>
              <a:t>tích</a:t>
            </a:r>
            <a:r>
              <a:rPr lang="en-US" sz="1200" dirty="0"/>
              <a:t> 105 </a:t>
            </a:r>
            <a:r>
              <a:rPr lang="en-US" sz="1200" dirty="0" err="1"/>
              <a:t>là</a:t>
            </a:r>
            <a:r>
              <a:rPr lang="en-US" sz="1200" dirty="0"/>
              <a:t> </a:t>
            </a:r>
            <a:r>
              <a:rPr lang="en-US" sz="1200" dirty="0" err="1"/>
              <a:t>lớn</a:t>
            </a:r>
            <a:r>
              <a:rPr lang="en-US" sz="1200" dirty="0"/>
              <a:t> </a:t>
            </a:r>
            <a:r>
              <a:rPr lang="en-US" sz="1200" dirty="0" err="1"/>
              <a:t>nhất</a:t>
            </a:r>
            <a:r>
              <a:rPr lang="en-US" sz="1200" dirty="0"/>
              <a:t>. </a:t>
            </a:r>
            <a:r>
              <a:rPr lang="en-US" sz="1200" dirty="0" err="1"/>
              <a:t>Tuy</a:t>
            </a:r>
            <a:r>
              <a:rPr lang="en-US" sz="1200" dirty="0"/>
              <a:t> </a:t>
            </a:r>
            <a:r>
              <a:rPr lang="en-US" sz="1200" dirty="0" err="1"/>
              <a:t>nhiên</a:t>
            </a:r>
            <a:r>
              <a:rPr lang="en-US" sz="1200" dirty="0"/>
              <a:t> </a:t>
            </a:r>
            <a:r>
              <a:rPr lang="en-US" sz="1200" dirty="0" err="1"/>
              <a:t>nếu</a:t>
            </a:r>
            <a:r>
              <a:rPr lang="en-US" sz="1200" dirty="0"/>
              <a:t> </a:t>
            </a:r>
            <a:r>
              <a:rPr lang="en-US" sz="1200" dirty="0" err="1"/>
              <a:t>tiêu</a:t>
            </a:r>
            <a:r>
              <a:rPr lang="en-US" sz="1200" dirty="0"/>
              <a:t> </a:t>
            </a:r>
            <a:r>
              <a:rPr lang="en-US" sz="1200" dirty="0" err="1"/>
              <a:t>chí</a:t>
            </a:r>
            <a:r>
              <a:rPr lang="en-US" sz="1200" dirty="0"/>
              <a:t> </a:t>
            </a:r>
            <a:r>
              <a:rPr lang="en-US" sz="1200" dirty="0" err="1"/>
              <a:t>đánh</a:t>
            </a:r>
            <a:r>
              <a:rPr lang="en-US" sz="1200" dirty="0"/>
              <a:t> </a:t>
            </a:r>
            <a:r>
              <a:rPr lang="en-US" sz="1200" dirty="0" err="1"/>
              <a:t>giá</a:t>
            </a:r>
            <a:r>
              <a:rPr lang="en-US" sz="1200" dirty="0"/>
              <a:t> </a:t>
            </a:r>
            <a:r>
              <a:rPr lang="en-US" sz="1200" dirty="0" err="1"/>
              <a:t>là</a:t>
            </a:r>
            <a:r>
              <a:rPr lang="en-US" sz="1200" dirty="0"/>
              <a:t> </a:t>
            </a:r>
            <a:r>
              <a:rPr lang="en-US" sz="1200" dirty="0" err="1"/>
              <a:t>chiều</a:t>
            </a:r>
            <a:r>
              <a:rPr lang="en-US" sz="1200" dirty="0"/>
              <a:t> </a:t>
            </a:r>
            <a:r>
              <a:rPr lang="en-US" sz="1200" dirty="0" err="1"/>
              <a:t>dài</a:t>
            </a:r>
            <a:r>
              <a:rPr lang="en-US" sz="1200" dirty="0"/>
              <a:t> </a:t>
            </a:r>
            <a:r>
              <a:rPr lang="en-US" sz="1200" dirty="0" err="1"/>
              <a:t>và</a:t>
            </a:r>
            <a:r>
              <a:rPr lang="en-US" sz="1200" dirty="0"/>
              <a:t> </a:t>
            </a:r>
            <a:r>
              <a:rPr lang="en-US" sz="1200" dirty="0" err="1"/>
              <a:t>chiều</a:t>
            </a:r>
            <a:r>
              <a:rPr lang="en-US" sz="1200" dirty="0"/>
              <a:t> </a:t>
            </a:r>
            <a:r>
              <a:rPr lang="en-US" sz="1200" dirty="0" err="1"/>
              <a:t>rộng</a:t>
            </a:r>
            <a:r>
              <a:rPr lang="en-US" sz="1200" dirty="0"/>
              <a:t> </a:t>
            </a:r>
            <a:r>
              <a:rPr lang="en-US" sz="1200" dirty="0" err="1"/>
              <a:t>của</a:t>
            </a:r>
            <a:r>
              <a:rPr lang="en-US" sz="1200" dirty="0"/>
              <a:t> </a:t>
            </a:r>
            <a:r>
              <a:rPr lang="en-US" sz="1200" dirty="0" err="1"/>
              <a:t>mảnh</a:t>
            </a:r>
            <a:r>
              <a:rPr lang="en-US" sz="1200" dirty="0"/>
              <a:t> </a:t>
            </a:r>
            <a:r>
              <a:rPr lang="en-US" sz="1200" dirty="0" err="1"/>
              <a:t>đất</a:t>
            </a:r>
            <a:r>
              <a:rPr lang="en-US" sz="1200" dirty="0"/>
              <a:t>, </a:t>
            </a:r>
            <a:r>
              <a:rPr lang="en-US" sz="1200" dirty="0" err="1"/>
              <a:t>thì</a:t>
            </a:r>
            <a:r>
              <a:rPr lang="en-US" sz="1200" dirty="0"/>
              <a:t> </a:t>
            </a:r>
            <a:r>
              <a:rPr lang="en-US" sz="1200" dirty="0" err="1"/>
              <a:t>không</a:t>
            </a:r>
            <a:r>
              <a:rPr lang="en-US" sz="1200" dirty="0"/>
              <a:t> </a:t>
            </a:r>
            <a:r>
              <a:rPr lang="en-US" sz="1200" dirty="0" err="1"/>
              <a:t>tồn</a:t>
            </a:r>
            <a:r>
              <a:rPr lang="en-US" sz="1200" dirty="0"/>
              <a:t> </a:t>
            </a:r>
            <a:r>
              <a:rPr lang="en-US" sz="1200" dirty="0" err="1"/>
              <a:t>tại</a:t>
            </a:r>
            <a:r>
              <a:rPr lang="en-US" sz="1200" dirty="0"/>
              <a:t> </a:t>
            </a:r>
            <a:r>
              <a:rPr lang="en-US" sz="1200" dirty="0" err="1"/>
              <a:t>trọng</a:t>
            </a:r>
            <a:r>
              <a:rPr lang="en-US" sz="1200" dirty="0"/>
              <a:t> </a:t>
            </a:r>
            <a:r>
              <a:rPr lang="en-US" sz="1200" dirty="0" err="1"/>
              <a:t>số</a:t>
            </a:r>
            <a:r>
              <a:rPr lang="en-US" sz="1200" dirty="0"/>
              <a:t> </a:t>
            </a:r>
            <a:r>
              <a:rPr lang="en-US" sz="1200" dirty="0" err="1"/>
              <a:t>không</a:t>
            </a:r>
            <a:r>
              <a:rPr lang="en-US" sz="1200" dirty="0"/>
              <a:t> </a:t>
            </a:r>
            <a:r>
              <a:rPr lang="en-US" sz="1200" dirty="0" err="1"/>
              <a:t>âm</a:t>
            </a:r>
            <a:r>
              <a:rPr lang="en-US" sz="1200" dirty="0"/>
              <a:t>, </a:t>
            </a:r>
            <a:r>
              <a:rPr lang="en-US" sz="1200" dirty="0" err="1"/>
              <a:t>cho</a:t>
            </a:r>
            <a:r>
              <a:rPr lang="en-US" sz="1200" dirty="0"/>
              <a:t> </a:t>
            </a:r>
            <a:r>
              <a:rPr lang="en-US" sz="1200" dirty="0" err="1"/>
              <a:t>phương</a:t>
            </a:r>
            <a:r>
              <a:rPr lang="en-US" sz="1200" dirty="0"/>
              <a:t> </a:t>
            </a:r>
            <a:r>
              <a:rPr lang="en-US" sz="1200" dirty="0" err="1"/>
              <a:t>án</a:t>
            </a:r>
            <a:r>
              <a:rPr lang="en-US" sz="1200" dirty="0"/>
              <a:t> </a:t>
            </a:r>
            <a:r>
              <a:rPr lang="en-US" sz="1200" dirty="0" err="1"/>
              <a:t>thứ</a:t>
            </a:r>
            <a:r>
              <a:rPr lang="en-US" sz="1200" dirty="0"/>
              <a:t> 3  </a:t>
            </a:r>
            <a:r>
              <a:rPr lang="en-US" sz="1200" dirty="0" err="1"/>
              <a:t>khi</a:t>
            </a:r>
            <a:r>
              <a:rPr lang="en-US" sz="1200" dirty="0"/>
              <a:t> </a:t>
            </a:r>
            <a:r>
              <a:rPr lang="en-US" sz="1200" dirty="0" err="1"/>
              <a:t>sử</a:t>
            </a:r>
            <a:r>
              <a:rPr lang="en-US" sz="1200" dirty="0"/>
              <a:t> </a:t>
            </a:r>
            <a:r>
              <a:rPr lang="en-US" sz="1200" dirty="0" err="1"/>
              <a:t>dụng</a:t>
            </a:r>
            <a:r>
              <a:rPr lang="en-US" sz="1200" dirty="0"/>
              <a:t> </a:t>
            </a:r>
            <a:r>
              <a:rPr lang="en-US" sz="1200" dirty="0" err="1"/>
              <a:t>tổng</a:t>
            </a:r>
            <a:r>
              <a:rPr lang="en-US" sz="1200" dirty="0"/>
              <a:t> </a:t>
            </a:r>
            <a:r>
              <a:rPr lang="en-US" sz="1200" dirty="0" err="1"/>
              <a:t>hợp</a:t>
            </a:r>
            <a:r>
              <a:rPr lang="en-US" sz="1200" dirty="0"/>
              <a:t> </a:t>
            </a:r>
            <a:r>
              <a:rPr lang="en-US" sz="1200" dirty="0" err="1"/>
              <a:t>chập</a:t>
            </a:r>
            <a:r>
              <a:rPr lang="en-US" sz="1200" dirty="0"/>
              <a:t> </a:t>
            </a:r>
            <a:r>
              <a:rPr lang="en-US" sz="1200" dirty="0" err="1"/>
              <a:t>tuyến</a:t>
            </a:r>
            <a:r>
              <a:rPr lang="en-US" sz="1200" dirty="0"/>
              <a:t> </a:t>
            </a:r>
            <a:r>
              <a:rPr lang="en-US" sz="1200" dirty="0" err="1"/>
              <a:t>tính</a:t>
            </a: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78A78F2F-79C3-4C64-8F35-BAB7F69AFE47}" type="slidenum">
              <a:rPr lang="en-US" smtClean="0"/>
              <a:pPr>
                <a:defRPr/>
              </a:pPr>
              <a:t>24</a:t>
            </a:fld>
            <a:endParaRPr lang="en-US"/>
          </a:p>
        </p:txBody>
      </p:sp>
    </p:spTree>
    <p:extLst>
      <p:ext uri="{BB962C8B-B14F-4D97-AF65-F5344CB8AC3E}">
        <p14:creationId xmlns:p14="http://schemas.microsoft.com/office/powerpoint/2010/main" val="353357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a:solidFill>
                  <a:schemeClr val="tx1"/>
                </a:solidFill>
                <a:latin typeface="Arial" charset="0"/>
                <a:ea typeface="+mn-ea"/>
                <a:cs typeface="+mn-cs"/>
              </a:rPr>
              <a:t>Ngoài ra các phương pháp ra quyết định đa mục tiêu hiện tại không thể sử dụng trong nhiều trường hợp vì thông tin các tham số của bài toán sản xuất thường không đầy đủ và không chính xác.</a:t>
            </a:r>
          </a:p>
          <a:p>
            <a:r>
              <a:rPr lang="vi-VN" sz="1200" kern="1200" dirty="0">
                <a:solidFill>
                  <a:schemeClr val="tx1"/>
                </a:solidFill>
                <a:latin typeface="Arial" charset="0"/>
                <a:ea typeface="+mn-ea"/>
                <a:cs typeface="+mn-cs"/>
              </a:rPr>
              <a:t>Nên việc khai thác ý kiến từ các chuyên gia để đánh giá, lựa chọn các phương án cũng là khía cạnh khai phá tri thức trong vấn đề ra quyết định.</a:t>
            </a:r>
          </a:p>
          <a:p>
            <a:r>
              <a:rPr lang="vi-VN" sz="1200" kern="1200" dirty="0">
                <a:solidFill>
                  <a:schemeClr val="tx1"/>
                </a:solidFill>
                <a:latin typeface="Arial" charset="0"/>
                <a:ea typeface="+mn-ea"/>
                <a:cs typeface="+mn-cs"/>
              </a:rPr>
              <a:t>  Vì vậy, đề tài được xác định bởi sự cần thiết phải nghiên cứu, thực hiện phương pháp ra quyết định đa mục tiêu trong trường hợp thông tin không chính xác.</a:t>
            </a:r>
            <a:endParaRPr lang="vi-VN" dirty="0"/>
          </a:p>
          <a:p>
            <a:endParaRPr lang="vi-VN" dirty="0"/>
          </a:p>
        </p:txBody>
      </p:sp>
      <p:sp>
        <p:nvSpPr>
          <p:cNvPr id="4" name="Slide Number Placeholder 3"/>
          <p:cNvSpPr>
            <a:spLocks noGrp="1"/>
          </p:cNvSpPr>
          <p:nvPr>
            <p:ph type="sldNum" sz="quarter" idx="10"/>
          </p:nvPr>
        </p:nvSpPr>
        <p:spPr/>
        <p:txBody>
          <a:bodyPr/>
          <a:lstStyle/>
          <a:p>
            <a:pPr>
              <a:defRPr/>
            </a:pPr>
            <a:fld id="{78A78F2F-79C3-4C64-8F35-BAB7F69AFE47}" type="slidenum">
              <a:rPr lang="en-US" smtClean="0"/>
              <a:pPr>
                <a:defRPr/>
              </a:pPr>
              <a:t>29</a:t>
            </a:fld>
            <a:endParaRPr lang="en-US"/>
          </a:p>
        </p:txBody>
      </p:sp>
    </p:spTree>
    <p:extLst>
      <p:ext uri="{BB962C8B-B14F-4D97-AF65-F5344CB8AC3E}">
        <p14:creationId xmlns:p14="http://schemas.microsoft.com/office/powerpoint/2010/main" val="405852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a:t>Click to edit Master title style</a:t>
            </a:r>
            <a:endParaRPr lang="vi-VN" dirty="0"/>
          </a:p>
        </p:txBody>
      </p:sp>
      <p:sp>
        <p:nvSpPr>
          <p:cNvPr id="3" name="Subtitle 2"/>
          <p:cNvSpPr>
            <a:spLocks noGrp="1"/>
          </p:cNvSpPr>
          <p:nvPr>
            <p:ph type="subTitle" idx="1"/>
          </p:nvPr>
        </p:nvSpPr>
        <p:spPr>
          <a:xfrm>
            <a:off x="1371600" y="39624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
        <p:nvSpPr>
          <p:cNvPr id="4" name="Slide Number Placeholder 15"/>
          <p:cNvSpPr>
            <a:spLocks noGrp="1"/>
          </p:cNvSpPr>
          <p:nvPr>
            <p:ph type="sldNum" sz="quarter" idx="11"/>
          </p:nvPr>
        </p:nvSpPr>
        <p:spPr>
          <a:xfrm>
            <a:off x="7010400" y="6553200"/>
            <a:ext cx="2133600" cy="304800"/>
          </a:xfrm>
        </p:spPr>
        <p:txBody>
          <a:bodyPr/>
          <a:lstStyle>
            <a:lvl1pPr>
              <a:defRPr b="1">
                <a:solidFill>
                  <a:srgbClr val="FF0000"/>
                </a:solidFill>
              </a:defRPr>
            </a:lvl1pPr>
          </a:lstStyle>
          <a:p>
            <a:pPr>
              <a:defRPr/>
            </a:pPr>
            <a:fld id="{F93BC803-8472-4D1C-885B-CFFE5931B993}" type="slidenum">
              <a:rPr lang="vi-VN" smtClean="0"/>
              <a:pPr>
                <a:defRPr/>
              </a:pPr>
              <a:t>‹#›</a:t>
            </a:fld>
            <a:endParaRPr lang="vi-V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dirty="0"/>
          </a:p>
        </p:txBody>
      </p:sp>
    </p:spTree>
    <p:extLst>
      <p:ext uri="{BB962C8B-B14F-4D97-AF65-F5344CB8AC3E}">
        <p14:creationId xmlns:p14="http://schemas.microsoft.com/office/powerpoint/2010/main" val="6220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4283556746"/>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C5047D-59E9-4D52-B040-26603170B40A}"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546C723-D09C-4F4B-8398-F1D4FE415DC5}" type="slidenum">
              <a:rPr lang="ru-RU" smtClean="0"/>
              <a:pPr>
                <a:defRPr/>
              </a:pPr>
              <a:t>‹#›</a:t>
            </a:fld>
            <a:endParaRPr lang="ru-RU"/>
          </a:p>
        </p:txBody>
      </p:sp>
    </p:spTree>
    <p:extLst>
      <p:ext uri="{BB962C8B-B14F-4D97-AF65-F5344CB8AC3E}">
        <p14:creationId xmlns:p14="http://schemas.microsoft.com/office/powerpoint/2010/main" val="719774875"/>
      </p:ext>
    </p:extLst>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8" name="Footer Placeholder 7"/>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9" name="Slide Number Placeholder 8"/>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393047268"/>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6C5C92AA-7A1A-4FC1-AF39-7E384E01238D}" type="datetime1">
              <a:rPr lang="en-US" smtClean="0"/>
              <a:pPr>
                <a:defRPr/>
              </a:pPr>
              <a:t>9/19/2016</a:t>
            </a:fld>
            <a:endParaRPr lang="en-US"/>
          </a:p>
        </p:txBody>
      </p:sp>
      <p:sp>
        <p:nvSpPr>
          <p:cNvPr id="4" name="Footer Placeholder 3"/>
          <p:cNvSpPr>
            <a:spLocks noGrp="1"/>
          </p:cNvSpPr>
          <p:nvPr>
            <p:ph type="ftr" sz="quarter" idx="11"/>
          </p:nvPr>
        </p:nvSpPr>
        <p:spPr/>
        <p:txBody>
          <a:bodyPr/>
          <a:lstStyle/>
          <a:p>
            <a:pPr>
              <a:defRPr/>
            </a:pPr>
            <a:r>
              <a:rPr lang="en-US"/>
              <a:t>						</a:t>
            </a:r>
            <a:fld id="{AD660D9B-EAEC-42C6-92E1-DA9016DA8E53}" type="slidenum">
              <a:rPr lang="en-US" smtClean="0"/>
              <a:pPr>
                <a:defRPr/>
              </a:pPr>
              <a:t>‹#›</a:t>
            </a:fld>
            <a:r>
              <a:rPr lang="en-US"/>
              <a:t>/31</a:t>
            </a:r>
          </a:p>
        </p:txBody>
      </p:sp>
      <p:sp>
        <p:nvSpPr>
          <p:cNvPr id="5" name="Slide Number Placeholder 4"/>
          <p:cNvSpPr>
            <a:spLocks noGrp="1"/>
          </p:cNvSpPr>
          <p:nvPr>
            <p:ph type="sldNum" sz="quarter" idx="12"/>
          </p:nvPr>
        </p:nvSpPr>
        <p:spPr/>
        <p:txBody>
          <a:bodyPr/>
          <a:lstStyle/>
          <a:p>
            <a:pPr>
              <a:defRPr/>
            </a:pPr>
            <a:fld id="{2DA41DB7-8E33-4B25-8117-3214374A61F1}" type="slidenum">
              <a:rPr lang="vi-VN" smtClean="0"/>
              <a:pPr>
                <a:defRPr/>
              </a:pPr>
              <a:t>‹#›</a:t>
            </a:fld>
            <a:endParaRPr lang="vi-VN"/>
          </a:p>
        </p:txBody>
      </p:sp>
    </p:spTree>
    <p:extLst>
      <p:ext uri="{BB962C8B-B14F-4D97-AF65-F5344CB8AC3E}">
        <p14:creationId xmlns:p14="http://schemas.microsoft.com/office/powerpoint/2010/main" val="3862844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5047D-59E9-4D52-B040-26603170B40A}" type="datetimeFigureOut">
              <a:rPr lang="en-US" smtClean="0"/>
              <a:t>9/19/2016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09E89A7-F95E-4894-BCAE-CA84AB850FF1}" type="slidenum">
              <a:rPr lang="ru-RU" smtClean="0"/>
              <a:pPr>
                <a:defRPr/>
              </a:pPr>
              <a:t>‹#›</a:t>
            </a:fld>
            <a:endParaRPr lang="ru-RU"/>
          </a:p>
        </p:txBody>
      </p:sp>
    </p:spTree>
    <p:extLst>
      <p:ext uri="{BB962C8B-B14F-4D97-AF65-F5344CB8AC3E}">
        <p14:creationId xmlns:p14="http://schemas.microsoft.com/office/powerpoint/2010/main" val="898240043"/>
      </p:ext>
    </p:extLst>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6" name="Footer Placeholder 5"/>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7" name="Slide Number Placeholder 6"/>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1416517383"/>
      </p:ext>
    </p:extLst>
  </p:cSld>
  <p:clrMapOvr>
    <a:masterClrMapping/>
  </p:clrMapOvr>
  <p:hf sldNum="0" hdr="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6" name="Footer Placeholder 5"/>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7" name="Slide Number Placeholder 6"/>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3087645369"/>
      </p:ext>
    </p:extLst>
  </p:cSld>
  <p:clrMapOvr>
    <a:masterClrMapping/>
  </p:clrMapOvr>
  <p:hf sldNum="0" hdr="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4102197621"/>
      </p:ext>
    </p:extLst>
  </p:cSld>
  <p:clrMapOvr>
    <a:masterClrMapping/>
  </p:clrMapOvr>
  <p:hf sldNum="0" hdr="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4219563554"/>
      </p:ext>
    </p:extLst>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solidFill>
                  <a:srgbClr val="002060"/>
                </a:solidFill>
              </a:defRPr>
            </a:lvl1pPr>
            <a:lvl2pPr>
              <a:defRPr sz="2800">
                <a:solidFill>
                  <a:srgbClr val="002060"/>
                </a:solidFill>
              </a:defRPr>
            </a:lvl2pPr>
            <a:lvl3pPr>
              <a:defRPr sz="2800">
                <a:solidFill>
                  <a:srgbClr val="002060"/>
                </a:solidFill>
              </a:defRPr>
            </a:lvl3pPr>
            <a:lvl4pPr>
              <a:defRPr sz="2800">
                <a:solidFill>
                  <a:srgbClr val="002060"/>
                </a:solidFill>
              </a:defRPr>
            </a:lvl4pPr>
            <a:lvl5pPr>
              <a:defRPr sz="2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8" name="Title 7"/>
          <p:cNvSpPr>
            <a:spLocks noGrp="1"/>
          </p:cNvSpPr>
          <p:nvPr>
            <p:ph type="title"/>
          </p:nvPr>
        </p:nvSpPr>
        <p:spPr>
          <a:xfrm>
            <a:off x="457200" y="274638"/>
            <a:ext cx="8229600" cy="868362"/>
          </a:xfrm>
        </p:spPr>
        <p:txBody>
          <a:bodyPr/>
          <a:lstStyle>
            <a:lvl1pPr>
              <a:defRPr sz="3200">
                <a:solidFill>
                  <a:srgbClr val="002060"/>
                </a:solidFill>
              </a:defRPr>
            </a:lvl1pPr>
          </a:lstStyle>
          <a:p>
            <a:r>
              <a:rPr lang="en-US" dirty="0"/>
              <a:t>Click to edit Master title style</a:t>
            </a:r>
            <a:endParaRPr lang="vi-VN" dirty="0"/>
          </a:p>
        </p:txBody>
      </p:sp>
      <p:sp>
        <p:nvSpPr>
          <p:cNvPr id="15" name="Date Placeholder 14"/>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16" name="Slide Number Placeholder 15"/>
          <p:cNvSpPr>
            <a:spLocks noGrp="1"/>
          </p:cNvSpPr>
          <p:nvPr>
            <p:ph type="sldNum" sz="quarter" idx="11"/>
          </p:nvPr>
        </p:nvSpPr>
        <p:spPr>
          <a:xfrm>
            <a:off x="7010400" y="6553200"/>
            <a:ext cx="2133600" cy="304800"/>
          </a:xfrm>
        </p:spPr>
        <p:txBody>
          <a:bodyPr/>
          <a:lstStyle>
            <a:lvl1pPr>
              <a:defRPr b="1">
                <a:solidFill>
                  <a:srgbClr val="FF0000"/>
                </a:solidFill>
              </a:defRPr>
            </a:lvl1pPr>
          </a:lstStyle>
          <a:p>
            <a:pPr>
              <a:defRPr/>
            </a:pPr>
            <a:fld id="{F93BC803-8472-4D1C-885B-CFFE5931B993}" type="slidenum">
              <a:rPr lang="vi-VN" smtClean="0"/>
              <a:pPr>
                <a:defRPr/>
              </a:pPr>
              <a:t>‹#›</a:t>
            </a:fld>
            <a:endParaRPr lang="vi-VN" dirty="0"/>
          </a:p>
        </p:txBody>
      </p:sp>
      <p:sp>
        <p:nvSpPr>
          <p:cNvPr id="17" name="Footer Placeholder 16"/>
          <p:cNvSpPr>
            <a:spLocks noGrp="1"/>
          </p:cNvSpPr>
          <p:nvPr>
            <p:ph type="ftr" sz="quarter" idx="12"/>
          </p:nvPr>
        </p:nvSpPr>
        <p:spPr/>
        <p:txBody>
          <a:bodyPr/>
          <a:lstStyle/>
          <a:p>
            <a:pPr>
              <a:defRPr/>
            </a:pPr>
            <a:r>
              <a:rPr lang="en-US"/>
              <a:t>						</a:t>
            </a:r>
            <a:fld id="{38CD0E9B-E0E7-4E10-A2BE-BACDC386A80A}" type="slidenum">
              <a:rPr lang="en-US" smtClean="0"/>
              <a:pPr>
                <a:defRPr/>
              </a:pPr>
              <a:t>‹#›</a:t>
            </a:fld>
            <a:r>
              <a:rPr lang="en-US"/>
              <a:t>/31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0795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250825" y="1412875"/>
            <a:ext cx="4146550"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549775" y="1412875"/>
            <a:ext cx="4148138"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6"/>
          <p:cNvSpPr>
            <a:spLocks noGrp="1" noChangeArrowheads="1"/>
          </p:cNvSpPr>
          <p:nvPr>
            <p:ph type="sldNum" sz="quarter" idx="10"/>
          </p:nvPr>
        </p:nvSpPr>
        <p:spPr>
          <a:ln/>
        </p:spPr>
        <p:txBody>
          <a:bodyPr/>
          <a:lstStyle>
            <a:lvl1pPr>
              <a:defRPr/>
            </a:lvl1pPr>
          </a:lstStyle>
          <a:p>
            <a:pPr>
              <a:defRPr/>
            </a:pPr>
            <a:fld id="{36E1A731-EF66-49F9-9172-66B543CE878C}" type="slidenum">
              <a:rPr lang="ru-RU"/>
              <a:pPr>
                <a:defRPr/>
              </a:pPr>
              <a:t>‹#›</a:t>
            </a:fld>
            <a:endParaRPr lang="ru-RU"/>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0795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250825" y="1412875"/>
            <a:ext cx="4146550"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quarter" idx="2"/>
          </p:nvPr>
        </p:nvSpPr>
        <p:spPr>
          <a:xfrm>
            <a:off x="4549775" y="1412875"/>
            <a:ext cx="4148138" cy="2587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Content Placeholder 4"/>
          <p:cNvSpPr>
            <a:spLocks noGrp="1"/>
          </p:cNvSpPr>
          <p:nvPr>
            <p:ph sz="quarter" idx="3"/>
          </p:nvPr>
        </p:nvSpPr>
        <p:spPr>
          <a:xfrm>
            <a:off x="4549775" y="4152900"/>
            <a:ext cx="4148138" cy="2589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Rectangle 6"/>
          <p:cNvSpPr>
            <a:spLocks noGrp="1" noChangeArrowheads="1"/>
          </p:cNvSpPr>
          <p:nvPr>
            <p:ph type="sldNum" sz="quarter" idx="10"/>
          </p:nvPr>
        </p:nvSpPr>
        <p:spPr>
          <a:ln/>
        </p:spPr>
        <p:txBody>
          <a:bodyPr/>
          <a:lstStyle>
            <a:lvl1pPr>
              <a:defRPr/>
            </a:lvl1pPr>
          </a:lstStyle>
          <a:p>
            <a:pPr>
              <a:defRPr/>
            </a:pPr>
            <a:fld id="{847BA16F-3320-473C-92BC-5B603227136B}" type="slidenum">
              <a:rPr lang="ru-RU"/>
              <a:pPr>
                <a:defRPr/>
              </a:pPr>
              <a:t>‹#›</a:t>
            </a:fld>
            <a:endParaRPr lang="ru-RU"/>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3"/>
          <p:cNvSpPr>
            <a:spLocks noGrp="1"/>
          </p:cNvSpPr>
          <p:nvPr>
            <p:ph type="dt" sz="half" idx="10"/>
          </p:nvPr>
        </p:nvSpPr>
        <p:spPr/>
        <p:txBody>
          <a:bodyPr/>
          <a:lstStyle>
            <a:lvl1pPr>
              <a:defRPr/>
            </a:lvl1pPr>
          </a:lstStyle>
          <a:p>
            <a:pPr>
              <a:defRPr/>
            </a:pPr>
            <a:fld id="{6C5C92AA-7A1A-4FC1-AF39-7E384E01238D}" type="datetime1">
              <a:rPr lang="en-US" smtClean="0"/>
              <a:pPr>
                <a:defRPr/>
              </a:pPr>
              <a:t>9/19/2016</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						</a:t>
            </a:r>
            <a:fld id="{AD660D9B-EAEC-42C6-92E1-DA9016DA8E53}" type="slidenum">
              <a:rPr lang="en-US" smtClean="0"/>
              <a:pPr>
                <a:defRPr/>
              </a:pPr>
              <a:t>‹#›</a:t>
            </a:fld>
            <a:r>
              <a:rPr lang="en-US"/>
              <a:t>/31</a:t>
            </a:r>
          </a:p>
        </p:txBody>
      </p:sp>
      <p:sp>
        <p:nvSpPr>
          <p:cNvPr id="5" name="Slide Number Placeholder 5"/>
          <p:cNvSpPr>
            <a:spLocks noGrp="1"/>
          </p:cNvSpPr>
          <p:nvPr>
            <p:ph type="sldNum" sz="quarter" idx="12"/>
          </p:nvPr>
        </p:nvSpPr>
        <p:spPr>
          <a:xfrm>
            <a:off x="7010400" y="6492875"/>
            <a:ext cx="2133600" cy="365125"/>
          </a:xfrm>
        </p:spPr>
        <p:txBody>
          <a:bodyPr/>
          <a:lstStyle>
            <a:lvl1pPr>
              <a:defRPr b="1">
                <a:solidFill>
                  <a:srgbClr val="A50021"/>
                </a:solidFill>
              </a:defRPr>
            </a:lvl1pPr>
          </a:lstStyle>
          <a:p>
            <a:pPr>
              <a:defRPr/>
            </a:pPr>
            <a:fld id="{2DA41DB7-8E33-4B25-8117-3214374A61F1}" type="slidenum">
              <a:rPr lang="vi-VN" smtClean="0"/>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09E89A7-F95E-4894-BCAE-CA84AB850FF1}" type="slidenum">
              <a:rPr lang="ru-RU"/>
              <a:pPr>
                <a:defRPr/>
              </a:pPr>
              <a:t>‹#›</a:t>
            </a:fld>
            <a:endParaRPr lang="ru-RU"/>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0795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250825" y="1412875"/>
            <a:ext cx="4146550"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quarter" idx="2"/>
          </p:nvPr>
        </p:nvSpPr>
        <p:spPr>
          <a:xfrm>
            <a:off x="4549775" y="1412875"/>
            <a:ext cx="4148138" cy="2587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Content Placeholder 4"/>
          <p:cNvSpPr>
            <a:spLocks noGrp="1"/>
          </p:cNvSpPr>
          <p:nvPr>
            <p:ph sz="quarter" idx="3"/>
          </p:nvPr>
        </p:nvSpPr>
        <p:spPr>
          <a:xfrm>
            <a:off x="4549775" y="4152900"/>
            <a:ext cx="4148138" cy="2589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Rectangle 6"/>
          <p:cNvSpPr>
            <a:spLocks noGrp="1" noChangeArrowheads="1"/>
          </p:cNvSpPr>
          <p:nvPr>
            <p:ph type="sldNum" sz="quarter" idx="10"/>
          </p:nvPr>
        </p:nvSpPr>
        <p:spPr>
          <a:ln/>
        </p:spPr>
        <p:txBody>
          <a:bodyPr/>
          <a:lstStyle>
            <a:lvl1pPr>
              <a:defRPr/>
            </a:lvl1pPr>
          </a:lstStyle>
          <a:p>
            <a:pPr>
              <a:defRPr/>
            </a:pPr>
            <a:fld id="{847BA16F-3320-473C-92BC-5B603227136B}" type="slidenum">
              <a:rPr lang="ru-RU"/>
              <a:pPr>
                <a:defRPr/>
              </a:pPr>
              <a:t>‹#›</a:t>
            </a:fld>
            <a:endParaRPr lang="ru-RU"/>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250825" y="1412875"/>
            <a:ext cx="4146550"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549775" y="1412875"/>
            <a:ext cx="4148138"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6"/>
          <p:cNvSpPr>
            <a:spLocks noGrp="1" noChangeArrowheads="1"/>
          </p:cNvSpPr>
          <p:nvPr>
            <p:ph type="sldNum" sz="quarter" idx="10"/>
          </p:nvPr>
        </p:nvSpPr>
        <p:spPr>
          <a:ln/>
        </p:spPr>
        <p:txBody>
          <a:bodyPr/>
          <a:lstStyle>
            <a:lvl1pPr>
              <a:defRPr/>
            </a:lvl1pPr>
          </a:lstStyle>
          <a:p>
            <a:pPr>
              <a:defRPr/>
            </a:pPr>
            <a:fld id="{4546C723-D09C-4F4B-8398-F1D4FE415DC5}" type="slidenum">
              <a:rPr lang="ru-RU"/>
              <a:pPr>
                <a:defRPr/>
              </a:pPr>
              <a:t>‹#›</a:t>
            </a:fld>
            <a:endParaRPr lang="ru-RU"/>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0795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250825" y="1412875"/>
            <a:ext cx="4146550"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549775" y="1412875"/>
            <a:ext cx="4148138"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6"/>
          <p:cNvSpPr>
            <a:spLocks noGrp="1" noChangeArrowheads="1"/>
          </p:cNvSpPr>
          <p:nvPr>
            <p:ph type="sldNum" sz="quarter" idx="10"/>
          </p:nvPr>
        </p:nvSpPr>
        <p:spPr>
          <a:ln/>
        </p:spPr>
        <p:txBody>
          <a:bodyPr/>
          <a:lstStyle>
            <a:lvl1pPr>
              <a:defRPr/>
            </a:lvl1pPr>
          </a:lstStyle>
          <a:p>
            <a:pPr>
              <a:defRPr/>
            </a:pPr>
            <a:fld id="{36E1A731-EF66-49F9-9172-66B543CE878C}" type="slidenum">
              <a:rPr lang="ru-RU"/>
              <a:pPr>
                <a:defRPr/>
              </a:pPr>
              <a:t>‹#›</a:t>
            </a:fld>
            <a:endParaRPr lang="ru-RU"/>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oán Rời Rạc">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lstStyle>
            <a:lvl1pPr algn="l">
              <a:defRPr sz="3600" b="1"/>
            </a:lvl1pPr>
          </a:lstStyle>
          <a:p>
            <a:r>
              <a:rPr lang="en-US"/>
              <a:t>Click to edit Master title style</a:t>
            </a:r>
            <a:endParaRPr lang="vi-V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10"/>
          </p:nvPr>
        </p:nvSpPr>
        <p:spPr>
          <a:xfrm>
            <a:off x="381000" y="6492875"/>
            <a:ext cx="2133600" cy="365125"/>
          </a:xfrm>
        </p:spPr>
        <p:txBody>
          <a:bodyPr/>
          <a:lstStyle>
            <a:lvl1pPr>
              <a:defRPr/>
            </a:lvl1pPr>
          </a:lstStyle>
          <a:p>
            <a:fld id="{0B209FC3-2C1F-4130-BF5B-A2CF8162086E}" type="datetimeFigureOut">
              <a:rPr lang="en-US" smtClean="0">
                <a:solidFill>
                  <a:prstClr val="black">
                    <a:tint val="75000"/>
                  </a:prstClr>
                </a:solidFill>
              </a:rPr>
              <a:pPr/>
              <a:t>9/19/2016</a:t>
            </a:fld>
            <a:endParaRPr lang="en-US">
              <a:solidFill>
                <a:prstClr val="black">
                  <a:tint val="75000"/>
                </a:prstClr>
              </a:solidFill>
            </a:endParaRPr>
          </a:p>
        </p:txBody>
      </p:sp>
      <p:sp>
        <p:nvSpPr>
          <p:cNvPr id="5" name="Footer Placeholder 4"/>
          <p:cNvSpPr>
            <a:spLocks noGrp="1"/>
          </p:cNvSpPr>
          <p:nvPr>
            <p:ph type="ftr" sz="quarter" idx="11"/>
          </p:nvPr>
        </p:nvSpPr>
        <p:spPr>
          <a:xfrm>
            <a:off x="3124200" y="6629400"/>
            <a:ext cx="3352800" cy="228600"/>
          </a:xfrm>
        </p:spPr>
        <p:txBody>
          <a:bodyPr/>
          <a:lstStyle>
            <a:lvl1pPr>
              <a:defRPr b="1">
                <a:solidFill>
                  <a:srgbClr val="FF0000"/>
                </a:solidFill>
              </a:defRPr>
            </a:lvl1p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45594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C5047D-59E9-4D52-B040-26603170B40A}"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dirty="0"/>
          </a:p>
        </p:txBody>
      </p:sp>
    </p:spTree>
    <p:extLst>
      <p:ext uri="{BB962C8B-B14F-4D97-AF65-F5344CB8AC3E}">
        <p14:creationId xmlns:p14="http://schemas.microsoft.com/office/powerpoint/2010/main" val="16256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F93BC803-8472-4D1C-885B-CFFE5931B993}" type="slidenum">
              <a:rPr lang="vi-VN"/>
              <a:pPr>
                <a:defRPr/>
              </a:pPr>
              <a:t>‹#›</a:t>
            </a:fld>
            <a:endParaRPr lang="vi-VN"/>
          </a:p>
        </p:txBody>
      </p:sp>
      <p:pic>
        <p:nvPicPr>
          <p:cNvPr id="14343" name="Picture 6" descr="Picture1.png"/>
          <p:cNvPicPr>
            <a:picLocks noChangeAspect="1"/>
          </p:cNvPicPr>
          <p:nvPr/>
        </p:nvPicPr>
        <p:blipFill>
          <a:blip r:embed="rId10" cstate="print"/>
          <a:srcRect/>
          <a:stretch>
            <a:fillRect/>
          </a:stretch>
        </p:blipFill>
        <p:spPr bwMode="auto">
          <a:xfrm>
            <a:off x="3175" y="0"/>
            <a:ext cx="913765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80" r:id="rId3"/>
    <p:sldLayoutId id="2147483681" r:id="rId4"/>
    <p:sldLayoutId id="2147483682" r:id="rId5"/>
    <p:sldLayoutId id="2147483683" r:id="rId6"/>
    <p:sldLayoutId id="2147483684" r:id="rId7"/>
    <p:sldLayoutId id="2147483685" r:id="rId8"/>
  </p:sldLayoutIdLst>
  <p:hf sldNum="0"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imes New Roman" pitchFamily="18" charset="0"/>
        </a:defRPr>
      </a:lvl2pPr>
      <a:lvl3pPr algn="ctr" rtl="0" eaLnBrk="1" fontAlgn="base" hangingPunct="1">
        <a:spcBef>
          <a:spcPct val="0"/>
        </a:spcBef>
        <a:spcAft>
          <a:spcPct val="0"/>
        </a:spcAft>
        <a:defRPr sz="4400">
          <a:solidFill>
            <a:schemeClr val="tx1"/>
          </a:solidFill>
          <a:latin typeface="Times New Roman" pitchFamily="18" charset="0"/>
        </a:defRPr>
      </a:lvl3pPr>
      <a:lvl4pPr algn="ctr" rtl="0" eaLnBrk="1" fontAlgn="base" hangingPunct="1">
        <a:spcBef>
          <a:spcPct val="0"/>
        </a:spcBef>
        <a:spcAft>
          <a:spcPct val="0"/>
        </a:spcAft>
        <a:defRPr sz="4400">
          <a:solidFill>
            <a:schemeClr val="tx1"/>
          </a:solidFill>
          <a:latin typeface="Times New Roman" pitchFamily="18" charset="0"/>
        </a:defRPr>
      </a:lvl4pPr>
      <a:lvl5pPr algn="ctr" rtl="0" eaLnBrk="1" fontAlgn="base" hangingPunct="1">
        <a:spcBef>
          <a:spcPct val="0"/>
        </a:spcBef>
        <a:spcAft>
          <a:spcPct val="0"/>
        </a:spcAft>
        <a:defRPr sz="4400">
          <a:solidFill>
            <a:schemeClr val="tx1"/>
          </a:solidFill>
          <a:latin typeface="Times New Roman" pitchFamily="18" charset="0"/>
        </a:defRPr>
      </a:lvl5pPr>
      <a:lvl6pPr marL="457200" algn="ctr" rtl="0" eaLnBrk="1" fontAlgn="base" hangingPunct="1">
        <a:spcBef>
          <a:spcPct val="0"/>
        </a:spcBef>
        <a:spcAft>
          <a:spcPct val="0"/>
        </a:spcAft>
        <a:defRPr sz="4400">
          <a:solidFill>
            <a:schemeClr val="tx1"/>
          </a:solidFill>
          <a:latin typeface="Times New Roman" pitchFamily="18" charset="0"/>
        </a:defRPr>
      </a:lvl6pPr>
      <a:lvl7pPr marL="914400" algn="ctr" rtl="0" eaLnBrk="1" fontAlgn="base" hangingPunct="1">
        <a:spcBef>
          <a:spcPct val="0"/>
        </a:spcBef>
        <a:spcAft>
          <a:spcPct val="0"/>
        </a:spcAft>
        <a:defRPr sz="4400">
          <a:solidFill>
            <a:schemeClr val="tx1"/>
          </a:solidFill>
          <a:latin typeface="Times New Roman" pitchFamily="18" charset="0"/>
        </a:defRPr>
      </a:lvl7pPr>
      <a:lvl8pPr marL="1371600" algn="ctr" rtl="0" eaLnBrk="1" fontAlgn="base" hangingPunct="1">
        <a:spcBef>
          <a:spcPct val="0"/>
        </a:spcBef>
        <a:spcAft>
          <a:spcPct val="0"/>
        </a:spcAft>
        <a:defRPr sz="4400">
          <a:solidFill>
            <a:schemeClr val="tx1"/>
          </a:solidFill>
          <a:latin typeface="Times New Roman" pitchFamily="18" charset="0"/>
        </a:defRPr>
      </a:lvl8pPr>
      <a:lvl9pPr marL="1828800" algn="ctr" rtl="0" eaLnBrk="1" fontAlgn="base" hangingPunct="1">
        <a:spcBef>
          <a:spcPct val="0"/>
        </a:spcBef>
        <a:spcAft>
          <a:spcPct val="0"/>
        </a:spcAft>
        <a:defRPr sz="4400">
          <a:solidFill>
            <a:schemeClr val="tx1"/>
          </a:solidFill>
          <a:latin typeface="Times New Roman"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426460643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5.bin"/><Relationship Id="rId18" Type="http://schemas.openxmlformats.org/officeDocument/2006/relationships/image" Target="../media/image23.w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20.wmf"/><Relationship Id="rId17" Type="http://schemas.openxmlformats.org/officeDocument/2006/relationships/oleObject" Target="../embeddings/oleObject17.bin"/><Relationship Id="rId2" Type="http://schemas.openxmlformats.org/officeDocument/2006/relationships/slideLayout" Target="../slideLayouts/slideLayout21.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14.bin"/><Relationship Id="rId24" Type="http://schemas.openxmlformats.org/officeDocument/2006/relationships/image" Target="../media/image26.w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9.wmf"/><Relationship Id="rId19" Type="http://schemas.openxmlformats.org/officeDocument/2006/relationships/oleObject" Target="../embeddings/oleObject18.bin"/><Relationship Id="rId4" Type="http://schemas.openxmlformats.org/officeDocument/2006/relationships/image" Target="../media/image16.wmf"/><Relationship Id="rId9" Type="http://schemas.openxmlformats.org/officeDocument/2006/relationships/oleObject" Target="../embeddings/oleObject13.bin"/><Relationship Id="rId14" Type="http://schemas.openxmlformats.org/officeDocument/2006/relationships/image" Target="../media/image21.wmf"/><Relationship Id="rId22" Type="http://schemas.openxmlformats.org/officeDocument/2006/relationships/image" Target="../media/image25.wmf"/></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34.emf"/><Relationship Id="rId26" Type="http://schemas.openxmlformats.org/officeDocument/2006/relationships/image" Target="../media/image38.emf"/><Relationship Id="rId39" Type="http://schemas.openxmlformats.org/officeDocument/2006/relationships/oleObject" Target="../embeddings/oleObject39.bin"/><Relationship Id="rId3" Type="http://schemas.openxmlformats.org/officeDocument/2006/relationships/oleObject" Target="../embeddings/oleObject21.bin"/><Relationship Id="rId21" Type="http://schemas.openxmlformats.org/officeDocument/2006/relationships/oleObject" Target="../embeddings/oleObject30.bin"/><Relationship Id="rId34" Type="http://schemas.openxmlformats.org/officeDocument/2006/relationships/image" Target="../media/image42.emf"/><Relationship Id="rId42" Type="http://schemas.openxmlformats.org/officeDocument/2006/relationships/image" Target="../media/image46.emf"/><Relationship Id="rId47" Type="http://schemas.openxmlformats.org/officeDocument/2006/relationships/oleObject" Target="../embeddings/oleObject43.bin"/><Relationship Id="rId50" Type="http://schemas.openxmlformats.org/officeDocument/2006/relationships/image" Target="../media/image50.emf"/><Relationship Id="rId7" Type="http://schemas.openxmlformats.org/officeDocument/2006/relationships/oleObject" Target="../embeddings/oleObject23.bin"/><Relationship Id="rId12" Type="http://schemas.openxmlformats.org/officeDocument/2006/relationships/image" Target="../media/image31.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44.emf"/><Relationship Id="rId46" Type="http://schemas.openxmlformats.org/officeDocument/2006/relationships/image" Target="../media/image48.emf"/><Relationship Id="rId2" Type="http://schemas.openxmlformats.org/officeDocument/2006/relationships/slideLayout" Target="../slideLayouts/slideLayout21.xml"/><Relationship Id="rId16" Type="http://schemas.openxmlformats.org/officeDocument/2006/relationships/image" Target="../media/image33.emf"/><Relationship Id="rId20" Type="http://schemas.openxmlformats.org/officeDocument/2006/relationships/image" Target="../media/image35.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vmlDrawing" Target="../drawings/vmlDrawing4.vml"/><Relationship Id="rId6" Type="http://schemas.openxmlformats.org/officeDocument/2006/relationships/image" Target="../media/image28.emf"/><Relationship Id="rId11" Type="http://schemas.openxmlformats.org/officeDocument/2006/relationships/oleObject" Target="../embeddings/oleObject25.bin"/><Relationship Id="rId24" Type="http://schemas.openxmlformats.org/officeDocument/2006/relationships/image" Target="../media/image37.emf"/><Relationship Id="rId32" Type="http://schemas.openxmlformats.org/officeDocument/2006/relationships/image" Target="../media/image41.emf"/><Relationship Id="rId37" Type="http://schemas.openxmlformats.org/officeDocument/2006/relationships/oleObject" Target="../embeddings/oleObject38.bin"/><Relationship Id="rId40" Type="http://schemas.openxmlformats.org/officeDocument/2006/relationships/image" Target="../media/image45.emf"/><Relationship Id="rId45" Type="http://schemas.openxmlformats.org/officeDocument/2006/relationships/oleObject" Target="../embeddings/oleObject42.bin"/><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9.emf"/><Relationship Id="rId36" Type="http://schemas.openxmlformats.org/officeDocument/2006/relationships/image" Target="../media/image43.emf"/><Relationship Id="rId49" Type="http://schemas.openxmlformats.org/officeDocument/2006/relationships/oleObject" Target="../embeddings/oleObject44.bin"/><Relationship Id="rId10" Type="http://schemas.openxmlformats.org/officeDocument/2006/relationships/image" Target="../media/image30.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7.emf"/><Relationship Id="rId4" Type="http://schemas.openxmlformats.org/officeDocument/2006/relationships/image" Target="../media/image27.wmf"/><Relationship Id="rId9" Type="http://schemas.openxmlformats.org/officeDocument/2006/relationships/oleObject" Target="../embeddings/oleObject24.bin"/><Relationship Id="rId14" Type="http://schemas.openxmlformats.org/officeDocument/2006/relationships/image" Target="../media/image32.emf"/><Relationship Id="rId22" Type="http://schemas.openxmlformats.org/officeDocument/2006/relationships/image" Target="../media/image36.emf"/><Relationship Id="rId27" Type="http://schemas.openxmlformats.org/officeDocument/2006/relationships/oleObject" Target="../embeddings/oleObject33.bin"/><Relationship Id="rId30" Type="http://schemas.openxmlformats.org/officeDocument/2006/relationships/image" Target="../media/image40.emf"/><Relationship Id="rId35" Type="http://schemas.openxmlformats.org/officeDocument/2006/relationships/oleObject" Target="../embeddings/oleObject37.bin"/><Relationship Id="rId43" Type="http://schemas.openxmlformats.org/officeDocument/2006/relationships/oleObject" Target="../embeddings/oleObject41.bin"/><Relationship Id="rId48" Type="http://schemas.openxmlformats.org/officeDocument/2006/relationships/image" Target="../media/image49.emf"/><Relationship Id="rId8" Type="http://schemas.openxmlformats.org/officeDocument/2006/relationships/image" Target="../media/image29.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1.xml"/><Relationship Id="rId1" Type="http://schemas.openxmlformats.org/officeDocument/2006/relationships/vmlDrawing" Target="../drawings/vmlDrawing5.vml"/><Relationship Id="rId5" Type="http://schemas.openxmlformats.org/officeDocument/2006/relationships/image" Target="../media/image51.wmf"/><Relationship Id="rId4"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51.bin"/><Relationship Id="rId18" Type="http://schemas.openxmlformats.org/officeDocument/2006/relationships/image" Target="../media/image59.e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6.emf"/><Relationship Id="rId17" Type="http://schemas.openxmlformats.org/officeDocument/2006/relationships/oleObject" Target="../embeddings/oleObject53.bin"/><Relationship Id="rId2" Type="http://schemas.openxmlformats.org/officeDocument/2006/relationships/slideLayout" Target="../slideLayouts/slideLayout12.xml"/><Relationship Id="rId16" Type="http://schemas.openxmlformats.org/officeDocument/2006/relationships/image" Target="../media/image58.emf"/><Relationship Id="rId20" Type="http://schemas.openxmlformats.org/officeDocument/2006/relationships/image" Target="../media/image60.emf"/><Relationship Id="rId1" Type="http://schemas.openxmlformats.org/officeDocument/2006/relationships/vmlDrawing" Target="../drawings/vmlDrawing6.vml"/><Relationship Id="rId6" Type="http://schemas.openxmlformats.org/officeDocument/2006/relationships/image" Target="../media/image53.e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5.emf"/><Relationship Id="rId19" Type="http://schemas.openxmlformats.org/officeDocument/2006/relationships/oleObject" Target="../embeddings/oleObject54.bin"/><Relationship Id="rId4" Type="http://schemas.openxmlformats.org/officeDocument/2006/relationships/image" Target="../media/image52.emf"/><Relationship Id="rId9" Type="http://schemas.openxmlformats.org/officeDocument/2006/relationships/oleObject" Target="../embeddings/oleObject49.bin"/><Relationship Id="rId14" Type="http://schemas.openxmlformats.org/officeDocument/2006/relationships/image" Target="../media/image57.emf"/></Relationships>
</file>

<file path=ppt/slides/_rels/slide14.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60.bin"/><Relationship Id="rId18" Type="http://schemas.openxmlformats.org/officeDocument/2006/relationships/image" Target="../media/image68.emf"/><Relationship Id="rId26" Type="http://schemas.openxmlformats.org/officeDocument/2006/relationships/image" Target="../media/image72.emf"/><Relationship Id="rId39" Type="http://schemas.openxmlformats.org/officeDocument/2006/relationships/oleObject" Target="../embeddings/oleObject73.bin"/><Relationship Id="rId3" Type="http://schemas.openxmlformats.org/officeDocument/2006/relationships/oleObject" Target="../embeddings/oleObject55.bin"/><Relationship Id="rId21" Type="http://schemas.openxmlformats.org/officeDocument/2006/relationships/oleObject" Target="../embeddings/oleObject64.bin"/><Relationship Id="rId34" Type="http://schemas.openxmlformats.org/officeDocument/2006/relationships/image" Target="../media/image76.emf"/><Relationship Id="rId7" Type="http://schemas.openxmlformats.org/officeDocument/2006/relationships/oleObject" Target="../embeddings/oleObject57.bin"/><Relationship Id="rId12" Type="http://schemas.openxmlformats.org/officeDocument/2006/relationships/image" Target="../media/image65.emf"/><Relationship Id="rId17" Type="http://schemas.openxmlformats.org/officeDocument/2006/relationships/oleObject" Target="../embeddings/oleObject62.bin"/><Relationship Id="rId25" Type="http://schemas.openxmlformats.org/officeDocument/2006/relationships/oleObject" Target="../embeddings/oleObject66.bin"/><Relationship Id="rId33" Type="http://schemas.openxmlformats.org/officeDocument/2006/relationships/oleObject" Target="../embeddings/oleObject70.bin"/><Relationship Id="rId38" Type="http://schemas.openxmlformats.org/officeDocument/2006/relationships/image" Target="../media/image78.emf"/><Relationship Id="rId2" Type="http://schemas.openxmlformats.org/officeDocument/2006/relationships/slideLayout" Target="../slideLayouts/slideLayout12.xml"/><Relationship Id="rId16" Type="http://schemas.openxmlformats.org/officeDocument/2006/relationships/image" Target="../media/image67.emf"/><Relationship Id="rId20" Type="http://schemas.openxmlformats.org/officeDocument/2006/relationships/image" Target="../media/image69.emf"/><Relationship Id="rId29" Type="http://schemas.openxmlformats.org/officeDocument/2006/relationships/oleObject" Target="../embeddings/oleObject68.bin"/><Relationship Id="rId1" Type="http://schemas.openxmlformats.org/officeDocument/2006/relationships/vmlDrawing" Target="../drawings/vmlDrawing7.vml"/><Relationship Id="rId6" Type="http://schemas.openxmlformats.org/officeDocument/2006/relationships/image" Target="../media/image62.emf"/><Relationship Id="rId11" Type="http://schemas.openxmlformats.org/officeDocument/2006/relationships/oleObject" Target="../embeddings/oleObject59.bin"/><Relationship Id="rId24" Type="http://schemas.openxmlformats.org/officeDocument/2006/relationships/image" Target="../media/image71.emf"/><Relationship Id="rId32" Type="http://schemas.openxmlformats.org/officeDocument/2006/relationships/image" Target="../media/image75.emf"/><Relationship Id="rId37" Type="http://schemas.openxmlformats.org/officeDocument/2006/relationships/oleObject" Target="../embeddings/oleObject72.bin"/><Relationship Id="rId40" Type="http://schemas.openxmlformats.org/officeDocument/2006/relationships/image" Target="../media/image79.emf"/><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5.bin"/><Relationship Id="rId28" Type="http://schemas.openxmlformats.org/officeDocument/2006/relationships/image" Target="../media/image73.emf"/><Relationship Id="rId36" Type="http://schemas.openxmlformats.org/officeDocument/2006/relationships/image" Target="../media/image77.emf"/><Relationship Id="rId10" Type="http://schemas.openxmlformats.org/officeDocument/2006/relationships/image" Target="../media/image64.emf"/><Relationship Id="rId19" Type="http://schemas.openxmlformats.org/officeDocument/2006/relationships/oleObject" Target="../embeddings/oleObject63.bin"/><Relationship Id="rId31" Type="http://schemas.openxmlformats.org/officeDocument/2006/relationships/oleObject" Target="../embeddings/oleObject69.bin"/><Relationship Id="rId4" Type="http://schemas.openxmlformats.org/officeDocument/2006/relationships/image" Target="../media/image61.emf"/><Relationship Id="rId9" Type="http://schemas.openxmlformats.org/officeDocument/2006/relationships/oleObject" Target="../embeddings/oleObject58.bin"/><Relationship Id="rId14" Type="http://schemas.openxmlformats.org/officeDocument/2006/relationships/image" Target="../media/image66.emf"/><Relationship Id="rId22" Type="http://schemas.openxmlformats.org/officeDocument/2006/relationships/image" Target="../media/image70.emf"/><Relationship Id="rId27" Type="http://schemas.openxmlformats.org/officeDocument/2006/relationships/oleObject" Target="../embeddings/oleObject67.bin"/><Relationship Id="rId30" Type="http://schemas.openxmlformats.org/officeDocument/2006/relationships/image" Target="../media/image74.emf"/><Relationship Id="rId35" Type="http://schemas.openxmlformats.org/officeDocument/2006/relationships/oleObject" Target="../embeddings/oleObject71.bin"/></Relationships>
</file>

<file path=ppt/slides/_rels/slide15.x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oleObject" Target="../embeddings/oleObject79.bin"/><Relationship Id="rId18" Type="http://schemas.openxmlformats.org/officeDocument/2006/relationships/image" Target="../media/image87.emf"/><Relationship Id="rId26" Type="http://schemas.openxmlformats.org/officeDocument/2006/relationships/image" Target="../media/image91.emf"/><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84.emf"/><Relationship Id="rId17" Type="http://schemas.openxmlformats.org/officeDocument/2006/relationships/oleObject" Target="../embeddings/oleObject81.bin"/><Relationship Id="rId25" Type="http://schemas.openxmlformats.org/officeDocument/2006/relationships/oleObject" Target="../embeddings/oleObject85.bin"/><Relationship Id="rId2" Type="http://schemas.openxmlformats.org/officeDocument/2006/relationships/slideLayout" Target="../slideLayouts/slideLayout12.xml"/><Relationship Id="rId16" Type="http://schemas.openxmlformats.org/officeDocument/2006/relationships/image" Target="../media/image86.emf"/><Relationship Id="rId20" Type="http://schemas.openxmlformats.org/officeDocument/2006/relationships/image" Target="../media/image88.emf"/><Relationship Id="rId1" Type="http://schemas.openxmlformats.org/officeDocument/2006/relationships/vmlDrawing" Target="../drawings/vmlDrawing8.vml"/><Relationship Id="rId6" Type="http://schemas.openxmlformats.org/officeDocument/2006/relationships/image" Target="../media/image81.emf"/><Relationship Id="rId11" Type="http://schemas.openxmlformats.org/officeDocument/2006/relationships/oleObject" Target="../embeddings/oleObject78.bin"/><Relationship Id="rId24" Type="http://schemas.openxmlformats.org/officeDocument/2006/relationships/image" Target="../media/image90.e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10" Type="http://schemas.openxmlformats.org/officeDocument/2006/relationships/image" Target="../media/image83.emf"/><Relationship Id="rId19" Type="http://schemas.openxmlformats.org/officeDocument/2006/relationships/oleObject" Target="../embeddings/oleObject82.bin"/><Relationship Id="rId4" Type="http://schemas.openxmlformats.org/officeDocument/2006/relationships/image" Target="../media/image80.emf"/><Relationship Id="rId9" Type="http://schemas.openxmlformats.org/officeDocument/2006/relationships/oleObject" Target="../embeddings/oleObject77.bin"/><Relationship Id="rId14" Type="http://schemas.openxmlformats.org/officeDocument/2006/relationships/image" Target="../media/image85.emf"/><Relationship Id="rId22" Type="http://schemas.openxmlformats.org/officeDocument/2006/relationships/image" Target="../media/image89.emf"/></Relationships>
</file>

<file path=ppt/slides/_rels/slide16.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91.bin"/><Relationship Id="rId18" Type="http://schemas.openxmlformats.org/officeDocument/2006/relationships/image" Target="../media/image99.emf"/><Relationship Id="rId26" Type="http://schemas.openxmlformats.org/officeDocument/2006/relationships/image" Target="../media/image103.emf"/><Relationship Id="rId39" Type="http://schemas.openxmlformats.org/officeDocument/2006/relationships/oleObject" Target="../embeddings/oleObject104.bin"/><Relationship Id="rId3" Type="http://schemas.openxmlformats.org/officeDocument/2006/relationships/oleObject" Target="../embeddings/oleObject86.bin"/><Relationship Id="rId21" Type="http://schemas.openxmlformats.org/officeDocument/2006/relationships/oleObject" Target="../embeddings/oleObject95.bin"/><Relationship Id="rId34" Type="http://schemas.openxmlformats.org/officeDocument/2006/relationships/image" Target="../media/image107.emf"/><Relationship Id="rId42" Type="http://schemas.openxmlformats.org/officeDocument/2006/relationships/image" Target="../media/image111.emf"/><Relationship Id="rId7" Type="http://schemas.openxmlformats.org/officeDocument/2006/relationships/oleObject" Target="../embeddings/oleObject88.bin"/><Relationship Id="rId12" Type="http://schemas.openxmlformats.org/officeDocument/2006/relationships/image" Target="../media/image96.emf"/><Relationship Id="rId17" Type="http://schemas.openxmlformats.org/officeDocument/2006/relationships/oleObject" Target="../embeddings/oleObject93.bin"/><Relationship Id="rId25" Type="http://schemas.openxmlformats.org/officeDocument/2006/relationships/oleObject" Target="../embeddings/oleObject97.bin"/><Relationship Id="rId33" Type="http://schemas.openxmlformats.org/officeDocument/2006/relationships/oleObject" Target="../embeddings/oleObject101.bin"/><Relationship Id="rId38" Type="http://schemas.openxmlformats.org/officeDocument/2006/relationships/image" Target="../media/image109.emf"/><Relationship Id="rId2" Type="http://schemas.openxmlformats.org/officeDocument/2006/relationships/slideLayout" Target="../slideLayouts/slideLayout12.xml"/><Relationship Id="rId16" Type="http://schemas.openxmlformats.org/officeDocument/2006/relationships/image" Target="../media/image98.emf"/><Relationship Id="rId20" Type="http://schemas.openxmlformats.org/officeDocument/2006/relationships/image" Target="../media/image100.emf"/><Relationship Id="rId29" Type="http://schemas.openxmlformats.org/officeDocument/2006/relationships/oleObject" Target="../embeddings/oleObject99.bin"/><Relationship Id="rId41" Type="http://schemas.openxmlformats.org/officeDocument/2006/relationships/oleObject" Target="../embeddings/oleObject105.bin"/><Relationship Id="rId1" Type="http://schemas.openxmlformats.org/officeDocument/2006/relationships/vmlDrawing" Target="../drawings/vmlDrawing9.vml"/><Relationship Id="rId6" Type="http://schemas.openxmlformats.org/officeDocument/2006/relationships/image" Target="../media/image93.emf"/><Relationship Id="rId11" Type="http://schemas.openxmlformats.org/officeDocument/2006/relationships/oleObject" Target="../embeddings/oleObject90.bin"/><Relationship Id="rId24" Type="http://schemas.openxmlformats.org/officeDocument/2006/relationships/image" Target="../media/image102.emf"/><Relationship Id="rId32" Type="http://schemas.openxmlformats.org/officeDocument/2006/relationships/image" Target="../media/image106.emf"/><Relationship Id="rId37" Type="http://schemas.openxmlformats.org/officeDocument/2006/relationships/oleObject" Target="../embeddings/oleObject103.bin"/><Relationship Id="rId40" Type="http://schemas.openxmlformats.org/officeDocument/2006/relationships/image" Target="../media/image110.e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image" Target="../media/image104.emf"/><Relationship Id="rId36" Type="http://schemas.openxmlformats.org/officeDocument/2006/relationships/image" Target="../media/image108.emf"/><Relationship Id="rId10" Type="http://schemas.openxmlformats.org/officeDocument/2006/relationships/image" Target="../media/image95.emf"/><Relationship Id="rId19" Type="http://schemas.openxmlformats.org/officeDocument/2006/relationships/oleObject" Target="../embeddings/oleObject94.bin"/><Relationship Id="rId31" Type="http://schemas.openxmlformats.org/officeDocument/2006/relationships/oleObject" Target="../embeddings/oleObject100.bin"/><Relationship Id="rId4" Type="http://schemas.openxmlformats.org/officeDocument/2006/relationships/image" Target="../media/image92.emf"/><Relationship Id="rId9" Type="http://schemas.openxmlformats.org/officeDocument/2006/relationships/oleObject" Target="../embeddings/oleObject89.bin"/><Relationship Id="rId14" Type="http://schemas.openxmlformats.org/officeDocument/2006/relationships/image" Target="../media/image97.emf"/><Relationship Id="rId22" Type="http://schemas.openxmlformats.org/officeDocument/2006/relationships/image" Target="../media/image101.emf"/><Relationship Id="rId27" Type="http://schemas.openxmlformats.org/officeDocument/2006/relationships/oleObject" Target="../embeddings/oleObject98.bin"/><Relationship Id="rId30" Type="http://schemas.openxmlformats.org/officeDocument/2006/relationships/image" Target="../media/image105.emf"/><Relationship Id="rId35" Type="http://schemas.openxmlformats.org/officeDocument/2006/relationships/oleObject" Target="../embeddings/oleObject102.bin"/></Relationships>
</file>

<file path=ppt/slides/_rels/slide17.xml.rels><?xml version="1.0" encoding="UTF-8" standalone="yes"?>
<Relationships xmlns="http://schemas.openxmlformats.org/package/2006/relationships"><Relationship Id="rId8" Type="http://schemas.openxmlformats.org/officeDocument/2006/relationships/image" Target="../media/image114.emf"/><Relationship Id="rId13" Type="http://schemas.openxmlformats.org/officeDocument/2006/relationships/oleObject" Target="../embeddings/oleObject111.bin"/><Relationship Id="rId18" Type="http://schemas.openxmlformats.org/officeDocument/2006/relationships/image" Target="../media/image119.emf"/><Relationship Id="rId26" Type="http://schemas.openxmlformats.org/officeDocument/2006/relationships/image" Target="../media/image123.emf"/><Relationship Id="rId3" Type="http://schemas.openxmlformats.org/officeDocument/2006/relationships/oleObject" Target="../embeddings/oleObject106.bin"/><Relationship Id="rId21" Type="http://schemas.openxmlformats.org/officeDocument/2006/relationships/oleObject" Target="../embeddings/oleObject115.bin"/><Relationship Id="rId34" Type="http://schemas.openxmlformats.org/officeDocument/2006/relationships/image" Target="../media/image127.emf"/><Relationship Id="rId7" Type="http://schemas.openxmlformats.org/officeDocument/2006/relationships/oleObject" Target="../embeddings/oleObject108.bin"/><Relationship Id="rId12" Type="http://schemas.openxmlformats.org/officeDocument/2006/relationships/image" Target="../media/image116.emf"/><Relationship Id="rId17" Type="http://schemas.openxmlformats.org/officeDocument/2006/relationships/oleObject" Target="../embeddings/oleObject113.bin"/><Relationship Id="rId25" Type="http://schemas.openxmlformats.org/officeDocument/2006/relationships/oleObject" Target="../embeddings/oleObject117.bin"/><Relationship Id="rId33" Type="http://schemas.openxmlformats.org/officeDocument/2006/relationships/oleObject" Target="../embeddings/oleObject121.bin"/><Relationship Id="rId38" Type="http://schemas.openxmlformats.org/officeDocument/2006/relationships/image" Target="../media/image129.emf"/><Relationship Id="rId2" Type="http://schemas.openxmlformats.org/officeDocument/2006/relationships/slideLayout" Target="../slideLayouts/slideLayout12.xml"/><Relationship Id="rId16" Type="http://schemas.openxmlformats.org/officeDocument/2006/relationships/image" Target="../media/image118.emf"/><Relationship Id="rId20" Type="http://schemas.openxmlformats.org/officeDocument/2006/relationships/image" Target="../media/image120.emf"/><Relationship Id="rId29" Type="http://schemas.openxmlformats.org/officeDocument/2006/relationships/oleObject" Target="../embeddings/oleObject119.bin"/><Relationship Id="rId1" Type="http://schemas.openxmlformats.org/officeDocument/2006/relationships/vmlDrawing" Target="../drawings/vmlDrawing10.vml"/><Relationship Id="rId6" Type="http://schemas.openxmlformats.org/officeDocument/2006/relationships/image" Target="../media/image113.emf"/><Relationship Id="rId11" Type="http://schemas.openxmlformats.org/officeDocument/2006/relationships/oleObject" Target="../embeddings/oleObject110.bin"/><Relationship Id="rId24" Type="http://schemas.openxmlformats.org/officeDocument/2006/relationships/image" Target="../media/image122.emf"/><Relationship Id="rId32" Type="http://schemas.openxmlformats.org/officeDocument/2006/relationships/image" Target="../media/image126.emf"/><Relationship Id="rId37" Type="http://schemas.openxmlformats.org/officeDocument/2006/relationships/oleObject" Target="../embeddings/oleObject123.bin"/><Relationship Id="rId5" Type="http://schemas.openxmlformats.org/officeDocument/2006/relationships/oleObject" Target="../embeddings/oleObject107.bin"/><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image" Target="../media/image124.emf"/><Relationship Id="rId36" Type="http://schemas.openxmlformats.org/officeDocument/2006/relationships/image" Target="../media/image128.emf"/><Relationship Id="rId10" Type="http://schemas.openxmlformats.org/officeDocument/2006/relationships/image" Target="../media/image115.emf"/><Relationship Id="rId19" Type="http://schemas.openxmlformats.org/officeDocument/2006/relationships/oleObject" Target="../embeddings/oleObject114.bin"/><Relationship Id="rId31" Type="http://schemas.openxmlformats.org/officeDocument/2006/relationships/oleObject" Target="../embeddings/oleObject120.bin"/><Relationship Id="rId4" Type="http://schemas.openxmlformats.org/officeDocument/2006/relationships/image" Target="../media/image112.emf"/><Relationship Id="rId9" Type="http://schemas.openxmlformats.org/officeDocument/2006/relationships/oleObject" Target="../embeddings/oleObject109.bin"/><Relationship Id="rId14" Type="http://schemas.openxmlformats.org/officeDocument/2006/relationships/image" Target="../media/image117.emf"/><Relationship Id="rId22" Type="http://schemas.openxmlformats.org/officeDocument/2006/relationships/image" Target="../media/image121.emf"/><Relationship Id="rId27" Type="http://schemas.openxmlformats.org/officeDocument/2006/relationships/oleObject" Target="../embeddings/oleObject118.bin"/><Relationship Id="rId30" Type="http://schemas.openxmlformats.org/officeDocument/2006/relationships/image" Target="../media/image125.emf"/><Relationship Id="rId35" Type="http://schemas.openxmlformats.org/officeDocument/2006/relationships/oleObject" Target="../embeddings/oleObject122.bin"/></Relationships>
</file>

<file path=ppt/slides/_rels/slide18.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34.wmf"/><Relationship Id="rId2" Type="http://schemas.openxmlformats.org/officeDocument/2006/relationships/slideLayout" Target="../slideLayouts/slideLayout21.xml"/><Relationship Id="rId1" Type="http://schemas.openxmlformats.org/officeDocument/2006/relationships/vmlDrawing" Target="../drawings/vmlDrawing11.vml"/><Relationship Id="rId6" Type="http://schemas.openxmlformats.org/officeDocument/2006/relationships/image" Target="../media/image131.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6.wmf"/><Relationship Id="rId2" Type="http://schemas.openxmlformats.org/officeDocument/2006/relationships/slideLayout" Target="../slideLayouts/slideLayout20.xml"/><Relationship Id="rId1" Type="http://schemas.openxmlformats.org/officeDocument/2006/relationships/vmlDrawing" Target="../drawings/vmlDrawing12.vml"/><Relationship Id="rId6" Type="http://schemas.openxmlformats.org/officeDocument/2006/relationships/oleObject" Target="../embeddings/oleObject130.bin"/><Relationship Id="rId5" Type="http://schemas.openxmlformats.org/officeDocument/2006/relationships/image" Target="../media/image135.wmf"/><Relationship Id="rId4" Type="http://schemas.openxmlformats.org/officeDocument/2006/relationships/oleObject" Target="../embeddings/oleObject12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0.xml"/><Relationship Id="rId1" Type="http://schemas.openxmlformats.org/officeDocument/2006/relationships/vmlDrawing" Target="../drawings/vmlDrawing13.vml"/><Relationship Id="rId4" Type="http://schemas.openxmlformats.org/officeDocument/2006/relationships/image" Target="../media/image137.wmf"/></Relationships>
</file>

<file path=ppt/slides/_rels/slide21.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0.xml"/><Relationship Id="rId1" Type="http://schemas.openxmlformats.org/officeDocument/2006/relationships/vmlDrawing" Target="../drawings/vmlDrawing14.vml"/><Relationship Id="rId6" Type="http://schemas.openxmlformats.org/officeDocument/2006/relationships/image" Target="../media/image139.wmf"/><Relationship Id="rId5" Type="http://schemas.openxmlformats.org/officeDocument/2006/relationships/oleObject" Target="../embeddings/oleObject133.bin"/><Relationship Id="rId4" Type="http://schemas.openxmlformats.org/officeDocument/2006/relationships/image" Target="../media/image138.wmf"/></Relationships>
</file>

<file path=ppt/slides/_rels/slide22.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20.xml"/><Relationship Id="rId1" Type="http://schemas.openxmlformats.org/officeDocument/2006/relationships/vmlDrawing" Target="../drawings/vmlDrawing15.vml"/><Relationship Id="rId6" Type="http://schemas.openxmlformats.org/officeDocument/2006/relationships/image" Target="../media/image141.wmf"/><Relationship Id="rId5" Type="http://schemas.openxmlformats.org/officeDocument/2006/relationships/oleObject" Target="../embeddings/oleObject136.bin"/><Relationship Id="rId4" Type="http://schemas.openxmlformats.org/officeDocument/2006/relationships/image" Target="../media/image138.wmf"/></Relationships>
</file>

<file path=ppt/slides/_rels/slide23.xml.rels><?xml version="1.0" encoding="UTF-8" standalone="yes"?>
<Relationships xmlns="http://schemas.openxmlformats.org/package/2006/relationships"><Relationship Id="rId8" Type="http://schemas.openxmlformats.org/officeDocument/2006/relationships/image" Target="../media/image145.emf"/><Relationship Id="rId13" Type="http://schemas.openxmlformats.org/officeDocument/2006/relationships/oleObject" Target="../embeddings/oleObject143.bin"/><Relationship Id="rId18" Type="http://schemas.openxmlformats.org/officeDocument/2006/relationships/image" Target="../media/image150.emf"/><Relationship Id="rId26" Type="http://schemas.openxmlformats.org/officeDocument/2006/relationships/image" Target="../media/image154.emf"/><Relationship Id="rId3" Type="http://schemas.openxmlformats.org/officeDocument/2006/relationships/oleObject" Target="../embeddings/oleObject138.bin"/><Relationship Id="rId21" Type="http://schemas.openxmlformats.org/officeDocument/2006/relationships/oleObject" Target="../embeddings/oleObject147.bin"/><Relationship Id="rId34" Type="http://schemas.openxmlformats.org/officeDocument/2006/relationships/image" Target="../media/image158.emf"/><Relationship Id="rId7" Type="http://schemas.openxmlformats.org/officeDocument/2006/relationships/oleObject" Target="../embeddings/oleObject140.bin"/><Relationship Id="rId12" Type="http://schemas.openxmlformats.org/officeDocument/2006/relationships/image" Target="../media/image147.emf"/><Relationship Id="rId17" Type="http://schemas.openxmlformats.org/officeDocument/2006/relationships/oleObject" Target="../embeddings/oleObject145.bin"/><Relationship Id="rId25" Type="http://schemas.openxmlformats.org/officeDocument/2006/relationships/oleObject" Target="../embeddings/oleObject149.bin"/><Relationship Id="rId33" Type="http://schemas.openxmlformats.org/officeDocument/2006/relationships/oleObject" Target="../embeddings/oleObject153.bin"/><Relationship Id="rId2" Type="http://schemas.openxmlformats.org/officeDocument/2006/relationships/slideLayout" Target="../slideLayouts/slideLayout20.xml"/><Relationship Id="rId16" Type="http://schemas.openxmlformats.org/officeDocument/2006/relationships/image" Target="../media/image149.emf"/><Relationship Id="rId20" Type="http://schemas.openxmlformats.org/officeDocument/2006/relationships/image" Target="../media/image151.emf"/><Relationship Id="rId29" Type="http://schemas.openxmlformats.org/officeDocument/2006/relationships/oleObject" Target="../embeddings/oleObject151.bin"/><Relationship Id="rId1" Type="http://schemas.openxmlformats.org/officeDocument/2006/relationships/vmlDrawing" Target="../drawings/vmlDrawing16.vml"/><Relationship Id="rId6" Type="http://schemas.openxmlformats.org/officeDocument/2006/relationships/image" Target="../media/image144.emf"/><Relationship Id="rId11" Type="http://schemas.openxmlformats.org/officeDocument/2006/relationships/oleObject" Target="../embeddings/oleObject142.bin"/><Relationship Id="rId24" Type="http://schemas.openxmlformats.org/officeDocument/2006/relationships/image" Target="../media/image153.emf"/><Relationship Id="rId32" Type="http://schemas.openxmlformats.org/officeDocument/2006/relationships/image" Target="../media/image157.emf"/><Relationship Id="rId5" Type="http://schemas.openxmlformats.org/officeDocument/2006/relationships/oleObject" Target="../embeddings/oleObject139.bin"/><Relationship Id="rId15" Type="http://schemas.openxmlformats.org/officeDocument/2006/relationships/oleObject" Target="../embeddings/oleObject144.bin"/><Relationship Id="rId23" Type="http://schemas.openxmlformats.org/officeDocument/2006/relationships/oleObject" Target="../embeddings/oleObject148.bin"/><Relationship Id="rId28" Type="http://schemas.openxmlformats.org/officeDocument/2006/relationships/image" Target="../media/image155.emf"/><Relationship Id="rId10" Type="http://schemas.openxmlformats.org/officeDocument/2006/relationships/image" Target="../media/image146.emf"/><Relationship Id="rId19" Type="http://schemas.openxmlformats.org/officeDocument/2006/relationships/oleObject" Target="../embeddings/oleObject146.bin"/><Relationship Id="rId31" Type="http://schemas.openxmlformats.org/officeDocument/2006/relationships/oleObject" Target="../embeddings/oleObject152.bin"/><Relationship Id="rId4" Type="http://schemas.openxmlformats.org/officeDocument/2006/relationships/image" Target="../media/image143.emf"/><Relationship Id="rId9" Type="http://schemas.openxmlformats.org/officeDocument/2006/relationships/oleObject" Target="../embeddings/oleObject141.bin"/><Relationship Id="rId14" Type="http://schemas.openxmlformats.org/officeDocument/2006/relationships/image" Target="../media/image148.emf"/><Relationship Id="rId22" Type="http://schemas.openxmlformats.org/officeDocument/2006/relationships/image" Target="../media/image152.emf"/><Relationship Id="rId27" Type="http://schemas.openxmlformats.org/officeDocument/2006/relationships/oleObject" Target="../embeddings/oleObject150.bin"/><Relationship Id="rId30" Type="http://schemas.openxmlformats.org/officeDocument/2006/relationships/image" Target="../media/image156.emf"/></Relationships>
</file>

<file path=ppt/slides/_rels/slide24.xml.rels><?xml version="1.0" encoding="UTF-8" standalone="yes"?>
<Relationships xmlns="http://schemas.openxmlformats.org/package/2006/relationships"><Relationship Id="rId3" Type="http://schemas.openxmlformats.org/officeDocument/2006/relationships/hyperlink" Target="http://www.apmath.spbu.ru/en/staff/nogin/abstracts.html"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21.xml"/><Relationship Id="rId1" Type="http://schemas.openxmlformats.org/officeDocument/2006/relationships/vmlDrawing" Target="../drawings/vmlDrawing17.vml"/><Relationship Id="rId6" Type="http://schemas.openxmlformats.org/officeDocument/2006/relationships/image" Target="../media/image132.wmf"/><Relationship Id="rId5" Type="http://schemas.openxmlformats.org/officeDocument/2006/relationships/oleObject" Target="../embeddings/oleObject155.bin"/><Relationship Id="rId4" Type="http://schemas.openxmlformats.org/officeDocument/2006/relationships/image" Target="../media/image15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20.xml"/><Relationship Id="rId1" Type="http://schemas.openxmlformats.org/officeDocument/2006/relationships/vmlDrawing" Target="../drawings/vmlDrawing18.vml"/><Relationship Id="rId4" Type="http://schemas.openxmlformats.org/officeDocument/2006/relationships/image" Target="../media/image160.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65.wmf"/><Relationship Id="rId18" Type="http://schemas.openxmlformats.org/officeDocument/2006/relationships/oleObject" Target="../embeddings/oleObject165.bin"/><Relationship Id="rId3" Type="http://schemas.openxmlformats.org/officeDocument/2006/relationships/hyperlink" Target="paper%202014_Nha%20Trang_Edit1.pdf" TargetMode="External"/><Relationship Id="rId21" Type="http://schemas.openxmlformats.org/officeDocument/2006/relationships/image" Target="../media/image169.wmf"/><Relationship Id="rId7" Type="http://schemas.openxmlformats.org/officeDocument/2006/relationships/image" Target="../media/image162.wmf"/><Relationship Id="rId12" Type="http://schemas.openxmlformats.org/officeDocument/2006/relationships/oleObject" Target="../embeddings/oleObject162.bin"/><Relationship Id="rId17" Type="http://schemas.openxmlformats.org/officeDocument/2006/relationships/image" Target="../media/image167.wmf"/><Relationship Id="rId2" Type="http://schemas.openxmlformats.org/officeDocument/2006/relationships/slideLayout" Target="../slideLayouts/slideLayout21.xml"/><Relationship Id="rId16" Type="http://schemas.openxmlformats.org/officeDocument/2006/relationships/oleObject" Target="../embeddings/oleObject164.bin"/><Relationship Id="rId20" Type="http://schemas.openxmlformats.org/officeDocument/2006/relationships/oleObject" Target="../embeddings/oleObject166.bin"/><Relationship Id="rId1" Type="http://schemas.openxmlformats.org/officeDocument/2006/relationships/vmlDrawing" Target="../drawings/vmlDrawing19.vml"/><Relationship Id="rId6" Type="http://schemas.openxmlformats.org/officeDocument/2006/relationships/oleObject" Target="../embeddings/oleObject159.bin"/><Relationship Id="rId11" Type="http://schemas.openxmlformats.org/officeDocument/2006/relationships/image" Target="../media/image164.wmf"/><Relationship Id="rId5" Type="http://schemas.openxmlformats.org/officeDocument/2006/relationships/image" Target="../media/image161.wmf"/><Relationship Id="rId15" Type="http://schemas.openxmlformats.org/officeDocument/2006/relationships/image" Target="../media/image166.wmf"/><Relationship Id="rId23" Type="http://schemas.openxmlformats.org/officeDocument/2006/relationships/image" Target="../media/image170.wmf"/><Relationship Id="rId10" Type="http://schemas.openxmlformats.org/officeDocument/2006/relationships/oleObject" Target="../embeddings/oleObject161.bin"/><Relationship Id="rId19" Type="http://schemas.openxmlformats.org/officeDocument/2006/relationships/image" Target="../media/image168.wmf"/><Relationship Id="rId4" Type="http://schemas.openxmlformats.org/officeDocument/2006/relationships/oleObject" Target="../embeddings/oleObject158.bin"/><Relationship Id="rId9" Type="http://schemas.openxmlformats.org/officeDocument/2006/relationships/image" Target="../media/image163.wmf"/><Relationship Id="rId14" Type="http://schemas.openxmlformats.org/officeDocument/2006/relationships/oleObject" Target="../embeddings/oleObject163.bin"/><Relationship Id="rId22" Type="http://schemas.openxmlformats.org/officeDocument/2006/relationships/oleObject" Target="../embeddings/oleObject167.bin"/></Relationships>
</file>

<file path=ppt/slides/_rels/slide28.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hyperlink" Target="paper%202014_Nha%20Trang_Edit1.pdf" TargetMode="External"/><Relationship Id="rId7" Type="http://schemas.openxmlformats.org/officeDocument/2006/relationships/oleObject" Target="../embeddings/oleObject169.bin"/><Relationship Id="rId2" Type="http://schemas.openxmlformats.org/officeDocument/2006/relationships/slideLayout" Target="../slideLayouts/slideLayout21.xml"/><Relationship Id="rId1" Type="http://schemas.openxmlformats.org/officeDocument/2006/relationships/vmlDrawing" Target="../drawings/vmlDrawing20.vml"/><Relationship Id="rId6" Type="http://schemas.openxmlformats.org/officeDocument/2006/relationships/image" Target="../media/image171.wmf"/><Relationship Id="rId11" Type="http://schemas.openxmlformats.org/officeDocument/2006/relationships/image" Target="../media/image173.wmf"/><Relationship Id="rId5" Type="http://schemas.openxmlformats.org/officeDocument/2006/relationships/oleObject" Target="../embeddings/oleObject168.bin"/><Relationship Id="rId10" Type="http://schemas.openxmlformats.org/officeDocument/2006/relationships/oleObject" Target="../embeddings/oleObject170.bin"/><Relationship Id="rId4" Type="http://schemas.openxmlformats.org/officeDocument/2006/relationships/image" Target="../media/image174.png"/><Relationship Id="rId9" Type="http://schemas.openxmlformats.org/officeDocument/2006/relationships/image" Target="../media/image175.jpeg"/></Relationships>
</file>

<file path=ppt/slides/_rels/slide29.xml.rels><?xml version="1.0" encoding="UTF-8" standalone="yes"?>
<Relationships xmlns="http://schemas.openxmlformats.org/package/2006/relationships"><Relationship Id="rId3" Type="http://schemas.openxmlformats.org/officeDocument/2006/relationships/image" Target="../media/image176.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20.xml"/><Relationship Id="rId1" Type="http://schemas.openxmlformats.org/officeDocument/2006/relationships/vmlDrawing" Target="../drawings/vmlDrawing21.vml"/><Relationship Id="rId5" Type="http://schemas.openxmlformats.org/officeDocument/2006/relationships/image" Target="../media/image176.jpeg"/><Relationship Id="rId4" Type="http://schemas.openxmlformats.org/officeDocument/2006/relationships/image" Target="../media/image181.wmf"/></Relationships>
</file>

<file path=ppt/slides/_rels/slide36.xml.rels><?xml version="1.0" encoding="UTF-8" standalone="yes"?>
<Relationships xmlns="http://schemas.openxmlformats.org/package/2006/relationships"><Relationship Id="rId3" Type="http://schemas.openxmlformats.org/officeDocument/2006/relationships/hyperlink" Target="../DSSforM/tai%20lieu%20tham%20khao/baitoanthucte.docx" TargetMode="External"/><Relationship Id="rId2" Type="http://schemas.openxmlformats.org/officeDocument/2006/relationships/hyperlink" Target="../DSSforM/tai%20lieu%20tham%20khao/tai%20lieu%20%20AHP%20&amp;%20FAHP&amp;PPmoi.docx" TargetMode="Externa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8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wmf"/><Relationship Id="rId3" Type="http://schemas.openxmlformats.org/officeDocument/2006/relationships/notesSlide" Target="../notesSlides/notesSlide4.xml"/><Relationship Id="rId7" Type="http://schemas.openxmlformats.org/officeDocument/2006/relationships/image" Target="../media/image8.wmf"/><Relationship Id="rId12"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6.png"/><Relationship Id="rId7" Type="http://schemas.openxmlformats.org/officeDocument/2006/relationships/image" Target="../media/image13.wmf"/><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p>
            <a:pPr>
              <a:defRPr/>
            </a:pPr>
            <a:fld id="{F93BC803-8472-4D1C-885B-CFFE5931B993}" type="slidenum">
              <a:rPr lang="vi-VN" smtClean="0"/>
              <a:pPr>
                <a:defRPr/>
              </a:pPr>
              <a:t>1</a:t>
            </a:fld>
            <a:endParaRPr lang="vi-VN"/>
          </a:p>
        </p:txBody>
      </p:sp>
      <p:sp>
        <p:nvSpPr>
          <p:cNvPr id="3" name="TextBox 2"/>
          <p:cNvSpPr txBox="1"/>
          <p:nvPr/>
        </p:nvSpPr>
        <p:spPr>
          <a:xfrm>
            <a:off x="4953000" y="5037513"/>
            <a:ext cx="3810000" cy="1231106"/>
          </a:xfrm>
          <a:prstGeom prst="rect">
            <a:avLst/>
          </a:prstGeom>
          <a:noFill/>
        </p:spPr>
        <p:txBody>
          <a:bodyPr wrap="square" rtlCol="0">
            <a:spAutoFit/>
          </a:bodyPr>
          <a:lstStyle/>
          <a:p>
            <a:pPr lvl="3"/>
            <a:r>
              <a:rPr lang="en-US" sz="1400" b="1" dirty="0">
                <a:latin typeface=".VnCentury Schoolbook" pitchFamily="34" charset="0"/>
              </a:rPr>
              <a:t>Nguyen Van </a:t>
            </a:r>
            <a:r>
              <a:rPr lang="en-US" sz="1400" b="1" dirty="0" err="1">
                <a:latin typeface=".VnCentury Schoolbook" pitchFamily="34" charset="0"/>
              </a:rPr>
              <a:t>Hieu</a:t>
            </a:r>
            <a:endParaRPr lang="en-US" sz="1400" b="1" dirty="0">
              <a:latin typeface=".VnCentury Schoolbook" pitchFamily="34" charset="0"/>
            </a:endParaRPr>
          </a:p>
          <a:p>
            <a:pPr lvl="1"/>
            <a:r>
              <a:rPr lang="vi-VN" sz="1400" dirty="0"/>
              <a:t>I</a:t>
            </a:r>
            <a:r>
              <a:rPr lang="en-US" sz="1400" dirty="0" err="1">
                <a:latin typeface=".VnCentury Schoolbook" pitchFamily="34" charset="0"/>
              </a:rPr>
              <a:t>nformation</a:t>
            </a:r>
            <a:r>
              <a:rPr lang="en-US" sz="1400" dirty="0">
                <a:latin typeface=".VnCentury Schoolbook" pitchFamily="34" charset="0"/>
              </a:rPr>
              <a:t> Technology</a:t>
            </a:r>
            <a:r>
              <a:rPr lang="vi-VN" sz="1400" dirty="0"/>
              <a:t> Faculty</a:t>
            </a:r>
            <a:r>
              <a:rPr lang="en-US" sz="1400" dirty="0">
                <a:latin typeface=".VnCentury Schoolbook" pitchFamily="34" charset="0"/>
              </a:rPr>
              <a:t> </a:t>
            </a:r>
          </a:p>
          <a:p>
            <a:r>
              <a:rPr lang="en-US" sz="1400" dirty="0">
                <a:latin typeface=".VnCentury Schoolbook" pitchFamily="34" charset="0"/>
              </a:rPr>
              <a:t>The </a:t>
            </a:r>
            <a:r>
              <a:rPr lang="vi-VN" sz="1400" dirty="0"/>
              <a:t>University</a:t>
            </a:r>
            <a:r>
              <a:rPr lang="en-US" sz="1400" dirty="0">
                <a:latin typeface=".VnCentury Schoolbook" pitchFamily="34" charset="0"/>
              </a:rPr>
              <a:t> </a:t>
            </a:r>
            <a:r>
              <a:rPr lang="vi-VN" sz="1400" dirty="0"/>
              <a:t>of Danang</a:t>
            </a:r>
            <a:r>
              <a:rPr lang="en-US" sz="1400" dirty="0">
                <a:latin typeface=".VnCentury Schoolbook" pitchFamily="34" charset="0"/>
              </a:rPr>
              <a:t>, University of Science and Technology (UD-UST)</a:t>
            </a:r>
          </a:p>
          <a:p>
            <a:endParaRPr lang="en-US" sz="1600" dirty="0">
              <a:latin typeface=".VnCentury Schoolbook" pitchFamily="34" charset="0"/>
            </a:endParaRPr>
          </a:p>
        </p:txBody>
      </p:sp>
      <p:sp>
        <p:nvSpPr>
          <p:cNvPr id="8" name="Rectangle 2"/>
          <p:cNvSpPr>
            <a:spLocks noGrp="1" noChangeArrowheads="1"/>
          </p:cNvSpPr>
          <p:nvPr>
            <p:ph type="ctrTitle"/>
          </p:nvPr>
        </p:nvSpPr>
        <p:spPr>
          <a:xfrm>
            <a:off x="100013" y="1676400"/>
            <a:ext cx="8675687" cy="1914525"/>
          </a:xfrm>
        </p:spPr>
        <p:txBody>
          <a:bodyPr/>
          <a:lstStyle/>
          <a:p>
            <a:pPr algn="r" eaLnBrk="1" hangingPunct="1"/>
            <a:r>
              <a:rPr lang="en-US" sz="3200" b="1" dirty="0">
                <a:solidFill>
                  <a:srgbClr val="C00000"/>
                </a:solidFill>
              </a:rPr>
              <a:t>BÀI </a:t>
            </a:r>
            <a:r>
              <a:rPr lang="en-US" sz="3200" b="1">
                <a:solidFill>
                  <a:srgbClr val="C00000"/>
                </a:solidFill>
              </a:rPr>
              <a:t>GIẢNG CSHTT</a:t>
            </a:r>
            <a:br>
              <a:rPr lang="en-US" sz="2800" b="1" dirty="0"/>
            </a:br>
            <a:r>
              <a:rPr lang="en-US" sz="2400" b="1"/>
              <a:t>          DSS:  </a:t>
            </a:r>
            <a:r>
              <a:rPr lang="en-US" sz="2400" b="1" dirty="0"/>
              <a:t>MÔ HÌNH TOÁN (</a:t>
            </a:r>
            <a:r>
              <a:rPr lang="en-US" sz="2400" b="1" dirty="0" err="1"/>
              <a:t>Mô</a:t>
            </a:r>
            <a:r>
              <a:rPr lang="en-US" sz="2400" b="1" dirty="0"/>
              <a:t> </a:t>
            </a:r>
            <a:r>
              <a:rPr lang="en-US" sz="2400" b="1" dirty="0" err="1"/>
              <a:t>hình</a:t>
            </a:r>
            <a:r>
              <a:rPr lang="en-US" sz="2400" b="1" dirty="0"/>
              <a:t> </a:t>
            </a:r>
            <a:r>
              <a:rPr lang="en-US" sz="2400" b="1" dirty="0" err="1"/>
              <a:t>tân</a:t>
            </a:r>
            <a:r>
              <a:rPr lang="en-US" sz="2400" b="1" dirty="0"/>
              <a:t> </a:t>
            </a:r>
            <a:r>
              <a:rPr lang="en-US" sz="2400" b="1" dirty="0" err="1"/>
              <a:t>tiến</a:t>
            </a:r>
            <a:r>
              <a:rPr lang="en-US" sz="2400" b="1" dirty="0"/>
              <a:t> </a:t>
            </a:r>
            <a:r>
              <a:rPr lang="en-US" sz="2400" b="1" dirty="0" err="1"/>
              <a:t>trên</a:t>
            </a:r>
            <a:r>
              <a:rPr lang="en-US" sz="2400" b="1" dirty="0"/>
              <a:t> DSS)</a:t>
            </a:r>
            <a:endParaRPr lang="en-US" sz="2200" b="1" i="1" dirty="0">
              <a:solidFill>
                <a:srgbClr val="0070C0"/>
              </a:solidFill>
            </a:endParaRPr>
          </a:p>
        </p:txBody>
      </p:sp>
    </p:spTree>
    <p:extLst>
      <p:ext uri="{BB962C8B-B14F-4D97-AF65-F5344CB8AC3E}">
        <p14:creationId xmlns:p14="http://schemas.microsoft.com/office/powerpoint/2010/main" val="245530202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Rectangle 3"/>
          <p:cNvSpPr>
            <a:spLocks noGrp="1" noChangeArrowheads="1"/>
          </p:cNvSpPr>
          <p:nvPr>
            <p:ph type="body" sz="half" idx="1"/>
          </p:nvPr>
        </p:nvSpPr>
        <p:spPr>
          <a:xfrm>
            <a:off x="609600" y="1219201"/>
            <a:ext cx="8077200" cy="5638800"/>
          </a:xfrm>
        </p:spPr>
        <p:txBody>
          <a:bodyPr/>
          <a:lstStyle/>
          <a:p>
            <a:pPr lvl="1">
              <a:buFont typeface="Wingdings" pitchFamily="2" charset="2"/>
              <a:buChar char="Ø"/>
            </a:pPr>
            <a:r>
              <a:rPr lang="vi-VN" sz="2000" dirty="0">
                <a:solidFill>
                  <a:srgbClr val="333399"/>
                </a:solidFill>
              </a:rPr>
              <a:t>T</a:t>
            </a:r>
            <a:r>
              <a:rPr lang="ru-RU" sz="2000" dirty="0" err="1">
                <a:solidFill>
                  <a:srgbClr val="333399"/>
                </a:solidFill>
              </a:rPr>
              <a:t>ầng</a:t>
            </a:r>
            <a:r>
              <a:rPr lang="ru-RU" sz="2000" dirty="0">
                <a:solidFill>
                  <a:srgbClr val="333399"/>
                </a:solidFill>
              </a:rPr>
              <a:t> 1</a:t>
            </a:r>
            <a:r>
              <a:rPr lang="en-US" sz="2000" dirty="0">
                <a:solidFill>
                  <a:srgbClr val="333399"/>
                </a:solidFill>
              </a:rPr>
              <a:t>:</a:t>
            </a:r>
            <a:r>
              <a:rPr lang="ru-RU" sz="2000" dirty="0">
                <a:solidFill>
                  <a:srgbClr val="333399"/>
                </a:solidFill>
              </a:rPr>
              <a:t> </a:t>
            </a:r>
            <a:r>
              <a:rPr lang="vi-VN" sz="2000" dirty="0">
                <a:solidFill>
                  <a:srgbClr val="333399"/>
                </a:solidFill>
              </a:rPr>
              <a:t>X</a:t>
            </a:r>
            <a:r>
              <a:rPr lang="ru-RU" sz="2000" dirty="0" err="1">
                <a:solidFill>
                  <a:srgbClr val="333399"/>
                </a:solidFill>
              </a:rPr>
              <a:t>ác</a:t>
            </a:r>
            <a:r>
              <a:rPr lang="ru-RU" sz="2000" dirty="0">
                <a:solidFill>
                  <a:srgbClr val="333399"/>
                </a:solidFill>
              </a:rPr>
              <a:t> </a:t>
            </a:r>
            <a:r>
              <a:rPr lang="ru-RU" sz="2000" dirty="0" err="1">
                <a:solidFill>
                  <a:srgbClr val="333399"/>
                </a:solidFill>
              </a:rPr>
              <a:t>định</a:t>
            </a:r>
            <a:r>
              <a:rPr lang="ru-RU" sz="2000" dirty="0">
                <a:solidFill>
                  <a:srgbClr val="333399"/>
                </a:solidFill>
              </a:rPr>
              <a:t> </a:t>
            </a:r>
            <a:r>
              <a:rPr lang="vi-VN" sz="2000" dirty="0">
                <a:solidFill>
                  <a:srgbClr val="333399"/>
                </a:solidFill>
              </a:rPr>
              <a:t>s</a:t>
            </a:r>
            <a:r>
              <a:rPr lang="ru-RU" sz="2000" dirty="0" err="1">
                <a:solidFill>
                  <a:srgbClr val="333399"/>
                </a:solidFill>
              </a:rPr>
              <a:t>ự</a:t>
            </a:r>
            <a:r>
              <a:rPr lang="ru-RU" sz="2000" dirty="0">
                <a:solidFill>
                  <a:srgbClr val="333399"/>
                </a:solidFill>
              </a:rPr>
              <a:t> </a:t>
            </a:r>
            <a:r>
              <a:rPr lang="vi-VN" sz="2000" dirty="0">
                <a:solidFill>
                  <a:srgbClr val="333399"/>
                </a:solidFill>
              </a:rPr>
              <a:t>y</a:t>
            </a:r>
            <a:r>
              <a:rPr lang="ru-RU" sz="2000" dirty="0" err="1">
                <a:solidFill>
                  <a:srgbClr val="333399"/>
                </a:solidFill>
              </a:rPr>
              <a:t>ê</a:t>
            </a:r>
            <a:r>
              <a:rPr lang="vi-VN" sz="2000" dirty="0">
                <a:solidFill>
                  <a:srgbClr val="333399"/>
                </a:solidFill>
              </a:rPr>
              <a:t>u thích trên các tiêu chí</a:t>
            </a:r>
            <a:endParaRPr lang="ru-RU" sz="2000" dirty="0">
              <a:solidFill>
                <a:srgbClr val="333399"/>
              </a:solidFill>
            </a:endParaRPr>
          </a:p>
          <a:p>
            <a:pPr eaLnBrk="1" hangingPunct="1">
              <a:buFont typeface="Wingdings" pitchFamily="2" charset="2"/>
              <a:buNone/>
            </a:pPr>
            <a:r>
              <a:rPr lang="ru-RU" sz="1800" dirty="0">
                <a:solidFill>
                  <a:srgbClr val="333399"/>
                </a:solidFill>
              </a:rPr>
              <a:t>                                                </a:t>
            </a:r>
            <a:endParaRPr lang="ru-RU" sz="1800" dirty="0">
              <a:solidFill>
                <a:srgbClr val="333399"/>
              </a:solidFill>
              <a:latin typeface="Bookman Old Style" pitchFamily="18" charset="0"/>
            </a:endParaRPr>
          </a:p>
          <a:p>
            <a:pPr eaLnBrk="1" hangingPunct="1">
              <a:buFont typeface="Wingdings" pitchFamily="2" charset="2"/>
              <a:buNone/>
            </a:pPr>
            <a:r>
              <a:rPr lang="ru-RU" sz="1800" dirty="0">
                <a:solidFill>
                  <a:srgbClr val="333399"/>
                </a:solidFill>
                <a:latin typeface="Bookman Old Style" pitchFamily="18" charset="0"/>
              </a:rPr>
              <a:t>                          </a:t>
            </a:r>
            <a:endParaRPr lang="en-US" sz="1800" dirty="0">
              <a:solidFill>
                <a:srgbClr val="333399"/>
              </a:solidFill>
              <a:latin typeface="Bookman Old Style" pitchFamily="18" charset="0"/>
            </a:endParaRPr>
          </a:p>
          <a:p>
            <a:pPr eaLnBrk="1" hangingPunct="1">
              <a:buFont typeface="Wingdings" pitchFamily="2" charset="2"/>
              <a:buNone/>
            </a:pPr>
            <a:endParaRPr lang="en-US" sz="1800" dirty="0">
              <a:solidFill>
                <a:srgbClr val="333399"/>
              </a:solidFill>
              <a:latin typeface="Bookman Old Style" pitchFamily="18" charset="0"/>
            </a:endParaRPr>
          </a:p>
          <a:p>
            <a:pPr eaLnBrk="1" hangingPunct="1">
              <a:buFont typeface="Wingdings" pitchFamily="2" charset="2"/>
              <a:buNone/>
            </a:pPr>
            <a:r>
              <a:rPr lang="en-US" sz="1800" dirty="0">
                <a:solidFill>
                  <a:srgbClr val="333399"/>
                </a:solidFill>
                <a:latin typeface="Bookman Old Style" pitchFamily="18" charset="0"/>
              </a:rPr>
              <a:t>        </a:t>
            </a:r>
            <a:r>
              <a:rPr lang="vi-VN" sz="1800" dirty="0">
                <a:solidFill>
                  <a:srgbClr val="333399"/>
                </a:solidFill>
              </a:rPr>
              <a:t>                                        </a:t>
            </a:r>
            <a:r>
              <a:rPr lang="en-US" sz="1800" dirty="0">
                <a:solidFill>
                  <a:srgbClr val="333399"/>
                </a:solidFill>
              </a:rPr>
              <a:t>    </a:t>
            </a:r>
            <a:r>
              <a:rPr lang="vi-VN" sz="1800" dirty="0">
                <a:solidFill>
                  <a:srgbClr val="333399"/>
                </a:solidFill>
              </a:rPr>
              <a:t>chuyên gia</a:t>
            </a:r>
            <a:r>
              <a:rPr lang="ru-RU" sz="1800" dirty="0">
                <a:solidFill>
                  <a:srgbClr val="333399"/>
                </a:solidFill>
                <a:latin typeface="Bookman Old Style" pitchFamily="18" charset="0"/>
              </a:rPr>
              <a:t> №1:</a:t>
            </a:r>
            <a:r>
              <a:rPr lang="en-US" sz="1800" dirty="0">
                <a:solidFill>
                  <a:srgbClr val="333399"/>
                </a:solidFill>
                <a:latin typeface="Bookman Old Style" pitchFamily="18" charset="0"/>
              </a:rPr>
              <a:t> </a:t>
            </a:r>
            <a:endParaRPr lang="ru-RU" sz="1800" dirty="0">
              <a:solidFill>
                <a:srgbClr val="333399"/>
              </a:solidFill>
              <a:latin typeface="Bookman Old Style" pitchFamily="18" charset="0"/>
            </a:endParaRPr>
          </a:p>
          <a:p>
            <a:pPr eaLnBrk="1" hangingPunct="1">
              <a:buFontTx/>
              <a:buNone/>
            </a:pPr>
            <a:r>
              <a:rPr lang="ru-RU" sz="1800" dirty="0">
                <a:solidFill>
                  <a:srgbClr val="333399"/>
                </a:solidFill>
                <a:latin typeface="Bookman Old Style" pitchFamily="18" charset="0"/>
              </a:rPr>
              <a:t> </a:t>
            </a:r>
            <a:r>
              <a:rPr lang="vi-VN" sz="1800" dirty="0">
                <a:solidFill>
                  <a:srgbClr val="333399"/>
                </a:solidFill>
                <a:latin typeface="Bookman Old Style" pitchFamily="18" charset="0"/>
              </a:rPr>
              <a:t>                                       </a:t>
            </a:r>
            <a:r>
              <a:rPr lang="en-US" sz="1800" dirty="0">
                <a:solidFill>
                  <a:srgbClr val="333399"/>
                </a:solidFill>
                <a:latin typeface="Bookman Old Style" pitchFamily="18" charset="0"/>
              </a:rPr>
              <a:t>   </a:t>
            </a:r>
            <a:r>
              <a:rPr lang="vi-VN" sz="1800" dirty="0">
                <a:solidFill>
                  <a:srgbClr val="333399"/>
                </a:solidFill>
              </a:rPr>
              <a:t>chuyên gia</a:t>
            </a:r>
            <a:r>
              <a:rPr lang="ru-RU" sz="1800" dirty="0">
                <a:solidFill>
                  <a:srgbClr val="333399"/>
                </a:solidFill>
              </a:rPr>
              <a:t> №2</a:t>
            </a:r>
            <a:r>
              <a:rPr lang="ru-RU" sz="1800" dirty="0">
                <a:solidFill>
                  <a:srgbClr val="333399"/>
                </a:solidFill>
                <a:latin typeface="Bookman Old Style" pitchFamily="18" charset="0"/>
              </a:rPr>
              <a:t>:</a:t>
            </a:r>
          </a:p>
          <a:p>
            <a:pPr eaLnBrk="1" hangingPunct="1">
              <a:buFont typeface="Wingdings" pitchFamily="2" charset="2"/>
              <a:buNone/>
            </a:pPr>
            <a:r>
              <a:rPr lang="ru-RU" sz="1800" dirty="0">
                <a:solidFill>
                  <a:srgbClr val="333399"/>
                </a:solidFill>
                <a:latin typeface="Bookman Old Style" pitchFamily="18" charset="0"/>
              </a:rPr>
              <a:t>                                          </a:t>
            </a:r>
            <a:endParaRPr lang="en-US" sz="1800" dirty="0">
              <a:solidFill>
                <a:srgbClr val="333399"/>
              </a:solidFill>
              <a:latin typeface="Bookman Old Style" pitchFamily="18" charset="0"/>
            </a:endParaRPr>
          </a:p>
          <a:p>
            <a:pPr eaLnBrk="1" hangingPunct="1">
              <a:buFont typeface="Wingdings" pitchFamily="2" charset="2"/>
              <a:buNone/>
            </a:pPr>
            <a:r>
              <a:rPr lang="en-US" sz="1800" dirty="0">
                <a:solidFill>
                  <a:srgbClr val="333399"/>
                </a:solidFill>
                <a:latin typeface="Bookman Old Style" pitchFamily="18" charset="0"/>
              </a:rPr>
              <a:t>   </a:t>
            </a:r>
            <a:r>
              <a:rPr lang="vi-VN" sz="1800" dirty="0">
                <a:solidFill>
                  <a:srgbClr val="333399"/>
                </a:solidFill>
                <a:latin typeface="Bookman Old Style" pitchFamily="18" charset="0"/>
              </a:rPr>
              <a:t>                                      </a:t>
            </a:r>
            <a:r>
              <a:rPr lang="en-US" sz="1800" dirty="0">
                <a:solidFill>
                  <a:srgbClr val="333399"/>
                </a:solidFill>
                <a:latin typeface="Bookman Old Style" pitchFamily="18" charset="0"/>
              </a:rPr>
              <a:t>   </a:t>
            </a:r>
            <a:r>
              <a:rPr lang="vi-VN" sz="1800" dirty="0">
                <a:solidFill>
                  <a:srgbClr val="333399"/>
                </a:solidFill>
              </a:rPr>
              <a:t>chuyên gia</a:t>
            </a:r>
            <a:r>
              <a:rPr lang="ru-RU" sz="1800" dirty="0">
                <a:solidFill>
                  <a:srgbClr val="333399"/>
                </a:solidFill>
              </a:rPr>
              <a:t>  №</a:t>
            </a:r>
            <a:r>
              <a:rPr lang="en-US" sz="1800" dirty="0">
                <a:solidFill>
                  <a:srgbClr val="333399"/>
                </a:solidFill>
              </a:rPr>
              <a:t>n</a:t>
            </a:r>
            <a:r>
              <a:rPr lang="ru-RU" sz="1800" dirty="0">
                <a:solidFill>
                  <a:srgbClr val="333399"/>
                </a:solidFill>
              </a:rPr>
              <a:t>:</a:t>
            </a:r>
          </a:p>
          <a:p>
            <a:pPr lvl="1">
              <a:buFont typeface="Wingdings" pitchFamily="2" charset="2"/>
              <a:buChar char="Ø"/>
            </a:pPr>
            <a:endParaRPr lang="en-US" sz="2000" dirty="0">
              <a:solidFill>
                <a:srgbClr val="333399"/>
              </a:solidFill>
            </a:endParaRPr>
          </a:p>
          <a:p>
            <a:pPr lvl="1">
              <a:buFont typeface="Wingdings" pitchFamily="2" charset="2"/>
              <a:buChar char="Ø"/>
            </a:pPr>
            <a:r>
              <a:rPr lang="vi-VN" sz="2000" dirty="0">
                <a:solidFill>
                  <a:srgbClr val="333399"/>
                </a:solidFill>
              </a:rPr>
              <a:t>T</a:t>
            </a:r>
            <a:r>
              <a:rPr lang="ru-RU" sz="2000" dirty="0" err="1">
                <a:solidFill>
                  <a:srgbClr val="333399"/>
                </a:solidFill>
              </a:rPr>
              <a:t>ầng</a:t>
            </a:r>
            <a:r>
              <a:rPr lang="ru-RU" sz="2000" dirty="0">
                <a:solidFill>
                  <a:srgbClr val="333399"/>
                </a:solidFill>
              </a:rPr>
              <a:t> 2</a:t>
            </a:r>
            <a:r>
              <a:rPr lang="en-US" sz="2000" dirty="0">
                <a:solidFill>
                  <a:srgbClr val="333399"/>
                </a:solidFill>
              </a:rPr>
              <a:t>:</a:t>
            </a:r>
            <a:r>
              <a:rPr lang="ru-RU" sz="2000" dirty="0">
                <a:solidFill>
                  <a:srgbClr val="333399"/>
                </a:solidFill>
              </a:rPr>
              <a:t> </a:t>
            </a:r>
            <a:r>
              <a:rPr lang="vi-VN" sz="2000" dirty="0">
                <a:solidFill>
                  <a:srgbClr val="333399"/>
                </a:solidFill>
              </a:rPr>
              <a:t>X</a:t>
            </a:r>
            <a:r>
              <a:rPr lang="ru-RU" sz="2000" dirty="0" err="1">
                <a:solidFill>
                  <a:srgbClr val="333399"/>
                </a:solidFill>
              </a:rPr>
              <a:t>ác</a:t>
            </a:r>
            <a:r>
              <a:rPr lang="ru-RU" sz="2000" dirty="0">
                <a:solidFill>
                  <a:srgbClr val="333399"/>
                </a:solidFill>
              </a:rPr>
              <a:t> </a:t>
            </a:r>
            <a:r>
              <a:rPr lang="ru-RU" sz="2000" dirty="0" err="1">
                <a:solidFill>
                  <a:srgbClr val="333399"/>
                </a:solidFill>
              </a:rPr>
              <a:t>định</a:t>
            </a:r>
            <a:r>
              <a:rPr lang="ru-RU" sz="2000" dirty="0">
                <a:solidFill>
                  <a:srgbClr val="333399"/>
                </a:solidFill>
              </a:rPr>
              <a:t> </a:t>
            </a:r>
            <a:r>
              <a:rPr lang="vi-VN" sz="2000" dirty="0">
                <a:solidFill>
                  <a:srgbClr val="333399"/>
                </a:solidFill>
              </a:rPr>
              <a:t>s</a:t>
            </a:r>
            <a:r>
              <a:rPr lang="ru-RU" sz="2000" dirty="0" err="1">
                <a:solidFill>
                  <a:srgbClr val="333399"/>
                </a:solidFill>
              </a:rPr>
              <a:t>ự</a:t>
            </a:r>
            <a:r>
              <a:rPr lang="ru-RU" sz="2000" dirty="0">
                <a:solidFill>
                  <a:srgbClr val="333399"/>
                </a:solidFill>
              </a:rPr>
              <a:t> </a:t>
            </a:r>
            <a:r>
              <a:rPr lang="vi-VN" sz="2000" dirty="0">
                <a:solidFill>
                  <a:srgbClr val="333399"/>
                </a:solidFill>
              </a:rPr>
              <a:t>y</a:t>
            </a:r>
            <a:r>
              <a:rPr lang="ru-RU" sz="2000" dirty="0" err="1">
                <a:solidFill>
                  <a:srgbClr val="333399"/>
                </a:solidFill>
              </a:rPr>
              <a:t>ê</a:t>
            </a:r>
            <a:r>
              <a:rPr lang="vi-VN" sz="2000" dirty="0">
                <a:solidFill>
                  <a:srgbClr val="333399"/>
                </a:solidFill>
              </a:rPr>
              <a:t>u thích trên các phương án ứng với các tiêu chí</a:t>
            </a:r>
            <a:endParaRPr lang="ru-RU" sz="2000" dirty="0">
              <a:solidFill>
                <a:srgbClr val="333399"/>
              </a:solidFill>
            </a:endParaRPr>
          </a:p>
          <a:p>
            <a:pPr eaLnBrk="1" hangingPunct="1">
              <a:buFontTx/>
              <a:buNone/>
            </a:pPr>
            <a:r>
              <a:rPr lang="en-US" dirty="0">
                <a:solidFill>
                  <a:srgbClr val="333399"/>
                </a:solidFill>
              </a:rPr>
              <a:t>                                           </a:t>
            </a:r>
            <a:r>
              <a:rPr lang="ru-RU" dirty="0">
                <a:solidFill>
                  <a:srgbClr val="333399"/>
                </a:solidFill>
              </a:rPr>
              <a:t>    </a:t>
            </a:r>
          </a:p>
          <a:p>
            <a:pPr eaLnBrk="1" hangingPunct="1">
              <a:buFontTx/>
              <a:buNone/>
            </a:pPr>
            <a:r>
              <a:rPr lang="ru-RU" dirty="0">
                <a:solidFill>
                  <a:srgbClr val="333399"/>
                </a:solidFill>
              </a:rPr>
              <a:t>                                                                                                   </a:t>
            </a:r>
            <a:endParaRPr lang="en-US" dirty="0">
              <a:solidFill>
                <a:srgbClr val="333399"/>
              </a:solidFill>
            </a:endParaRPr>
          </a:p>
        </p:txBody>
      </p:sp>
      <p:graphicFrame>
        <p:nvGraphicFramePr>
          <p:cNvPr id="1026" name="Object 4"/>
          <p:cNvGraphicFramePr>
            <a:graphicFrameLocks noGrp="1" noChangeAspect="1"/>
          </p:cNvGraphicFramePr>
          <p:nvPr>
            <p:ph sz="quarter" idx="2"/>
            <p:extLst>
              <p:ext uri="{D42A27DB-BD31-4B8C-83A1-F6EECF244321}">
                <p14:modId xmlns:p14="http://schemas.microsoft.com/office/powerpoint/2010/main" val="2580981649"/>
              </p:ext>
            </p:extLst>
          </p:nvPr>
        </p:nvGraphicFramePr>
        <p:xfrm>
          <a:off x="1646238" y="1741488"/>
          <a:ext cx="1839912" cy="347662"/>
        </p:xfrm>
        <a:graphic>
          <a:graphicData uri="http://schemas.openxmlformats.org/presentationml/2006/ole">
            <mc:AlternateContent xmlns:mc="http://schemas.openxmlformats.org/markup-compatibility/2006">
              <mc:Choice xmlns:v="urn:schemas-microsoft-com:vml" Requires="v">
                <p:oleObj spid="_x0000_s1829" name="Equation" r:id="rId3" imgW="1143000" imgH="215640" progId="Equation.3">
                  <p:embed/>
                </p:oleObj>
              </mc:Choice>
              <mc:Fallback>
                <p:oleObj name="Equation" r:id="rId3" imgW="114300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6238" y="1741488"/>
                        <a:ext cx="1839912"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7"/>
          <p:cNvGraphicFramePr>
            <a:graphicFrameLocks noGrp="1" noChangeAspect="1"/>
          </p:cNvGraphicFramePr>
          <p:nvPr>
            <p:ph sz="quarter" idx="3"/>
            <p:extLst>
              <p:ext uri="{D42A27DB-BD31-4B8C-83A1-F6EECF244321}">
                <p14:modId xmlns:p14="http://schemas.microsoft.com/office/powerpoint/2010/main" val="3115466600"/>
              </p:ext>
            </p:extLst>
          </p:nvPr>
        </p:nvGraphicFramePr>
        <p:xfrm>
          <a:off x="3822700" y="1677988"/>
          <a:ext cx="2517775" cy="395287"/>
        </p:xfrm>
        <a:graphic>
          <a:graphicData uri="http://schemas.openxmlformats.org/presentationml/2006/ole">
            <mc:AlternateContent xmlns:mc="http://schemas.openxmlformats.org/markup-compatibility/2006">
              <mc:Choice xmlns:v="urn:schemas-microsoft-com:vml" Requires="v">
                <p:oleObj spid="_x0000_s1830" name="Equation" r:id="rId5" imgW="1536480" imgH="241200" progId="Equation.3">
                  <p:embed/>
                </p:oleObj>
              </mc:Choice>
              <mc:Fallback>
                <p:oleObj name="Equation" r:id="rId5" imgW="153648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2700" y="1677988"/>
                        <a:ext cx="251777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Slide Number Placeholder 5"/>
          <p:cNvSpPr>
            <a:spLocks noGrp="1"/>
          </p:cNvSpPr>
          <p:nvPr>
            <p:ph type="sldNum" sz="quarter" idx="10"/>
          </p:nvPr>
        </p:nvSpPr>
        <p:spPr>
          <a:noFill/>
        </p:spPr>
        <p:txBody>
          <a:bodyPr/>
          <a:lstStyle/>
          <a:p>
            <a:fld id="{6E74D30A-CE64-46AB-ACE2-D504BDDC01C5}" type="slidenum">
              <a:rPr lang="ru-RU" smtClean="0"/>
              <a:pPr/>
              <a:t>10</a:t>
            </a:fld>
            <a:endParaRPr lang="ru-RU"/>
          </a:p>
        </p:txBody>
      </p:sp>
      <p:graphicFrame>
        <p:nvGraphicFramePr>
          <p:cNvPr id="1028" name="Object 10"/>
          <p:cNvGraphicFramePr>
            <a:graphicFrameLocks noChangeAspect="1"/>
          </p:cNvGraphicFramePr>
          <p:nvPr/>
        </p:nvGraphicFramePr>
        <p:xfrm>
          <a:off x="1676400" y="4876800"/>
          <a:ext cx="2447925" cy="363537"/>
        </p:xfrm>
        <a:graphic>
          <a:graphicData uri="http://schemas.openxmlformats.org/presentationml/2006/ole">
            <mc:AlternateContent xmlns:mc="http://schemas.openxmlformats.org/markup-compatibility/2006">
              <mc:Choice xmlns:v="urn:schemas-microsoft-com:vml" Requires="v">
                <p:oleObj spid="_x0000_s1831" name="Equation" r:id="rId7" imgW="1587240" imgH="291960" progId="Equation.3">
                  <p:embed/>
                </p:oleObj>
              </mc:Choice>
              <mc:Fallback>
                <p:oleObj name="Equation" r:id="rId7" imgW="1587240" imgH="2919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876800"/>
                        <a:ext cx="2447925"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1"/>
          <p:cNvGraphicFramePr>
            <a:graphicFrameLocks noChangeAspect="1"/>
          </p:cNvGraphicFramePr>
          <p:nvPr/>
        </p:nvGraphicFramePr>
        <p:xfrm>
          <a:off x="1676400" y="5486400"/>
          <a:ext cx="2905125" cy="449262"/>
        </p:xfrm>
        <a:graphic>
          <a:graphicData uri="http://schemas.openxmlformats.org/presentationml/2006/ole">
            <mc:AlternateContent xmlns:mc="http://schemas.openxmlformats.org/markup-compatibility/2006">
              <mc:Choice xmlns:v="urn:schemas-microsoft-com:vml" Requires="v">
                <p:oleObj spid="_x0000_s1832" name="Equation" r:id="rId9" imgW="2070000" imgH="330120" progId="Equation.3">
                  <p:embed/>
                </p:oleObj>
              </mc:Choice>
              <mc:Fallback>
                <p:oleObj name="Equation" r:id="rId9" imgW="2070000" imgH="33012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5486400"/>
                        <a:ext cx="2905125"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15"/>
          <p:cNvGraphicFramePr>
            <a:graphicFrameLocks noChangeAspect="1"/>
          </p:cNvGraphicFramePr>
          <p:nvPr>
            <p:extLst>
              <p:ext uri="{D42A27DB-BD31-4B8C-83A1-F6EECF244321}">
                <p14:modId xmlns:p14="http://schemas.microsoft.com/office/powerpoint/2010/main" val="1658597801"/>
              </p:ext>
            </p:extLst>
          </p:nvPr>
        </p:nvGraphicFramePr>
        <p:xfrm>
          <a:off x="1483995" y="2130409"/>
          <a:ext cx="461010" cy="261239"/>
        </p:xfrm>
        <a:graphic>
          <a:graphicData uri="http://schemas.openxmlformats.org/presentationml/2006/ole">
            <mc:AlternateContent xmlns:mc="http://schemas.openxmlformats.org/markup-compatibility/2006">
              <mc:Choice xmlns:v="urn:schemas-microsoft-com:vml" Requires="v">
                <p:oleObj spid="_x0000_s1833" name="Equation" r:id="rId11" imgW="177480" imgH="215640" progId="Equation.3">
                  <p:embed/>
                </p:oleObj>
              </mc:Choice>
              <mc:Fallback>
                <p:oleObj name="Equation" r:id="rId11" imgW="177480" imgH="21564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3995" y="2130409"/>
                        <a:ext cx="461010" cy="261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17"/>
          <p:cNvGraphicFramePr>
            <a:graphicFrameLocks noChangeAspect="1"/>
          </p:cNvGraphicFramePr>
          <p:nvPr>
            <p:extLst>
              <p:ext uri="{D42A27DB-BD31-4B8C-83A1-F6EECF244321}">
                <p14:modId xmlns:p14="http://schemas.microsoft.com/office/powerpoint/2010/main" val="1821715541"/>
              </p:ext>
            </p:extLst>
          </p:nvPr>
        </p:nvGraphicFramePr>
        <p:xfrm>
          <a:off x="2443798" y="2168509"/>
          <a:ext cx="230505" cy="261239"/>
        </p:xfrm>
        <a:graphic>
          <a:graphicData uri="http://schemas.openxmlformats.org/presentationml/2006/ole">
            <mc:AlternateContent xmlns:mc="http://schemas.openxmlformats.org/markup-compatibility/2006">
              <mc:Choice xmlns:v="urn:schemas-microsoft-com:vml" Requires="v">
                <p:oleObj spid="_x0000_s1834" name="Equation" r:id="rId13" imgW="190440" imgH="215640" progId="Equation.3">
                  <p:embed/>
                </p:oleObj>
              </mc:Choice>
              <mc:Fallback>
                <p:oleObj name="Equation" r:id="rId13" imgW="190440" imgH="21564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3798" y="2168509"/>
                        <a:ext cx="230505" cy="261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47" name="AutoShape 25"/>
          <p:cNvCxnSpPr>
            <a:cxnSpLocks noChangeShapeType="1"/>
          </p:cNvCxnSpPr>
          <p:nvPr/>
        </p:nvCxnSpPr>
        <p:spPr bwMode="auto">
          <a:xfrm rot="16200000" flipH="1">
            <a:off x="1752601" y="3200398"/>
            <a:ext cx="1" cy="1"/>
          </a:xfrm>
          <a:prstGeom prst="straightConnector1">
            <a:avLst/>
          </a:prstGeom>
          <a:noFill/>
          <a:ln w="9525">
            <a:solidFill>
              <a:schemeClr val="tx1"/>
            </a:solidFill>
            <a:round/>
            <a:headEnd/>
            <a:tailEnd/>
          </a:ln>
        </p:spPr>
      </p:cxnSp>
      <p:cxnSp>
        <p:nvCxnSpPr>
          <p:cNvPr id="1049" name="AutoShape 27"/>
          <p:cNvCxnSpPr>
            <a:cxnSpLocks noChangeShapeType="1"/>
          </p:cNvCxnSpPr>
          <p:nvPr/>
        </p:nvCxnSpPr>
        <p:spPr bwMode="auto">
          <a:xfrm>
            <a:off x="1187450" y="4724400"/>
            <a:ext cx="0" cy="0"/>
          </a:xfrm>
          <a:prstGeom prst="straightConnector1">
            <a:avLst/>
          </a:prstGeom>
          <a:noFill/>
          <a:ln w="9525">
            <a:solidFill>
              <a:schemeClr val="tx1"/>
            </a:solidFill>
            <a:round/>
            <a:headEnd/>
            <a:tailEnd/>
          </a:ln>
        </p:spPr>
      </p:cxnSp>
      <p:graphicFrame>
        <p:nvGraphicFramePr>
          <p:cNvPr id="1032" name="Object 31"/>
          <p:cNvGraphicFramePr>
            <a:graphicFrameLocks noChangeAspect="1"/>
          </p:cNvGraphicFramePr>
          <p:nvPr>
            <p:extLst>
              <p:ext uri="{D42A27DB-BD31-4B8C-83A1-F6EECF244321}">
                <p14:modId xmlns:p14="http://schemas.microsoft.com/office/powerpoint/2010/main" val="3471300285"/>
              </p:ext>
            </p:extLst>
          </p:nvPr>
        </p:nvGraphicFramePr>
        <p:xfrm>
          <a:off x="6477000" y="2545023"/>
          <a:ext cx="1727200" cy="979488"/>
        </p:xfrm>
        <a:graphic>
          <a:graphicData uri="http://schemas.openxmlformats.org/presentationml/2006/ole">
            <mc:AlternateContent xmlns:mc="http://schemas.openxmlformats.org/markup-compatibility/2006">
              <mc:Choice xmlns:v="urn:schemas-microsoft-com:vml" Requires="v">
                <p:oleObj spid="_x0000_s1835" name="Equation" r:id="rId15" imgW="672840" imgH="444240" progId="Equation.DSMT4">
                  <p:embed/>
                </p:oleObj>
              </mc:Choice>
              <mc:Fallback>
                <p:oleObj name="Equation" r:id="rId15" imgW="672840" imgH="444240" progId="Equation.DSMT4">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77000" y="2545023"/>
                        <a:ext cx="1727200"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3" name="Object 32"/>
          <p:cNvGraphicFramePr>
            <a:graphicFrameLocks noChangeAspect="1"/>
          </p:cNvGraphicFramePr>
          <p:nvPr/>
        </p:nvGraphicFramePr>
        <p:xfrm>
          <a:off x="6248400" y="5029200"/>
          <a:ext cx="2016125" cy="935037"/>
        </p:xfrm>
        <a:graphic>
          <a:graphicData uri="http://schemas.openxmlformats.org/presentationml/2006/ole">
            <mc:AlternateContent xmlns:mc="http://schemas.openxmlformats.org/markup-compatibility/2006">
              <mc:Choice xmlns:v="urn:schemas-microsoft-com:vml" Requires="v">
                <p:oleObj spid="_x0000_s1836" name="Equation" r:id="rId17" imgW="672840" imgH="469800" progId="Equation.DSMT4">
                  <p:embed/>
                </p:oleObj>
              </mc:Choice>
              <mc:Fallback>
                <p:oleObj name="Equation" r:id="rId17" imgW="672840" imgH="469800" progId="Equation.DSMT4">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48400" y="5029200"/>
                        <a:ext cx="2016125"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 name="Object 33"/>
          <p:cNvGraphicFramePr>
            <a:graphicFrameLocks noChangeAspect="1"/>
          </p:cNvGraphicFramePr>
          <p:nvPr>
            <p:extLst>
              <p:ext uri="{D42A27DB-BD31-4B8C-83A1-F6EECF244321}">
                <p14:modId xmlns:p14="http://schemas.microsoft.com/office/powerpoint/2010/main" val="2040476422"/>
              </p:ext>
            </p:extLst>
          </p:nvPr>
        </p:nvGraphicFramePr>
        <p:xfrm>
          <a:off x="5715000" y="2616461"/>
          <a:ext cx="228600" cy="292100"/>
        </p:xfrm>
        <a:graphic>
          <a:graphicData uri="http://schemas.openxmlformats.org/presentationml/2006/ole">
            <mc:AlternateContent xmlns:mc="http://schemas.openxmlformats.org/markup-compatibility/2006">
              <mc:Choice xmlns:v="urn:schemas-microsoft-com:vml" Requires="v">
                <p:oleObj spid="_x0000_s1837" name="Equation" r:id="rId19" imgW="228600" imgH="291960" progId="Equation.3">
                  <p:embed/>
                </p:oleObj>
              </mc:Choice>
              <mc:Fallback>
                <p:oleObj name="Equation" r:id="rId19" imgW="228600" imgH="291960"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15000" y="2616461"/>
                        <a:ext cx="228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34"/>
          <p:cNvGraphicFramePr>
            <a:graphicFrameLocks noChangeAspect="1"/>
          </p:cNvGraphicFramePr>
          <p:nvPr>
            <p:extLst>
              <p:ext uri="{D42A27DB-BD31-4B8C-83A1-F6EECF244321}">
                <p14:modId xmlns:p14="http://schemas.microsoft.com/office/powerpoint/2010/main" val="3788693795"/>
              </p:ext>
            </p:extLst>
          </p:nvPr>
        </p:nvGraphicFramePr>
        <p:xfrm>
          <a:off x="5715000" y="2959925"/>
          <a:ext cx="254000" cy="292100"/>
        </p:xfrm>
        <a:graphic>
          <a:graphicData uri="http://schemas.openxmlformats.org/presentationml/2006/ole">
            <mc:AlternateContent xmlns:mc="http://schemas.openxmlformats.org/markup-compatibility/2006">
              <mc:Choice xmlns:v="urn:schemas-microsoft-com:vml" Requires="v">
                <p:oleObj spid="_x0000_s1838" name="Equation" r:id="rId21" imgW="253800" imgH="291960" progId="Equation.3">
                  <p:embed/>
                </p:oleObj>
              </mc:Choice>
              <mc:Fallback>
                <p:oleObj name="Equation" r:id="rId21" imgW="253800" imgH="291960" progId="Equation.3">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15000" y="2959925"/>
                        <a:ext cx="2540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6" name="Object 35"/>
          <p:cNvGraphicFramePr>
            <a:graphicFrameLocks noChangeAspect="1"/>
          </p:cNvGraphicFramePr>
          <p:nvPr>
            <p:extLst>
              <p:ext uri="{D42A27DB-BD31-4B8C-83A1-F6EECF244321}">
                <p14:modId xmlns:p14="http://schemas.microsoft.com/office/powerpoint/2010/main" val="2576767350"/>
              </p:ext>
            </p:extLst>
          </p:nvPr>
        </p:nvGraphicFramePr>
        <p:xfrm>
          <a:off x="5715000" y="3574607"/>
          <a:ext cx="723900" cy="292100"/>
        </p:xfrm>
        <a:graphic>
          <a:graphicData uri="http://schemas.openxmlformats.org/presentationml/2006/ole">
            <mc:AlternateContent xmlns:mc="http://schemas.openxmlformats.org/markup-compatibility/2006">
              <mc:Choice xmlns:v="urn:schemas-microsoft-com:vml" Requires="v">
                <p:oleObj spid="_x0000_s1839" name="Equation" r:id="rId23" imgW="723600" imgH="291960" progId="Equation.3">
                  <p:embed/>
                </p:oleObj>
              </mc:Choice>
              <mc:Fallback>
                <p:oleObj name="Equation" r:id="rId23" imgW="723600" imgH="291960"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3574607"/>
                        <a:ext cx="7239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3" name="Line 37"/>
          <p:cNvSpPr>
            <a:spLocks noChangeShapeType="1"/>
          </p:cNvSpPr>
          <p:nvPr/>
        </p:nvSpPr>
        <p:spPr bwMode="auto">
          <a:xfrm>
            <a:off x="3886200" y="3886200"/>
            <a:ext cx="1223962" cy="0"/>
          </a:xfrm>
          <a:prstGeom prst="line">
            <a:avLst/>
          </a:prstGeom>
          <a:noFill/>
          <a:ln w="9525">
            <a:solidFill>
              <a:srgbClr val="333399"/>
            </a:solidFill>
            <a:prstDash val="dash"/>
            <a:round/>
            <a:headEnd/>
            <a:tailEnd/>
          </a:ln>
        </p:spPr>
        <p:txBody>
          <a:bodyPr/>
          <a:lstStyle/>
          <a:p>
            <a:endParaRPr lang="en-US"/>
          </a:p>
        </p:txBody>
      </p:sp>
      <p:sp>
        <p:nvSpPr>
          <p:cNvPr id="1054" name="Line 38"/>
          <p:cNvSpPr>
            <a:spLocks noChangeShapeType="1"/>
          </p:cNvSpPr>
          <p:nvPr/>
        </p:nvSpPr>
        <p:spPr bwMode="auto">
          <a:xfrm>
            <a:off x="5105400" y="3886200"/>
            <a:ext cx="504825" cy="0"/>
          </a:xfrm>
          <a:prstGeom prst="line">
            <a:avLst/>
          </a:prstGeom>
          <a:noFill/>
          <a:ln w="9525">
            <a:solidFill>
              <a:srgbClr val="333399"/>
            </a:solidFill>
            <a:prstDash val="dash"/>
            <a:round/>
            <a:headEnd/>
            <a:tailEnd/>
          </a:ln>
        </p:spPr>
        <p:txBody>
          <a:bodyPr/>
          <a:lstStyle/>
          <a:p>
            <a:endParaRPr lang="en-US"/>
          </a:p>
        </p:txBody>
      </p:sp>
      <p:sp>
        <p:nvSpPr>
          <p:cNvPr id="31" name="Title 2"/>
          <p:cNvSpPr txBox="1">
            <a:spLocks/>
          </p:cNvSpPr>
          <p:nvPr/>
        </p:nvSpPr>
        <p:spPr>
          <a:xfrm>
            <a:off x="457200" y="381000"/>
            <a:ext cx="8229600" cy="609600"/>
          </a:xfrm>
          <a:prstGeom prst="rect">
            <a:avLst/>
          </a:prstGeom>
          <a:noFill/>
        </p:spPr>
        <p:txBody>
          <a:bodyPr/>
          <a:lstStyle/>
          <a:p>
            <a:pPr eaLnBrk="1" hangingPunct="1"/>
            <a:r>
              <a:rPr lang="en-US" sz="2800" b="1" dirty="0">
                <a:solidFill>
                  <a:srgbClr val="002060"/>
                </a:solidFill>
                <a:latin typeface="+mj-lt"/>
                <a:ea typeface="+mj-ea"/>
                <a:cs typeface="+mj-cs"/>
              </a:rPr>
              <a:t>Step 2: </a:t>
            </a:r>
            <a:r>
              <a:rPr lang="en-US" sz="2800" b="1" dirty="0" err="1">
                <a:solidFill>
                  <a:srgbClr val="002060"/>
                </a:solidFill>
                <a:latin typeface="+mj-lt"/>
                <a:ea typeface="+mj-ea"/>
                <a:cs typeface="+mj-cs"/>
              </a:rPr>
              <a:t>Khảo</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sát</a:t>
            </a:r>
            <a:r>
              <a:rPr lang="en-US" sz="2800" b="1" dirty="0">
                <a:solidFill>
                  <a:srgbClr val="002060"/>
                </a:solidFill>
                <a:latin typeface="+mj-lt"/>
                <a:ea typeface="+mj-ea"/>
                <a:cs typeface="+mj-cs"/>
              </a:rPr>
              <a:t> ý </a:t>
            </a:r>
            <a:r>
              <a:rPr lang="en-US" sz="2800" b="1" dirty="0" err="1">
                <a:solidFill>
                  <a:srgbClr val="002060"/>
                </a:solidFill>
                <a:latin typeface="+mj-lt"/>
                <a:ea typeface="+mj-ea"/>
                <a:cs typeface="+mj-cs"/>
              </a:rPr>
              <a:t>kiến</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chuyên</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gia</a:t>
            </a:r>
            <a:endParaRPr lang="en-US" sz="2800" b="1" dirty="0">
              <a:solidFill>
                <a:srgbClr val="002060"/>
              </a:solidFill>
              <a:latin typeface="+mj-lt"/>
              <a:ea typeface="+mj-ea"/>
              <a:cs typeface="+mj-cs"/>
            </a:endParaRPr>
          </a:p>
        </p:txBody>
      </p:sp>
      <p:cxnSp>
        <p:nvCxnSpPr>
          <p:cNvPr id="39" name="Straight Connector 38"/>
          <p:cNvCxnSpPr/>
          <p:nvPr/>
        </p:nvCxnSpPr>
        <p:spPr>
          <a:xfrm rot="5400000">
            <a:off x="1028700" y="3105411"/>
            <a:ext cx="1295400" cy="1922"/>
          </a:xfrm>
          <a:prstGeom prst="line">
            <a:avLst/>
          </a:prstGeom>
          <a:ln>
            <a:solidFill>
              <a:srgbClr val="333399"/>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1867694" y="3105495"/>
            <a:ext cx="1294606" cy="960"/>
          </a:xfrm>
          <a:prstGeom prst="straightConnector1">
            <a:avLst/>
          </a:prstGeom>
          <a:ln>
            <a:solidFill>
              <a:srgbClr val="333399"/>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676400" y="3753111"/>
            <a:ext cx="2057400" cy="1922"/>
          </a:xfrm>
          <a:prstGeom prst="line">
            <a:avLst/>
          </a:prstGeom>
          <a:ln>
            <a:solidFill>
              <a:srgbClr val="333399"/>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676400" y="3524511"/>
            <a:ext cx="2057400" cy="1922"/>
          </a:xfrm>
          <a:prstGeom prst="straightConnector1">
            <a:avLst/>
          </a:prstGeom>
          <a:ln>
            <a:solidFill>
              <a:srgbClr val="333399"/>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676400" y="2762511"/>
            <a:ext cx="1981200" cy="1922"/>
          </a:xfrm>
          <a:prstGeom prst="straightConnector1">
            <a:avLst/>
          </a:prstGeom>
          <a:ln>
            <a:solidFill>
              <a:srgbClr val="333399"/>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676400" y="3143511"/>
            <a:ext cx="1981200" cy="1922"/>
          </a:xfrm>
          <a:prstGeom prst="straightConnector1">
            <a:avLst/>
          </a:prstGeom>
          <a:ln>
            <a:solidFill>
              <a:srgbClr val="333399"/>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1600200" y="3048000"/>
            <a:ext cx="152400" cy="152400"/>
          </a:xfrm>
          <a:prstGeom prst="ellipse">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438400" y="3051476"/>
            <a:ext cx="152400" cy="184404"/>
          </a:xfrm>
          <a:prstGeom prst="ellipse">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606330" y="3677078"/>
            <a:ext cx="152400" cy="152400"/>
          </a:xfrm>
          <a:prstGeom prst="ellipse">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438400" y="3661076"/>
            <a:ext cx="152400" cy="184404"/>
          </a:xfrm>
          <a:prstGeom prst="ellipse">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 name="Rectangle 3"/>
          <p:cNvSpPr>
            <a:spLocks noGrp="1" noChangeArrowheads="1"/>
          </p:cNvSpPr>
          <p:nvPr>
            <p:ph type="body" sz="half" idx="1"/>
          </p:nvPr>
        </p:nvSpPr>
        <p:spPr>
          <a:xfrm>
            <a:off x="533400" y="1125538"/>
            <a:ext cx="8142288" cy="5616575"/>
          </a:xfrm>
        </p:spPr>
        <p:txBody>
          <a:bodyPr/>
          <a:lstStyle/>
          <a:p>
            <a:pPr algn="ctr" eaLnBrk="1" hangingPunct="1">
              <a:buFont typeface="Wingdings" pitchFamily="2" charset="2"/>
              <a:buChar char="§"/>
            </a:pPr>
            <a:endParaRPr lang="en-US" sz="2400" dirty="0">
              <a:solidFill>
                <a:schemeClr val="tx2"/>
              </a:solidFill>
              <a:latin typeface="Bookman Old Style" pitchFamily="18" charset="0"/>
            </a:endParaRPr>
          </a:p>
          <a:p>
            <a:pPr algn="ctr" eaLnBrk="1" hangingPunct="1">
              <a:buFont typeface="Wingdings" pitchFamily="2" charset="2"/>
              <a:buChar char="§"/>
            </a:pPr>
            <a:endParaRPr lang="en-US" sz="2400" dirty="0">
              <a:solidFill>
                <a:schemeClr val="tx2"/>
              </a:solidFill>
              <a:latin typeface="Bookman Old Style" pitchFamily="18" charset="0"/>
            </a:endParaRPr>
          </a:p>
          <a:p>
            <a:pPr algn="ctr" eaLnBrk="1" hangingPunct="1">
              <a:buFont typeface="Wingdings" pitchFamily="2" charset="2"/>
              <a:buChar char="§"/>
            </a:pPr>
            <a:endParaRPr lang="en-US" sz="2400" dirty="0">
              <a:solidFill>
                <a:schemeClr val="tx2"/>
              </a:solidFill>
              <a:latin typeface="Bookman Old Style" pitchFamily="18" charset="0"/>
            </a:endParaRPr>
          </a:p>
          <a:p>
            <a:pPr algn="ctr" eaLnBrk="1" hangingPunct="1">
              <a:buFontTx/>
              <a:buNone/>
            </a:pPr>
            <a:r>
              <a:rPr lang="ru-RU" dirty="0">
                <a:solidFill>
                  <a:schemeClr val="tx2"/>
                </a:solidFill>
                <a:latin typeface="Bookman Old Style" pitchFamily="18" charset="0"/>
              </a:rPr>
              <a:t>            </a:t>
            </a:r>
          </a:p>
          <a:p>
            <a:pPr eaLnBrk="1" hangingPunct="1">
              <a:buFontTx/>
              <a:buNone/>
            </a:pPr>
            <a:r>
              <a:rPr lang="ru-RU" sz="1800" dirty="0"/>
              <a:t>                                                                                   </a:t>
            </a:r>
          </a:p>
          <a:p>
            <a:pPr eaLnBrk="1" hangingPunct="1">
              <a:buFontTx/>
              <a:buNone/>
            </a:pPr>
            <a:endParaRPr lang="en-US" sz="1800" dirty="0"/>
          </a:p>
          <a:p>
            <a:pPr eaLnBrk="1" hangingPunct="1"/>
            <a:endParaRPr lang="en-US" sz="1800" dirty="0"/>
          </a:p>
        </p:txBody>
      </p:sp>
      <p:sp>
        <p:nvSpPr>
          <p:cNvPr id="2074" name="Slide Number Placeholder 5"/>
          <p:cNvSpPr>
            <a:spLocks noGrp="1"/>
          </p:cNvSpPr>
          <p:nvPr>
            <p:ph type="sldNum" sz="quarter" idx="10"/>
          </p:nvPr>
        </p:nvSpPr>
        <p:spPr>
          <a:noFill/>
        </p:spPr>
        <p:txBody>
          <a:bodyPr/>
          <a:lstStyle/>
          <a:p>
            <a:fld id="{7D5DA328-0B59-4779-A624-A32720050039}" type="slidenum">
              <a:rPr lang="ru-RU" smtClean="0"/>
              <a:pPr/>
              <a:t>11</a:t>
            </a:fld>
            <a:endParaRPr lang="ru-RU"/>
          </a:p>
        </p:txBody>
      </p:sp>
      <p:graphicFrame>
        <p:nvGraphicFramePr>
          <p:cNvPr id="2050" name="Object 3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7050" name="Equation" r:id="rId3" imgW="114120" imgH="215640" progId="Equation.3">
                  <p:embed/>
                </p:oleObj>
              </mc:Choice>
              <mc:Fallback>
                <p:oleObj name="Equation" r:id="rId3" imgW="114120" imgH="21564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Group 321"/>
          <p:cNvGraphicFramePr>
            <a:graphicFrameLocks noGrp="1"/>
          </p:cNvGraphicFramePr>
          <p:nvPr/>
        </p:nvGraphicFramePr>
        <p:xfrm>
          <a:off x="3048000" y="1676400"/>
          <a:ext cx="3311525" cy="1554480"/>
        </p:xfrm>
        <a:graphic>
          <a:graphicData uri="http://schemas.openxmlformats.org/drawingml/2006/table">
            <a:tbl>
              <a:tblPr/>
              <a:tblGrid>
                <a:gridCol w="941387">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88988">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0">
                <a:tc rowSpan="2">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333399"/>
                          </a:solidFill>
                          <a:effectLst/>
                          <a:latin typeface="Times New Roman" pitchFamily="18" charset="0"/>
                          <a:cs typeface="Times New Roman" pitchFamily="18" charset="0"/>
                        </a:rPr>
                        <a:t>6</a:t>
                      </a:r>
                      <a:endParaRPr kumimoji="0" lang="ru-RU" sz="1600" b="0" i="0" u="none" strike="noStrike" cap="none" normalizeH="0" baseline="0" dirty="0">
                        <a:ln>
                          <a:noFill/>
                        </a:ln>
                        <a:solidFill>
                          <a:srgbClr val="3333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333399"/>
                          </a:solidFill>
                          <a:effectLst/>
                          <a:latin typeface="Times New Roman" pitchFamily="18" charset="0"/>
                          <a:cs typeface="Times New Roman" pitchFamily="18" charset="0"/>
                        </a:rPr>
                        <a:t>4</a:t>
                      </a:r>
                      <a:endParaRPr kumimoji="0" lang="ru-RU" sz="1600" b="0" i="0" u="none" strike="noStrike" cap="none" normalizeH="0" baseline="0" dirty="0">
                        <a:ln>
                          <a:noFill/>
                        </a:ln>
                        <a:solidFill>
                          <a:srgbClr val="3333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333399"/>
                          </a:solidFill>
                          <a:effectLst/>
                          <a:latin typeface="Times New Roman" pitchFamily="18" charset="0"/>
                          <a:cs typeface="Times New Roman" pitchFamily="18" charset="0"/>
                        </a:rPr>
                        <a:t>5</a:t>
                      </a:r>
                      <a:endParaRPr kumimoji="0" lang="ru-RU" sz="1600" b="0" i="0" u="none" strike="noStrike" cap="none" normalizeH="0" baseline="0" dirty="0">
                        <a:ln>
                          <a:noFill/>
                        </a:ln>
                        <a:solidFill>
                          <a:srgbClr val="3333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051" name="Object 234"/>
          <p:cNvGraphicFramePr>
            <a:graphicFrameLocks noChangeAspect="1"/>
          </p:cNvGraphicFramePr>
          <p:nvPr/>
        </p:nvGraphicFramePr>
        <p:xfrm>
          <a:off x="4284663" y="1700213"/>
          <a:ext cx="288925" cy="290512"/>
        </p:xfrm>
        <a:graphic>
          <a:graphicData uri="http://schemas.openxmlformats.org/presentationml/2006/ole">
            <mc:AlternateContent xmlns:mc="http://schemas.openxmlformats.org/markup-compatibility/2006">
              <mc:Choice xmlns:v="urn:schemas-microsoft-com:vml" Requires="v">
                <p:oleObj spid="_x0000_s57051" name="Equation" r:id="rId5" imgW="177569" imgH="215619" progId="Equation.DSMT4">
                  <p:embed/>
                </p:oleObj>
              </mc:Choice>
              <mc:Fallback>
                <p:oleObj name="Equation" r:id="rId5" imgW="177569" imgH="215619" progId="Equation.DSMT4">
                  <p:embed/>
                  <p:pic>
                    <p:nvPicPr>
                      <p:cNvPr id="0" name="Object 2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1700213"/>
                        <a:ext cx="288925"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233"/>
          <p:cNvGraphicFramePr>
            <a:graphicFrameLocks noChangeAspect="1"/>
          </p:cNvGraphicFramePr>
          <p:nvPr/>
        </p:nvGraphicFramePr>
        <p:xfrm>
          <a:off x="5148263" y="1700213"/>
          <a:ext cx="287337" cy="290512"/>
        </p:xfrm>
        <a:graphic>
          <a:graphicData uri="http://schemas.openxmlformats.org/presentationml/2006/ole">
            <mc:AlternateContent xmlns:mc="http://schemas.openxmlformats.org/markup-compatibility/2006">
              <mc:Choice xmlns:v="urn:schemas-microsoft-com:vml" Requires="v">
                <p:oleObj spid="_x0000_s57052" name="Equation" r:id="rId7" imgW="203024" imgH="215713" progId="Equation.DSMT4">
                  <p:embed/>
                </p:oleObj>
              </mc:Choice>
              <mc:Fallback>
                <p:oleObj name="Equation" r:id="rId7" imgW="203024" imgH="215713" progId="Equation.DSMT4">
                  <p:embed/>
                  <p:pic>
                    <p:nvPicPr>
                      <p:cNvPr id="0" name="Object 2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1700213"/>
                        <a:ext cx="287337"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232"/>
          <p:cNvGraphicFramePr>
            <a:graphicFrameLocks noChangeAspect="1"/>
          </p:cNvGraphicFramePr>
          <p:nvPr/>
        </p:nvGraphicFramePr>
        <p:xfrm>
          <a:off x="5795963" y="1700213"/>
          <a:ext cx="504825" cy="290512"/>
        </p:xfrm>
        <a:graphic>
          <a:graphicData uri="http://schemas.openxmlformats.org/presentationml/2006/ole">
            <mc:AlternateContent xmlns:mc="http://schemas.openxmlformats.org/markup-compatibility/2006">
              <mc:Choice xmlns:v="urn:schemas-microsoft-com:vml" Requires="v">
                <p:oleObj spid="_x0000_s57053" name="Equation" r:id="rId9" imgW="342603" imgH="215713" progId="Equation.DSMT4">
                  <p:embed/>
                </p:oleObj>
              </mc:Choice>
              <mc:Fallback>
                <p:oleObj name="Equation" r:id="rId9" imgW="342603" imgH="215713" progId="Equation.DSMT4">
                  <p:embed/>
                  <p:pic>
                    <p:nvPicPr>
                      <p:cNvPr id="0" name="Object 2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1700213"/>
                        <a:ext cx="504825"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234"/>
          <p:cNvGraphicFramePr>
            <a:graphicFrameLocks noChangeAspect="1"/>
          </p:cNvGraphicFramePr>
          <p:nvPr/>
        </p:nvGraphicFramePr>
        <p:xfrm>
          <a:off x="4346575" y="2197100"/>
          <a:ext cx="309563" cy="306388"/>
        </p:xfrm>
        <a:graphic>
          <a:graphicData uri="http://schemas.openxmlformats.org/presentationml/2006/ole">
            <mc:AlternateContent xmlns:mc="http://schemas.openxmlformats.org/markup-compatibility/2006">
              <mc:Choice xmlns:v="urn:schemas-microsoft-com:vml" Requires="v">
                <p:oleObj spid="_x0000_s57054" name="Equation" r:id="rId11" imgW="190440" imgH="228600" progId="Equation.DSMT4">
                  <p:embed/>
                </p:oleObj>
              </mc:Choice>
              <mc:Fallback>
                <p:oleObj name="Equation" r:id="rId11" imgW="190440" imgH="2286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6575" y="2197100"/>
                        <a:ext cx="309563"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234"/>
          <p:cNvGraphicFramePr>
            <a:graphicFrameLocks noChangeAspect="1"/>
          </p:cNvGraphicFramePr>
          <p:nvPr/>
        </p:nvGraphicFramePr>
        <p:xfrm>
          <a:off x="5076825" y="2205038"/>
          <a:ext cx="330200" cy="307975"/>
        </p:xfrm>
        <a:graphic>
          <a:graphicData uri="http://schemas.openxmlformats.org/presentationml/2006/ole">
            <mc:AlternateContent xmlns:mc="http://schemas.openxmlformats.org/markup-compatibility/2006">
              <mc:Choice xmlns:v="urn:schemas-microsoft-com:vml" Requires="v">
                <p:oleObj spid="_x0000_s57055" name="Equation" r:id="rId13" imgW="203040" imgH="228600" progId="Equation.DSMT4">
                  <p:embed/>
                </p:oleObj>
              </mc:Choice>
              <mc:Fallback>
                <p:oleObj name="Equation" r:id="rId13" imgW="203040" imgH="2286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76825" y="2205038"/>
                        <a:ext cx="3302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234"/>
          <p:cNvGraphicFramePr>
            <a:graphicFrameLocks noChangeAspect="1"/>
          </p:cNvGraphicFramePr>
          <p:nvPr/>
        </p:nvGraphicFramePr>
        <p:xfrm>
          <a:off x="5846763" y="2197100"/>
          <a:ext cx="330200" cy="306388"/>
        </p:xfrm>
        <a:graphic>
          <a:graphicData uri="http://schemas.openxmlformats.org/presentationml/2006/ole">
            <mc:AlternateContent xmlns:mc="http://schemas.openxmlformats.org/markup-compatibility/2006">
              <mc:Choice xmlns:v="urn:schemas-microsoft-com:vml" Requires="v">
                <p:oleObj spid="_x0000_s57056" name="Equation" r:id="rId15" imgW="203040" imgH="228600" progId="Equation.DSMT4">
                  <p:embed/>
                </p:oleObj>
              </mc:Choice>
              <mc:Fallback>
                <p:oleObj name="Equation" r:id="rId15" imgW="20304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6763" y="2197100"/>
                        <a:ext cx="330200"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234"/>
          <p:cNvGraphicFramePr>
            <a:graphicFrameLocks noChangeAspect="1"/>
          </p:cNvGraphicFramePr>
          <p:nvPr/>
        </p:nvGraphicFramePr>
        <p:xfrm>
          <a:off x="3368675" y="2700338"/>
          <a:ext cx="247650" cy="307975"/>
        </p:xfrm>
        <a:graphic>
          <a:graphicData uri="http://schemas.openxmlformats.org/presentationml/2006/ole">
            <mc:AlternateContent xmlns:mc="http://schemas.openxmlformats.org/markup-compatibility/2006">
              <mc:Choice xmlns:v="urn:schemas-microsoft-com:vml" Requires="v">
                <p:oleObj spid="_x0000_s57057" name="Equation" r:id="rId17" imgW="152280" imgH="228600" progId="Equation.DSMT4">
                  <p:embed/>
                </p:oleObj>
              </mc:Choice>
              <mc:Fallback>
                <p:oleObj name="Equation" r:id="rId17" imgW="152280" imgH="2286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8675" y="2700338"/>
                        <a:ext cx="2476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Group 598"/>
          <p:cNvGraphicFramePr>
            <a:graphicFrameLocks noGrp="1"/>
          </p:cNvGraphicFramePr>
          <p:nvPr/>
        </p:nvGraphicFramePr>
        <p:xfrm>
          <a:off x="1692275" y="4292600"/>
          <a:ext cx="5761037" cy="2072640"/>
        </p:xfrm>
        <a:graphic>
          <a:graphicData uri="http://schemas.openxmlformats.org/drawingml/2006/table">
            <a:tbl>
              <a:tblPr/>
              <a:tblGrid>
                <a:gridCol w="546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587375">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5975">
                  <a:extLst>
                    <a:ext uri="{9D8B030D-6E8A-4147-A177-3AD203B41FA5}">
                      <a16:colId xmlns:a16="http://schemas.microsoft.com/office/drawing/2014/main" val="20005"/>
                    </a:ext>
                  </a:extLst>
                </a:gridCol>
                <a:gridCol w="815975">
                  <a:extLst>
                    <a:ext uri="{9D8B030D-6E8A-4147-A177-3AD203B41FA5}">
                      <a16:colId xmlns:a16="http://schemas.microsoft.com/office/drawing/2014/main" val="20006"/>
                    </a:ext>
                  </a:extLst>
                </a:gridCol>
                <a:gridCol w="815975">
                  <a:extLst>
                    <a:ext uri="{9D8B030D-6E8A-4147-A177-3AD203B41FA5}">
                      <a16:colId xmlns:a16="http://schemas.microsoft.com/office/drawing/2014/main" val="20007"/>
                    </a:ext>
                  </a:extLst>
                </a:gridCol>
              </a:tblGrid>
              <a:tr h="0">
                <a:tc rowSpan="2">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5</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2</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4</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0</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0</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1</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rgbClr val="333399"/>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1</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2</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1</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33399"/>
                          </a:solidFill>
                          <a:effectLst/>
                          <a:latin typeface="Times New Roman" pitchFamily="18" charset="0"/>
                          <a:ea typeface="Arial Unicode MS" pitchFamily="34" charset="-128"/>
                          <a:cs typeface="Times New Roman" pitchFamily="18" charset="0"/>
                        </a:rPr>
                        <a:t>2</a:t>
                      </a:r>
                      <a:endParaRPr kumimoji="0" lang="en-US" sz="1600" b="0" i="0" u="none" strike="noStrike" cap="none" normalizeH="0" baseline="0" dirty="0">
                        <a:ln>
                          <a:noFill/>
                        </a:ln>
                        <a:solidFill>
                          <a:srgbClr val="333399"/>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58" name="Object 375"/>
          <p:cNvGraphicFramePr>
            <a:graphicFrameLocks noChangeAspect="1"/>
          </p:cNvGraphicFramePr>
          <p:nvPr/>
        </p:nvGraphicFramePr>
        <p:xfrm>
          <a:off x="2338388" y="4365625"/>
          <a:ext cx="357187" cy="431800"/>
        </p:xfrm>
        <a:graphic>
          <a:graphicData uri="http://schemas.openxmlformats.org/presentationml/2006/ole">
            <mc:AlternateContent xmlns:mc="http://schemas.openxmlformats.org/markup-compatibility/2006">
              <mc:Choice xmlns:v="urn:schemas-microsoft-com:vml" Requires="v">
                <p:oleObj spid="_x0000_s57058" name="Equation" r:id="rId19" imgW="177569" imgH="215619" progId="Equation.DSMT4">
                  <p:embed/>
                </p:oleObj>
              </mc:Choice>
              <mc:Fallback>
                <p:oleObj name="Equation" r:id="rId19" imgW="177569" imgH="215619" progId="Equation.DSMT4">
                  <p:embed/>
                  <p:pic>
                    <p:nvPicPr>
                      <p:cNvPr id="0" name="Object 3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38388" y="4365625"/>
                        <a:ext cx="3571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374"/>
          <p:cNvGraphicFramePr>
            <a:graphicFrameLocks noChangeAspect="1"/>
          </p:cNvGraphicFramePr>
          <p:nvPr/>
        </p:nvGraphicFramePr>
        <p:xfrm>
          <a:off x="2914650" y="4365625"/>
          <a:ext cx="376238" cy="431800"/>
        </p:xfrm>
        <a:graphic>
          <a:graphicData uri="http://schemas.openxmlformats.org/presentationml/2006/ole">
            <mc:AlternateContent xmlns:mc="http://schemas.openxmlformats.org/markup-compatibility/2006">
              <mc:Choice xmlns:v="urn:schemas-microsoft-com:vml" Requires="v">
                <p:oleObj spid="_x0000_s57059" name="Equation" r:id="rId21" imgW="190335" imgH="215713" progId="Equation.DSMT4">
                  <p:embed/>
                </p:oleObj>
              </mc:Choice>
              <mc:Fallback>
                <p:oleObj name="Equation" r:id="rId21" imgW="190335" imgH="215713" progId="Equation.DSMT4">
                  <p:embed/>
                  <p:pic>
                    <p:nvPicPr>
                      <p:cNvPr id="0" name="Object 37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14650" y="4365625"/>
                        <a:ext cx="3762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0" name="Object 373"/>
          <p:cNvGraphicFramePr>
            <a:graphicFrameLocks noChangeAspect="1"/>
          </p:cNvGraphicFramePr>
          <p:nvPr/>
        </p:nvGraphicFramePr>
        <p:xfrm>
          <a:off x="3635375" y="4365625"/>
          <a:ext cx="360363" cy="431800"/>
        </p:xfrm>
        <a:graphic>
          <a:graphicData uri="http://schemas.openxmlformats.org/presentationml/2006/ole">
            <mc:AlternateContent xmlns:mc="http://schemas.openxmlformats.org/markup-compatibility/2006">
              <mc:Choice xmlns:v="urn:schemas-microsoft-com:vml" Requires="v">
                <p:oleObj spid="_x0000_s57060" name="Equation" r:id="rId23" imgW="190500" imgH="228600" progId="Equation.DSMT4">
                  <p:embed/>
                </p:oleObj>
              </mc:Choice>
              <mc:Fallback>
                <p:oleObj name="Equation" r:id="rId23" imgW="190500" imgH="228600" progId="Equation.DSMT4">
                  <p:embed/>
                  <p:pic>
                    <p:nvPicPr>
                      <p:cNvPr id="0" name="Object 37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5375" y="4365625"/>
                        <a:ext cx="360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1" name="Object 372"/>
          <p:cNvGraphicFramePr>
            <a:graphicFrameLocks noChangeAspect="1"/>
          </p:cNvGraphicFramePr>
          <p:nvPr/>
        </p:nvGraphicFramePr>
        <p:xfrm>
          <a:off x="4498975" y="4365625"/>
          <a:ext cx="374650" cy="431800"/>
        </p:xfrm>
        <a:graphic>
          <a:graphicData uri="http://schemas.openxmlformats.org/presentationml/2006/ole">
            <mc:AlternateContent xmlns:mc="http://schemas.openxmlformats.org/markup-compatibility/2006">
              <mc:Choice xmlns:v="urn:schemas-microsoft-com:vml" Requires="v">
                <p:oleObj spid="_x0000_s57061" name="Equation" r:id="rId25" imgW="190335" imgH="215713" progId="Equation.DSMT4">
                  <p:embed/>
                </p:oleObj>
              </mc:Choice>
              <mc:Fallback>
                <p:oleObj name="Equation" r:id="rId25" imgW="190335" imgH="215713" progId="Equation.DSMT4">
                  <p:embed/>
                  <p:pic>
                    <p:nvPicPr>
                      <p:cNvPr id="0" name="Object 37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98975" y="4365625"/>
                        <a:ext cx="3746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2" name="Object 371"/>
          <p:cNvGraphicFramePr>
            <a:graphicFrameLocks noChangeAspect="1"/>
          </p:cNvGraphicFramePr>
          <p:nvPr/>
        </p:nvGraphicFramePr>
        <p:xfrm>
          <a:off x="5219700" y="4365625"/>
          <a:ext cx="431800" cy="431800"/>
        </p:xfrm>
        <a:graphic>
          <a:graphicData uri="http://schemas.openxmlformats.org/presentationml/2006/ole">
            <mc:AlternateContent xmlns:mc="http://schemas.openxmlformats.org/markup-compatibility/2006">
              <mc:Choice xmlns:v="urn:schemas-microsoft-com:vml" Requires="v">
                <p:oleObj spid="_x0000_s57062" name="Equation" r:id="rId27" imgW="190500" imgH="228600" progId="Equation.DSMT4">
                  <p:embed/>
                </p:oleObj>
              </mc:Choice>
              <mc:Fallback>
                <p:oleObj name="Equation" r:id="rId27" imgW="190500" imgH="228600" progId="Equation.DSMT4">
                  <p:embed/>
                  <p:pic>
                    <p:nvPicPr>
                      <p:cNvPr id="0" name="Object 37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19700" y="4365625"/>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3" name="Object 370"/>
          <p:cNvGraphicFramePr>
            <a:graphicFrameLocks noChangeAspect="1"/>
          </p:cNvGraphicFramePr>
          <p:nvPr/>
        </p:nvGraphicFramePr>
        <p:xfrm>
          <a:off x="6083300" y="4365625"/>
          <a:ext cx="360363" cy="431800"/>
        </p:xfrm>
        <a:graphic>
          <a:graphicData uri="http://schemas.openxmlformats.org/presentationml/2006/ole">
            <mc:AlternateContent xmlns:mc="http://schemas.openxmlformats.org/markup-compatibility/2006">
              <mc:Choice xmlns:v="urn:schemas-microsoft-com:vml" Requires="v">
                <p:oleObj spid="_x0000_s57063" name="Equation" r:id="rId29" imgW="190500" imgH="228600" progId="Equation.DSMT4">
                  <p:embed/>
                </p:oleObj>
              </mc:Choice>
              <mc:Fallback>
                <p:oleObj name="Equation" r:id="rId29" imgW="190500" imgH="228600" progId="Equation.DSMT4">
                  <p:embed/>
                  <p:pic>
                    <p:nvPicPr>
                      <p:cNvPr id="0" name="Object 37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83300" y="4365625"/>
                        <a:ext cx="360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4" name="Object 369"/>
          <p:cNvGraphicFramePr>
            <a:graphicFrameLocks noChangeAspect="1"/>
          </p:cNvGraphicFramePr>
          <p:nvPr/>
        </p:nvGraphicFramePr>
        <p:xfrm>
          <a:off x="6875463" y="4365625"/>
          <a:ext cx="358775" cy="431800"/>
        </p:xfrm>
        <a:graphic>
          <a:graphicData uri="http://schemas.openxmlformats.org/presentationml/2006/ole">
            <mc:AlternateContent xmlns:mc="http://schemas.openxmlformats.org/markup-compatibility/2006">
              <mc:Choice xmlns:v="urn:schemas-microsoft-com:vml" Requires="v">
                <p:oleObj spid="_x0000_s57064" name="Equation" r:id="rId31" imgW="190500" imgH="228600" progId="Equation.DSMT4">
                  <p:embed/>
                </p:oleObj>
              </mc:Choice>
              <mc:Fallback>
                <p:oleObj name="Equation" r:id="rId31" imgW="190500" imgH="228600" progId="Equation.DSMT4">
                  <p:embed/>
                  <p:pic>
                    <p:nvPicPr>
                      <p:cNvPr id="0" name="Object 36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875463" y="4365625"/>
                        <a:ext cx="358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5" name="Object 368"/>
          <p:cNvGraphicFramePr>
            <a:graphicFrameLocks noChangeAspect="1"/>
          </p:cNvGraphicFramePr>
          <p:nvPr/>
        </p:nvGraphicFramePr>
        <p:xfrm>
          <a:off x="2338388" y="4870450"/>
          <a:ext cx="360362" cy="431800"/>
        </p:xfrm>
        <a:graphic>
          <a:graphicData uri="http://schemas.openxmlformats.org/presentationml/2006/ole">
            <mc:AlternateContent xmlns:mc="http://schemas.openxmlformats.org/markup-compatibility/2006">
              <mc:Choice xmlns:v="urn:schemas-microsoft-com:vml" Requires="v">
                <p:oleObj spid="_x0000_s57065" name="Equation" r:id="rId33" imgW="177569" imgH="215619" progId="Equation.DSMT4">
                  <p:embed/>
                </p:oleObj>
              </mc:Choice>
              <mc:Fallback>
                <p:oleObj name="Equation" r:id="rId33" imgW="177569" imgH="215619" progId="Equation.DSMT4">
                  <p:embed/>
                  <p:pic>
                    <p:nvPicPr>
                      <p:cNvPr id="0" name="Object 36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38388" y="4870450"/>
                        <a:ext cx="3603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6" name="Object 367"/>
          <p:cNvGraphicFramePr>
            <a:graphicFrameLocks noChangeAspect="1"/>
          </p:cNvGraphicFramePr>
          <p:nvPr/>
        </p:nvGraphicFramePr>
        <p:xfrm>
          <a:off x="2843213" y="4870450"/>
          <a:ext cx="376237" cy="431800"/>
        </p:xfrm>
        <a:graphic>
          <a:graphicData uri="http://schemas.openxmlformats.org/presentationml/2006/ole">
            <mc:AlternateContent xmlns:mc="http://schemas.openxmlformats.org/markup-compatibility/2006">
              <mc:Choice xmlns:v="urn:schemas-microsoft-com:vml" Requires="v">
                <p:oleObj spid="_x0000_s57066" name="Equation" r:id="rId35" imgW="190335" imgH="215713" progId="Equation.DSMT4">
                  <p:embed/>
                </p:oleObj>
              </mc:Choice>
              <mc:Fallback>
                <p:oleObj name="Equation" r:id="rId35" imgW="190335" imgH="215713" progId="Equation.DSMT4">
                  <p:embed/>
                  <p:pic>
                    <p:nvPicPr>
                      <p:cNvPr id="0" name="Object 36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843213" y="4870450"/>
                        <a:ext cx="3762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7" name="Object 366"/>
          <p:cNvGraphicFramePr>
            <a:graphicFrameLocks noChangeAspect="1"/>
          </p:cNvGraphicFramePr>
          <p:nvPr/>
        </p:nvGraphicFramePr>
        <p:xfrm>
          <a:off x="3563938" y="4868863"/>
          <a:ext cx="360362" cy="431800"/>
        </p:xfrm>
        <a:graphic>
          <a:graphicData uri="http://schemas.openxmlformats.org/presentationml/2006/ole">
            <mc:AlternateContent xmlns:mc="http://schemas.openxmlformats.org/markup-compatibility/2006">
              <mc:Choice xmlns:v="urn:schemas-microsoft-com:vml" Requires="v">
                <p:oleObj spid="_x0000_s57067" name="Equation" r:id="rId37" imgW="190500" imgH="228600" progId="Equation.DSMT4">
                  <p:embed/>
                </p:oleObj>
              </mc:Choice>
              <mc:Fallback>
                <p:oleObj name="Equation" r:id="rId37" imgW="190500" imgH="228600" progId="Equation.DSMT4">
                  <p:embed/>
                  <p:pic>
                    <p:nvPicPr>
                      <p:cNvPr id="0" name="Object 36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563938" y="4868863"/>
                        <a:ext cx="3603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 name="Object 365"/>
          <p:cNvGraphicFramePr>
            <a:graphicFrameLocks noChangeAspect="1"/>
          </p:cNvGraphicFramePr>
          <p:nvPr/>
        </p:nvGraphicFramePr>
        <p:xfrm>
          <a:off x="4356100" y="4868863"/>
          <a:ext cx="504825" cy="360362"/>
        </p:xfrm>
        <a:graphic>
          <a:graphicData uri="http://schemas.openxmlformats.org/presentationml/2006/ole">
            <mc:AlternateContent xmlns:mc="http://schemas.openxmlformats.org/markup-compatibility/2006">
              <mc:Choice xmlns:v="urn:schemas-microsoft-com:vml" Requires="v">
                <p:oleObj spid="_x0000_s57068" name="Equation" r:id="rId39" imgW="330057" imgH="215806" progId="Equation.DSMT4">
                  <p:embed/>
                </p:oleObj>
              </mc:Choice>
              <mc:Fallback>
                <p:oleObj name="Equation" r:id="rId39" imgW="330057" imgH="215806" progId="Equation.DSMT4">
                  <p:embed/>
                  <p:pic>
                    <p:nvPicPr>
                      <p:cNvPr id="0" name="Object 36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56100" y="4868863"/>
                        <a:ext cx="5048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9" name="Object 364"/>
          <p:cNvGraphicFramePr>
            <a:graphicFrameLocks noChangeAspect="1"/>
          </p:cNvGraphicFramePr>
          <p:nvPr/>
        </p:nvGraphicFramePr>
        <p:xfrm>
          <a:off x="5148263" y="4868863"/>
          <a:ext cx="576262" cy="360362"/>
        </p:xfrm>
        <a:graphic>
          <a:graphicData uri="http://schemas.openxmlformats.org/presentationml/2006/ole">
            <mc:AlternateContent xmlns:mc="http://schemas.openxmlformats.org/markup-compatibility/2006">
              <mc:Choice xmlns:v="urn:schemas-microsoft-com:vml" Requires="v">
                <p:oleObj spid="_x0000_s57069" name="Equation" r:id="rId41" imgW="330200" imgH="228600" progId="Equation.DSMT4">
                  <p:embed/>
                </p:oleObj>
              </mc:Choice>
              <mc:Fallback>
                <p:oleObj name="Equation" r:id="rId41" imgW="330200" imgH="228600" progId="Equation.DSMT4">
                  <p:embed/>
                  <p:pic>
                    <p:nvPicPr>
                      <p:cNvPr id="0" name="Object 36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148263" y="4868863"/>
                        <a:ext cx="5762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0" name="Object 363"/>
          <p:cNvGraphicFramePr>
            <a:graphicFrameLocks noChangeAspect="1"/>
          </p:cNvGraphicFramePr>
          <p:nvPr/>
        </p:nvGraphicFramePr>
        <p:xfrm>
          <a:off x="6011863" y="4868863"/>
          <a:ext cx="504825" cy="358775"/>
        </p:xfrm>
        <a:graphic>
          <a:graphicData uri="http://schemas.openxmlformats.org/presentationml/2006/ole">
            <mc:AlternateContent xmlns:mc="http://schemas.openxmlformats.org/markup-compatibility/2006">
              <mc:Choice xmlns:v="urn:schemas-microsoft-com:vml" Requires="v">
                <p:oleObj spid="_x0000_s57070" name="Equation" r:id="rId43" imgW="342751" imgH="228501" progId="Equation.DSMT4">
                  <p:embed/>
                </p:oleObj>
              </mc:Choice>
              <mc:Fallback>
                <p:oleObj name="Equation" r:id="rId43" imgW="342751" imgH="228501" progId="Equation.DSMT4">
                  <p:embed/>
                  <p:pic>
                    <p:nvPicPr>
                      <p:cNvPr id="0" name="Object 36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011863" y="4868863"/>
                        <a:ext cx="504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1" name="Object 362"/>
          <p:cNvGraphicFramePr>
            <a:graphicFrameLocks noChangeAspect="1"/>
          </p:cNvGraphicFramePr>
          <p:nvPr/>
        </p:nvGraphicFramePr>
        <p:xfrm>
          <a:off x="6659563" y="4868863"/>
          <a:ext cx="790575" cy="360362"/>
        </p:xfrm>
        <a:graphic>
          <a:graphicData uri="http://schemas.openxmlformats.org/presentationml/2006/ole">
            <mc:AlternateContent xmlns:mc="http://schemas.openxmlformats.org/markup-compatibility/2006">
              <mc:Choice xmlns:v="urn:schemas-microsoft-com:vml" Requires="v">
                <p:oleObj spid="_x0000_s57071" name="Equation" r:id="rId45" imgW="482391" imgH="228501" progId="Equation.DSMT4">
                  <p:embed/>
                </p:oleObj>
              </mc:Choice>
              <mc:Fallback>
                <p:oleObj name="Equation" r:id="rId45" imgW="482391" imgH="228501" progId="Equation.DSMT4">
                  <p:embed/>
                  <p:pic>
                    <p:nvPicPr>
                      <p:cNvPr id="0" name="Object 36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659563" y="4868863"/>
                        <a:ext cx="79057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2" name="Object 361"/>
          <p:cNvGraphicFramePr>
            <a:graphicFrameLocks noChangeAspect="1"/>
          </p:cNvGraphicFramePr>
          <p:nvPr/>
        </p:nvGraphicFramePr>
        <p:xfrm>
          <a:off x="1752600" y="5410200"/>
          <a:ext cx="457200" cy="341313"/>
        </p:xfrm>
        <a:graphic>
          <a:graphicData uri="http://schemas.openxmlformats.org/presentationml/2006/ole">
            <mc:AlternateContent xmlns:mc="http://schemas.openxmlformats.org/markup-compatibility/2006">
              <mc:Choice xmlns:v="urn:schemas-microsoft-com:vml" Requires="v">
                <p:oleObj spid="_x0000_s57072" name="Equation" r:id="rId47" imgW="203040" imgH="228600" progId="Equation.DSMT4">
                  <p:embed/>
                </p:oleObj>
              </mc:Choice>
              <mc:Fallback>
                <p:oleObj name="Equation" r:id="rId47" imgW="203040" imgH="228600" progId="Equation.DSMT4">
                  <p:embed/>
                  <p:pic>
                    <p:nvPicPr>
                      <p:cNvPr id="0" name="Object 36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752600" y="5410200"/>
                        <a:ext cx="4572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3" name="Object 360"/>
          <p:cNvGraphicFramePr>
            <a:graphicFrameLocks noChangeAspect="1"/>
          </p:cNvGraphicFramePr>
          <p:nvPr/>
        </p:nvGraphicFramePr>
        <p:xfrm>
          <a:off x="1752600" y="5943600"/>
          <a:ext cx="457200" cy="341313"/>
        </p:xfrm>
        <a:graphic>
          <a:graphicData uri="http://schemas.openxmlformats.org/presentationml/2006/ole">
            <mc:AlternateContent xmlns:mc="http://schemas.openxmlformats.org/markup-compatibility/2006">
              <mc:Choice xmlns:v="urn:schemas-microsoft-com:vml" Requires="v">
                <p:oleObj spid="_x0000_s57073" name="Equation" r:id="rId49" imgW="215640" imgH="228600" progId="Equation.DSMT4">
                  <p:embed/>
                </p:oleObj>
              </mc:Choice>
              <mc:Fallback>
                <p:oleObj name="Equation" r:id="rId49" imgW="215640" imgH="228600" progId="Equation.DSMT4">
                  <p:embed/>
                  <p:pic>
                    <p:nvPicPr>
                      <p:cNvPr id="0" name="Object 360"/>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752600" y="5943600"/>
                        <a:ext cx="4572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itle 2"/>
          <p:cNvSpPr txBox="1">
            <a:spLocks/>
          </p:cNvSpPr>
          <p:nvPr/>
        </p:nvSpPr>
        <p:spPr>
          <a:xfrm>
            <a:off x="457200" y="381000"/>
            <a:ext cx="8229600" cy="609600"/>
          </a:xfrm>
          <a:prstGeom prst="rect">
            <a:avLst/>
          </a:prstGeom>
        </p:spPr>
        <p:txBody>
          <a:bodyPr/>
          <a:lstStyle/>
          <a:p>
            <a:pPr marL="0" marR="0" lvl="0" indent="0" defTabSz="914400" latinLnBrk="0">
              <a:lnSpc>
                <a:spcPct val="100000"/>
              </a:lnSpc>
              <a:buClrTx/>
              <a:buSzTx/>
              <a:buFontTx/>
              <a:buNone/>
              <a:tabLst/>
              <a:defRPr/>
            </a:pPr>
            <a:r>
              <a:rPr lang="en-US" sz="2800" b="1" dirty="0">
                <a:solidFill>
                  <a:srgbClr val="002060"/>
                </a:solidFill>
                <a:latin typeface="+mj-lt"/>
                <a:ea typeface="+mj-ea"/>
                <a:cs typeface="+mj-cs"/>
              </a:rPr>
              <a:t>Step 2: </a:t>
            </a:r>
            <a:r>
              <a:rPr lang="en-US" sz="2800" b="1" dirty="0" err="1">
                <a:solidFill>
                  <a:srgbClr val="002060"/>
                </a:solidFill>
                <a:latin typeface="+mj-lt"/>
                <a:ea typeface="+mj-ea"/>
                <a:cs typeface="+mj-cs"/>
              </a:rPr>
              <a:t>Khảo</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sát</a:t>
            </a:r>
            <a:r>
              <a:rPr lang="en-US" sz="2800" b="1" dirty="0">
                <a:solidFill>
                  <a:srgbClr val="002060"/>
                </a:solidFill>
                <a:latin typeface="+mj-lt"/>
                <a:ea typeface="+mj-ea"/>
                <a:cs typeface="+mj-cs"/>
              </a:rPr>
              <a:t> ý </a:t>
            </a:r>
            <a:r>
              <a:rPr lang="en-US" sz="2800" b="1" dirty="0" err="1">
                <a:solidFill>
                  <a:srgbClr val="002060"/>
                </a:solidFill>
                <a:latin typeface="+mj-lt"/>
                <a:ea typeface="+mj-ea"/>
                <a:cs typeface="+mj-cs"/>
              </a:rPr>
              <a:t>kiến</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chuyên</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gia</a:t>
            </a:r>
            <a:r>
              <a:rPr lang="en-US" sz="2800" b="1" dirty="0">
                <a:solidFill>
                  <a:srgbClr val="002060"/>
                </a:solidFill>
                <a:latin typeface="+mj-lt"/>
                <a:ea typeface="+mj-ea"/>
                <a:cs typeface="+mj-cs"/>
              </a:rPr>
              <a:t> (t.)</a:t>
            </a:r>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sz="quarter" idx="2"/>
          </p:nvPr>
        </p:nvGraphicFramePr>
        <p:xfrm>
          <a:off x="5715000" y="1143000"/>
          <a:ext cx="1872208" cy="1112520"/>
        </p:xfrm>
        <a:graphic>
          <a:graphicData uri="http://schemas.openxmlformats.org/drawingml/2006/table">
            <a:tbl>
              <a:tblPr firstRow="1" bandRow="1">
                <a:tableStyleId>{5C22544A-7EE6-4342-B048-85BDC9FD1C3A}</a:tableStyleId>
              </a:tblPr>
              <a:tblGrid>
                <a:gridCol w="497529">
                  <a:extLst>
                    <a:ext uri="{9D8B030D-6E8A-4147-A177-3AD203B41FA5}">
                      <a16:colId xmlns:a16="http://schemas.microsoft.com/office/drawing/2014/main" val="20000"/>
                    </a:ext>
                  </a:extLst>
                </a:gridCol>
                <a:gridCol w="582590">
                  <a:extLst>
                    <a:ext uri="{9D8B030D-6E8A-4147-A177-3AD203B41FA5}">
                      <a16:colId xmlns:a16="http://schemas.microsoft.com/office/drawing/2014/main" val="20001"/>
                    </a:ext>
                  </a:extLst>
                </a:gridCol>
                <a:gridCol w="792089">
                  <a:extLst>
                    <a:ext uri="{9D8B030D-6E8A-4147-A177-3AD203B41FA5}">
                      <a16:colId xmlns:a16="http://schemas.microsoft.com/office/drawing/2014/main" val="20002"/>
                    </a:ext>
                  </a:extLst>
                </a:gridCol>
              </a:tblGrid>
              <a:tr h="370840">
                <a:tc>
                  <a:txBody>
                    <a:bodyPr/>
                    <a:lstStyle/>
                    <a:p>
                      <a:endParaRPr lang="vi-VN" sz="1600" dirty="0">
                        <a:solidFill>
                          <a:srgbClr val="333399"/>
                        </a:solidFill>
                      </a:endParaRPr>
                    </a:p>
                  </a:txBody>
                  <a:tcPr>
                    <a:solidFill>
                      <a:srgbClr val="FFCC00"/>
                    </a:solidFill>
                  </a:tcPr>
                </a:tc>
                <a:tc>
                  <a:txBody>
                    <a:bodyPr/>
                    <a:lstStyle/>
                    <a:p>
                      <a:r>
                        <a:rPr lang="vi-VN" sz="1600" dirty="0">
                          <a:solidFill>
                            <a:srgbClr val="333399"/>
                          </a:solidFill>
                        </a:rPr>
                        <a:t>c1</a:t>
                      </a:r>
                    </a:p>
                  </a:txBody>
                  <a:tcPr>
                    <a:solidFill>
                      <a:srgbClr val="FFCC00"/>
                    </a:solidFill>
                  </a:tcPr>
                </a:tc>
                <a:tc>
                  <a:txBody>
                    <a:bodyPr/>
                    <a:lstStyle/>
                    <a:p>
                      <a:r>
                        <a:rPr lang="vi-VN" sz="1600" dirty="0">
                          <a:solidFill>
                            <a:srgbClr val="333399"/>
                          </a:solidFill>
                        </a:rPr>
                        <a:t>c2</a:t>
                      </a:r>
                    </a:p>
                  </a:txBody>
                  <a:tcPr>
                    <a:solidFill>
                      <a:srgbClr val="FFCC00"/>
                    </a:solidFill>
                  </a:tcPr>
                </a:tc>
                <a:extLst>
                  <a:ext uri="{0D108BD9-81ED-4DB2-BD59-A6C34878D82A}">
                    <a16:rowId xmlns:a16="http://schemas.microsoft.com/office/drawing/2014/main" val="10000"/>
                  </a:ext>
                </a:extLst>
              </a:tr>
              <a:tr h="370840">
                <a:tc>
                  <a:txBody>
                    <a:bodyPr/>
                    <a:lstStyle/>
                    <a:p>
                      <a:r>
                        <a:rPr lang="vi-VN" sz="1600" dirty="0">
                          <a:solidFill>
                            <a:srgbClr val="333399"/>
                          </a:solidFill>
                        </a:rPr>
                        <a:t>c1</a:t>
                      </a:r>
                    </a:p>
                  </a:txBody>
                  <a:tcPr>
                    <a:solidFill>
                      <a:srgbClr val="FFCC00"/>
                    </a:solidFill>
                  </a:tcPr>
                </a:tc>
                <a:tc>
                  <a:txBody>
                    <a:bodyPr/>
                    <a:lstStyle/>
                    <a:p>
                      <a:endParaRPr lang="vi-VN" sz="1600" dirty="0">
                        <a:solidFill>
                          <a:srgbClr val="333399"/>
                        </a:solidFill>
                      </a:endParaRPr>
                    </a:p>
                  </a:txBody>
                  <a:tcPr>
                    <a:solidFill>
                      <a:srgbClr val="FFCC00"/>
                    </a:solidFill>
                  </a:tcPr>
                </a:tc>
                <a:tc>
                  <a:txBody>
                    <a:bodyPr/>
                    <a:lstStyle/>
                    <a:p>
                      <a:endParaRPr lang="vi-VN" sz="1600" dirty="0">
                        <a:solidFill>
                          <a:srgbClr val="333399"/>
                        </a:solidFill>
                      </a:endParaRPr>
                    </a:p>
                  </a:txBody>
                  <a:tcPr>
                    <a:solidFill>
                      <a:srgbClr val="FFCC00"/>
                    </a:solidFill>
                  </a:tcPr>
                </a:tc>
                <a:extLst>
                  <a:ext uri="{0D108BD9-81ED-4DB2-BD59-A6C34878D82A}">
                    <a16:rowId xmlns:a16="http://schemas.microsoft.com/office/drawing/2014/main" val="10001"/>
                  </a:ext>
                </a:extLst>
              </a:tr>
              <a:tr h="370840">
                <a:tc>
                  <a:txBody>
                    <a:bodyPr/>
                    <a:lstStyle/>
                    <a:p>
                      <a:r>
                        <a:rPr lang="vi-VN" sz="1600" dirty="0">
                          <a:solidFill>
                            <a:srgbClr val="333399"/>
                          </a:solidFill>
                        </a:rPr>
                        <a:t>c2</a:t>
                      </a:r>
                    </a:p>
                  </a:txBody>
                  <a:tcPr>
                    <a:solidFill>
                      <a:srgbClr val="FFCC00"/>
                    </a:solidFill>
                  </a:tcPr>
                </a:tc>
                <a:tc>
                  <a:txBody>
                    <a:bodyPr/>
                    <a:lstStyle/>
                    <a:p>
                      <a:endParaRPr lang="vi-VN" sz="1600" dirty="0">
                        <a:solidFill>
                          <a:srgbClr val="333399"/>
                        </a:solidFill>
                      </a:endParaRPr>
                    </a:p>
                  </a:txBody>
                  <a:tcPr>
                    <a:solidFill>
                      <a:srgbClr val="FFCC00"/>
                    </a:solidFill>
                  </a:tcPr>
                </a:tc>
                <a:tc>
                  <a:txBody>
                    <a:bodyPr/>
                    <a:lstStyle/>
                    <a:p>
                      <a:endParaRPr lang="vi-VN" sz="1600" dirty="0">
                        <a:solidFill>
                          <a:srgbClr val="333399"/>
                        </a:solidFill>
                      </a:endParaRPr>
                    </a:p>
                  </a:txBody>
                  <a:tcPr>
                    <a:solidFill>
                      <a:srgbClr val="FFCC00"/>
                    </a:solidFill>
                  </a:tcPr>
                </a:tc>
                <a:extLst>
                  <a:ext uri="{0D108BD9-81ED-4DB2-BD59-A6C34878D82A}">
                    <a16:rowId xmlns:a16="http://schemas.microsoft.com/office/drawing/2014/main" val="10002"/>
                  </a:ext>
                </a:extLst>
              </a:tr>
            </a:tbl>
          </a:graphicData>
        </a:graphic>
      </p:graphicFrame>
      <p:graphicFrame>
        <p:nvGraphicFramePr>
          <p:cNvPr id="22" name="Content Placeholder 21"/>
          <p:cNvGraphicFramePr>
            <a:graphicFrameLocks noGrp="1"/>
          </p:cNvGraphicFramePr>
          <p:nvPr>
            <p:ph sz="quarter" idx="3"/>
          </p:nvPr>
        </p:nvGraphicFramePr>
        <p:xfrm>
          <a:off x="7924800" y="1143000"/>
          <a:ext cx="792088" cy="11074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tblGrid>
              <a:tr h="298832">
                <a:tc>
                  <a:txBody>
                    <a:bodyPr/>
                    <a:lstStyle/>
                    <a:p>
                      <a:r>
                        <a:rPr lang="vi-VN" dirty="0"/>
                        <a:t>w</a:t>
                      </a:r>
                    </a:p>
                  </a:txBody>
                  <a:tcPr>
                    <a:solidFill>
                      <a:schemeClr val="accent2"/>
                    </a:solidFill>
                  </a:tcPr>
                </a:tc>
                <a:extLst>
                  <a:ext uri="{0D108BD9-81ED-4DB2-BD59-A6C34878D82A}">
                    <a16:rowId xmlns:a16="http://schemas.microsoft.com/office/drawing/2014/main" val="10000"/>
                  </a:ext>
                </a:extLst>
              </a:tr>
              <a:tr h="370840">
                <a:tc>
                  <a:txBody>
                    <a:bodyPr/>
                    <a:lstStyle/>
                    <a:p>
                      <a:r>
                        <a:rPr lang="vi-VN" dirty="0"/>
                        <a:t>w1</a:t>
                      </a:r>
                    </a:p>
                  </a:txBody>
                  <a:tcPr>
                    <a:solidFill>
                      <a:schemeClr val="accent2"/>
                    </a:solidFill>
                  </a:tcPr>
                </a:tc>
                <a:extLst>
                  <a:ext uri="{0D108BD9-81ED-4DB2-BD59-A6C34878D82A}">
                    <a16:rowId xmlns:a16="http://schemas.microsoft.com/office/drawing/2014/main" val="10001"/>
                  </a:ext>
                </a:extLst>
              </a:tr>
              <a:tr h="370840">
                <a:tc>
                  <a:txBody>
                    <a:bodyPr/>
                    <a:lstStyle/>
                    <a:p>
                      <a:r>
                        <a:rPr lang="vi-VN" dirty="0"/>
                        <a:t>w2</a:t>
                      </a:r>
                    </a:p>
                  </a:txBody>
                  <a:tcPr>
                    <a:solidFill>
                      <a:schemeClr val="accent2"/>
                    </a:solidFill>
                  </a:tcPr>
                </a:tc>
                <a:extLst>
                  <a:ext uri="{0D108BD9-81ED-4DB2-BD59-A6C34878D82A}">
                    <a16:rowId xmlns:a16="http://schemas.microsoft.com/office/drawing/2014/main" val="10002"/>
                  </a:ext>
                </a:extLst>
              </a:tr>
            </a:tbl>
          </a:graphicData>
        </a:graphic>
      </p:graphicFrame>
      <p:sp>
        <p:nvSpPr>
          <p:cNvPr id="3088" name="Text Box 6"/>
          <p:cNvSpPr txBox="1">
            <a:spLocks noChangeArrowheads="1"/>
          </p:cNvSpPr>
          <p:nvPr/>
        </p:nvSpPr>
        <p:spPr bwMode="auto">
          <a:xfrm>
            <a:off x="510346" y="1235121"/>
            <a:ext cx="4191000" cy="646331"/>
          </a:xfrm>
          <a:prstGeom prst="rect">
            <a:avLst/>
          </a:prstGeom>
          <a:noFill/>
          <a:ln w="9525" algn="ctr">
            <a:solidFill>
              <a:schemeClr val="tx1"/>
            </a:solidFill>
            <a:miter lim="800000"/>
            <a:headEnd/>
            <a:tailEnd/>
          </a:ln>
        </p:spPr>
        <p:txBody>
          <a:bodyPr wrap="square">
            <a:spAutoFit/>
          </a:bodyPr>
          <a:lstStyle/>
          <a:p>
            <a:pPr algn="ctr"/>
            <a:r>
              <a:rPr lang="vi-VN" sz="1400" b="1" dirty="0"/>
              <a:t>  </a:t>
            </a:r>
            <a:r>
              <a:rPr lang="vi-VN" dirty="0">
                <a:solidFill>
                  <a:srgbClr val="333399"/>
                </a:solidFill>
                <a:latin typeface="+mn-lt"/>
              </a:rPr>
              <a:t>3.1. Tính xác suất cơ sở</a:t>
            </a:r>
            <a:r>
              <a:rPr lang="en-US" dirty="0">
                <a:solidFill>
                  <a:srgbClr val="333399"/>
                </a:solidFill>
                <a:latin typeface="+mn-lt"/>
              </a:rPr>
              <a:t> </a:t>
            </a:r>
            <a:r>
              <a:rPr lang="en-US" dirty="0" err="1">
                <a:solidFill>
                  <a:srgbClr val="333399"/>
                </a:solidFill>
                <a:latin typeface="+mn-lt"/>
              </a:rPr>
              <a:t>nhóm</a:t>
            </a:r>
            <a:r>
              <a:rPr lang="en-US" dirty="0">
                <a:solidFill>
                  <a:srgbClr val="333399"/>
                </a:solidFill>
                <a:latin typeface="+mn-lt"/>
              </a:rPr>
              <a:t> </a:t>
            </a:r>
            <a:r>
              <a:rPr lang="vi-VN" dirty="0">
                <a:solidFill>
                  <a:srgbClr val="333399"/>
                </a:solidFill>
                <a:latin typeface="+mn-lt"/>
              </a:rPr>
              <a:t>tiêu chí </a:t>
            </a:r>
            <a:r>
              <a:rPr lang="en-US" dirty="0">
                <a:solidFill>
                  <a:srgbClr val="333399"/>
                </a:solidFill>
                <a:latin typeface="+mn-lt"/>
              </a:rPr>
              <a:t> </a:t>
            </a:r>
            <a:r>
              <a:rPr lang="vi-VN" dirty="0">
                <a:solidFill>
                  <a:srgbClr val="333399"/>
                </a:solidFill>
                <a:latin typeface="+mn-lt"/>
              </a:rPr>
              <a:t>và </a:t>
            </a:r>
            <a:r>
              <a:rPr lang="en-US" dirty="0" err="1">
                <a:solidFill>
                  <a:srgbClr val="333399"/>
                </a:solidFill>
                <a:latin typeface="+mn-lt"/>
              </a:rPr>
              <a:t>nhóm</a:t>
            </a:r>
            <a:r>
              <a:rPr lang="en-US" dirty="0">
                <a:solidFill>
                  <a:srgbClr val="333399"/>
                </a:solidFill>
                <a:latin typeface="+mn-lt"/>
              </a:rPr>
              <a:t> </a:t>
            </a:r>
            <a:r>
              <a:rPr lang="en-US" dirty="0" err="1">
                <a:solidFill>
                  <a:srgbClr val="333399"/>
                </a:solidFill>
                <a:latin typeface="+mn-lt"/>
              </a:rPr>
              <a:t>phương</a:t>
            </a:r>
            <a:r>
              <a:rPr lang="en-US" dirty="0">
                <a:solidFill>
                  <a:srgbClr val="333399"/>
                </a:solidFill>
                <a:latin typeface="+mn-lt"/>
              </a:rPr>
              <a:t> </a:t>
            </a:r>
            <a:r>
              <a:rPr lang="en-US" dirty="0" err="1">
                <a:solidFill>
                  <a:srgbClr val="333399"/>
                </a:solidFill>
                <a:latin typeface="+mn-lt"/>
              </a:rPr>
              <a:t>án</a:t>
            </a:r>
            <a:endParaRPr lang="ru-RU" dirty="0">
              <a:solidFill>
                <a:srgbClr val="333399"/>
              </a:solidFill>
              <a:latin typeface="+mn-lt"/>
            </a:endParaRPr>
          </a:p>
        </p:txBody>
      </p:sp>
      <p:sp>
        <p:nvSpPr>
          <p:cNvPr id="3089" name="Text Box 9"/>
          <p:cNvSpPr txBox="1">
            <a:spLocks noChangeArrowheads="1"/>
          </p:cNvSpPr>
          <p:nvPr/>
        </p:nvSpPr>
        <p:spPr bwMode="auto">
          <a:xfrm>
            <a:off x="510346" y="2027283"/>
            <a:ext cx="4191000" cy="646331"/>
          </a:xfrm>
          <a:prstGeom prst="rect">
            <a:avLst/>
          </a:prstGeom>
          <a:noFill/>
          <a:ln w="9525" algn="ctr">
            <a:solidFill>
              <a:schemeClr val="tx1"/>
            </a:solidFill>
            <a:miter lim="800000"/>
            <a:headEnd/>
            <a:tailEnd/>
          </a:ln>
        </p:spPr>
        <p:txBody>
          <a:bodyPr wrap="square">
            <a:spAutoFit/>
          </a:bodyPr>
          <a:lstStyle/>
          <a:p>
            <a:pPr algn="ctr"/>
            <a:r>
              <a:rPr lang="vi-VN" dirty="0">
                <a:solidFill>
                  <a:srgbClr val="333399"/>
                </a:solidFill>
                <a:latin typeface="+mn-lt"/>
              </a:rPr>
              <a:t>3.2. Tính hàm niềm tin và hàm sự thực</a:t>
            </a:r>
            <a:r>
              <a:rPr lang="en-US" dirty="0">
                <a:solidFill>
                  <a:srgbClr val="333399"/>
                </a:solidFill>
                <a:latin typeface="+mn-lt"/>
              </a:rPr>
              <a:t> </a:t>
            </a:r>
            <a:r>
              <a:rPr lang="en-US" dirty="0" err="1">
                <a:solidFill>
                  <a:srgbClr val="333399"/>
                </a:solidFill>
                <a:latin typeface="+mn-lt"/>
              </a:rPr>
              <a:t>nhóm</a:t>
            </a:r>
            <a:r>
              <a:rPr lang="en-US" dirty="0">
                <a:solidFill>
                  <a:srgbClr val="333399"/>
                </a:solidFill>
                <a:latin typeface="+mn-lt"/>
              </a:rPr>
              <a:t> </a:t>
            </a:r>
            <a:r>
              <a:rPr lang="vi-VN" dirty="0">
                <a:solidFill>
                  <a:srgbClr val="333399"/>
                </a:solidFill>
                <a:latin typeface="+mn-lt"/>
              </a:rPr>
              <a:t>các tiêu chí</a:t>
            </a:r>
            <a:endParaRPr lang="ru-RU" dirty="0">
              <a:solidFill>
                <a:srgbClr val="333399"/>
              </a:solidFill>
              <a:latin typeface="+mn-lt"/>
            </a:endParaRPr>
          </a:p>
        </p:txBody>
      </p:sp>
      <p:sp>
        <p:nvSpPr>
          <p:cNvPr id="3090" name="Text Box 12"/>
          <p:cNvSpPr txBox="1">
            <a:spLocks noChangeArrowheads="1"/>
          </p:cNvSpPr>
          <p:nvPr/>
        </p:nvSpPr>
        <p:spPr bwMode="auto">
          <a:xfrm>
            <a:off x="510346" y="2892471"/>
            <a:ext cx="4191000" cy="647700"/>
          </a:xfrm>
          <a:prstGeom prst="rect">
            <a:avLst/>
          </a:prstGeom>
          <a:noFill/>
          <a:ln w="9525" algn="ctr">
            <a:solidFill>
              <a:schemeClr val="tx1"/>
            </a:solidFill>
            <a:miter lim="800000"/>
            <a:headEnd/>
            <a:tailEnd/>
          </a:ln>
        </p:spPr>
        <p:txBody>
          <a:bodyPr/>
          <a:lstStyle/>
          <a:p>
            <a:pPr algn="ctr"/>
            <a:r>
              <a:rPr lang="vi-VN" dirty="0">
                <a:solidFill>
                  <a:srgbClr val="333399"/>
                </a:solidFill>
                <a:latin typeface="+mn-lt"/>
              </a:rPr>
              <a:t>3.3. Tính hàm niềm tin và sự thực  </a:t>
            </a:r>
            <a:r>
              <a:rPr lang="en-US" dirty="0" err="1">
                <a:solidFill>
                  <a:srgbClr val="333399"/>
                </a:solidFill>
                <a:latin typeface="+mn-lt"/>
              </a:rPr>
              <a:t>nhóm</a:t>
            </a:r>
            <a:r>
              <a:rPr lang="en-US" dirty="0">
                <a:solidFill>
                  <a:srgbClr val="333399"/>
                </a:solidFill>
                <a:latin typeface="+mn-lt"/>
              </a:rPr>
              <a:t> </a:t>
            </a:r>
            <a:r>
              <a:rPr lang="vi-VN" dirty="0">
                <a:solidFill>
                  <a:srgbClr val="333399"/>
                </a:solidFill>
                <a:latin typeface="+mn-lt"/>
              </a:rPr>
              <a:t>phương án ứng với mỗi tiêu chí</a:t>
            </a:r>
          </a:p>
        </p:txBody>
      </p:sp>
      <p:sp>
        <p:nvSpPr>
          <p:cNvPr id="3092" name="Text Box 19"/>
          <p:cNvSpPr txBox="1">
            <a:spLocks noChangeArrowheads="1"/>
          </p:cNvSpPr>
          <p:nvPr/>
        </p:nvSpPr>
        <p:spPr bwMode="auto">
          <a:xfrm>
            <a:off x="510346" y="3827508"/>
            <a:ext cx="4191000" cy="369332"/>
          </a:xfrm>
          <a:prstGeom prst="rect">
            <a:avLst/>
          </a:prstGeom>
          <a:noFill/>
          <a:ln w="9525" algn="ctr">
            <a:solidFill>
              <a:schemeClr val="tx1"/>
            </a:solidFill>
            <a:miter lim="800000"/>
            <a:headEnd/>
            <a:tailEnd/>
          </a:ln>
        </p:spPr>
        <p:txBody>
          <a:bodyPr wrap="square">
            <a:spAutoFit/>
          </a:bodyPr>
          <a:lstStyle/>
          <a:p>
            <a:pPr algn="ctr"/>
            <a:r>
              <a:rPr lang="vi-VN" sz="1400" b="1" dirty="0"/>
              <a:t> </a:t>
            </a:r>
            <a:r>
              <a:rPr lang="vi-VN" dirty="0">
                <a:solidFill>
                  <a:srgbClr val="333399"/>
                </a:solidFill>
                <a:latin typeface="+mn-lt"/>
              </a:rPr>
              <a:t>3.4. Xây dựng bài toán tối ưu</a:t>
            </a:r>
            <a:endParaRPr lang="ru-RU" dirty="0">
              <a:solidFill>
                <a:srgbClr val="333399"/>
              </a:solidFill>
              <a:latin typeface="+mn-lt"/>
            </a:endParaRPr>
          </a:p>
        </p:txBody>
      </p:sp>
      <p:sp>
        <p:nvSpPr>
          <p:cNvPr id="3096" name="Text Box 29"/>
          <p:cNvSpPr txBox="1">
            <a:spLocks noChangeArrowheads="1"/>
          </p:cNvSpPr>
          <p:nvPr/>
        </p:nvSpPr>
        <p:spPr bwMode="auto">
          <a:xfrm>
            <a:off x="510346" y="4435522"/>
            <a:ext cx="4191000" cy="646331"/>
          </a:xfrm>
          <a:prstGeom prst="rect">
            <a:avLst/>
          </a:prstGeom>
          <a:noFill/>
          <a:ln w="9525" algn="ctr">
            <a:solidFill>
              <a:schemeClr val="tx1"/>
            </a:solidFill>
            <a:miter lim="800000"/>
            <a:headEnd/>
            <a:tailEnd/>
          </a:ln>
        </p:spPr>
        <p:txBody>
          <a:bodyPr wrap="square">
            <a:spAutoFit/>
          </a:bodyPr>
          <a:lstStyle/>
          <a:p>
            <a:pPr algn="ctr"/>
            <a:r>
              <a:rPr lang="vi-VN" dirty="0">
                <a:solidFill>
                  <a:srgbClr val="333399"/>
                </a:solidFill>
                <a:latin typeface="+mn-lt"/>
              </a:rPr>
              <a:t>3.5. Tính hàm niềm tin và hàm sự thực </a:t>
            </a:r>
            <a:r>
              <a:rPr lang="en-US" dirty="0" err="1">
                <a:solidFill>
                  <a:srgbClr val="333399"/>
                </a:solidFill>
                <a:latin typeface="+mn-lt"/>
              </a:rPr>
              <a:t>nhóm</a:t>
            </a:r>
            <a:r>
              <a:rPr lang="en-US" dirty="0">
                <a:solidFill>
                  <a:srgbClr val="333399"/>
                </a:solidFill>
                <a:latin typeface="+mn-lt"/>
              </a:rPr>
              <a:t> </a:t>
            </a:r>
            <a:r>
              <a:rPr lang="vi-VN" dirty="0">
                <a:solidFill>
                  <a:srgbClr val="333399"/>
                </a:solidFill>
                <a:latin typeface="+mn-lt"/>
              </a:rPr>
              <a:t>phương án</a:t>
            </a:r>
            <a:endParaRPr lang="ru-RU" dirty="0">
              <a:solidFill>
                <a:srgbClr val="333399"/>
              </a:solidFill>
              <a:latin typeface="+mn-lt"/>
            </a:endParaRPr>
          </a:p>
        </p:txBody>
      </p:sp>
      <p:sp>
        <p:nvSpPr>
          <p:cNvPr id="3098" name="Text Box 37"/>
          <p:cNvSpPr txBox="1">
            <a:spLocks noChangeArrowheads="1"/>
          </p:cNvSpPr>
          <p:nvPr/>
        </p:nvSpPr>
        <p:spPr bwMode="auto">
          <a:xfrm>
            <a:off x="510346" y="5195933"/>
            <a:ext cx="4191000" cy="646331"/>
          </a:xfrm>
          <a:prstGeom prst="rect">
            <a:avLst/>
          </a:prstGeom>
          <a:noFill/>
          <a:ln w="9525" algn="ctr">
            <a:solidFill>
              <a:schemeClr val="tx1"/>
            </a:solidFill>
            <a:miter lim="800000"/>
            <a:headEnd/>
            <a:tailEnd/>
          </a:ln>
        </p:spPr>
        <p:txBody>
          <a:bodyPr wrap="square">
            <a:spAutoFit/>
          </a:bodyPr>
          <a:lstStyle/>
          <a:p>
            <a:pPr marL="342900" indent="-342900" algn="ctr"/>
            <a:r>
              <a:rPr lang="vi-VN" dirty="0">
                <a:solidFill>
                  <a:srgbClr val="333399"/>
                </a:solidFill>
                <a:latin typeface="+mn-lt"/>
              </a:rPr>
              <a:t>3.6. Chuyển các đoạn đánh giá thành đánh giá chính xác</a:t>
            </a:r>
            <a:endParaRPr lang="ru-RU" dirty="0">
              <a:solidFill>
                <a:srgbClr val="333399"/>
              </a:solidFill>
              <a:latin typeface="+mn-lt"/>
            </a:endParaRPr>
          </a:p>
        </p:txBody>
      </p:sp>
      <p:graphicFrame>
        <p:nvGraphicFramePr>
          <p:cNvPr id="23" name="Table 22"/>
          <p:cNvGraphicFramePr>
            <a:graphicFrameLocks noGrp="1"/>
          </p:cNvGraphicFramePr>
          <p:nvPr/>
        </p:nvGraphicFramePr>
        <p:xfrm>
          <a:off x="5426075" y="2438400"/>
          <a:ext cx="2232248" cy="1463040"/>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306034">
                <a:tc>
                  <a:txBody>
                    <a:bodyPr/>
                    <a:lstStyle/>
                    <a:p>
                      <a:r>
                        <a:rPr lang="vi-VN" dirty="0">
                          <a:solidFill>
                            <a:srgbClr val="333399"/>
                          </a:solidFill>
                        </a:rPr>
                        <a:t>c1</a:t>
                      </a:r>
                    </a:p>
                  </a:txBody>
                  <a:tcPr>
                    <a:solidFill>
                      <a:srgbClr val="FFCC00"/>
                    </a:solidFill>
                  </a:tcPr>
                </a:tc>
                <a:tc>
                  <a:txBody>
                    <a:bodyPr/>
                    <a:lstStyle/>
                    <a:p>
                      <a:r>
                        <a:rPr lang="vi-VN" dirty="0">
                          <a:solidFill>
                            <a:srgbClr val="333399"/>
                          </a:solidFill>
                        </a:rPr>
                        <a:t>A1</a:t>
                      </a:r>
                    </a:p>
                  </a:txBody>
                  <a:tcPr>
                    <a:solidFill>
                      <a:srgbClr val="FFCC00"/>
                    </a:solidFill>
                  </a:tcPr>
                </a:tc>
                <a:tc>
                  <a:txBody>
                    <a:bodyPr/>
                    <a:lstStyle/>
                    <a:p>
                      <a:r>
                        <a:rPr lang="vi-VN" dirty="0">
                          <a:solidFill>
                            <a:srgbClr val="333399"/>
                          </a:solidFill>
                        </a:rPr>
                        <a:t>A2</a:t>
                      </a:r>
                    </a:p>
                  </a:txBody>
                  <a:tcPr>
                    <a:solidFill>
                      <a:srgbClr val="FFCC00"/>
                    </a:solidFill>
                  </a:tcPr>
                </a:tc>
                <a:tc>
                  <a:txBody>
                    <a:bodyPr/>
                    <a:lstStyle/>
                    <a:p>
                      <a:r>
                        <a:rPr lang="vi-VN" dirty="0">
                          <a:solidFill>
                            <a:srgbClr val="333399"/>
                          </a:solidFill>
                        </a:rPr>
                        <a:t>A3</a:t>
                      </a:r>
                    </a:p>
                  </a:txBody>
                  <a:tcPr>
                    <a:solidFill>
                      <a:srgbClr val="FFCC00"/>
                    </a:solidFill>
                  </a:tcPr>
                </a:tc>
                <a:extLst>
                  <a:ext uri="{0D108BD9-81ED-4DB2-BD59-A6C34878D82A}">
                    <a16:rowId xmlns:a16="http://schemas.microsoft.com/office/drawing/2014/main" val="10000"/>
                  </a:ext>
                </a:extLst>
              </a:tr>
              <a:tr h="306034">
                <a:tc>
                  <a:txBody>
                    <a:bodyPr/>
                    <a:lstStyle/>
                    <a:p>
                      <a:r>
                        <a:rPr lang="vi-VN" dirty="0">
                          <a:solidFill>
                            <a:srgbClr val="333399"/>
                          </a:solidFill>
                        </a:rPr>
                        <a:t>A1</a:t>
                      </a: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extLst>
                  <a:ext uri="{0D108BD9-81ED-4DB2-BD59-A6C34878D82A}">
                    <a16:rowId xmlns:a16="http://schemas.microsoft.com/office/drawing/2014/main" val="10001"/>
                  </a:ext>
                </a:extLst>
              </a:tr>
              <a:tr h="306034">
                <a:tc>
                  <a:txBody>
                    <a:bodyPr/>
                    <a:lstStyle/>
                    <a:p>
                      <a:r>
                        <a:rPr lang="vi-VN" dirty="0">
                          <a:solidFill>
                            <a:srgbClr val="333399"/>
                          </a:solidFill>
                        </a:rPr>
                        <a:t>A2</a:t>
                      </a: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extLst>
                  <a:ext uri="{0D108BD9-81ED-4DB2-BD59-A6C34878D82A}">
                    <a16:rowId xmlns:a16="http://schemas.microsoft.com/office/drawing/2014/main" val="10002"/>
                  </a:ext>
                </a:extLst>
              </a:tr>
              <a:tr h="306034">
                <a:tc>
                  <a:txBody>
                    <a:bodyPr/>
                    <a:lstStyle/>
                    <a:p>
                      <a:r>
                        <a:rPr lang="vi-VN" dirty="0">
                          <a:solidFill>
                            <a:srgbClr val="333399"/>
                          </a:solidFill>
                        </a:rPr>
                        <a:t>A3</a:t>
                      </a:r>
                    </a:p>
                  </a:txBody>
                  <a:tcPr>
                    <a:solidFill>
                      <a:srgbClr val="FFCC00"/>
                    </a:solidFill>
                  </a:tcPr>
                </a:tc>
                <a:tc>
                  <a:txBody>
                    <a:bodyPr/>
                    <a:lstStyle/>
                    <a:p>
                      <a:endParaRPr lang="vi-VN">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extLst>
                  <a:ext uri="{0D108BD9-81ED-4DB2-BD59-A6C34878D82A}">
                    <a16:rowId xmlns:a16="http://schemas.microsoft.com/office/drawing/2014/main" val="10003"/>
                  </a:ext>
                </a:extLst>
              </a:tr>
            </a:tbl>
          </a:graphicData>
        </a:graphic>
      </p:graphicFrame>
      <p:graphicFrame>
        <p:nvGraphicFramePr>
          <p:cNvPr id="24" name="Content Placeholder 21"/>
          <p:cNvGraphicFramePr>
            <a:graphicFrameLocks/>
          </p:cNvGraphicFramePr>
          <p:nvPr/>
        </p:nvGraphicFramePr>
        <p:xfrm>
          <a:off x="7947025" y="2438400"/>
          <a:ext cx="792088" cy="147828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tblGrid>
              <a:tr h="298832">
                <a:tc>
                  <a:txBody>
                    <a:bodyPr/>
                    <a:lstStyle/>
                    <a:p>
                      <a:r>
                        <a:rPr lang="vi-VN" dirty="0"/>
                        <a:t>u1</a:t>
                      </a:r>
                    </a:p>
                  </a:txBody>
                  <a:tcPr>
                    <a:solidFill>
                      <a:schemeClr val="accent2"/>
                    </a:solidFill>
                  </a:tcPr>
                </a:tc>
                <a:extLst>
                  <a:ext uri="{0D108BD9-81ED-4DB2-BD59-A6C34878D82A}">
                    <a16:rowId xmlns:a16="http://schemas.microsoft.com/office/drawing/2014/main" val="10000"/>
                  </a:ext>
                </a:extLst>
              </a:tr>
              <a:tr h="370840">
                <a:tc>
                  <a:txBody>
                    <a:bodyPr/>
                    <a:lstStyle/>
                    <a:p>
                      <a:r>
                        <a:rPr lang="vi-VN" dirty="0"/>
                        <a:t>u11</a:t>
                      </a:r>
                    </a:p>
                  </a:txBody>
                  <a:tcPr>
                    <a:solidFill>
                      <a:schemeClr val="accent2"/>
                    </a:solidFill>
                  </a:tcPr>
                </a:tc>
                <a:extLst>
                  <a:ext uri="{0D108BD9-81ED-4DB2-BD59-A6C34878D82A}">
                    <a16:rowId xmlns:a16="http://schemas.microsoft.com/office/drawing/2014/main" val="10001"/>
                  </a:ext>
                </a:extLst>
              </a:tr>
              <a:tr h="370840">
                <a:tc>
                  <a:txBody>
                    <a:bodyPr/>
                    <a:lstStyle/>
                    <a:p>
                      <a:r>
                        <a:rPr lang="vi-VN" dirty="0"/>
                        <a:t>u12</a:t>
                      </a:r>
                    </a:p>
                  </a:txBody>
                  <a:tcPr>
                    <a:solidFill>
                      <a:schemeClr val="accent2"/>
                    </a:solidFill>
                  </a:tcPr>
                </a:tc>
                <a:extLst>
                  <a:ext uri="{0D108BD9-81ED-4DB2-BD59-A6C34878D82A}">
                    <a16:rowId xmlns:a16="http://schemas.microsoft.com/office/drawing/2014/main" val="10002"/>
                  </a:ext>
                </a:extLst>
              </a:tr>
              <a:tr h="370840">
                <a:tc>
                  <a:txBody>
                    <a:bodyPr/>
                    <a:lstStyle/>
                    <a:p>
                      <a:r>
                        <a:rPr lang="vi-VN" dirty="0"/>
                        <a:t>u13</a:t>
                      </a:r>
                    </a:p>
                  </a:txBody>
                  <a:tcPr>
                    <a:solidFill>
                      <a:schemeClr val="accent2"/>
                    </a:solidFill>
                  </a:tcPr>
                </a:tc>
                <a:extLst>
                  <a:ext uri="{0D108BD9-81ED-4DB2-BD59-A6C34878D82A}">
                    <a16:rowId xmlns:a16="http://schemas.microsoft.com/office/drawing/2014/main" val="10003"/>
                  </a:ext>
                </a:extLst>
              </a:tr>
            </a:tbl>
          </a:graphicData>
        </a:graphic>
      </p:graphicFrame>
      <p:graphicFrame>
        <p:nvGraphicFramePr>
          <p:cNvPr id="28" name="Table 27"/>
          <p:cNvGraphicFramePr>
            <a:graphicFrameLocks noGrp="1"/>
          </p:cNvGraphicFramePr>
          <p:nvPr/>
        </p:nvGraphicFramePr>
        <p:xfrm>
          <a:off x="5354637" y="4095750"/>
          <a:ext cx="2304256" cy="14833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tblGrid>
              <a:tr h="370840">
                <a:tc>
                  <a:txBody>
                    <a:bodyPr/>
                    <a:lstStyle/>
                    <a:p>
                      <a:pPr marL="0" algn="l" defTabSz="914400" rtl="0" eaLnBrk="1" latinLnBrk="0" hangingPunct="1"/>
                      <a:r>
                        <a:rPr lang="vi-VN" sz="1800" kern="1200" dirty="0">
                          <a:solidFill>
                            <a:srgbClr val="333399"/>
                          </a:solidFill>
                          <a:latin typeface="+mn-lt"/>
                          <a:ea typeface="+mn-ea"/>
                          <a:cs typeface="+mn-cs"/>
                        </a:rPr>
                        <a:t>c2</a:t>
                      </a:r>
                    </a:p>
                  </a:txBody>
                  <a:tcPr>
                    <a:solidFill>
                      <a:srgbClr val="FFCC00"/>
                    </a:solidFill>
                  </a:tcPr>
                </a:tc>
                <a:tc>
                  <a:txBody>
                    <a:bodyPr/>
                    <a:lstStyle/>
                    <a:p>
                      <a:pPr marL="0" algn="l" defTabSz="914400" rtl="0" eaLnBrk="1" latinLnBrk="0" hangingPunct="1"/>
                      <a:r>
                        <a:rPr lang="vi-VN" sz="1800" kern="1200" dirty="0">
                          <a:solidFill>
                            <a:srgbClr val="333399"/>
                          </a:solidFill>
                          <a:latin typeface="+mn-lt"/>
                          <a:ea typeface="+mn-ea"/>
                          <a:cs typeface="+mn-cs"/>
                        </a:rPr>
                        <a:t>A1</a:t>
                      </a:r>
                    </a:p>
                  </a:txBody>
                  <a:tcPr>
                    <a:solidFill>
                      <a:srgbClr val="FFCC00"/>
                    </a:solidFill>
                  </a:tcPr>
                </a:tc>
                <a:tc>
                  <a:txBody>
                    <a:bodyPr/>
                    <a:lstStyle/>
                    <a:p>
                      <a:pPr marL="0" algn="l" defTabSz="914400" rtl="0" eaLnBrk="1" latinLnBrk="0" hangingPunct="1"/>
                      <a:r>
                        <a:rPr lang="vi-VN" sz="1800" kern="1200" dirty="0">
                          <a:solidFill>
                            <a:srgbClr val="333399"/>
                          </a:solidFill>
                          <a:latin typeface="+mn-lt"/>
                          <a:ea typeface="+mn-ea"/>
                          <a:cs typeface="+mn-cs"/>
                        </a:rPr>
                        <a:t>A2</a:t>
                      </a:r>
                    </a:p>
                  </a:txBody>
                  <a:tcPr>
                    <a:solidFill>
                      <a:srgbClr val="FFCC00"/>
                    </a:solidFill>
                  </a:tcPr>
                </a:tc>
                <a:tc>
                  <a:txBody>
                    <a:bodyPr/>
                    <a:lstStyle/>
                    <a:p>
                      <a:pPr marL="0" algn="l" defTabSz="914400" rtl="0" eaLnBrk="1" latinLnBrk="0" hangingPunct="1"/>
                      <a:r>
                        <a:rPr lang="vi-VN" sz="1800" kern="1200" dirty="0">
                          <a:solidFill>
                            <a:srgbClr val="333399"/>
                          </a:solidFill>
                          <a:latin typeface="+mn-lt"/>
                          <a:ea typeface="+mn-ea"/>
                          <a:cs typeface="+mn-cs"/>
                        </a:rPr>
                        <a:t>A3</a:t>
                      </a:r>
                    </a:p>
                  </a:txBody>
                  <a:tcPr>
                    <a:solidFill>
                      <a:srgbClr val="FFCC00"/>
                    </a:solid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vi-VN" sz="1800" kern="1200" dirty="0">
                          <a:solidFill>
                            <a:srgbClr val="333399"/>
                          </a:solidFill>
                          <a:latin typeface="+mn-lt"/>
                          <a:ea typeface="+mn-ea"/>
                          <a:cs typeface="+mn-cs"/>
                        </a:rPr>
                        <a:t>A1</a:t>
                      </a: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a:solidFill>
                          <a:srgbClr val="333399"/>
                        </a:solidFill>
                        <a:latin typeface="+mn-lt"/>
                        <a:ea typeface="+mn-ea"/>
                        <a:cs typeface="+mn-cs"/>
                      </a:endParaRPr>
                    </a:p>
                  </a:txBody>
                  <a:tcPr>
                    <a:solidFill>
                      <a:srgbClr val="FFCC00"/>
                    </a:solid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vi-VN" sz="1800" kern="1200" dirty="0">
                          <a:solidFill>
                            <a:srgbClr val="333399"/>
                          </a:solidFill>
                          <a:latin typeface="+mn-lt"/>
                          <a:ea typeface="+mn-ea"/>
                          <a:cs typeface="+mn-cs"/>
                        </a:rPr>
                        <a:t>A2</a:t>
                      </a: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vi-VN" sz="1800" kern="1200" dirty="0">
                          <a:solidFill>
                            <a:srgbClr val="333399"/>
                          </a:solidFill>
                          <a:latin typeface="+mn-lt"/>
                          <a:ea typeface="+mn-ea"/>
                          <a:cs typeface="+mn-cs"/>
                        </a:rPr>
                        <a:t>A3</a:t>
                      </a:r>
                    </a:p>
                  </a:txBody>
                  <a:tcPr>
                    <a:solidFill>
                      <a:srgbClr val="FFCC00"/>
                    </a:solidFill>
                  </a:tcPr>
                </a:tc>
                <a:tc>
                  <a:txBody>
                    <a:bodyPr/>
                    <a:lstStyle/>
                    <a:p>
                      <a:pPr marL="0" algn="l" defTabSz="914400" rtl="0" eaLnBrk="1" latinLnBrk="0" hangingPunct="1"/>
                      <a:endParaRPr lang="vi-VN" sz="1800" kern="120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extLst>
                  <a:ext uri="{0D108BD9-81ED-4DB2-BD59-A6C34878D82A}">
                    <a16:rowId xmlns:a16="http://schemas.microsoft.com/office/drawing/2014/main" val="10003"/>
                  </a:ext>
                </a:extLst>
              </a:tr>
            </a:tbl>
          </a:graphicData>
        </a:graphic>
      </p:graphicFrame>
      <p:graphicFrame>
        <p:nvGraphicFramePr>
          <p:cNvPr id="29" name="Content Placeholder 21"/>
          <p:cNvGraphicFramePr>
            <a:graphicFrameLocks/>
          </p:cNvGraphicFramePr>
          <p:nvPr/>
        </p:nvGraphicFramePr>
        <p:xfrm>
          <a:off x="7947025" y="4095750"/>
          <a:ext cx="792088" cy="147828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tblGrid>
              <a:tr h="298832">
                <a:tc>
                  <a:txBody>
                    <a:bodyPr/>
                    <a:lstStyle/>
                    <a:p>
                      <a:r>
                        <a:rPr lang="vi-VN" dirty="0"/>
                        <a:t>u2</a:t>
                      </a:r>
                    </a:p>
                  </a:txBody>
                  <a:tcPr>
                    <a:solidFill>
                      <a:schemeClr val="accent2"/>
                    </a:solidFill>
                  </a:tcPr>
                </a:tc>
                <a:extLst>
                  <a:ext uri="{0D108BD9-81ED-4DB2-BD59-A6C34878D82A}">
                    <a16:rowId xmlns:a16="http://schemas.microsoft.com/office/drawing/2014/main" val="10000"/>
                  </a:ext>
                </a:extLst>
              </a:tr>
              <a:tr h="370840">
                <a:tc>
                  <a:txBody>
                    <a:bodyPr/>
                    <a:lstStyle/>
                    <a:p>
                      <a:r>
                        <a:rPr lang="vi-VN" dirty="0"/>
                        <a:t>u21</a:t>
                      </a:r>
                    </a:p>
                  </a:txBody>
                  <a:tcPr>
                    <a:solidFill>
                      <a:schemeClr val="accent2"/>
                    </a:solidFill>
                  </a:tcPr>
                </a:tc>
                <a:extLst>
                  <a:ext uri="{0D108BD9-81ED-4DB2-BD59-A6C34878D82A}">
                    <a16:rowId xmlns:a16="http://schemas.microsoft.com/office/drawing/2014/main" val="10001"/>
                  </a:ext>
                </a:extLst>
              </a:tr>
              <a:tr h="370840">
                <a:tc>
                  <a:txBody>
                    <a:bodyPr/>
                    <a:lstStyle/>
                    <a:p>
                      <a:r>
                        <a:rPr lang="vi-VN" dirty="0"/>
                        <a:t>u22</a:t>
                      </a:r>
                    </a:p>
                  </a:txBody>
                  <a:tcPr>
                    <a:solidFill>
                      <a:schemeClr val="accent2"/>
                    </a:solidFill>
                  </a:tcPr>
                </a:tc>
                <a:extLst>
                  <a:ext uri="{0D108BD9-81ED-4DB2-BD59-A6C34878D82A}">
                    <a16:rowId xmlns:a16="http://schemas.microsoft.com/office/drawing/2014/main" val="10002"/>
                  </a:ext>
                </a:extLst>
              </a:tr>
              <a:tr h="370840">
                <a:tc>
                  <a:txBody>
                    <a:bodyPr/>
                    <a:lstStyle/>
                    <a:p>
                      <a:r>
                        <a:rPr lang="vi-VN" dirty="0"/>
                        <a:t>u23</a:t>
                      </a:r>
                    </a:p>
                  </a:txBody>
                  <a:tcPr>
                    <a:solidFill>
                      <a:schemeClr val="accent2"/>
                    </a:solidFill>
                  </a:tcPr>
                </a:tc>
                <a:extLst>
                  <a:ext uri="{0D108BD9-81ED-4DB2-BD59-A6C34878D82A}">
                    <a16:rowId xmlns:a16="http://schemas.microsoft.com/office/drawing/2014/main" val="10003"/>
                  </a:ext>
                </a:extLst>
              </a:tr>
            </a:tbl>
          </a:graphicData>
        </a:graphic>
      </p:graphicFrame>
      <p:graphicFrame>
        <p:nvGraphicFramePr>
          <p:cNvPr id="3074" name="Object 3"/>
          <p:cNvGraphicFramePr>
            <a:graphicFrameLocks noChangeAspect="1"/>
          </p:cNvGraphicFramePr>
          <p:nvPr/>
        </p:nvGraphicFramePr>
        <p:xfrm>
          <a:off x="5486400" y="5715000"/>
          <a:ext cx="3198813" cy="762000"/>
        </p:xfrm>
        <a:graphic>
          <a:graphicData uri="http://schemas.openxmlformats.org/presentationml/2006/ole">
            <mc:AlternateContent xmlns:mc="http://schemas.openxmlformats.org/markup-compatibility/2006">
              <mc:Choice xmlns:v="urn:schemas-microsoft-com:vml" Requires="v">
                <p:oleObj spid="_x0000_s3148" name="Equation" r:id="rId4" imgW="1790640" imgH="431640" progId="Equation.DSMT4">
                  <p:embed/>
                </p:oleObj>
              </mc:Choice>
              <mc:Fallback>
                <p:oleObj name="Equation" r:id="rId4" imgW="1790640" imgH="4316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5715000"/>
                        <a:ext cx="31988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itle 2"/>
          <p:cNvSpPr txBox="1">
            <a:spLocks/>
          </p:cNvSpPr>
          <p:nvPr/>
        </p:nvSpPr>
        <p:spPr>
          <a:xfrm>
            <a:off x="457200" y="381000"/>
            <a:ext cx="8229600" cy="609600"/>
          </a:xfrm>
          <a:prstGeom prst="rect">
            <a:avLst/>
          </a:prstGeom>
        </p:spPr>
        <p:txBody>
          <a:bodyPr/>
          <a:lstStyle/>
          <a:p>
            <a:pPr marL="0" marR="0" lvl="0" indent="0" defTabSz="914400" latinLnBrk="0">
              <a:lnSpc>
                <a:spcPct val="100000"/>
              </a:lnSpc>
              <a:buClrTx/>
              <a:buSzTx/>
              <a:buFontTx/>
              <a:buNone/>
              <a:tabLst/>
              <a:defRPr/>
            </a:pPr>
            <a:r>
              <a:rPr lang="en-US" sz="2800" b="1" dirty="0">
                <a:solidFill>
                  <a:srgbClr val="002060"/>
                </a:solidFill>
                <a:latin typeface="+mj-lt"/>
                <a:ea typeface="+mj-ea"/>
                <a:cs typeface="+mj-cs"/>
              </a:rPr>
              <a:t>Step 3: </a:t>
            </a:r>
            <a:r>
              <a:rPr lang="en-US" sz="2800" b="1" dirty="0" err="1">
                <a:solidFill>
                  <a:srgbClr val="002060"/>
                </a:solidFill>
                <a:latin typeface="+mj-lt"/>
                <a:ea typeface="+mj-ea"/>
                <a:cs typeface="+mj-cs"/>
              </a:rPr>
              <a:t>Xử</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lý</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phân</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tích</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và</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tổng</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hợp</a:t>
            </a:r>
            <a:endParaRPr lang="en-US" sz="2800" b="1" dirty="0">
              <a:solidFill>
                <a:srgbClr val="002060"/>
              </a:solidFill>
              <a:latin typeface="+mj-lt"/>
              <a:ea typeface="+mj-ea"/>
              <a:cs typeface="+mj-cs"/>
            </a:endParaRPr>
          </a:p>
        </p:txBody>
      </p:sp>
      <p:sp>
        <p:nvSpPr>
          <p:cNvPr id="27" name="Down Arrow 26"/>
          <p:cNvSpPr/>
          <p:nvPr/>
        </p:nvSpPr>
        <p:spPr>
          <a:xfrm>
            <a:off x="2415346" y="1844721"/>
            <a:ext cx="304800" cy="152400"/>
          </a:xfrm>
          <a:prstGeom prst="downArrow">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flipH="1">
            <a:off x="2415346" y="2682921"/>
            <a:ext cx="304799" cy="152400"/>
          </a:xfrm>
          <a:prstGeom prst="downArrow">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2415346" y="3597321"/>
            <a:ext cx="304800" cy="228600"/>
          </a:xfrm>
          <a:prstGeom prst="downArrow">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2415346" y="4206921"/>
            <a:ext cx="304800" cy="228600"/>
          </a:xfrm>
          <a:prstGeom prst="downArrow">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flipH="1">
            <a:off x="2415346" y="5045121"/>
            <a:ext cx="457200" cy="152400"/>
          </a:xfrm>
          <a:prstGeom prst="downArrow">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1"/>
          <p:cNvGraphicFramePr>
            <a:graphicFrameLocks noGrp="1" noChangeAspect="1"/>
          </p:cNvGraphicFramePr>
          <p:nvPr>
            <p:ph sz="half" idx="1"/>
            <p:extLst>
              <p:ext uri="{D42A27DB-BD31-4B8C-83A1-F6EECF244321}">
                <p14:modId xmlns:p14="http://schemas.microsoft.com/office/powerpoint/2010/main" val="3381731844"/>
              </p:ext>
            </p:extLst>
          </p:nvPr>
        </p:nvGraphicFramePr>
        <p:xfrm>
          <a:off x="1905000" y="1295400"/>
          <a:ext cx="2822575" cy="793750"/>
        </p:xfrm>
        <a:graphic>
          <a:graphicData uri="http://schemas.openxmlformats.org/presentationml/2006/ole">
            <mc:AlternateContent xmlns:mc="http://schemas.openxmlformats.org/markup-compatibility/2006">
              <mc:Choice xmlns:v="urn:schemas-microsoft-com:vml" Requires="v">
                <p:oleObj spid="_x0000_s4764" name="Equation" r:id="rId3" imgW="1625400" imgH="457200" progId="Equation.DSMT4">
                  <p:embed/>
                </p:oleObj>
              </mc:Choice>
              <mc:Fallback>
                <p:oleObj name="Equation" r:id="rId3" imgW="1625400" imgH="457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95400"/>
                        <a:ext cx="282257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8" name="Rectangle 25"/>
          <p:cNvSpPr>
            <a:spLocks noChangeArrowheads="1"/>
          </p:cNvSpPr>
          <p:nvPr/>
        </p:nvSpPr>
        <p:spPr bwMode="auto">
          <a:xfrm>
            <a:off x="0" y="32099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8" name="Group 321"/>
          <p:cNvGraphicFramePr>
            <a:graphicFrameLocks noGrp="1"/>
          </p:cNvGraphicFramePr>
          <p:nvPr>
            <p:extLst>
              <p:ext uri="{D42A27DB-BD31-4B8C-83A1-F6EECF244321}">
                <p14:modId xmlns:p14="http://schemas.microsoft.com/office/powerpoint/2010/main" val="2447670944"/>
              </p:ext>
            </p:extLst>
          </p:nvPr>
        </p:nvGraphicFramePr>
        <p:xfrm>
          <a:off x="1964580" y="2299822"/>
          <a:ext cx="3311525" cy="2072640"/>
        </p:xfrm>
        <a:graphic>
          <a:graphicData uri="http://schemas.openxmlformats.org/drawingml/2006/table">
            <a:tbl>
              <a:tblPr/>
              <a:tblGrid>
                <a:gridCol w="941387">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88988">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0">
                <a:tc rowSpan="2">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6</a:t>
                      </a:r>
                      <a:endParaRPr kumimoji="0" lang="ru-RU"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4</a:t>
                      </a:r>
                      <a:endParaRPr kumimoji="0" lang="ru-RU"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5</a:t>
                      </a:r>
                      <a:endParaRPr kumimoji="0" lang="ru-RU"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a:ln>
                            <a:noFill/>
                          </a:ln>
                          <a:solidFill>
                            <a:srgbClr val="FF0000"/>
                          </a:solidFill>
                          <a:effectLst/>
                          <a:latin typeface="Arial" charset="0"/>
                        </a:rPr>
                        <a:t>6/15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a:ln>
                            <a:noFill/>
                          </a:ln>
                          <a:solidFill>
                            <a:srgbClr val="FF0000"/>
                          </a:solidFill>
                          <a:effectLst/>
                          <a:latin typeface="Arial" charset="0"/>
                        </a:rPr>
                        <a:t>4/15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a:ln>
                            <a:noFill/>
                          </a:ln>
                          <a:solidFill>
                            <a:srgbClr val="FF0000"/>
                          </a:solidFill>
                          <a:effectLst/>
                          <a:latin typeface="Arial" charset="0"/>
                        </a:rPr>
                        <a:t>5/15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099" name="Object 234"/>
          <p:cNvGraphicFramePr>
            <a:graphicFrameLocks noChangeAspect="1"/>
          </p:cNvGraphicFramePr>
          <p:nvPr>
            <p:extLst>
              <p:ext uri="{D42A27DB-BD31-4B8C-83A1-F6EECF244321}">
                <p14:modId xmlns:p14="http://schemas.microsoft.com/office/powerpoint/2010/main" val="2401793394"/>
              </p:ext>
            </p:extLst>
          </p:nvPr>
        </p:nvGraphicFramePr>
        <p:xfrm>
          <a:off x="3117105" y="2444284"/>
          <a:ext cx="288925" cy="290513"/>
        </p:xfrm>
        <a:graphic>
          <a:graphicData uri="http://schemas.openxmlformats.org/presentationml/2006/ole">
            <mc:AlternateContent xmlns:mc="http://schemas.openxmlformats.org/markup-compatibility/2006">
              <mc:Choice xmlns:v="urn:schemas-microsoft-com:vml" Requires="v">
                <p:oleObj spid="_x0000_s4765" name="Equation" r:id="rId5" imgW="177569" imgH="215619" progId="Equation.DSMT4">
                  <p:embed/>
                </p:oleObj>
              </mc:Choice>
              <mc:Fallback>
                <p:oleObj name="Equation" r:id="rId5" imgW="177569" imgH="215619" progId="Equation.DSMT4">
                  <p:embed/>
                  <p:pic>
                    <p:nvPicPr>
                      <p:cNvPr id="0" name="Object 2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7105" y="2444284"/>
                        <a:ext cx="288925"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233"/>
          <p:cNvGraphicFramePr>
            <a:graphicFrameLocks noChangeAspect="1"/>
          </p:cNvGraphicFramePr>
          <p:nvPr>
            <p:extLst>
              <p:ext uri="{D42A27DB-BD31-4B8C-83A1-F6EECF244321}">
                <p14:modId xmlns:p14="http://schemas.microsoft.com/office/powerpoint/2010/main" val="1365137099"/>
              </p:ext>
            </p:extLst>
          </p:nvPr>
        </p:nvGraphicFramePr>
        <p:xfrm>
          <a:off x="3980705" y="2444284"/>
          <a:ext cx="287338" cy="290513"/>
        </p:xfrm>
        <a:graphic>
          <a:graphicData uri="http://schemas.openxmlformats.org/presentationml/2006/ole">
            <mc:AlternateContent xmlns:mc="http://schemas.openxmlformats.org/markup-compatibility/2006">
              <mc:Choice xmlns:v="urn:schemas-microsoft-com:vml" Requires="v">
                <p:oleObj spid="_x0000_s4766" name="Equation" r:id="rId7" imgW="203024" imgH="215713" progId="Equation.DSMT4">
                  <p:embed/>
                </p:oleObj>
              </mc:Choice>
              <mc:Fallback>
                <p:oleObj name="Equation" r:id="rId7" imgW="203024" imgH="215713" progId="Equation.DSMT4">
                  <p:embed/>
                  <p:pic>
                    <p:nvPicPr>
                      <p:cNvPr id="0" name="Object 2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0705" y="2444284"/>
                        <a:ext cx="287338"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232"/>
          <p:cNvGraphicFramePr>
            <a:graphicFrameLocks noChangeAspect="1"/>
          </p:cNvGraphicFramePr>
          <p:nvPr>
            <p:extLst>
              <p:ext uri="{D42A27DB-BD31-4B8C-83A1-F6EECF244321}">
                <p14:modId xmlns:p14="http://schemas.microsoft.com/office/powerpoint/2010/main" val="1098622006"/>
              </p:ext>
            </p:extLst>
          </p:nvPr>
        </p:nvGraphicFramePr>
        <p:xfrm>
          <a:off x="4628405" y="2444284"/>
          <a:ext cx="504825" cy="290513"/>
        </p:xfrm>
        <a:graphic>
          <a:graphicData uri="http://schemas.openxmlformats.org/presentationml/2006/ole">
            <mc:AlternateContent xmlns:mc="http://schemas.openxmlformats.org/markup-compatibility/2006">
              <mc:Choice xmlns:v="urn:schemas-microsoft-com:vml" Requires="v">
                <p:oleObj spid="_x0000_s4767" name="Equation" r:id="rId9" imgW="342603" imgH="215713" progId="Equation.DSMT4">
                  <p:embed/>
                </p:oleObj>
              </mc:Choice>
              <mc:Fallback>
                <p:oleObj name="Equation" r:id="rId9" imgW="342603" imgH="215713" progId="Equation.DSMT4">
                  <p:embed/>
                  <p:pic>
                    <p:nvPicPr>
                      <p:cNvPr id="0" name="Object 2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8405" y="2444284"/>
                        <a:ext cx="504825"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234"/>
          <p:cNvGraphicFramePr>
            <a:graphicFrameLocks noChangeAspect="1"/>
          </p:cNvGraphicFramePr>
          <p:nvPr>
            <p:extLst>
              <p:ext uri="{D42A27DB-BD31-4B8C-83A1-F6EECF244321}">
                <p14:modId xmlns:p14="http://schemas.microsoft.com/office/powerpoint/2010/main" val="1505019991"/>
              </p:ext>
            </p:extLst>
          </p:nvPr>
        </p:nvGraphicFramePr>
        <p:xfrm>
          <a:off x="3179018" y="2939584"/>
          <a:ext cx="309562" cy="306388"/>
        </p:xfrm>
        <a:graphic>
          <a:graphicData uri="http://schemas.openxmlformats.org/presentationml/2006/ole">
            <mc:AlternateContent xmlns:mc="http://schemas.openxmlformats.org/markup-compatibility/2006">
              <mc:Choice xmlns:v="urn:schemas-microsoft-com:vml" Requires="v">
                <p:oleObj spid="_x0000_s4768" name="Equation" r:id="rId11" imgW="190440" imgH="228600" progId="Equation.DSMT4">
                  <p:embed/>
                </p:oleObj>
              </mc:Choice>
              <mc:Fallback>
                <p:oleObj name="Equation" r:id="rId11" imgW="190440" imgH="2286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9018" y="2939584"/>
                        <a:ext cx="30956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234"/>
          <p:cNvGraphicFramePr>
            <a:graphicFrameLocks noChangeAspect="1"/>
          </p:cNvGraphicFramePr>
          <p:nvPr>
            <p:extLst>
              <p:ext uri="{D42A27DB-BD31-4B8C-83A1-F6EECF244321}">
                <p14:modId xmlns:p14="http://schemas.microsoft.com/office/powerpoint/2010/main" val="431389584"/>
              </p:ext>
            </p:extLst>
          </p:nvPr>
        </p:nvGraphicFramePr>
        <p:xfrm>
          <a:off x="3907680" y="2947522"/>
          <a:ext cx="330200" cy="307975"/>
        </p:xfrm>
        <a:graphic>
          <a:graphicData uri="http://schemas.openxmlformats.org/presentationml/2006/ole">
            <mc:AlternateContent xmlns:mc="http://schemas.openxmlformats.org/markup-compatibility/2006">
              <mc:Choice xmlns:v="urn:schemas-microsoft-com:vml" Requires="v">
                <p:oleObj spid="_x0000_s4769" name="Equation" r:id="rId13" imgW="203040" imgH="228600" progId="Equation.DSMT4">
                  <p:embed/>
                </p:oleObj>
              </mc:Choice>
              <mc:Fallback>
                <p:oleObj name="Equation" r:id="rId13" imgW="203040" imgH="2286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07680" y="2947522"/>
                        <a:ext cx="3302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4" name="Object 234"/>
          <p:cNvGraphicFramePr>
            <a:graphicFrameLocks noChangeAspect="1"/>
          </p:cNvGraphicFramePr>
          <p:nvPr>
            <p:extLst>
              <p:ext uri="{D42A27DB-BD31-4B8C-83A1-F6EECF244321}">
                <p14:modId xmlns:p14="http://schemas.microsoft.com/office/powerpoint/2010/main" val="2831538057"/>
              </p:ext>
            </p:extLst>
          </p:nvPr>
        </p:nvGraphicFramePr>
        <p:xfrm>
          <a:off x="4679205" y="2939584"/>
          <a:ext cx="330200" cy="306388"/>
        </p:xfrm>
        <a:graphic>
          <a:graphicData uri="http://schemas.openxmlformats.org/presentationml/2006/ole">
            <mc:AlternateContent xmlns:mc="http://schemas.openxmlformats.org/markup-compatibility/2006">
              <mc:Choice xmlns:v="urn:schemas-microsoft-com:vml" Requires="v">
                <p:oleObj spid="_x0000_s4770" name="Equation" r:id="rId15" imgW="203040" imgH="228600" progId="Equation.DSMT4">
                  <p:embed/>
                </p:oleObj>
              </mc:Choice>
              <mc:Fallback>
                <p:oleObj name="Equation" r:id="rId15" imgW="20304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9205" y="2939584"/>
                        <a:ext cx="330200"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5" name="Object 234"/>
          <p:cNvGraphicFramePr>
            <a:graphicFrameLocks noChangeAspect="1"/>
          </p:cNvGraphicFramePr>
          <p:nvPr>
            <p:extLst>
              <p:ext uri="{D42A27DB-BD31-4B8C-83A1-F6EECF244321}">
                <p14:modId xmlns:p14="http://schemas.microsoft.com/office/powerpoint/2010/main" val="3856211187"/>
              </p:ext>
            </p:extLst>
          </p:nvPr>
        </p:nvGraphicFramePr>
        <p:xfrm>
          <a:off x="2201118" y="3442822"/>
          <a:ext cx="247650" cy="307975"/>
        </p:xfrm>
        <a:graphic>
          <a:graphicData uri="http://schemas.openxmlformats.org/presentationml/2006/ole">
            <mc:AlternateContent xmlns:mc="http://schemas.openxmlformats.org/markup-compatibility/2006">
              <mc:Choice xmlns:v="urn:schemas-microsoft-com:vml" Requires="v">
                <p:oleObj spid="_x0000_s4771" name="Equation" r:id="rId17" imgW="152280" imgH="228600" progId="Equation.DSMT4">
                  <p:embed/>
                </p:oleObj>
              </mc:Choice>
              <mc:Fallback>
                <p:oleObj name="Equation" r:id="rId17" imgW="152280" imgH="2286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1118" y="3442822"/>
                        <a:ext cx="2476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 name="Object 234"/>
          <p:cNvGraphicFramePr>
            <a:graphicFrameLocks noChangeAspect="1"/>
          </p:cNvGraphicFramePr>
          <p:nvPr>
            <p:extLst>
              <p:ext uri="{D42A27DB-BD31-4B8C-83A1-F6EECF244321}">
                <p14:modId xmlns:p14="http://schemas.microsoft.com/office/powerpoint/2010/main" val="2284764118"/>
              </p:ext>
            </p:extLst>
          </p:nvPr>
        </p:nvGraphicFramePr>
        <p:xfrm>
          <a:off x="2036018" y="3955584"/>
          <a:ext cx="681037" cy="307975"/>
        </p:xfrm>
        <a:graphic>
          <a:graphicData uri="http://schemas.openxmlformats.org/presentationml/2006/ole">
            <mc:AlternateContent xmlns:mc="http://schemas.openxmlformats.org/markup-compatibility/2006">
              <mc:Choice xmlns:v="urn:schemas-microsoft-com:vml" Requires="v">
                <p:oleObj spid="_x0000_s4772" name="Equation" r:id="rId19" imgW="419040" imgH="228600" progId="Equation.DSMT4">
                  <p:embed/>
                </p:oleObj>
              </mc:Choice>
              <mc:Fallback>
                <p:oleObj name="Equation" r:id="rId19" imgW="419040" imgH="2286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36018" y="3955584"/>
                        <a:ext cx="681037"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itle 2"/>
          <p:cNvSpPr txBox="1">
            <a:spLocks/>
          </p:cNvSpPr>
          <p:nvPr/>
        </p:nvSpPr>
        <p:spPr>
          <a:xfrm>
            <a:off x="457200" y="381000"/>
            <a:ext cx="8229600" cy="609600"/>
          </a:xfrm>
          <a:prstGeom prst="rect">
            <a:avLst/>
          </a:prstGeom>
        </p:spPr>
        <p:txBody>
          <a:bodyPr/>
          <a:lstStyle/>
          <a:p>
            <a:pPr marL="0" marR="0" lvl="0" indent="0" defTabSz="914400" latinLnBrk="0">
              <a:lnSpc>
                <a:spcPct val="100000"/>
              </a:lnSpc>
              <a:buClrTx/>
              <a:buSzTx/>
              <a:buFontTx/>
              <a:buNone/>
              <a:tabLst/>
              <a:defRPr/>
            </a:pPr>
            <a:r>
              <a:rPr lang="en-US" sz="2800" b="1" dirty="0">
                <a:solidFill>
                  <a:srgbClr val="002060"/>
                </a:solidFill>
                <a:latin typeface="+mj-lt"/>
                <a:ea typeface="+mj-ea"/>
                <a:cs typeface="+mj-cs"/>
              </a:rPr>
              <a:t>Step 3.1: </a:t>
            </a:r>
            <a:r>
              <a:rPr lang="en-US" sz="2800" b="1" dirty="0" err="1">
                <a:solidFill>
                  <a:srgbClr val="002060"/>
                </a:solidFill>
                <a:latin typeface="+mj-lt"/>
                <a:ea typeface="+mj-ea"/>
                <a:cs typeface="+mj-cs"/>
              </a:rPr>
              <a:t>Xác</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định</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xác</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xuất</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cơ</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sở</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của</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tiêu</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chí</a:t>
            </a:r>
            <a:endParaRPr lang="en-US" sz="2800" b="1" dirty="0">
              <a:solidFill>
                <a:srgbClr val="002060"/>
              </a:solidFill>
              <a:latin typeface="+mj-lt"/>
              <a:ea typeface="+mj-ea"/>
              <a:cs typeface="+mj-cs"/>
            </a:endParaRPr>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 name="Text Box 10"/>
          <p:cNvSpPr txBox="1">
            <a:spLocks noChangeArrowheads="1"/>
          </p:cNvSpPr>
          <p:nvPr/>
        </p:nvSpPr>
        <p:spPr bwMode="auto">
          <a:xfrm>
            <a:off x="609600" y="1268413"/>
            <a:ext cx="7848600" cy="461665"/>
          </a:xfrm>
          <a:prstGeom prst="rect">
            <a:avLst/>
          </a:prstGeom>
          <a:noFill/>
          <a:ln w="9525" algn="ctr">
            <a:noFill/>
            <a:miter lim="800000"/>
            <a:headEnd/>
            <a:tailEnd/>
          </a:ln>
        </p:spPr>
        <p:txBody>
          <a:bodyPr wrap="square">
            <a:spAutoFit/>
          </a:bodyPr>
          <a:lstStyle/>
          <a:p>
            <a:r>
              <a:rPr lang="vi-VN" sz="2400" dirty="0">
                <a:solidFill>
                  <a:srgbClr val="333399"/>
                </a:solidFill>
              </a:rPr>
              <a:t>Tính xác suất cơ sở </a:t>
            </a:r>
            <a:r>
              <a:rPr lang="en-US" sz="2400" dirty="0" err="1">
                <a:solidFill>
                  <a:srgbClr val="333399"/>
                </a:solidFill>
              </a:rPr>
              <a:t>nhóm</a:t>
            </a:r>
            <a:r>
              <a:rPr lang="en-US" sz="2400" dirty="0">
                <a:solidFill>
                  <a:srgbClr val="333399"/>
                </a:solidFill>
              </a:rPr>
              <a:t> </a:t>
            </a:r>
            <a:r>
              <a:rPr lang="en-US" sz="2400" dirty="0" err="1">
                <a:solidFill>
                  <a:srgbClr val="333399"/>
                </a:solidFill>
              </a:rPr>
              <a:t>phương</a:t>
            </a:r>
            <a:r>
              <a:rPr lang="en-US" sz="2400" dirty="0">
                <a:solidFill>
                  <a:srgbClr val="333399"/>
                </a:solidFill>
              </a:rPr>
              <a:t> </a:t>
            </a:r>
            <a:r>
              <a:rPr lang="en-US" sz="2400" dirty="0" err="1">
                <a:solidFill>
                  <a:srgbClr val="333399"/>
                </a:solidFill>
              </a:rPr>
              <a:t>án</a:t>
            </a:r>
            <a:r>
              <a:rPr lang="en-US" sz="2400" dirty="0">
                <a:solidFill>
                  <a:srgbClr val="333399"/>
                </a:solidFill>
              </a:rPr>
              <a:t> </a:t>
            </a:r>
            <a:r>
              <a:rPr lang="en-US" sz="2400" dirty="0" err="1">
                <a:solidFill>
                  <a:srgbClr val="333399"/>
                </a:solidFill>
              </a:rPr>
              <a:t>ứng</a:t>
            </a:r>
            <a:r>
              <a:rPr lang="en-US" sz="2400" dirty="0">
                <a:solidFill>
                  <a:srgbClr val="333399"/>
                </a:solidFill>
              </a:rPr>
              <a:t> </a:t>
            </a:r>
            <a:r>
              <a:rPr lang="en-US" sz="2400" dirty="0" err="1">
                <a:solidFill>
                  <a:srgbClr val="333399"/>
                </a:solidFill>
              </a:rPr>
              <a:t>với</a:t>
            </a:r>
            <a:r>
              <a:rPr lang="en-US" sz="2400" dirty="0">
                <a:solidFill>
                  <a:srgbClr val="333399"/>
                </a:solidFill>
              </a:rPr>
              <a:t> </a:t>
            </a:r>
            <a:r>
              <a:rPr lang="en-US" sz="2400" dirty="0" err="1">
                <a:solidFill>
                  <a:srgbClr val="333399"/>
                </a:solidFill>
              </a:rPr>
              <a:t>mỗi</a:t>
            </a:r>
            <a:r>
              <a:rPr lang="en-US" sz="2400" dirty="0">
                <a:solidFill>
                  <a:srgbClr val="333399"/>
                </a:solidFill>
              </a:rPr>
              <a:t> </a:t>
            </a:r>
            <a:r>
              <a:rPr lang="en-US" sz="2400" dirty="0" err="1">
                <a:solidFill>
                  <a:srgbClr val="333399"/>
                </a:solidFill>
              </a:rPr>
              <a:t>tiêu</a:t>
            </a:r>
            <a:r>
              <a:rPr lang="en-US" sz="2400" dirty="0">
                <a:solidFill>
                  <a:srgbClr val="333399"/>
                </a:solidFill>
              </a:rPr>
              <a:t> </a:t>
            </a:r>
            <a:r>
              <a:rPr lang="en-US" sz="2400" dirty="0" err="1">
                <a:solidFill>
                  <a:srgbClr val="333399"/>
                </a:solidFill>
              </a:rPr>
              <a:t>chí</a:t>
            </a:r>
            <a:endParaRPr lang="ru-RU" sz="2400" dirty="0">
              <a:solidFill>
                <a:srgbClr val="333399"/>
              </a:solidFill>
            </a:endParaRPr>
          </a:p>
        </p:txBody>
      </p:sp>
      <p:graphicFrame>
        <p:nvGraphicFramePr>
          <p:cNvPr id="5122" name="Object 16"/>
          <p:cNvGraphicFramePr>
            <a:graphicFrameLocks noGrp="1" noChangeAspect="1"/>
          </p:cNvGraphicFramePr>
          <p:nvPr>
            <p:ph sz="half" idx="1"/>
          </p:nvPr>
        </p:nvGraphicFramePr>
        <p:xfrm>
          <a:off x="1525588" y="1881188"/>
          <a:ext cx="5470525" cy="903287"/>
        </p:xfrm>
        <a:graphic>
          <a:graphicData uri="http://schemas.openxmlformats.org/presentationml/2006/ole">
            <mc:AlternateContent xmlns:mc="http://schemas.openxmlformats.org/markup-compatibility/2006">
              <mc:Choice xmlns:v="urn:schemas-microsoft-com:vml" Requires="v">
                <p:oleObj spid="_x0000_s58752" name="Equation" r:id="rId3" imgW="2768400" imgH="457200" progId="Equation.DSMT4">
                  <p:embed/>
                </p:oleObj>
              </mc:Choice>
              <mc:Fallback>
                <p:oleObj name="Equation" r:id="rId3" imgW="2768400" imgH="4572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588" y="1881188"/>
                        <a:ext cx="5470525"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2" name="Rectangle 25"/>
          <p:cNvSpPr>
            <a:spLocks noChangeArrowheads="1"/>
          </p:cNvSpPr>
          <p:nvPr/>
        </p:nvSpPr>
        <p:spPr bwMode="auto">
          <a:xfrm>
            <a:off x="0" y="32099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6" name="Group 598"/>
          <p:cNvGraphicFramePr>
            <a:graphicFrameLocks noGrp="1"/>
          </p:cNvGraphicFramePr>
          <p:nvPr/>
        </p:nvGraphicFramePr>
        <p:xfrm>
          <a:off x="827088" y="3200400"/>
          <a:ext cx="7402510" cy="3108960"/>
        </p:xfrm>
        <a:graphic>
          <a:graphicData uri="http://schemas.openxmlformats.org/drawingml/2006/table">
            <a:tbl>
              <a:tblPr/>
              <a:tblGrid>
                <a:gridCol w="1413179">
                  <a:extLst>
                    <a:ext uri="{9D8B030D-6E8A-4147-A177-3AD203B41FA5}">
                      <a16:colId xmlns:a16="http://schemas.microsoft.com/office/drawing/2014/main" val="20000"/>
                    </a:ext>
                  </a:extLst>
                </a:gridCol>
                <a:gridCol w="665430">
                  <a:extLst>
                    <a:ext uri="{9D8B030D-6E8A-4147-A177-3AD203B41FA5}">
                      <a16:colId xmlns:a16="http://schemas.microsoft.com/office/drawing/2014/main" val="20001"/>
                    </a:ext>
                  </a:extLst>
                </a:gridCol>
                <a:gridCol w="748609">
                  <a:extLst>
                    <a:ext uri="{9D8B030D-6E8A-4147-A177-3AD203B41FA5}">
                      <a16:colId xmlns:a16="http://schemas.microsoft.com/office/drawing/2014/main" val="20002"/>
                    </a:ext>
                  </a:extLst>
                </a:gridCol>
                <a:gridCol w="748609">
                  <a:extLst>
                    <a:ext uri="{9D8B030D-6E8A-4147-A177-3AD203B41FA5}">
                      <a16:colId xmlns:a16="http://schemas.microsoft.com/office/drawing/2014/main" val="20003"/>
                    </a:ext>
                  </a:extLst>
                </a:gridCol>
                <a:gridCol w="892974">
                  <a:extLst>
                    <a:ext uri="{9D8B030D-6E8A-4147-A177-3AD203B41FA5}">
                      <a16:colId xmlns:a16="http://schemas.microsoft.com/office/drawing/2014/main" val="20004"/>
                    </a:ext>
                  </a:extLst>
                </a:gridCol>
                <a:gridCol w="977903">
                  <a:extLst>
                    <a:ext uri="{9D8B030D-6E8A-4147-A177-3AD203B41FA5}">
                      <a16:colId xmlns:a16="http://schemas.microsoft.com/office/drawing/2014/main" val="20005"/>
                    </a:ext>
                  </a:extLst>
                </a:gridCol>
                <a:gridCol w="977903">
                  <a:extLst>
                    <a:ext uri="{9D8B030D-6E8A-4147-A177-3AD203B41FA5}">
                      <a16:colId xmlns:a16="http://schemas.microsoft.com/office/drawing/2014/main" val="20006"/>
                    </a:ext>
                  </a:extLst>
                </a:gridCol>
                <a:gridCol w="977903">
                  <a:extLst>
                    <a:ext uri="{9D8B030D-6E8A-4147-A177-3AD203B41FA5}">
                      <a16:colId xmlns:a16="http://schemas.microsoft.com/office/drawing/2014/main" val="20007"/>
                    </a:ext>
                  </a:extLst>
                </a:gridCol>
              </a:tblGrid>
              <a:tr h="518160">
                <a:tc rowSpan="2">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5</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2</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4</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0</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0</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1</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1</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2</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1</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2</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5/15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2/15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3/15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4/15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0</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0</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1/15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982">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3/15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1/15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2/15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3/15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3/15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1/15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600" b="1" dirty="0">
                          <a:solidFill>
                            <a:srgbClr val="FF0000"/>
                          </a:solidFill>
                          <a:latin typeface="Times New Roman"/>
                          <a:ea typeface="Times New Roman"/>
                          <a:cs typeface="Times New Roman"/>
                        </a:rPr>
                        <a:t>2/15</a:t>
                      </a:r>
                      <a:endParaRPr lang="vi-VN" sz="16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123" name="Object 375"/>
          <p:cNvGraphicFramePr>
            <a:graphicFrameLocks noChangeAspect="1"/>
          </p:cNvGraphicFramePr>
          <p:nvPr/>
        </p:nvGraphicFramePr>
        <p:xfrm>
          <a:off x="2438400" y="3276600"/>
          <a:ext cx="357187" cy="431800"/>
        </p:xfrm>
        <a:graphic>
          <a:graphicData uri="http://schemas.openxmlformats.org/presentationml/2006/ole">
            <mc:AlternateContent xmlns:mc="http://schemas.openxmlformats.org/markup-compatibility/2006">
              <mc:Choice xmlns:v="urn:schemas-microsoft-com:vml" Requires="v">
                <p:oleObj spid="_x0000_s58753" name="Equation" r:id="rId5" imgW="177569" imgH="215619" progId="Equation.DSMT4">
                  <p:embed/>
                </p:oleObj>
              </mc:Choice>
              <mc:Fallback>
                <p:oleObj name="Equation" r:id="rId5" imgW="177569" imgH="215619" progId="Equation.DSMT4">
                  <p:embed/>
                  <p:pic>
                    <p:nvPicPr>
                      <p:cNvPr id="0" name="Object 3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276600"/>
                        <a:ext cx="3571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374"/>
          <p:cNvGraphicFramePr>
            <a:graphicFrameLocks noChangeAspect="1"/>
          </p:cNvGraphicFramePr>
          <p:nvPr/>
        </p:nvGraphicFramePr>
        <p:xfrm>
          <a:off x="3124200" y="3276600"/>
          <a:ext cx="376238" cy="431800"/>
        </p:xfrm>
        <a:graphic>
          <a:graphicData uri="http://schemas.openxmlformats.org/presentationml/2006/ole">
            <mc:AlternateContent xmlns:mc="http://schemas.openxmlformats.org/markup-compatibility/2006">
              <mc:Choice xmlns:v="urn:schemas-microsoft-com:vml" Requires="v">
                <p:oleObj spid="_x0000_s58754" name="Equation" r:id="rId7" imgW="190335" imgH="215713" progId="Equation.DSMT4">
                  <p:embed/>
                </p:oleObj>
              </mc:Choice>
              <mc:Fallback>
                <p:oleObj name="Equation" r:id="rId7" imgW="190335" imgH="215713" progId="Equation.DSMT4">
                  <p:embed/>
                  <p:pic>
                    <p:nvPicPr>
                      <p:cNvPr id="0" name="Object 3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276600"/>
                        <a:ext cx="3762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373"/>
          <p:cNvGraphicFramePr>
            <a:graphicFrameLocks noChangeAspect="1"/>
          </p:cNvGraphicFramePr>
          <p:nvPr/>
        </p:nvGraphicFramePr>
        <p:xfrm>
          <a:off x="3886200" y="3276600"/>
          <a:ext cx="360363" cy="431800"/>
        </p:xfrm>
        <a:graphic>
          <a:graphicData uri="http://schemas.openxmlformats.org/presentationml/2006/ole">
            <mc:AlternateContent xmlns:mc="http://schemas.openxmlformats.org/markup-compatibility/2006">
              <mc:Choice xmlns:v="urn:schemas-microsoft-com:vml" Requires="v">
                <p:oleObj spid="_x0000_s58755" name="Equation" r:id="rId9" imgW="190500" imgH="228600" progId="Equation.DSMT4">
                  <p:embed/>
                </p:oleObj>
              </mc:Choice>
              <mc:Fallback>
                <p:oleObj name="Equation" r:id="rId9" imgW="190500" imgH="228600" progId="Equation.DSMT4">
                  <p:embed/>
                  <p:pic>
                    <p:nvPicPr>
                      <p:cNvPr id="0" name="Object 3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3276600"/>
                        <a:ext cx="360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372"/>
          <p:cNvGraphicFramePr>
            <a:graphicFrameLocks noChangeAspect="1"/>
          </p:cNvGraphicFramePr>
          <p:nvPr/>
        </p:nvGraphicFramePr>
        <p:xfrm>
          <a:off x="4724400" y="3276600"/>
          <a:ext cx="374650" cy="431800"/>
        </p:xfrm>
        <a:graphic>
          <a:graphicData uri="http://schemas.openxmlformats.org/presentationml/2006/ole">
            <mc:AlternateContent xmlns:mc="http://schemas.openxmlformats.org/markup-compatibility/2006">
              <mc:Choice xmlns:v="urn:schemas-microsoft-com:vml" Requires="v">
                <p:oleObj spid="_x0000_s58756" name="Equation" r:id="rId11" imgW="190335" imgH="215713" progId="Equation.DSMT4">
                  <p:embed/>
                </p:oleObj>
              </mc:Choice>
              <mc:Fallback>
                <p:oleObj name="Equation" r:id="rId11" imgW="190335" imgH="215713" progId="Equation.DSMT4">
                  <p:embed/>
                  <p:pic>
                    <p:nvPicPr>
                      <p:cNvPr id="0" name="Object 3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3276600"/>
                        <a:ext cx="3746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371"/>
          <p:cNvGraphicFramePr>
            <a:graphicFrameLocks noChangeAspect="1"/>
          </p:cNvGraphicFramePr>
          <p:nvPr/>
        </p:nvGraphicFramePr>
        <p:xfrm>
          <a:off x="5638800" y="3276600"/>
          <a:ext cx="431800" cy="431800"/>
        </p:xfrm>
        <a:graphic>
          <a:graphicData uri="http://schemas.openxmlformats.org/presentationml/2006/ole">
            <mc:AlternateContent xmlns:mc="http://schemas.openxmlformats.org/markup-compatibility/2006">
              <mc:Choice xmlns:v="urn:schemas-microsoft-com:vml" Requires="v">
                <p:oleObj spid="_x0000_s58757" name="Equation" r:id="rId13" imgW="190500" imgH="228600" progId="Equation.DSMT4">
                  <p:embed/>
                </p:oleObj>
              </mc:Choice>
              <mc:Fallback>
                <p:oleObj name="Equation" r:id="rId13" imgW="190500" imgH="228600" progId="Equation.DSMT4">
                  <p:embed/>
                  <p:pic>
                    <p:nvPicPr>
                      <p:cNvPr id="0" name="Object 3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3276600"/>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370"/>
          <p:cNvGraphicFramePr>
            <a:graphicFrameLocks noChangeAspect="1"/>
          </p:cNvGraphicFramePr>
          <p:nvPr/>
        </p:nvGraphicFramePr>
        <p:xfrm>
          <a:off x="6629400" y="3276600"/>
          <a:ext cx="360363" cy="431800"/>
        </p:xfrm>
        <a:graphic>
          <a:graphicData uri="http://schemas.openxmlformats.org/presentationml/2006/ole">
            <mc:AlternateContent xmlns:mc="http://schemas.openxmlformats.org/markup-compatibility/2006">
              <mc:Choice xmlns:v="urn:schemas-microsoft-com:vml" Requires="v">
                <p:oleObj spid="_x0000_s58758" name="Equation" r:id="rId15" imgW="190500" imgH="228600" progId="Equation.DSMT4">
                  <p:embed/>
                </p:oleObj>
              </mc:Choice>
              <mc:Fallback>
                <p:oleObj name="Equation" r:id="rId15" imgW="190500" imgH="228600" progId="Equation.DSMT4">
                  <p:embed/>
                  <p:pic>
                    <p:nvPicPr>
                      <p:cNvPr id="0" name="Object 3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3276600"/>
                        <a:ext cx="360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9" name="Object 369"/>
          <p:cNvGraphicFramePr>
            <a:graphicFrameLocks noChangeAspect="1"/>
          </p:cNvGraphicFramePr>
          <p:nvPr/>
        </p:nvGraphicFramePr>
        <p:xfrm>
          <a:off x="7543800" y="3276600"/>
          <a:ext cx="358775" cy="431800"/>
        </p:xfrm>
        <a:graphic>
          <a:graphicData uri="http://schemas.openxmlformats.org/presentationml/2006/ole">
            <mc:AlternateContent xmlns:mc="http://schemas.openxmlformats.org/markup-compatibility/2006">
              <mc:Choice xmlns:v="urn:schemas-microsoft-com:vml" Requires="v">
                <p:oleObj spid="_x0000_s58759" name="Equation" r:id="rId17" imgW="190500" imgH="228600" progId="Equation.DSMT4">
                  <p:embed/>
                </p:oleObj>
              </mc:Choice>
              <mc:Fallback>
                <p:oleObj name="Equation" r:id="rId17" imgW="190500" imgH="228600" progId="Equation.DSMT4">
                  <p:embed/>
                  <p:pic>
                    <p:nvPicPr>
                      <p:cNvPr id="0" name="Object 3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43800" y="3276600"/>
                        <a:ext cx="358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0" name="Object 368"/>
          <p:cNvGraphicFramePr>
            <a:graphicFrameLocks noChangeAspect="1"/>
          </p:cNvGraphicFramePr>
          <p:nvPr/>
        </p:nvGraphicFramePr>
        <p:xfrm>
          <a:off x="2362200" y="3810000"/>
          <a:ext cx="360362" cy="360363"/>
        </p:xfrm>
        <a:graphic>
          <a:graphicData uri="http://schemas.openxmlformats.org/presentationml/2006/ole">
            <mc:AlternateContent xmlns:mc="http://schemas.openxmlformats.org/markup-compatibility/2006">
              <mc:Choice xmlns:v="urn:schemas-microsoft-com:vml" Requires="v">
                <p:oleObj spid="_x0000_s58760" name="Equation" r:id="rId19" imgW="177569" imgH="215619" progId="Equation.DSMT4">
                  <p:embed/>
                </p:oleObj>
              </mc:Choice>
              <mc:Fallback>
                <p:oleObj name="Equation" r:id="rId19" imgW="177569" imgH="215619" progId="Equation.DSMT4">
                  <p:embed/>
                  <p:pic>
                    <p:nvPicPr>
                      <p:cNvPr id="0" name="Object 3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2200" y="3810000"/>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1" name="Object 367"/>
          <p:cNvGraphicFramePr>
            <a:graphicFrameLocks noChangeAspect="1"/>
          </p:cNvGraphicFramePr>
          <p:nvPr/>
        </p:nvGraphicFramePr>
        <p:xfrm>
          <a:off x="3124200" y="3810000"/>
          <a:ext cx="376238" cy="360363"/>
        </p:xfrm>
        <a:graphic>
          <a:graphicData uri="http://schemas.openxmlformats.org/presentationml/2006/ole">
            <mc:AlternateContent xmlns:mc="http://schemas.openxmlformats.org/markup-compatibility/2006">
              <mc:Choice xmlns:v="urn:schemas-microsoft-com:vml" Requires="v">
                <p:oleObj spid="_x0000_s58761" name="Equation" r:id="rId21" imgW="190335" imgH="215713" progId="Equation.DSMT4">
                  <p:embed/>
                </p:oleObj>
              </mc:Choice>
              <mc:Fallback>
                <p:oleObj name="Equation" r:id="rId21" imgW="190335" imgH="215713" progId="Equation.DSMT4">
                  <p:embed/>
                  <p:pic>
                    <p:nvPicPr>
                      <p:cNvPr id="0" name="Object 3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24200" y="3810000"/>
                        <a:ext cx="37623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2" name="Object 366"/>
          <p:cNvGraphicFramePr>
            <a:graphicFrameLocks noChangeAspect="1"/>
          </p:cNvGraphicFramePr>
          <p:nvPr/>
        </p:nvGraphicFramePr>
        <p:xfrm>
          <a:off x="3886200" y="3810000"/>
          <a:ext cx="360363" cy="360363"/>
        </p:xfrm>
        <a:graphic>
          <a:graphicData uri="http://schemas.openxmlformats.org/presentationml/2006/ole">
            <mc:AlternateContent xmlns:mc="http://schemas.openxmlformats.org/markup-compatibility/2006">
              <mc:Choice xmlns:v="urn:schemas-microsoft-com:vml" Requires="v">
                <p:oleObj spid="_x0000_s58762" name="Equation" r:id="rId23" imgW="190500" imgH="228600" progId="Equation.DSMT4">
                  <p:embed/>
                </p:oleObj>
              </mc:Choice>
              <mc:Fallback>
                <p:oleObj name="Equation" r:id="rId23" imgW="190500" imgH="228600" progId="Equation.DSMT4">
                  <p:embed/>
                  <p:pic>
                    <p:nvPicPr>
                      <p:cNvPr id="0" name="Object 36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86200" y="3810000"/>
                        <a:ext cx="36036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3" name="Object 365"/>
          <p:cNvGraphicFramePr>
            <a:graphicFrameLocks noChangeAspect="1"/>
          </p:cNvGraphicFramePr>
          <p:nvPr/>
        </p:nvGraphicFramePr>
        <p:xfrm>
          <a:off x="4495800" y="3886200"/>
          <a:ext cx="504825" cy="360363"/>
        </p:xfrm>
        <a:graphic>
          <a:graphicData uri="http://schemas.openxmlformats.org/presentationml/2006/ole">
            <mc:AlternateContent xmlns:mc="http://schemas.openxmlformats.org/markup-compatibility/2006">
              <mc:Choice xmlns:v="urn:schemas-microsoft-com:vml" Requires="v">
                <p:oleObj spid="_x0000_s58763" name="Equation" r:id="rId25" imgW="330057" imgH="215806" progId="Equation.DSMT4">
                  <p:embed/>
                </p:oleObj>
              </mc:Choice>
              <mc:Fallback>
                <p:oleObj name="Equation" r:id="rId25" imgW="330057" imgH="215806" progId="Equation.DSMT4">
                  <p:embed/>
                  <p:pic>
                    <p:nvPicPr>
                      <p:cNvPr id="0" name="Object 36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95800" y="3886200"/>
                        <a:ext cx="50482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4" name="Object 364"/>
          <p:cNvGraphicFramePr>
            <a:graphicFrameLocks noChangeAspect="1"/>
          </p:cNvGraphicFramePr>
          <p:nvPr/>
        </p:nvGraphicFramePr>
        <p:xfrm>
          <a:off x="5486400" y="3810000"/>
          <a:ext cx="576262" cy="360363"/>
        </p:xfrm>
        <a:graphic>
          <a:graphicData uri="http://schemas.openxmlformats.org/presentationml/2006/ole">
            <mc:AlternateContent xmlns:mc="http://schemas.openxmlformats.org/markup-compatibility/2006">
              <mc:Choice xmlns:v="urn:schemas-microsoft-com:vml" Requires="v">
                <p:oleObj spid="_x0000_s58764" name="Equation" r:id="rId27" imgW="330200" imgH="228600" progId="Equation.DSMT4">
                  <p:embed/>
                </p:oleObj>
              </mc:Choice>
              <mc:Fallback>
                <p:oleObj name="Equation" r:id="rId27" imgW="330200" imgH="228600" progId="Equation.DSMT4">
                  <p:embed/>
                  <p:pic>
                    <p:nvPicPr>
                      <p:cNvPr id="0" name="Object 36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486400" y="3810000"/>
                        <a:ext cx="5762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5" name="Object 363"/>
          <p:cNvGraphicFramePr>
            <a:graphicFrameLocks noChangeAspect="1"/>
          </p:cNvGraphicFramePr>
          <p:nvPr/>
        </p:nvGraphicFramePr>
        <p:xfrm>
          <a:off x="6553200" y="3810000"/>
          <a:ext cx="504825" cy="358775"/>
        </p:xfrm>
        <a:graphic>
          <a:graphicData uri="http://schemas.openxmlformats.org/presentationml/2006/ole">
            <mc:AlternateContent xmlns:mc="http://schemas.openxmlformats.org/markup-compatibility/2006">
              <mc:Choice xmlns:v="urn:schemas-microsoft-com:vml" Requires="v">
                <p:oleObj spid="_x0000_s58765" name="Equation" r:id="rId29" imgW="342751" imgH="228501" progId="Equation.DSMT4">
                  <p:embed/>
                </p:oleObj>
              </mc:Choice>
              <mc:Fallback>
                <p:oleObj name="Equation" r:id="rId29" imgW="342751" imgH="228501" progId="Equation.DSMT4">
                  <p:embed/>
                  <p:pic>
                    <p:nvPicPr>
                      <p:cNvPr id="0" name="Object 36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553200" y="3810000"/>
                        <a:ext cx="504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6" name="Object 362"/>
          <p:cNvGraphicFramePr>
            <a:graphicFrameLocks noChangeAspect="1"/>
          </p:cNvGraphicFramePr>
          <p:nvPr/>
        </p:nvGraphicFramePr>
        <p:xfrm>
          <a:off x="7315200" y="3810000"/>
          <a:ext cx="790575" cy="360363"/>
        </p:xfrm>
        <a:graphic>
          <a:graphicData uri="http://schemas.openxmlformats.org/presentationml/2006/ole">
            <mc:AlternateContent xmlns:mc="http://schemas.openxmlformats.org/markup-compatibility/2006">
              <mc:Choice xmlns:v="urn:schemas-microsoft-com:vml" Requires="v">
                <p:oleObj spid="_x0000_s58766" name="Equation" r:id="rId31" imgW="482391" imgH="228501" progId="Equation.DSMT4">
                  <p:embed/>
                </p:oleObj>
              </mc:Choice>
              <mc:Fallback>
                <p:oleObj name="Equation" r:id="rId31" imgW="482391" imgH="228501" progId="Equation.DSMT4">
                  <p:embed/>
                  <p:pic>
                    <p:nvPicPr>
                      <p:cNvPr id="0" name="Object 36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315200" y="3810000"/>
                        <a:ext cx="7905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7" name="Object 361"/>
          <p:cNvGraphicFramePr>
            <a:graphicFrameLocks noChangeAspect="1"/>
          </p:cNvGraphicFramePr>
          <p:nvPr/>
        </p:nvGraphicFramePr>
        <p:xfrm>
          <a:off x="1274763" y="4375150"/>
          <a:ext cx="471487" cy="341313"/>
        </p:xfrm>
        <a:graphic>
          <a:graphicData uri="http://schemas.openxmlformats.org/presentationml/2006/ole">
            <mc:AlternateContent xmlns:mc="http://schemas.openxmlformats.org/markup-compatibility/2006">
              <mc:Choice xmlns:v="urn:schemas-microsoft-com:vml" Requires="v">
                <p:oleObj spid="_x0000_s58767" name="Equation" r:id="rId33" imgW="177480" imgH="228600" progId="Equation.DSMT4">
                  <p:embed/>
                </p:oleObj>
              </mc:Choice>
              <mc:Fallback>
                <p:oleObj name="Equation" r:id="rId33" imgW="177480" imgH="228600" progId="Equation.DSMT4">
                  <p:embed/>
                  <p:pic>
                    <p:nvPicPr>
                      <p:cNvPr id="0" name="Object 36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274763" y="4375150"/>
                        <a:ext cx="471487"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8" name="Object 360"/>
          <p:cNvGraphicFramePr>
            <a:graphicFrameLocks noChangeAspect="1"/>
          </p:cNvGraphicFramePr>
          <p:nvPr/>
        </p:nvGraphicFramePr>
        <p:xfrm>
          <a:off x="1284288" y="4951413"/>
          <a:ext cx="382587" cy="341312"/>
        </p:xfrm>
        <a:graphic>
          <a:graphicData uri="http://schemas.openxmlformats.org/presentationml/2006/ole">
            <mc:AlternateContent xmlns:mc="http://schemas.openxmlformats.org/markup-compatibility/2006">
              <mc:Choice xmlns:v="urn:schemas-microsoft-com:vml" Requires="v">
                <p:oleObj spid="_x0000_s58768" name="Equation" r:id="rId35" imgW="190440" imgH="228600" progId="Equation.DSMT4">
                  <p:embed/>
                </p:oleObj>
              </mc:Choice>
              <mc:Fallback>
                <p:oleObj name="Equation" r:id="rId35" imgW="190440" imgH="228600" progId="Equation.DSMT4">
                  <p:embed/>
                  <p:pic>
                    <p:nvPicPr>
                      <p:cNvPr id="0" name="Object 36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284288" y="4951413"/>
                        <a:ext cx="3825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9" name="Object 361"/>
          <p:cNvGraphicFramePr>
            <a:graphicFrameLocks noChangeAspect="1"/>
          </p:cNvGraphicFramePr>
          <p:nvPr/>
        </p:nvGraphicFramePr>
        <p:xfrm>
          <a:off x="1042988" y="5445125"/>
          <a:ext cx="649287" cy="341313"/>
        </p:xfrm>
        <a:graphic>
          <a:graphicData uri="http://schemas.openxmlformats.org/presentationml/2006/ole">
            <mc:AlternateContent xmlns:mc="http://schemas.openxmlformats.org/markup-compatibility/2006">
              <mc:Choice xmlns:v="urn:schemas-microsoft-com:vml" Requires="v">
                <p:oleObj spid="_x0000_s58769" name="Equation" r:id="rId37" imgW="622080" imgH="228600" progId="Equation.DSMT4">
                  <p:embed/>
                </p:oleObj>
              </mc:Choice>
              <mc:Fallback>
                <p:oleObj name="Equation" r:id="rId37" imgW="622080" imgH="228600" progId="Equation.DSMT4">
                  <p:embed/>
                  <p:pic>
                    <p:nvPicPr>
                      <p:cNvPr id="0" name="Picture 1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042988" y="5445125"/>
                        <a:ext cx="649287"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0" name="Object 361"/>
          <p:cNvGraphicFramePr>
            <a:graphicFrameLocks noChangeAspect="1"/>
          </p:cNvGraphicFramePr>
          <p:nvPr/>
        </p:nvGraphicFramePr>
        <p:xfrm>
          <a:off x="1030288" y="5949950"/>
          <a:ext cx="676275" cy="341313"/>
        </p:xfrm>
        <a:graphic>
          <a:graphicData uri="http://schemas.openxmlformats.org/presentationml/2006/ole">
            <mc:AlternateContent xmlns:mc="http://schemas.openxmlformats.org/markup-compatibility/2006">
              <mc:Choice xmlns:v="urn:schemas-microsoft-com:vml" Requires="v">
                <p:oleObj spid="_x0000_s58770" name="Equation" r:id="rId39" imgW="647640" imgH="228600" progId="Equation.DSMT4">
                  <p:embed/>
                </p:oleObj>
              </mc:Choice>
              <mc:Fallback>
                <p:oleObj name="Equation" r:id="rId39" imgW="647640" imgH="228600" progId="Equation.DSMT4">
                  <p:embed/>
                  <p:pic>
                    <p:nvPicPr>
                      <p:cNvPr id="0" name="Picture 2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30288" y="5949950"/>
                        <a:ext cx="676275"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itle 2"/>
          <p:cNvSpPr txBox="1">
            <a:spLocks/>
          </p:cNvSpPr>
          <p:nvPr/>
        </p:nvSpPr>
        <p:spPr>
          <a:xfrm>
            <a:off x="457200" y="381000"/>
            <a:ext cx="8229600" cy="609600"/>
          </a:xfrm>
          <a:prstGeom prst="rect">
            <a:avLst/>
          </a:prstGeom>
        </p:spPr>
        <p:txBody>
          <a:bodyPr/>
          <a:lstStyle/>
          <a:p>
            <a:pPr marL="0" marR="0" lvl="0" indent="0" defTabSz="914400" latinLnBrk="0">
              <a:lnSpc>
                <a:spcPct val="100000"/>
              </a:lnSpc>
              <a:buClrTx/>
              <a:buSzTx/>
              <a:buFontTx/>
              <a:buNone/>
              <a:tabLst/>
              <a:defRPr/>
            </a:pPr>
            <a:r>
              <a:rPr lang="en-US" sz="2800" b="1" dirty="0">
                <a:solidFill>
                  <a:srgbClr val="002060"/>
                </a:solidFill>
                <a:latin typeface="+mj-lt"/>
                <a:ea typeface="+mj-ea"/>
                <a:cs typeface="+mj-cs"/>
              </a:rPr>
              <a:t>Step 3.1:  </a:t>
            </a:r>
            <a:r>
              <a:rPr lang="en-US" sz="2800" b="1" dirty="0" err="1">
                <a:solidFill>
                  <a:srgbClr val="002060"/>
                </a:solidFill>
                <a:latin typeface="+mj-lt"/>
                <a:ea typeface="+mj-ea"/>
                <a:cs typeface="+mj-cs"/>
              </a:rPr>
              <a:t>xác</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định</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xác</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xuất</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của</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phương</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án</a:t>
            </a:r>
            <a:endParaRPr lang="en-US" sz="2800" b="1" dirty="0">
              <a:solidFill>
                <a:srgbClr val="002060"/>
              </a:solidFill>
              <a:latin typeface="+mj-lt"/>
              <a:ea typeface="+mj-ea"/>
              <a:cs typeface="+mj-cs"/>
            </a:endParaRPr>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Text Box 10"/>
          <p:cNvSpPr txBox="1">
            <a:spLocks noChangeArrowheads="1"/>
          </p:cNvSpPr>
          <p:nvPr/>
        </p:nvSpPr>
        <p:spPr bwMode="auto">
          <a:xfrm>
            <a:off x="533400" y="1268413"/>
            <a:ext cx="8610600" cy="461665"/>
          </a:xfrm>
          <a:prstGeom prst="rect">
            <a:avLst/>
          </a:prstGeom>
          <a:noFill/>
          <a:ln w="9525" algn="ctr">
            <a:noFill/>
            <a:miter lim="800000"/>
            <a:headEnd/>
            <a:tailEnd/>
          </a:ln>
        </p:spPr>
        <p:txBody>
          <a:bodyPr wrap="square">
            <a:spAutoFit/>
          </a:bodyPr>
          <a:lstStyle/>
          <a:p>
            <a:pPr marL="342900" indent="-342900">
              <a:buFont typeface="Arial" pitchFamily="34" charset="0"/>
              <a:buChar char="•"/>
            </a:pPr>
            <a:r>
              <a:rPr lang="vi-VN" sz="2400" dirty="0">
                <a:solidFill>
                  <a:srgbClr val="333399"/>
                </a:solidFill>
              </a:rPr>
              <a:t>Tính giá trị hàm niềm tin và hàm sự thực</a:t>
            </a:r>
            <a:r>
              <a:rPr lang="en-US" sz="2400" dirty="0">
                <a:solidFill>
                  <a:srgbClr val="333399"/>
                </a:solidFill>
              </a:rPr>
              <a:t> </a:t>
            </a:r>
            <a:r>
              <a:rPr lang="en-US" sz="2400" dirty="0" err="1">
                <a:solidFill>
                  <a:srgbClr val="333399"/>
                </a:solidFill>
              </a:rPr>
              <a:t>nhóm</a:t>
            </a:r>
            <a:r>
              <a:rPr lang="en-US" sz="2400" dirty="0">
                <a:solidFill>
                  <a:srgbClr val="333399"/>
                </a:solidFill>
              </a:rPr>
              <a:t> </a:t>
            </a:r>
            <a:r>
              <a:rPr lang="en-US" sz="2400" dirty="0" err="1">
                <a:solidFill>
                  <a:srgbClr val="333399"/>
                </a:solidFill>
              </a:rPr>
              <a:t>các</a:t>
            </a:r>
            <a:r>
              <a:rPr lang="en-US" sz="2400" dirty="0">
                <a:solidFill>
                  <a:srgbClr val="333399"/>
                </a:solidFill>
              </a:rPr>
              <a:t> </a:t>
            </a:r>
            <a:r>
              <a:rPr lang="vi-VN" sz="2400" dirty="0">
                <a:solidFill>
                  <a:srgbClr val="333399"/>
                </a:solidFill>
              </a:rPr>
              <a:t>tiêu chí</a:t>
            </a:r>
            <a:endParaRPr lang="ru-RU" sz="2400" dirty="0">
              <a:solidFill>
                <a:srgbClr val="333399"/>
              </a:solidFill>
            </a:endParaRPr>
          </a:p>
        </p:txBody>
      </p:sp>
      <p:sp>
        <p:nvSpPr>
          <p:cNvPr id="6159" name="Rectangle 25"/>
          <p:cNvSpPr>
            <a:spLocks noChangeArrowheads="1"/>
          </p:cNvSpPr>
          <p:nvPr/>
        </p:nvSpPr>
        <p:spPr bwMode="auto">
          <a:xfrm>
            <a:off x="0" y="32099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8" name="Group 321"/>
          <p:cNvGraphicFramePr>
            <a:graphicFrameLocks noGrp="1"/>
          </p:cNvGraphicFramePr>
          <p:nvPr/>
        </p:nvGraphicFramePr>
        <p:xfrm>
          <a:off x="2555875" y="2997200"/>
          <a:ext cx="3743573" cy="3108960"/>
        </p:xfrm>
        <a:graphic>
          <a:graphicData uri="http://schemas.openxmlformats.org/drawingml/2006/table">
            <a:tbl>
              <a:tblPr/>
              <a:tblGrid>
                <a:gridCol w="1373435">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88988">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0">
                <a:tc rowSpan="2">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6</a:t>
                      </a:r>
                      <a:endParaRPr kumimoji="0" lang="ru-RU"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4</a:t>
                      </a:r>
                      <a:endParaRPr kumimoji="0" lang="ru-RU"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5</a:t>
                      </a:r>
                      <a:endParaRPr kumimoji="0" lang="ru-RU"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rPr>
                        <a:t>6/15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rPr>
                        <a:t>4/15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rPr>
                        <a:t>5/15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FF0000"/>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dirty="0">
                          <a:ln>
                            <a:noFill/>
                          </a:ln>
                          <a:solidFill>
                            <a:srgbClr val="FF0000"/>
                          </a:solidFill>
                          <a:effectLst/>
                          <a:latin typeface="Arial" charset="0"/>
                        </a:rPr>
                        <a:t>6/15</a:t>
                      </a:r>
                      <a:endParaRPr kumimoji="0" lang="ru-RU"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dirty="0">
                          <a:ln>
                            <a:noFill/>
                          </a:ln>
                          <a:solidFill>
                            <a:srgbClr val="FF0000"/>
                          </a:solidFill>
                          <a:effectLst/>
                          <a:latin typeface="Arial" charset="0"/>
                        </a:rPr>
                        <a:t>4/15</a:t>
                      </a:r>
                      <a:endParaRPr kumimoji="0" lang="ru-RU"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dirty="0">
                          <a:ln>
                            <a:noFill/>
                          </a:ln>
                          <a:solidFill>
                            <a:srgbClr val="FF0000"/>
                          </a:solidFill>
                          <a:effectLst/>
                          <a:latin typeface="Arial" charset="0"/>
                        </a:rPr>
                        <a:t>1</a:t>
                      </a:r>
                      <a:endParaRPr kumimoji="0" lang="ru-RU"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rgbClr val="FF0000"/>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dirty="0">
                          <a:ln>
                            <a:noFill/>
                          </a:ln>
                          <a:solidFill>
                            <a:srgbClr val="FF0000"/>
                          </a:solidFill>
                          <a:effectLst/>
                          <a:latin typeface="Arial" charset="0"/>
                        </a:rPr>
                        <a:t>11/15</a:t>
                      </a:r>
                      <a:endParaRPr kumimoji="0" lang="ru-RU"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dirty="0">
                          <a:ln>
                            <a:noFill/>
                          </a:ln>
                          <a:solidFill>
                            <a:srgbClr val="FF0000"/>
                          </a:solidFill>
                          <a:effectLst/>
                          <a:latin typeface="Arial" charset="0"/>
                        </a:rPr>
                        <a:t>9/15</a:t>
                      </a:r>
                      <a:endParaRPr kumimoji="0" lang="ru-RU"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dirty="0">
                          <a:ln>
                            <a:noFill/>
                          </a:ln>
                          <a:solidFill>
                            <a:srgbClr val="FF0000"/>
                          </a:solidFill>
                          <a:effectLst/>
                          <a:latin typeface="Arial" charset="0"/>
                        </a:rPr>
                        <a:t>1</a:t>
                      </a:r>
                      <a:endParaRPr kumimoji="0" lang="ru-RU"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146" name="Object 234"/>
          <p:cNvGraphicFramePr>
            <a:graphicFrameLocks noChangeAspect="1"/>
          </p:cNvGraphicFramePr>
          <p:nvPr/>
        </p:nvGraphicFramePr>
        <p:xfrm>
          <a:off x="4140200" y="3141663"/>
          <a:ext cx="288925" cy="290512"/>
        </p:xfrm>
        <a:graphic>
          <a:graphicData uri="http://schemas.openxmlformats.org/presentationml/2006/ole">
            <mc:AlternateContent xmlns:mc="http://schemas.openxmlformats.org/markup-compatibility/2006">
              <mc:Choice xmlns:v="urn:schemas-microsoft-com:vml" Requires="v">
                <p:oleObj spid="_x0000_s7034" name="Equation" r:id="rId3" imgW="177569" imgH="215619" progId="Equation.DSMT4">
                  <p:embed/>
                </p:oleObj>
              </mc:Choice>
              <mc:Fallback>
                <p:oleObj name="Equation" r:id="rId3" imgW="177569" imgH="215619" progId="Equation.DSMT4">
                  <p:embed/>
                  <p:pic>
                    <p:nvPicPr>
                      <p:cNvPr id="0" name="Object 2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3141663"/>
                        <a:ext cx="288925"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233"/>
          <p:cNvGraphicFramePr>
            <a:graphicFrameLocks noChangeAspect="1"/>
          </p:cNvGraphicFramePr>
          <p:nvPr/>
        </p:nvGraphicFramePr>
        <p:xfrm>
          <a:off x="5003800" y="3141663"/>
          <a:ext cx="287338" cy="290512"/>
        </p:xfrm>
        <a:graphic>
          <a:graphicData uri="http://schemas.openxmlformats.org/presentationml/2006/ole">
            <mc:AlternateContent xmlns:mc="http://schemas.openxmlformats.org/markup-compatibility/2006">
              <mc:Choice xmlns:v="urn:schemas-microsoft-com:vml" Requires="v">
                <p:oleObj spid="_x0000_s7035" name="Equation" r:id="rId5" imgW="203024" imgH="215713" progId="Equation.DSMT4">
                  <p:embed/>
                </p:oleObj>
              </mc:Choice>
              <mc:Fallback>
                <p:oleObj name="Equation" r:id="rId5" imgW="203024" imgH="215713" progId="Equation.DSMT4">
                  <p:embed/>
                  <p:pic>
                    <p:nvPicPr>
                      <p:cNvPr id="0" name="Object 2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3141663"/>
                        <a:ext cx="287338"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232"/>
          <p:cNvGraphicFramePr>
            <a:graphicFrameLocks noChangeAspect="1"/>
          </p:cNvGraphicFramePr>
          <p:nvPr/>
        </p:nvGraphicFramePr>
        <p:xfrm>
          <a:off x="5651500" y="3141663"/>
          <a:ext cx="504825" cy="290512"/>
        </p:xfrm>
        <a:graphic>
          <a:graphicData uri="http://schemas.openxmlformats.org/presentationml/2006/ole">
            <mc:AlternateContent xmlns:mc="http://schemas.openxmlformats.org/markup-compatibility/2006">
              <mc:Choice xmlns:v="urn:schemas-microsoft-com:vml" Requires="v">
                <p:oleObj spid="_x0000_s7036" name="Equation" r:id="rId7" imgW="342603" imgH="215713" progId="Equation.DSMT4">
                  <p:embed/>
                </p:oleObj>
              </mc:Choice>
              <mc:Fallback>
                <p:oleObj name="Equation" r:id="rId7" imgW="342603" imgH="215713" progId="Equation.DSMT4">
                  <p:embed/>
                  <p:pic>
                    <p:nvPicPr>
                      <p:cNvPr id="0" name="Object 2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3141663"/>
                        <a:ext cx="504825"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234"/>
          <p:cNvGraphicFramePr>
            <a:graphicFrameLocks noChangeAspect="1"/>
          </p:cNvGraphicFramePr>
          <p:nvPr/>
        </p:nvGraphicFramePr>
        <p:xfrm>
          <a:off x="4202113" y="3636963"/>
          <a:ext cx="309562" cy="306387"/>
        </p:xfrm>
        <a:graphic>
          <a:graphicData uri="http://schemas.openxmlformats.org/presentationml/2006/ole">
            <mc:AlternateContent xmlns:mc="http://schemas.openxmlformats.org/markup-compatibility/2006">
              <mc:Choice xmlns:v="urn:schemas-microsoft-com:vml" Requires="v">
                <p:oleObj spid="_x0000_s7037" name="Equation" r:id="rId9" imgW="190440" imgH="228600" progId="Equation.DSMT4">
                  <p:embed/>
                </p:oleObj>
              </mc:Choice>
              <mc:Fallback>
                <p:oleObj name="Equation" r:id="rId9" imgW="19044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2113" y="3636963"/>
                        <a:ext cx="309562"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234"/>
          <p:cNvGraphicFramePr>
            <a:graphicFrameLocks noChangeAspect="1"/>
          </p:cNvGraphicFramePr>
          <p:nvPr/>
        </p:nvGraphicFramePr>
        <p:xfrm>
          <a:off x="4930775" y="3644900"/>
          <a:ext cx="330200" cy="307975"/>
        </p:xfrm>
        <a:graphic>
          <a:graphicData uri="http://schemas.openxmlformats.org/presentationml/2006/ole">
            <mc:AlternateContent xmlns:mc="http://schemas.openxmlformats.org/markup-compatibility/2006">
              <mc:Choice xmlns:v="urn:schemas-microsoft-com:vml" Requires="v">
                <p:oleObj spid="_x0000_s7038" name="Equation" r:id="rId11" imgW="203040" imgH="228600" progId="Equation.DSMT4">
                  <p:embed/>
                </p:oleObj>
              </mc:Choice>
              <mc:Fallback>
                <p:oleObj name="Equation" r:id="rId11" imgW="203040" imgH="2286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0775" y="3644900"/>
                        <a:ext cx="3302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234"/>
          <p:cNvGraphicFramePr>
            <a:graphicFrameLocks noChangeAspect="1"/>
          </p:cNvGraphicFramePr>
          <p:nvPr/>
        </p:nvGraphicFramePr>
        <p:xfrm>
          <a:off x="5702300" y="3636963"/>
          <a:ext cx="330200" cy="306387"/>
        </p:xfrm>
        <a:graphic>
          <a:graphicData uri="http://schemas.openxmlformats.org/presentationml/2006/ole">
            <mc:AlternateContent xmlns:mc="http://schemas.openxmlformats.org/markup-compatibility/2006">
              <mc:Choice xmlns:v="urn:schemas-microsoft-com:vml" Requires="v">
                <p:oleObj spid="_x0000_s7039" name="Equation" r:id="rId13" imgW="203040" imgH="228600" progId="Equation.DSMT4">
                  <p:embed/>
                </p:oleObj>
              </mc:Choice>
              <mc:Fallback>
                <p:oleObj name="Equation" r:id="rId13" imgW="203040" imgH="2286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02300" y="3636963"/>
                        <a:ext cx="330200"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234"/>
          <p:cNvGraphicFramePr>
            <a:graphicFrameLocks noChangeAspect="1"/>
          </p:cNvGraphicFramePr>
          <p:nvPr/>
        </p:nvGraphicFramePr>
        <p:xfrm>
          <a:off x="3132138" y="4005263"/>
          <a:ext cx="411162" cy="511175"/>
        </p:xfrm>
        <a:graphic>
          <a:graphicData uri="http://schemas.openxmlformats.org/presentationml/2006/ole">
            <mc:AlternateContent xmlns:mc="http://schemas.openxmlformats.org/markup-compatibility/2006">
              <mc:Choice xmlns:v="urn:schemas-microsoft-com:vml" Requires="v">
                <p:oleObj spid="_x0000_s7040" name="Equation" r:id="rId15" imgW="152280" imgH="228600" progId="Equation.DSMT4">
                  <p:embed/>
                </p:oleObj>
              </mc:Choice>
              <mc:Fallback>
                <p:oleObj name="Equation" r:id="rId15" imgW="15228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138" y="4005263"/>
                        <a:ext cx="41116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234"/>
          <p:cNvGraphicFramePr>
            <a:graphicFrameLocks noChangeAspect="1"/>
          </p:cNvGraphicFramePr>
          <p:nvPr/>
        </p:nvGraphicFramePr>
        <p:xfrm>
          <a:off x="3059113" y="4652963"/>
          <a:ext cx="681037" cy="360362"/>
        </p:xfrm>
        <a:graphic>
          <a:graphicData uri="http://schemas.openxmlformats.org/presentationml/2006/ole">
            <mc:AlternateContent xmlns:mc="http://schemas.openxmlformats.org/markup-compatibility/2006">
              <mc:Choice xmlns:v="urn:schemas-microsoft-com:vml" Requires="v">
                <p:oleObj spid="_x0000_s7041" name="Equation" r:id="rId17" imgW="419040" imgH="228600" progId="Equation.DSMT4">
                  <p:embed/>
                </p:oleObj>
              </mc:Choice>
              <mc:Fallback>
                <p:oleObj name="Equation" r:id="rId17" imgW="419040" imgH="2286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9113" y="4652963"/>
                        <a:ext cx="68103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 name="Object 9"/>
          <p:cNvGraphicFramePr>
            <a:graphicFrameLocks noChangeAspect="1"/>
          </p:cNvGraphicFramePr>
          <p:nvPr/>
        </p:nvGraphicFramePr>
        <p:xfrm>
          <a:off x="1216025" y="1916113"/>
          <a:ext cx="3254375" cy="936625"/>
        </p:xfrm>
        <a:graphic>
          <a:graphicData uri="http://schemas.openxmlformats.org/presentationml/2006/ole">
            <mc:AlternateContent xmlns:mc="http://schemas.openxmlformats.org/markup-compatibility/2006">
              <mc:Choice xmlns:v="urn:schemas-microsoft-com:vml" Requires="v">
                <p:oleObj spid="_x0000_s7042" name="Equation" r:id="rId19" imgW="1409400" imgH="368280" progId="Equation.DSMT4">
                  <p:embed/>
                </p:oleObj>
              </mc:Choice>
              <mc:Fallback>
                <p:oleObj name="Equation" r:id="rId19" imgW="1409400" imgH="368280" progId="Equation.DSMT4">
                  <p:embed/>
                  <p:pic>
                    <p:nvPicPr>
                      <p:cNvPr id="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6025" y="1916113"/>
                        <a:ext cx="3254375"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11"/>
          <p:cNvGraphicFramePr>
            <a:graphicFrameLocks noChangeAspect="1"/>
          </p:cNvGraphicFramePr>
          <p:nvPr/>
        </p:nvGraphicFramePr>
        <p:xfrm>
          <a:off x="4876800" y="1844675"/>
          <a:ext cx="3294063" cy="1008063"/>
        </p:xfrm>
        <a:graphic>
          <a:graphicData uri="http://schemas.openxmlformats.org/presentationml/2006/ole">
            <mc:AlternateContent xmlns:mc="http://schemas.openxmlformats.org/markup-compatibility/2006">
              <mc:Choice xmlns:v="urn:schemas-microsoft-com:vml" Requires="v">
                <p:oleObj spid="_x0000_s7043" name="Equation" r:id="rId21" imgW="1460160" imgH="368280" progId="Equation.DSMT4">
                  <p:embed/>
                </p:oleObj>
              </mc:Choice>
              <mc:Fallback>
                <p:oleObj name="Equation" r:id="rId21" imgW="1460160" imgH="36828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76800" y="1844675"/>
                        <a:ext cx="3294063"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6" name="Object 234"/>
          <p:cNvGraphicFramePr>
            <a:graphicFrameLocks noChangeAspect="1"/>
          </p:cNvGraphicFramePr>
          <p:nvPr/>
        </p:nvGraphicFramePr>
        <p:xfrm>
          <a:off x="2987675" y="5229225"/>
          <a:ext cx="846138" cy="307975"/>
        </p:xfrm>
        <a:graphic>
          <a:graphicData uri="http://schemas.openxmlformats.org/presentationml/2006/ole">
            <mc:AlternateContent xmlns:mc="http://schemas.openxmlformats.org/markup-compatibility/2006">
              <mc:Choice xmlns:v="urn:schemas-microsoft-com:vml" Requires="v">
                <p:oleObj spid="_x0000_s7044" name="Equation" r:id="rId23" imgW="520560" imgH="228600" progId="Equation.DSMT4">
                  <p:embed/>
                </p:oleObj>
              </mc:Choice>
              <mc:Fallback>
                <p:oleObj name="Equation" r:id="rId23" imgW="520560" imgH="228600"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87675" y="5229225"/>
                        <a:ext cx="84613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7" name="Object 234"/>
          <p:cNvGraphicFramePr>
            <a:graphicFrameLocks noChangeAspect="1"/>
          </p:cNvGraphicFramePr>
          <p:nvPr/>
        </p:nvGraphicFramePr>
        <p:xfrm>
          <a:off x="2987675" y="5661025"/>
          <a:ext cx="742950" cy="307975"/>
        </p:xfrm>
        <a:graphic>
          <a:graphicData uri="http://schemas.openxmlformats.org/presentationml/2006/ole">
            <mc:AlternateContent xmlns:mc="http://schemas.openxmlformats.org/markup-compatibility/2006">
              <mc:Choice xmlns:v="urn:schemas-microsoft-com:vml" Requires="v">
                <p:oleObj spid="_x0000_s7045" name="Equation" r:id="rId25" imgW="457200" imgH="228600" progId="Equation.DSMT4">
                  <p:embed/>
                </p:oleObj>
              </mc:Choice>
              <mc:Fallback>
                <p:oleObj name="Equation" r:id="rId25" imgW="457200" imgH="228600"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87675" y="5661025"/>
                        <a:ext cx="7429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itle 2"/>
          <p:cNvSpPr txBox="1">
            <a:spLocks/>
          </p:cNvSpPr>
          <p:nvPr/>
        </p:nvSpPr>
        <p:spPr>
          <a:xfrm>
            <a:off x="457200" y="381000"/>
            <a:ext cx="8229600" cy="609600"/>
          </a:xfrm>
          <a:prstGeom prst="rect">
            <a:avLst/>
          </a:prstGeom>
        </p:spPr>
        <p:txBody>
          <a:bodyPr/>
          <a:lstStyle/>
          <a:p>
            <a:pPr marL="0" marR="0" lvl="0" indent="0" defTabSz="914400" latinLnBrk="0">
              <a:lnSpc>
                <a:spcPct val="100000"/>
              </a:lnSpc>
              <a:buClrTx/>
              <a:buSzTx/>
              <a:buFontTx/>
              <a:buNone/>
              <a:tabLst/>
              <a:defRPr/>
            </a:pPr>
            <a:r>
              <a:rPr lang="en-US" sz="2800" b="1" dirty="0">
                <a:solidFill>
                  <a:srgbClr val="002060"/>
                </a:solidFill>
                <a:latin typeface="+mj-lt"/>
                <a:ea typeface="+mj-ea"/>
                <a:cs typeface="+mj-cs"/>
              </a:rPr>
              <a:t>Step 3.2: </a:t>
            </a:r>
            <a:r>
              <a:rPr lang="en-US" sz="2800" b="1" dirty="0" err="1">
                <a:solidFill>
                  <a:srgbClr val="002060"/>
                </a:solidFill>
                <a:latin typeface="+mj-lt"/>
                <a:ea typeface="+mj-ea"/>
                <a:cs typeface="+mj-cs"/>
              </a:rPr>
              <a:t>Xác</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định</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hàm</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niềm</a:t>
            </a:r>
            <a:r>
              <a:rPr lang="en-US" sz="2800" b="1" dirty="0">
                <a:solidFill>
                  <a:srgbClr val="002060"/>
                </a:solidFill>
                <a:latin typeface="+mj-lt"/>
                <a:ea typeface="+mj-ea"/>
                <a:cs typeface="+mj-cs"/>
              </a:rPr>
              <a:t> tin </a:t>
            </a:r>
            <a:r>
              <a:rPr lang="en-US" sz="2800" b="1" dirty="0" err="1">
                <a:solidFill>
                  <a:srgbClr val="002060"/>
                </a:solidFill>
                <a:latin typeface="+mj-lt"/>
                <a:ea typeface="+mj-ea"/>
                <a:cs typeface="+mj-cs"/>
              </a:rPr>
              <a:t>và</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sự</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thực</a:t>
            </a:r>
            <a:endParaRPr lang="en-US" sz="2800" b="1" dirty="0">
              <a:solidFill>
                <a:srgbClr val="002060"/>
              </a:solidFill>
              <a:latin typeface="+mj-lt"/>
              <a:ea typeface="+mj-ea"/>
              <a:cs typeface="+mj-cs"/>
            </a:endParaRPr>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0" name="Text Box 10"/>
          <p:cNvSpPr txBox="1">
            <a:spLocks noChangeArrowheads="1"/>
          </p:cNvSpPr>
          <p:nvPr/>
        </p:nvSpPr>
        <p:spPr bwMode="auto">
          <a:xfrm>
            <a:off x="609599" y="1052513"/>
            <a:ext cx="7848601" cy="831850"/>
          </a:xfrm>
          <a:prstGeom prst="rect">
            <a:avLst/>
          </a:prstGeom>
          <a:noFill/>
          <a:ln w="9525" algn="ctr">
            <a:noFill/>
            <a:miter lim="800000"/>
            <a:headEnd/>
            <a:tailEnd/>
          </a:ln>
        </p:spPr>
        <p:txBody>
          <a:bodyPr wrap="square">
            <a:spAutoFit/>
          </a:bodyPr>
          <a:lstStyle/>
          <a:p>
            <a:pPr marL="342900" indent="-342900">
              <a:buFont typeface="Arial" pitchFamily="34" charset="0"/>
              <a:buChar char="•"/>
            </a:pPr>
            <a:r>
              <a:rPr lang="vi-VN" sz="2400" dirty="0">
                <a:solidFill>
                  <a:srgbClr val="333399"/>
                </a:solidFill>
              </a:rPr>
              <a:t>Tính giá trị hàm niềm tin và hàm sự thực </a:t>
            </a:r>
            <a:r>
              <a:rPr lang="en-US" sz="2400" dirty="0" err="1">
                <a:solidFill>
                  <a:srgbClr val="333399"/>
                </a:solidFill>
              </a:rPr>
              <a:t>nhóm</a:t>
            </a:r>
            <a:r>
              <a:rPr lang="en-US" sz="2400" dirty="0">
                <a:solidFill>
                  <a:srgbClr val="333399"/>
                </a:solidFill>
              </a:rPr>
              <a:t> </a:t>
            </a:r>
            <a:r>
              <a:rPr lang="en-US" sz="2400" dirty="0" err="1">
                <a:solidFill>
                  <a:srgbClr val="333399"/>
                </a:solidFill>
              </a:rPr>
              <a:t>phương</a:t>
            </a:r>
            <a:r>
              <a:rPr lang="en-US" sz="2400" dirty="0">
                <a:solidFill>
                  <a:srgbClr val="333399"/>
                </a:solidFill>
              </a:rPr>
              <a:t> </a:t>
            </a:r>
            <a:r>
              <a:rPr lang="en-US" sz="2400" dirty="0" err="1">
                <a:solidFill>
                  <a:srgbClr val="333399"/>
                </a:solidFill>
              </a:rPr>
              <a:t>án</a:t>
            </a:r>
            <a:r>
              <a:rPr lang="en-US" sz="2400" dirty="0">
                <a:solidFill>
                  <a:srgbClr val="333399"/>
                </a:solidFill>
              </a:rPr>
              <a:t> </a:t>
            </a:r>
            <a:r>
              <a:rPr lang="en-US" sz="2400" dirty="0" err="1">
                <a:solidFill>
                  <a:srgbClr val="333399"/>
                </a:solidFill>
              </a:rPr>
              <a:t>ứng</a:t>
            </a:r>
            <a:r>
              <a:rPr lang="vi-VN" sz="2400" dirty="0">
                <a:solidFill>
                  <a:srgbClr val="333399"/>
                </a:solidFill>
              </a:rPr>
              <a:t> với tầng tiêu chí</a:t>
            </a:r>
            <a:endParaRPr lang="ru-RU" sz="2400" dirty="0">
              <a:solidFill>
                <a:srgbClr val="333399"/>
              </a:solidFill>
            </a:endParaRPr>
          </a:p>
        </p:txBody>
      </p:sp>
      <p:sp>
        <p:nvSpPr>
          <p:cNvPr id="7191" name="Rectangle 25"/>
          <p:cNvSpPr>
            <a:spLocks noChangeArrowheads="1"/>
          </p:cNvSpPr>
          <p:nvPr/>
        </p:nvSpPr>
        <p:spPr bwMode="auto">
          <a:xfrm>
            <a:off x="0" y="32099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6" name="Group 598"/>
          <p:cNvGraphicFramePr>
            <a:graphicFrameLocks noGrp="1"/>
          </p:cNvGraphicFramePr>
          <p:nvPr/>
        </p:nvGraphicFramePr>
        <p:xfrm>
          <a:off x="827088" y="3200400"/>
          <a:ext cx="6408364" cy="3108960"/>
        </p:xfrm>
        <a:graphic>
          <a:graphicData uri="http://schemas.openxmlformats.org/drawingml/2006/table">
            <a:tbl>
              <a:tblPr/>
              <a:tblGrid>
                <a:gridCol w="1223391">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73049">
                  <a:extLst>
                    <a:ext uri="{9D8B030D-6E8A-4147-A177-3AD203B41FA5}">
                      <a16:colId xmlns:a16="http://schemas.microsoft.com/office/drawing/2014/main" val="20004"/>
                    </a:ext>
                  </a:extLst>
                </a:gridCol>
                <a:gridCol w="846572">
                  <a:extLst>
                    <a:ext uri="{9D8B030D-6E8A-4147-A177-3AD203B41FA5}">
                      <a16:colId xmlns:a16="http://schemas.microsoft.com/office/drawing/2014/main" val="20005"/>
                    </a:ext>
                  </a:extLst>
                </a:gridCol>
                <a:gridCol w="846572">
                  <a:extLst>
                    <a:ext uri="{9D8B030D-6E8A-4147-A177-3AD203B41FA5}">
                      <a16:colId xmlns:a16="http://schemas.microsoft.com/office/drawing/2014/main" val="20006"/>
                    </a:ext>
                  </a:extLst>
                </a:gridCol>
                <a:gridCol w="846572">
                  <a:extLst>
                    <a:ext uri="{9D8B030D-6E8A-4147-A177-3AD203B41FA5}">
                      <a16:colId xmlns:a16="http://schemas.microsoft.com/office/drawing/2014/main" val="20007"/>
                    </a:ext>
                  </a:extLst>
                </a:gridCol>
              </a:tblGrid>
              <a:tr h="0">
                <a:tc rowSpan="2">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5</a:t>
                      </a:r>
                      <a:endParaRPr kumimoji="0" lang="en-US" sz="14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2</a:t>
                      </a:r>
                      <a:endParaRPr kumimoji="0" lang="en-US" sz="14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3</a:t>
                      </a:r>
                      <a:endParaRPr kumimoji="0" lang="en-US" sz="14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4</a:t>
                      </a:r>
                      <a:endParaRPr kumimoji="0" lang="en-US" sz="14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0</a:t>
                      </a:r>
                      <a:endParaRPr kumimoji="0" lang="en-US" sz="14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0</a:t>
                      </a:r>
                      <a:endParaRPr kumimoji="0" lang="en-US" sz="14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1</a:t>
                      </a:r>
                      <a:endParaRPr kumimoji="0" lang="en-US" sz="14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5/15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2/15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3/15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4/15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0</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0</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1/15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vi-VN" sz="1400" b="1" dirty="0">
                          <a:solidFill>
                            <a:srgbClr val="FF0000"/>
                          </a:solidFill>
                        </a:rPr>
                        <a:t>5/15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vi-VN" sz="1400" b="1" dirty="0">
                          <a:solidFill>
                            <a:srgbClr val="FF0000"/>
                          </a:solidFill>
                        </a:rPr>
                        <a:t>2/15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vi-VN" sz="1400" b="1" dirty="0">
                          <a:solidFill>
                            <a:srgbClr val="FF0000"/>
                          </a:solidFill>
                        </a:rPr>
                        <a:t>3/15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vi-VN" sz="1400" b="1" dirty="0">
                          <a:solidFill>
                            <a:srgbClr val="FF0000"/>
                          </a:solidFill>
                        </a:rPr>
                        <a:t>11/15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vi-VN" sz="1400" b="1" dirty="0">
                          <a:solidFill>
                            <a:srgbClr val="FF0000"/>
                          </a:solidFill>
                        </a:rPr>
                        <a:t>8/15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vi-VN" sz="1400" b="1" dirty="0">
                          <a:solidFill>
                            <a:srgbClr val="FF0000"/>
                          </a:solidFill>
                        </a:rPr>
                        <a:t>5/15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vi-VN" sz="1400" b="1" dirty="0">
                          <a:solidFill>
                            <a:srgbClr val="FF0000"/>
                          </a:solidFill>
                        </a:rPr>
                        <a:t>1</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982">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vi-VN" sz="1400" b="1" dirty="0">
                          <a:solidFill>
                            <a:srgbClr val="FF0000"/>
                          </a:solidFill>
                          <a:latin typeface="Times New Roman"/>
                          <a:ea typeface="Times New Roman"/>
                          <a:cs typeface="Times New Roman"/>
                        </a:rPr>
                        <a:t>10/15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vi-VN" sz="1400" b="1" dirty="0">
                          <a:solidFill>
                            <a:srgbClr val="FF0000"/>
                          </a:solidFill>
                          <a:latin typeface="Times New Roman"/>
                          <a:ea typeface="Times New Roman"/>
                          <a:cs typeface="Times New Roman"/>
                        </a:rPr>
                        <a:t>7/15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vi-VN" sz="1400" b="1" dirty="0">
                          <a:solidFill>
                            <a:srgbClr val="FF0000"/>
                          </a:solidFill>
                          <a:latin typeface="Times New Roman"/>
                          <a:ea typeface="Times New Roman"/>
                          <a:cs typeface="Times New Roman"/>
                        </a:rPr>
                        <a:t>4/15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vi-VN" sz="1400" b="1" dirty="0">
                          <a:solidFill>
                            <a:srgbClr val="FF0000"/>
                          </a:solidFill>
                          <a:latin typeface="Times New Roman"/>
                          <a:ea typeface="Times New Roman"/>
                          <a:cs typeface="Times New Roman"/>
                        </a:rPr>
                        <a:t>12/15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13</a:t>
                      </a:r>
                      <a:r>
                        <a:rPr lang="vi-VN" sz="1400" b="1" dirty="0">
                          <a:solidFill>
                            <a:srgbClr val="FF0000"/>
                          </a:solidFill>
                          <a:latin typeface="Times New Roman"/>
                          <a:ea typeface="Times New Roman"/>
                          <a:cs typeface="Times New Roman"/>
                        </a:rPr>
                        <a:t>/15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vi-VN" sz="1400" b="1" dirty="0">
                          <a:solidFill>
                            <a:srgbClr val="FF0000"/>
                          </a:solidFill>
                          <a:latin typeface="Times New Roman"/>
                          <a:ea typeface="Times New Roman"/>
                          <a:cs typeface="Times New Roman"/>
                        </a:rPr>
                        <a:t>10/15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vi-VN" sz="1400" b="1" dirty="0">
                          <a:solidFill>
                            <a:srgbClr val="FF0000"/>
                          </a:solidFill>
                          <a:latin typeface="Times New Roman"/>
                          <a:ea typeface="Times New Roman"/>
                          <a:cs typeface="Times New Roman"/>
                        </a:rPr>
                        <a:t>1</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7170" name="Object 375"/>
          <p:cNvGraphicFramePr>
            <a:graphicFrameLocks noChangeAspect="1"/>
          </p:cNvGraphicFramePr>
          <p:nvPr/>
        </p:nvGraphicFramePr>
        <p:xfrm>
          <a:off x="2122488" y="3357563"/>
          <a:ext cx="357187" cy="431800"/>
        </p:xfrm>
        <a:graphic>
          <a:graphicData uri="http://schemas.openxmlformats.org/presentationml/2006/ole">
            <mc:AlternateContent xmlns:mc="http://schemas.openxmlformats.org/markup-compatibility/2006">
              <mc:Choice xmlns:v="urn:schemas-microsoft-com:vml" Requires="v">
                <p:oleObj spid="_x0000_s57802" name="Equation" r:id="rId3" imgW="177569" imgH="215619" progId="Equation.DSMT4">
                  <p:embed/>
                </p:oleObj>
              </mc:Choice>
              <mc:Fallback>
                <p:oleObj name="Equation" r:id="rId3" imgW="177569" imgH="215619" progId="Equation.DSMT4">
                  <p:embed/>
                  <p:pic>
                    <p:nvPicPr>
                      <p:cNvPr id="0" name="Object 3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88" y="3357563"/>
                        <a:ext cx="3571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74"/>
          <p:cNvGraphicFramePr>
            <a:graphicFrameLocks noChangeAspect="1"/>
          </p:cNvGraphicFramePr>
          <p:nvPr/>
        </p:nvGraphicFramePr>
        <p:xfrm>
          <a:off x="2698750" y="3357563"/>
          <a:ext cx="376238" cy="431800"/>
        </p:xfrm>
        <a:graphic>
          <a:graphicData uri="http://schemas.openxmlformats.org/presentationml/2006/ole">
            <mc:AlternateContent xmlns:mc="http://schemas.openxmlformats.org/markup-compatibility/2006">
              <mc:Choice xmlns:v="urn:schemas-microsoft-com:vml" Requires="v">
                <p:oleObj spid="_x0000_s57803" name="Equation" r:id="rId5" imgW="190335" imgH="215713" progId="Equation.DSMT4">
                  <p:embed/>
                </p:oleObj>
              </mc:Choice>
              <mc:Fallback>
                <p:oleObj name="Equation" r:id="rId5" imgW="190335" imgH="215713" progId="Equation.DSMT4">
                  <p:embed/>
                  <p:pic>
                    <p:nvPicPr>
                      <p:cNvPr id="0" name="Object 3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750" y="3357563"/>
                        <a:ext cx="3762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373"/>
          <p:cNvGraphicFramePr>
            <a:graphicFrameLocks noChangeAspect="1"/>
          </p:cNvGraphicFramePr>
          <p:nvPr/>
        </p:nvGraphicFramePr>
        <p:xfrm>
          <a:off x="3419475" y="3357563"/>
          <a:ext cx="360363" cy="431800"/>
        </p:xfrm>
        <a:graphic>
          <a:graphicData uri="http://schemas.openxmlformats.org/presentationml/2006/ole">
            <mc:AlternateContent xmlns:mc="http://schemas.openxmlformats.org/markup-compatibility/2006">
              <mc:Choice xmlns:v="urn:schemas-microsoft-com:vml" Requires="v">
                <p:oleObj spid="_x0000_s57804" name="Equation" r:id="rId7" imgW="190500" imgH="228600" progId="Equation.DSMT4">
                  <p:embed/>
                </p:oleObj>
              </mc:Choice>
              <mc:Fallback>
                <p:oleObj name="Equation" r:id="rId7" imgW="190500" imgH="228600" progId="Equation.DSMT4">
                  <p:embed/>
                  <p:pic>
                    <p:nvPicPr>
                      <p:cNvPr id="0" name="Object 3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3357563"/>
                        <a:ext cx="360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372"/>
          <p:cNvGraphicFramePr>
            <a:graphicFrameLocks noChangeAspect="1"/>
          </p:cNvGraphicFramePr>
          <p:nvPr/>
        </p:nvGraphicFramePr>
        <p:xfrm>
          <a:off x="4283075" y="3357563"/>
          <a:ext cx="374650" cy="431800"/>
        </p:xfrm>
        <a:graphic>
          <a:graphicData uri="http://schemas.openxmlformats.org/presentationml/2006/ole">
            <mc:AlternateContent xmlns:mc="http://schemas.openxmlformats.org/markup-compatibility/2006">
              <mc:Choice xmlns:v="urn:schemas-microsoft-com:vml" Requires="v">
                <p:oleObj spid="_x0000_s57805" name="Equation" r:id="rId9" imgW="190335" imgH="215713" progId="Equation.DSMT4">
                  <p:embed/>
                </p:oleObj>
              </mc:Choice>
              <mc:Fallback>
                <p:oleObj name="Equation" r:id="rId9" imgW="190335" imgH="215713" progId="Equation.DSMT4">
                  <p:embed/>
                  <p:pic>
                    <p:nvPicPr>
                      <p:cNvPr id="0" name="Object 3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3075" y="3357563"/>
                        <a:ext cx="3746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371"/>
          <p:cNvGraphicFramePr>
            <a:graphicFrameLocks noChangeAspect="1"/>
          </p:cNvGraphicFramePr>
          <p:nvPr/>
        </p:nvGraphicFramePr>
        <p:xfrm>
          <a:off x="5003800" y="3357563"/>
          <a:ext cx="431800" cy="431800"/>
        </p:xfrm>
        <a:graphic>
          <a:graphicData uri="http://schemas.openxmlformats.org/presentationml/2006/ole">
            <mc:AlternateContent xmlns:mc="http://schemas.openxmlformats.org/markup-compatibility/2006">
              <mc:Choice xmlns:v="urn:schemas-microsoft-com:vml" Requires="v">
                <p:oleObj spid="_x0000_s57806" name="Equation" r:id="rId11" imgW="190500" imgH="228600" progId="Equation.DSMT4">
                  <p:embed/>
                </p:oleObj>
              </mc:Choice>
              <mc:Fallback>
                <p:oleObj name="Equation" r:id="rId11" imgW="190500" imgH="228600" progId="Equation.DSMT4">
                  <p:embed/>
                  <p:pic>
                    <p:nvPicPr>
                      <p:cNvPr id="0" name="Object 3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3800" y="3357563"/>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370"/>
          <p:cNvGraphicFramePr>
            <a:graphicFrameLocks noChangeAspect="1"/>
          </p:cNvGraphicFramePr>
          <p:nvPr/>
        </p:nvGraphicFramePr>
        <p:xfrm>
          <a:off x="5867400" y="3357563"/>
          <a:ext cx="360363" cy="431800"/>
        </p:xfrm>
        <a:graphic>
          <a:graphicData uri="http://schemas.openxmlformats.org/presentationml/2006/ole">
            <mc:AlternateContent xmlns:mc="http://schemas.openxmlformats.org/markup-compatibility/2006">
              <mc:Choice xmlns:v="urn:schemas-microsoft-com:vml" Requires="v">
                <p:oleObj spid="_x0000_s57807" name="Equation" r:id="rId13" imgW="190500" imgH="228600" progId="Equation.DSMT4">
                  <p:embed/>
                </p:oleObj>
              </mc:Choice>
              <mc:Fallback>
                <p:oleObj name="Equation" r:id="rId13" imgW="190500" imgH="228600" progId="Equation.DSMT4">
                  <p:embed/>
                  <p:pic>
                    <p:nvPicPr>
                      <p:cNvPr id="0" name="Object 3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3357563"/>
                        <a:ext cx="360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369"/>
          <p:cNvGraphicFramePr>
            <a:graphicFrameLocks noChangeAspect="1"/>
          </p:cNvGraphicFramePr>
          <p:nvPr/>
        </p:nvGraphicFramePr>
        <p:xfrm>
          <a:off x="6659563" y="3357563"/>
          <a:ext cx="358775" cy="431800"/>
        </p:xfrm>
        <a:graphic>
          <a:graphicData uri="http://schemas.openxmlformats.org/presentationml/2006/ole">
            <mc:AlternateContent xmlns:mc="http://schemas.openxmlformats.org/markup-compatibility/2006">
              <mc:Choice xmlns:v="urn:schemas-microsoft-com:vml" Requires="v">
                <p:oleObj spid="_x0000_s57808" name="Equation" r:id="rId15" imgW="190500" imgH="228600" progId="Equation.DSMT4">
                  <p:embed/>
                </p:oleObj>
              </mc:Choice>
              <mc:Fallback>
                <p:oleObj name="Equation" r:id="rId15" imgW="190500" imgH="228600" progId="Equation.DSMT4">
                  <p:embed/>
                  <p:pic>
                    <p:nvPicPr>
                      <p:cNvPr id="0" name="Object 3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9563" y="3357563"/>
                        <a:ext cx="358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7" name="Object 368"/>
          <p:cNvGraphicFramePr>
            <a:graphicFrameLocks noChangeAspect="1"/>
          </p:cNvGraphicFramePr>
          <p:nvPr/>
        </p:nvGraphicFramePr>
        <p:xfrm>
          <a:off x="2195513" y="3860800"/>
          <a:ext cx="360362" cy="360363"/>
        </p:xfrm>
        <a:graphic>
          <a:graphicData uri="http://schemas.openxmlformats.org/presentationml/2006/ole">
            <mc:AlternateContent xmlns:mc="http://schemas.openxmlformats.org/markup-compatibility/2006">
              <mc:Choice xmlns:v="urn:schemas-microsoft-com:vml" Requires="v">
                <p:oleObj spid="_x0000_s57809" name="Equation" r:id="rId17" imgW="177569" imgH="215619" progId="Equation.DSMT4">
                  <p:embed/>
                </p:oleObj>
              </mc:Choice>
              <mc:Fallback>
                <p:oleObj name="Equation" r:id="rId17" imgW="177569" imgH="215619" progId="Equation.DSMT4">
                  <p:embed/>
                  <p:pic>
                    <p:nvPicPr>
                      <p:cNvPr id="0" name="Object 3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5513" y="3860800"/>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8" name="Object 367"/>
          <p:cNvGraphicFramePr>
            <a:graphicFrameLocks noChangeAspect="1"/>
          </p:cNvGraphicFramePr>
          <p:nvPr/>
        </p:nvGraphicFramePr>
        <p:xfrm>
          <a:off x="2771775" y="3860800"/>
          <a:ext cx="376238" cy="360363"/>
        </p:xfrm>
        <a:graphic>
          <a:graphicData uri="http://schemas.openxmlformats.org/presentationml/2006/ole">
            <mc:AlternateContent xmlns:mc="http://schemas.openxmlformats.org/markup-compatibility/2006">
              <mc:Choice xmlns:v="urn:schemas-microsoft-com:vml" Requires="v">
                <p:oleObj spid="_x0000_s57810" name="Equation" r:id="rId19" imgW="190335" imgH="215713" progId="Equation.DSMT4">
                  <p:embed/>
                </p:oleObj>
              </mc:Choice>
              <mc:Fallback>
                <p:oleObj name="Equation" r:id="rId19" imgW="190335" imgH="215713" progId="Equation.DSMT4">
                  <p:embed/>
                  <p:pic>
                    <p:nvPicPr>
                      <p:cNvPr id="0" name="Object 3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71775" y="3860800"/>
                        <a:ext cx="37623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9" name="Object 366"/>
          <p:cNvGraphicFramePr>
            <a:graphicFrameLocks noChangeAspect="1"/>
          </p:cNvGraphicFramePr>
          <p:nvPr/>
        </p:nvGraphicFramePr>
        <p:xfrm>
          <a:off x="3419475" y="3860800"/>
          <a:ext cx="360363" cy="360363"/>
        </p:xfrm>
        <a:graphic>
          <a:graphicData uri="http://schemas.openxmlformats.org/presentationml/2006/ole">
            <mc:AlternateContent xmlns:mc="http://schemas.openxmlformats.org/markup-compatibility/2006">
              <mc:Choice xmlns:v="urn:schemas-microsoft-com:vml" Requires="v">
                <p:oleObj spid="_x0000_s57811" name="Equation" r:id="rId21" imgW="190500" imgH="228600" progId="Equation.DSMT4">
                  <p:embed/>
                </p:oleObj>
              </mc:Choice>
              <mc:Fallback>
                <p:oleObj name="Equation" r:id="rId21" imgW="190500" imgH="228600" progId="Equation.DSMT4">
                  <p:embed/>
                  <p:pic>
                    <p:nvPicPr>
                      <p:cNvPr id="0" name="Object 36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19475" y="3860800"/>
                        <a:ext cx="36036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0" name="Object 365"/>
          <p:cNvGraphicFramePr>
            <a:graphicFrameLocks noChangeAspect="1"/>
          </p:cNvGraphicFramePr>
          <p:nvPr/>
        </p:nvGraphicFramePr>
        <p:xfrm>
          <a:off x="4067175" y="3860800"/>
          <a:ext cx="504825" cy="360363"/>
        </p:xfrm>
        <a:graphic>
          <a:graphicData uri="http://schemas.openxmlformats.org/presentationml/2006/ole">
            <mc:AlternateContent xmlns:mc="http://schemas.openxmlformats.org/markup-compatibility/2006">
              <mc:Choice xmlns:v="urn:schemas-microsoft-com:vml" Requires="v">
                <p:oleObj spid="_x0000_s57812" name="Equation" r:id="rId23" imgW="330057" imgH="215806" progId="Equation.DSMT4">
                  <p:embed/>
                </p:oleObj>
              </mc:Choice>
              <mc:Fallback>
                <p:oleObj name="Equation" r:id="rId23" imgW="330057" imgH="215806" progId="Equation.DSMT4">
                  <p:embed/>
                  <p:pic>
                    <p:nvPicPr>
                      <p:cNvPr id="0" name="Object 3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67175" y="3860800"/>
                        <a:ext cx="50482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1" name="Object 364"/>
          <p:cNvGraphicFramePr>
            <a:graphicFrameLocks noChangeAspect="1"/>
          </p:cNvGraphicFramePr>
          <p:nvPr/>
        </p:nvGraphicFramePr>
        <p:xfrm>
          <a:off x="4859338" y="3860800"/>
          <a:ext cx="576262" cy="360363"/>
        </p:xfrm>
        <a:graphic>
          <a:graphicData uri="http://schemas.openxmlformats.org/presentationml/2006/ole">
            <mc:AlternateContent xmlns:mc="http://schemas.openxmlformats.org/markup-compatibility/2006">
              <mc:Choice xmlns:v="urn:schemas-microsoft-com:vml" Requires="v">
                <p:oleObj spid="_x0000_s57813" name="Equation" r:id="rId25" imgW="330200" imgH="228600" progId="Equation.DSMT4">
                  <p:embed/>
                </p:oleObj>
              </mc:Choice>
              <mc:Fallback>
                <p:oleObj name="Equation" r:id="rId25" imgW="330200" imgH="228600" progId="Equation.DSMT4">
                  <p:embed/>
                  <p:pic>
                    <p:nvPicPr>
                      <p:cNvPr id="0" name="Object 36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59338" y="3860800"/>
                        <a:ext cx="5762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2" name="Object 363"/>
          <p:cNvGraphicFramePr>
            <a:graphicFrameLocks noChangeAspect="1"/>
          </p:cNvGraphicFramePr>
          <p:nvPr/>
        </p:nvGraphicFramePr>
        <p:xfrm>
          <a:off x="5651500" y="3860800"/>
          <a:ext cx="504825" cy="358775"/>
        </p:xfrm>
        <a:graphic>
          <a:graphicData uri="http://schemas.openxmlformats.org/presentationml/2006/ole">
            <mc:AlternateContent xmlns:mc="http://schemas.openxmlformats.org/markup-compatibility/2006">
              <mc:Choice xmlns:v="urn:schemas-microsoft-com:vml" Requires="v">
                <p:oleObj spid="_x0000_s57814" name="Equation" r:id="rId27" imgW="342751" imgH="228501" progId="Equation.DSMT4">
                  <p:embed/>
                </p:oleObj>
              </mc:Choice>
              <mc:Fallback>
                <p:oleObj name="Equation" r:id="rId27" imgW="342751" imgH="228501" progId="Equation.DSMT4">
                  <p:embed/>
                  <p:pic>
                    <p:nvPicPr>
                      <p:cNvPr id="0" name="Object 36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51500" y="3860800"/>
                        <a:ext cx="504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3" name="Object 362"/>
          <p:cNvGraphicFramePr>
            <a:graphicFrameLocks noChangeAspect="1"/>
          </p:cNvGraphicFramePr>
          <p:nvPr/>
        </p:nvGraphicFramePr>
        <p:xfrm>
          <a:off x="6372225" y="3860800"/>
          <a:ext cx="790575" cy="360363"/>
        </p:xfrm>
        <a:graphic>
          <a:graphicData uri="http://schemas.openxmlformats.org/presentationml/2006/ole">
            <mc:AlternateContent xmlns:mc="http://schemas.openxmlformats.org/markup-compatibility/2006">
              <mc:Choice xmlns:v="urn:schemas-microsoft-com:vml" Requires="v">
                <p:oleObj spid="_x0000_s57815" name="Equation" r:id="rId29" imgW="482391" imgH="228501" progId="Equation.DSMT4">
                  <p:embed/>
                </p:oleObj>
              </mc:Choice>
              <mc:Fallback>
                <p:oleObj name="Equation" r:id="rId29" imgW="482391" imgH="228501" progId="Equation.DSMT4">
                  <p:embed/>
                  <p:pic>
                    <p:nvPicPr>
                      <p:cNvPr id="0" name="Object 36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372225" y="3860800"/>
                        <a:ext cx="7905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4" name="Object 361"/>
          <p:cNvGraphicFramePr>
            <a:graphicFrameLocks noChangeAspect="1"/>
          </p:cNvGraphicFramePr>
          <p:nvPr/>
        </p:nvGraphicFramePr>
        <p:xfrm>
          <a:off x="1258888" y="4365625"/>
          <a:ext cx="504825" cy="360363"/>
        </p:xfrm>
        <a:graphic>
          <a:graphicData uri="http://schemas.openxmlformats.org/presentationml/2006/ole">
            <mc:AlternateContent xmlns:mc="http://schemas.openxmlformats.org/markup-compatibility/2006">
              <mc:Choice xmlns:v="urn:schemas-microsoft-com:vml" Requires="v">
                <p:oleObj spid="_x0000_s57816" name="Equation" r:id="rId31" imgW="190440" imgH="241200" progId="Equation.DSMT4">
                  <p:embed/>
                </p:oleObj>
              </mc:Choice>
              <mc:Fallback>
                <p:oleObj name="Equation" r:id="rId31" imgW="190440" imgH="241200" progId="Equation.DSMT4">
                  <p:embed/>
                  <p:pic>
                    <p:nvPicPr>
                      <p:cNvPr id="0" name="Object 3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58888" y="4365625"/>
                        <a:ext cx="50482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5" name="Object 361"/>
          <p:cNvGraphicFramePr>
            <a:graphicFrameLocks noChangeAspect="1"/>
          </p:cNvGraphicFramePr>
          <p:nvPr/>
        </p:nvGraphicFramePr>
        <p:xfrm>
          <a:off x="1116013" y="4868863"/>
          <a:ext cx="647700" cy="341312"/>
        </p:xfrm>
        <a:graphic>
          <a:graphicData uri="http://schemas.openxmlformats.org/presentationml/2006/ole">
            <mc:AlternateContent xmlns:mc="http://schemas.openxmlformats.org/markup-compatibility/2006">
              <mc:Choice xmlns:v="urn:schemas-microsoft-com:vml" Requires="v">
                <p:oleObj spid="_x0000_s57817" name="Equation" r:id="rId33" imgW="622080" imgH="228600" progId="Equation.DSMT4">
                  <p:embed/>
                </p:oleObj>
              </mc:Choice>
              <mc:Fallback>
                <p:oleObj name="Equation" r:id="rId33" imgW="622080" imgH="228600" progId="Equation.DSMT4">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16013" y="4868863"/>
                        <a:ext cx="647700"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6" name="Object 361"/>
          <p:cNvGraphicFramePr>
            <a:graphicFrameLocks noChangeAspect="1"/>
          </p:cNvGraphicFramePr>
          <p:nvPr/>
        </p:nvGraphicFramePr>
        <p:xfrm>
          <a:off x="1042988" y="5876925"/>
          <a:ext cx="654050" cy="341313"/>
        </p:xfrm>
        <a:graphic>
          <a:graphicData uri="http://schemas.openxmlformats.org/presentationml/2006/ole">
            <mc:AlternateContent xmlns:mc="http://schemas.openxmlformats.org/markup-compatibility/2006">
              <mc:Choice xmlns:v="urn:schemas-microsoft-com:vml" Requires="v">
                <p:oleObj spid="_x0000_s57818" name="Equation" r:id="rId35" imgW="495000" imgH="228600" progId="Equation.DSMT4">
                  <p:embed/>
                </p:oleObj>
              </mc:Choice>
              <mc:Fallback>
                <p:oleObj name="Equation" r:id="rId35" imgW="495000" imgH="228600" progId="Equation.DSMT4">
                  <p:embed/>
                  <p:pic>
                    <p:nvPicPr>
                      <p:cNvPr id="0" name="Picture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42988" y="5876925"/>
                        <a:ext cx="65405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7" name="Object 9"/>
          <p:cNvGraphicFramePr>
            <a:graphicFrameLocks noChangeAspect="1"/>
          </p:cNvGraphicFramePr>
          <p:nvPr/>
        </p:nvGraphicFramePr>
        <p:xfrm>
          <a:off x="762000" y="1981200"/>
          <a:ext cx="3810000" cy="936625"/>
        </p:xfrm>
        <a:graphic>
          <a:graphicData uri="http://schemas.openxmlformats.org/presentationml/2006/ole">
            <mc:AlternateContent xmlns:mc="http://schemas.openxmlformats.org/markup-compatibility/2006">
              <mc:Choice xmlns:v="urn:schemas-microsoft-com:vml" Requires="v">
                <p:oleObj spid="_x0000_s57819" name="Equation" r:id="rId37" imgW="1650960" imgH="368280" progId="Equation.DSMT4">
                  <p:embed/>
                </p:oleObj>
              </mc:Choice>
              <mc:Fallback>
                <p:oleObj name="Equation" r:id="rId37" imgW="1650960" imgH="368280" progId="Equation.DSMT4">
                  <p:embed/>
                  <p:pic>
                    <p:nvPicPr>
                      <p:cNvPr id="0" name="Object 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62000" y="1981200"/>
                        <a:ext cx="38100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8" name="Object 11"/>
          <p:cNvGraphicFramePr>
            <a:graphicFrameLocks noChangeAspect="1"/>
          </p:cNvGraphicFramePr>
          <p:nvPr/>
        </p:nvGraphicFramePr>
        <p:xfrm>
          <a:off x="4876800" y="2057400"/>
          <a:ext cx="3521075" cy="863600"/>
        </p:xfrm>
        <a:graphic>
          <a:graphicData uri="http://schemas.openxmlformats.org/presentationml/2006/ole">
            <mc:AlternateContent xmlns:mc="http://schemas.openxmlformats.org/markup-compatibility/2006">
              <mc:Choice xmlns:v="urn:schemas-microsoft-com:vml" Requires="v">
                <p:oleObj spid="_x0000_s57820" name="Equation" r:id="rId39" imgW="1701720" imgH="368280" progId="Equation.DSMT4">
                  <p:embed/>
                </p:oleObj>
              </mc:Choice>
              <mc:Fallback>
                <p:oleObj name="Equation" r:id="rId39" imgW="1701720" imgH="368280" progId="Equation.DSMT4">
                  <p:embed/>
                  <p:pic>
                    <p:nvPicPr>
                      <p:cNvPr id="0" name="Object 1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76800" y="2057400"/>
                        <a:ext cx="35210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9" name="Object 361"/>
          <p:cNvGraphicFramePr>
            <a:graphicFrameLocks noChangeAspect="1"/>
          </p:cNvGraphicFramePr>
          <p:nvPr/>
        </p:nvGraphicFramePr>
        <p:xfrm>
          <a:off x="1042988" y="5373688"/>
          <a:ext cx="747712" cy="341312"/>
        </p:xfrm>
        <a:graphic>
          <a:graphicData uri="http://schemas.openxmlformats.org/presentationml/2006/ole">
            <mc:AlternateContent xmlns:mc="http://schemas.openxmlformats.org/markup-compatibility/2006">
              <mc:Choice xmlns:v="urn:schemas-microsoft-com:vml" Requires="v">
                <p:oleObj spid="_x0000_s57821" name="Equation" r:id="rId41" imgW="558720" imgH="228600" progId="Equation.DSMT4">
                  <p:embed/>
                </p:oleObj>
              </mc:Choice>
              <mc:Fallback>
                <p:oleObj name="Equation" r:id="rId41" imgW="558720" imgH="228600" progId="Equation.DSMT4">
                  <p:embed/>
                  <p:pic>
                    <p:nvPicPr>
                      <p:cNvPr id="0" name="Picture 2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042988" y="5373688"/>
                        <a:ext cx="747712"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itle 2"/>
          <p:cNvSpPr txBox="1">
            <a:spLocks/>
          </p:cNvSpPr>
          <p:nvPr/>
        </p:nvSpPr>
        <p:spPr>
          <a:xfrm>
            <a:off x="457200" y="381000"/>
            <a:ext cx="8229600" cy="609600"/>
          </a:xfrm>
          <a:prstGeom prst="rect">
            <a:avLst/>
          </a:prstGeom>
        </p:spPr>
        <p:txBody>
          <a:bodyPr/>
          <a:lstStyle/>
          <a:p>
            <a:pPr marL="0" marR="0" lvl="0" indent="0" defTabSz="914400" latinLnBrk="0">
              <a:lnSpc>
                <a:spcPct val="100000"/>
              </a:lnSpc>
              <a:buClrTx/>
              <a:buSzTx/>
              <a:buFontTx/>
              <a:buNone/>
              <a:tabLst/>
              <a:defRPr/>
            </a:pPr>
            <a:r>
              <a:rPr lang="en-US" sz="2800" b="1" dirty="0">
                <a:solidFill>
                  <a:srgbClr val="002060"/>
                </a:solidFill>
                <a:latin typeface="+mj-lt"/>
                <a:ea typeface="+mj-ea"/>
                <a:cs typeface="+mj-cs"/>
              </a:rPr>
              <a:t>Step 3.2: </a:t>
            </a:r>
            <a:r>
              <a:rPr lang="en-US" sz="2800" b="1" dirty="0" err="1">
                <a:solidFill>
                  <a:srgbClr val="002060"/>
                </a:solidFill>
                <a:latin typeface="+mj-lt"/>
                <a:ea typeface="+mj-ea"/>
                <a:cs typeface="+mj-cs"/>
              </a:rPr>
              <a:t>Xác</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định</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hàm</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niềm</a:t>
            </a:r>
            <a:r>
              <a:rPr lang="en-US" sz="2800" b="1" dirty="0">
                <a:solidFill>
                  <a:srgbClr val="002060"/>
                </a:solidFill>
                <a:latin typeface="+mj-lt"/>
                <a:ea typeface="+mj-ea"/>
                <a:cs typeface="+mj-cs"/>
              </a:rPr>
              <a:t> tin </a:t>
            </a:r>
            <a:r>
              <a:rPr lang="en-US" sz="2800" b="1" dirty="0" err="1">
                <a:solidFill>
                  <a:srgbClr val="002060"/>
                </a:solidFill>
                <a:latin typeface="+mj-lt"/>
                <a:ea typeface="+mj-ea"/>
                <a:cs typeface="+mj-cs"/>
              </a:rPr>
              <a:t>và</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sự</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thực</a:t>
            </a:r>
            <a:endParaRPr lang="en-US" sz="2800" b="1" dirty="0">
              <a:solidFill>
                <a:srgbClr val="002060"/>
              </a:solidFill>
              <a:latin typeface="+mj-lt"/>
              <a:ea typeface="+mj-ea"/>
              <a:cs typeface="+mj-cs"/>
            </a:endParaRPr>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 name="Rectangle 25"/>
          <p:cNvSpPr>
            <a:spLocks noChangeArrowheads="1"/>
          </p:cNvSpPr>
          <p:nvPr/>
        </p:nvSpPr>
        <p:spPr bwMode="auto">
          <a:xfrm>
            <a:off x="0" y="32099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6" name="Group 598"/>
          <p:cNvGraphicFramePr>
            <a:graphicFrameLocks noGrp="1"/>
          </p:cNvGraphicFramePr>
          <p:nvPr/>
        </p:nvGraphicFramePr>
        <p:xfrm>
          <a:off x="1331913" y="1916113"/>
          <a:ext cx="6408364" cy="3108960"/>
        </p:xfrm>
        <a:graphic>
          <a:graphicData uri="http://schemas.openxmlformats.org/drawingml/2006/table">
            <a:tbl>
              <a:tblPr/>
              <a:tblGrid>
                <a:gridCol w="1223391">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73049">
                  <a:extLst>
                    <a:ext uri="{9D8B030D-6E8A-4147-A177-3AD203B41FA5}">
                      <a16:colId xmlns:a16="http://schemas.microsoft.com/office/drawing/2014/main" val="20004"/>
                    </a:ext>
                  </a:extLst>
                </a:gridCol>
                <a:gridCol w="846572">
                  <a:extLst>
                    <a:ext uri="{9D8B030D-6E8A-4147-A177-3AD203B41FA5}">
                      <a16:colId xmlns:a16="http://schemas.microsoft.com/office/drawing/2014/main" val="20005"/>
                    </a:ext>
                  </a:extLst>
                </a:gridCol>
                <a:gridCol w="846572">
                  <a:extLst>
                    <a:ext uri="{9D8B030D-6E8A-4147-A177-3AD203B41FA5}">
                      <a16:colId xmlns:a16="http://schemas.microsoft.com/office/drawing/2014/main" val="20006"/>
                    </a:ext>
                  </a:extLst>
                </a:gridCol>
                <a:gridCol w="846572">
                  <a:extLst>
                    <a:ext uri="{9D8B030D-6E8A-4147-A177-3AD203B41FA5}">
                      <a16:colId xmlns:a16="http://schemas.microsoft.com/office/drawing/2014/main" val="20007"/>
                    </a:ext>
                  </a:extLst>
                </a:gridCol>
              </a:tblGrid>
              <a:tr h="0">
                <a:tc rowSpan="2">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1</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2</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3</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1</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2</a:t>
                      </a:r>
                      <a:endParaRPr kumimoji="0" lang="en-US" sz="1600" b="0" i="0" u="none" strike="noStrike" cap="none" normalizeH="0" baseline="0" dirty="0">
                        <a:ln>
                          <a:noFill/>
                        </a:ln>
                        <a:solidFill>
                          <a:schemeClr val="tx1"/>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3/15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1/15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2/15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3/15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3/15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1/15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chemeClr val="tx1"/>
                          </a:solidFill>
                          <a:latin typeface="Times New Roman"/>
                          <a:ea typeface="Times New Roman"/>
                          <a:cs typeface="Times New Roman"/>
                        </a:rPr>
                        <a:t>2/15</a:t>
                      </a:r>
                      <a:endParaRPr lang="vi-VN" sz="1400" b="1" dirty="0">
                        <a:solidFill>
                          <a:schemeClr val="tx1"/>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3/15</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1/15</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2/15</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7/15</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8/15</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4/15</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1</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982">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400" b="1" dirty="0">
                          <a:solidFill>
                            <a:srgbClr val="FF0000"/>
                          </a:solidFill>
                        </a:rPr>
                        <a:t>11/15</a:t>
                      </a:r>
                      <a:endParaRPr lang="vi-VN" sz="1400" b="1" dirty="0">
                        <a:solidFill>
                          <a:srgbClr val="FF0000"/>
                        </a:solidFill>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400" b="1" dirty="0">
                          <a:solidFill>
                            <a:srgbClr val="FF0000"/>
                          </a:solidFill>
                        </a:rPr>
                        <a:t>7/15</a:t>
                      </a:r>
                      <a:endParaRPr lang="vi-VN" sz="1400" b="1" dirty="0">
                        <a:solidFill>
                          <a:srgbClr val="FF0000"/>
                        </a:solidFill>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400" b="1" dirty="0">
                          <a:solidFill>
                            <a:srgbClr val="FF0000"/>
                          </a:solidFill>
                        </a:rPr>
                        <a:t>8/15</a:t>
                      </a:r>
                      <a:endParaRPr lang="vi-VN" sz="1400" b="1" dirty="0">
                        <a:solidFill>
                          <a:srgbClr val="FF0000"/>
                        </a:solidFill>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400" b="1" dirty="0">
                          <a:solidFill>
                            <a:srgbClr val="FF0000"/>
                          </a:solidFill>
                        </a:rPr>
                        <a:t>13/15</a:t>
                      </a:r>
                      <a:endParaRPr lang="vi-VN" sz="1400" b="1" dirty="0">
                        <a:solidFill>
                          <a:srgbClr val="FF0000"/>
                        </a:solidFill>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400" b="1" dirty="0">
                          <a:solidFill>
                            <a:srgbClr val="FF0000"/>
                          </a:solidFill>
                        </a:rPr>
                        <a:t>14/15</a:t>
                      </a:r>
                      <a:endParaRPr lang="vi-VN" sz="1400" b="1" dirty="0">
                        <a:solidFill>
                          <a:srgbClr val="FF0000"/>
                        </a:solidFill>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400" b="1" dirty="0">
                          <a:solidFill>
                            <a:srgbClr val="FF0000"/>
                          </a:solidFill>
                        </a:rPr>
                        <a:t>12/15</a:t>
                      </a:r>
                      <a:endParaRPr lang="vi-VN" sz="1400" b="1" dirty="0">
                        <a:solidFill>
                          <a:srgbClr val="FF0000"/>
                        </a:solidFill>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400" b="1" dirty="0">
                          <a:solidFill>
                            <a:srgbClr val="FF0000"/>
                          </a:solidFill>
                        </a:rPr>
                        <a:t>1</a:t>
                      </a:r>
                      <a:endParaRPr lang="vi-VN" sz="1400" b="1" dirty="0">
                        <a:solidFill>
                          <a:srgbClr val="FF0000"/>
                        </a:solidFill>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194" name="Object 375"/>
          <p:cNvGraphicFramePr>
            <a:graphicFrameLocks noChangeAspect="1"/>
          </p:cNvGraphicFramePr>
          <p:nvPr/>
        </p:nvGraphicFramePr>
        <p:xfrm>
          <a:off x="2627313" y="2073275"/>
          <a:ext cx="357187" cy="431800"/>
        </p:xfrm>
        <a:graphic>
          <a:graphicData uri="http://schemas.openxmlformats.org/presentationml/2006/ole">
            <mc:AlternateContent xmlns:mc="http://schemas.openxmlformats.org/markup-compatibility/2006">
              <mc:Choice xmlns:v="urn:schemas-microsoft-com:vml" Requires="v">
                <p:oleObj spid="_x0000_s59684" name="Equation" r:id="rId3" imgW="177569" imgH="215619" progId="Equation.DSMT4">
                  <p:embed/>
                </p:oleObj>
              </mc:Choice>
              <mc:Fallback>
                <p:oleObj name="Equation" r:id="rId3" imgW="177569" imgH="215619" progId="Equation.DSMT4">
                  <p:embed/>
                  <p:pic>
                    <p:nvPicPr>
                      <p:cNvPr id="0" name="Object 3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073275"/>
                        <a:ext cx="3571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74"/>
          <p:cNvGraphicFramePr>
            <a:graphicFrameLocks noChangeAspect="1"/>
          </p:cNvGraphicFramePr>
          <p:nvPr/>
        </p:nvGraphicFramePr>
        <p:xfrm>
          <a:off x="3203575" y="2073275"/>
          <a:ext cx="376238" cy="431800"/>
        </p:xfrm>
        <a:graphic>
          <a:graphicData uri="http://schemas.openxmlformats.org/presentationml/2006/ole">
            <mc:AlternateContent xmlns:mc="http://schemas.openxmlformats.org/markup-compatibility/2006">
              <mc:Choice xmlns:v="urn:schemas-microsoft-com:vml" Requires="v">
                <p:oleObj spid="_x0000_s59685" name="Equation" r:id="rId5" imgW="190335" imgH="215713" progId="Equation.DSMT4">
                  <p:embed/>
                </p:oleObj>
              </mc:Choice>
              <mc:Fallback>
                <p:oleObj name="Equation" r:id="rId5" imgW="190335" imgH="215713" progId="Equation.DSMT4">
                  <p:embed/>
                  <p:pic>
                    <p:nvPicPr>
                      <p:cNvPr id="0" name="Object 3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073275"/>
                        <a:ext cx="3762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373"/>
          <p:cNvGraphicFramePr>
            <a:graphicFrameLocks noChangeAspect="1"/>
          </p:cNvGraphicFramePr>
          <p:nvPr/>
        </p:nvGraphicFramePr>
        <p:xfrm>
          <a:off x="3924300" y="2073275"/>
          <a:ext cx="360363" cy="431800"/>
        </p:xfrm>
        <a:graphic>
          <a:graphicData uri="http://schemas.openxmlformats.org/presentationml/2006/ole">
            <mc:AlternateContent xmlns:mc="http://schemas.openxmlformats.org/markup-compatibility/2006">
              <mc:Choice xmlns:v="urn:schemas-microsoft-com:vml" Requires="v">
                <p:oleObj spid="_x0000_s59686" name="Equation" r:id="rId7" imgW="190500" imgH="228600" progId="Equation.DSMT4">
                  <p:embed/>
                </p:oleObj>
              </mc:Choice>
              <mc:Fallback>
                <p:oleObj name="Equation" r:id="rId7" imgW="190500" imgH="228600" progId="Equation.DSMT4">
                  <p:embed/>
                  <p:pic>
                    <p:nvPicPr>
                      <p:cNvPr id="0" name="Object 3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2073275"/>
                        <a:ext cx="360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372"/>
          <p:cNvGraphicFramePr>
            <a:graphicFrameLocks noChangeAspect="1"/>
          </p:cNvGraphicFramePr>
          <p:nvPr/>
        </p:nvGraphicFramePr>
        <p:xfrm>
          <a:off x="4787900" y="2073275"/>
          <a:ext cx="374650" cy="431800"/>
        </p:xfrm>
        <a:graphic>
          <a:graphicData uri="http://schemas.openxmlformats.org/presentationml/2006/ole">
            <mc:AlternateContent xmlns:mc="http://schemas.openxmlformats.org/markup-compatibility/2006">
              <mc:Choice xmlns:v="urn:schemas-microsoft-com:vml" Requires="v">
                <p:oleObj spid="_x0000_s59687" name="Equation" r:id="rId9" imgW="190335" imgH="215713" progId="Equation.DSMT4">
                  <p:embed/>
                </p:oleObj>
              </mc:Choice>
              <mc:Fallback>
                <p:oleObj name="Equation" r:id="rId9" imgW="190335" imgH="215713" progId="Equation.DSMT4">
                  <p:embed/>
                  <p:pic>
                    <p:nvPicPr>
                      <p:cNvPr id="0" name="Object 3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2073275"/>
                        <a:ext cx="3746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371"/>
          <p:cNvGraphicFramePr>
            <a:graphicFrameLocks noChangeAspect="1"/>
          </p:cNvGraphicFramePr>
          <p:nvPr/>
        </p:nvGraphicFramePr>
        <p:xfrm>
          <a:off x="5508625" y="2073275"/>
          <a:ext cx="431800" cy="431800"/>
        </p:xfrm>
        <a:graphic>
          <a:graphicData uri="http://schemas.openxmlformats.org/presentationml/2006/ole">
            <mc:AlternateContent xmlns:mc="http://schemas.openxmlformats.org/markup-compatibility/2006">
              <mc:Choice xmlns:v="urn:schemas-microsoft-com:vml" Requires="v">
                <p:oleObj spid="_x0000_s59688" name="Equation" r:id="rId11" imgW="190500" imgH="228600" progId="Equation.DSMT4">
                  <p:embed/>
                </p:oleObj>
              </mc:Choice>
              <mc:Fallback>
                <p:oleObj name="Equation" r:id="rId11" imgW="190500" imgH="228600" progId="Equation.DSMT4">
                  <p:embed/>
                  <p:pic>
                    <p:nvPicPr>
                      <p:cNvPr id="0" name="Object 3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8625" y="2073275"/>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370"/>
          <p:cNvGraphicFramePr>
            <a:graphicFrameLocks noChangeAspect="1"/>
          </p:cNvGraphicFramePr>
          <p:nvPr/>
        </p:nvGraphicFramePr>
        <p:xfrm>
          <a:off x="6372225" y="2073275"/>
          <a:ext cx="360363" cy="431800"/>
        </p:xfrm>
        <a:graphic>
          <a:graphicData uri="http://schemas.openxmlformats.org/presentationml/2006/ole">
            <mc:AlternateContent xmlns:mc="http://schemas.openxmlformats.org/markup-compatibility/2006">
              <mc:Choice xmlns:v="urn:schemas-microsoft-com:vml" Requires="v">
                <p:oleObj spid="_x0000_s59689" name="Equation" r:id="rId13" imgW="190500" imgH="228600" progId="Equation.DSMT4">
                  <p:embed/>
                </p:oleObj>
              </mc:Choice>
              <mc:Fallback>
                <p:oleObj name="Equation" r:id="rId13" imgW="190500" imgH="228600" progId="Equation.DSMT4">
                  <p:embed/>
                  <p:pic>
                    <p:nvPicPr>
                      <p:cNvPr id="0" name="Object 3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2225" y="2073275"/>
                        <a:ext cx="360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369"/>
          <p:cNvGraphicFramePr>
            <a:graphicFrameLocks noChangeAspect="1"/>
          </p:cNvGraphicFramePr>
          <p:nvPr/>
        </p:nvGraphicFramePr>
        <p:xfrm>
          <a:off x="7164388" y="2073275"/>
          <a:ext cx="358775" cy="431800"/>
        </p:xfrm>
        <a:graphic>
          <a:graphicData uri="http://schemas.openxmlformats.org/presentationml/2006/ole">
            <mc:AlternateContent xmlns:mc="http://schemas.openxmlformats.org/markup-compatibility/2006">
              <mc:Choice xmlns:v="urn:schemas-microsoft-com:vml" Requires="v">
                <p:oleObj spid="_x0000_s59690" name="Equation" r:id="rId15" imgW="190500" imgH="228600" progId="Equation.DSMT4">
                  <p:embed/>
                </p:oleObj>
              </mc:Choice>
              <mc:Fallback>
                <p:oleObj name="Equation" r:id="rId15" imgW="190500" imgH="228600" progId="Equation.DSMT4">
                  <p:embed/>
                  <p:pic>
                    <p:nvPicPr>
                      <p:cNvPr id="0" name="Object 3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64388" y="2073275"/>
                        <a:ext cx="358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1" name="Object 368"/>
          <p:cNvGraphicFramePr>
            <a:graphicFrameLocks noChangeAspect="1"/>
          </p:cNvGraphicFramePr>
          <p:nvPr/>
        </p:nvGraphicFramePr>
        <p:xfrm>
          <a:off x="2700338" y="2578100"/>
          <a:ext cx="360362" cy="358775"/>
        </p:xfrm>
        <a:graphic>
          <a:graphicData uri="http://schemas.openxmlformats.org/presentationml/2006/ole">
            <mc:AlternateContent xmlns:mc="http://schemas.openxmlformats.org/markup-compatibility/2006">
              <mc:Choice xmlns:v="urn:schemas-microsoft-com:vml" Requires="v">
                <p:oleObj spid="_x0000_s59691" name="Equation" r:id="rId17" imgW="177569" imgH="215619" progId="Equation.DSMT4">
                  <p:embed/>
                </p:oleObj>
              </mc:Choice>
              <mc:Fallback>
                <p:oleObj name="Equation" r:id="rId17" imgW="177569" imgH="215619" progId="Equation.DSMT4">
                  <p:embed/>
                  <p:pic>
                    <p:nvPicPr>
                      <p:cNvPr id="0" name="Object 3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0338" y="2578100"/>
                        <a:ext cx="36036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367"/>
          <p:cNvGraphicFramePr>
            <a:graphicFrameLocks noChangeAspect="1"/>
          </p:cNvGraphicFramePr>
          <p:nvPr/>
        </p:nvGraphicFramePr>
        <p:xfrm>
          <a:off x="3276600" y="2578100"/>
          <a:ext cx="376238" cy="358775"/>
        </p:xfrm>
        <a:graphic>
          <a:graphicData uri="http://schemas.openxmlformats.org/presentationml/2006/ole">
            <mc:AlternateContent xmlns:mc="http://schemas.openxmlformats.org/markup-compatibility/2006">
              <mc:Choice xmlns:v="urn:schemas-microsoft-com:vml" Requires="v">
                <p:oleObj spid="_x0000_s59692" name="Equation" r:id="rId19" imgW="190335" imgH="215713" progId="Equation.DSMT4">
                  <p:embed/>
                </p:oleObj>
              </mc:Choice>
              <mc:Fallback>
                <p:oleObj name="Equation" r:id="rId19" imgW="190335" imgH="215713" progId="Equation.DSMT4">
                  <p:embed/>
                  <p:pic>
                    <p:nvPicPr>
                      <p:cNvPr id="0" name="Object 3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76600" y="2578100"/>
                        <a:ext cx="37623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3" name="Object 366"/>
          <p:cNvGraphicFramePr>
            <a:graphicFrameLocks noChangeAspect="1"/>
          </p:cNvGraphicFramePr>
          <p:nvPr/>
        </p:nvGraphicFramePr>
        <p:xfrm>
          <a:off x="3924300" y="2578100"/>
          <a:ext cx="360363" cy="360363"/>
        </p:xfrm>
        <a:graphic>
          <a:graphicData uri="http://schemas.openxmlformats.org/presentationml/2006/ole">
            <mc:AlternateContent xmlns:mc="http://schemas.openxmlformats.org/markup-compatibility/2006">
              <mc:Choice xmlns:v="urn:schemas-microsoft-com:vml" Requires="v">
                <p:oleObj spid="_x0000_s59693" name="Equation" r:id="rId21" imgW="190500" imgH="228600" progId="Equation.DSMT4">
                  <p:embed/>
                </p:oleObj>
              </mc:Choice>
              <mc:Fallback>
                <p:oleObj name="Equation" r:id="rId21" imgW="190500" imgH="228600" progId="Equation.DSMT4">
                  <p:embed/>
                  <p:pic>
                    <p:nvPicPr>
                      <p:cNvPr id="0" name="Object 36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4300" y="2578100"/>
                        <a:ext cx="36036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4" name="Object 365"/>
          <p:cNvGraphicFramePr>
            <a:graphicFrameLocks noChangeAspect="1"/>
          </p:cNvGraphicFramePr>
          <p:nvPr/>
        </p:nvGraphicFramePr>
        <p:xfrm>
          <a:off x="4572000" y="2576513"/>
          <a:ext cx="504825" cy="360362"/>
        </p:xfrm>
        <a:graphic>
          <a:graphicData uri="http://schemas.openxmlformats.org/presentationml/2006/ole">
            <mc:AlternateContent xmlns:mc="http://schemas.openxmlformats.org/markup-compatibility/2006">
              <mc:Choice xmlns:v="urn:schemas-microsoft-com:vml" Requires="v">
                <p:oleObj spid="_x0000_s59694" name="Equation" r:id="rId23" imgW="330057" imgH="215806" progId="Equation.DSMT4">
                  <p:embed/>
                </p:oleObj>
              </mc:Choice>
              <mc:Fallback>
                <p:oleObj name="Equation" r:id="rId23" imgW="330057" imgH="215806" progId="Equation.DSMT4">
                  <p:embed/>
                  <p:pic>
                    <p:nvPicPr>
                      <p:cNvPr id="0" name="Object 3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2576513"/>
                        <a:ext cx="5048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5" name="Object 364"/>
          <p:cNvGraphicFramePr>
            <a:graphicFrameLocks noChangeAspect="1"/>
          </p:cNvGraphicFramePr>
          <p:nvPr/>
        </p:nvGraphicFramePr>
        <p:xfrm>
          <a:off x="5364163" y="2576513"/>
          <a:ext cx="576262" cy="360362"/>
        </p:xfrm>
        <a:graphic>
          <a:graphicData uri="http://schemas.openxmlformats.org/presentationml/2006/ole">
            <mc:AlternateContent xmlns:mc="http://schemas.openxmlformats.org/markup-compatibility/2006">
              <mc:Choice xmlns:v="urn:schemas-microsoft-com:vml" Requires="v">
                <p:oleObj spid="_x0000_s59695" name="Equation" r:id="rId25" imgW="330200" imgH="228600" progId="Equation.DSMT4">
                  <p:embed/>
                </p:oleObj>
              </mc:Choice>
              <mc:Fallback>
                <p:oleObj name="Equation" r:id="rId25" imgW="330200" imgH="228600" progId="Equation.DSMT4">
                  <p:embed/>
                  <p:pic>
                    <p:nvPicPr>
                      <p:cNvPr id="0" name="Object 36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64163" y="2576513"/>
                        <a:ext cx="5762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6" name="Object 363"/>
          <p:cNvGraphicFramePr>
            <a:graphicFrameLocks noChangeAspect="1"/>
          </p:cNvGraphicFramePr>
          <p:nvPr/>
        </p:nvGraphicFramePr>
        <p:xfrm>
          <a:off x="6156325" y="2576513"/>
          <a:ext cx="504825" cy="358775"/>
        </p:xfrm>
        <a:graphic>
          <a:graphicData uri="http://schemas.openxmlformats.org/presentationml/2006/ole">
            <mc:AlternateContent xmlns:mc="http://schemas.openxmlformats.org/markup-compatibility/2006">
              <mc:Choice xmlns:v="urn:schemas-microsoft-com:vml" Requires="v">
                <p:oleObj spid="_x0000_s59696" name="Equation" r:id="rId27" imgW="342751" imgH="228501" progId="Equation.DSMT4">
                  <p:embed/>
                </p:oleObj>
              </mc:Choice>
              <mc:Fallback>
                <p:oleObj name="Equation" r:id="rId27" imgW="342751" imgH="228501" progId="Equation.DSMT4">
                  <p:embed/>
                  <p:pic>
                    <p:nvPicPr>
                      <p:cNvPr id="0" name="Object 36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56325" y="2576513"/>
                        <a:ext cx="504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7" name="Object 362"/>
          <p:cNvGraphicFramePr>
            <a:graphicFrameLocks noChangeAspect="1"/>
          </p:cNvGraphicFramePr>
          <p:nvPr/>
        </p:nvGraphicFramePr>
        <p:xfrm>
          <a:off x="6877050" y="2576513"/>
          <a:ext cx="790575" cy="360362"/>
        </p:xfrm>
        <a:graphic>
          <a:graphicData uri="http://schemas.openxmlformats.org/presentationml/2006/ole">
            <mc:AlternateContent xmlns:mc="http://schemas.openxmlformats.org/markup-compatibility/2006">
              <mc:Choice xmlns:v="urn:schemas-microsoft-com:vml" Requires="v">
                <p:oleObj spid="_x0000_s59697" name="Equation" r:id="rId29" imgW="482391" imgH="228501" progId="Equation.DSMT4">
                  <p:embed/>
                </p:oleObj>
              </mc:Choice>
              <mc:Fallback>
                <p:oleObj name="Equation" r:id="rId29" imgW="482391" imgH="228501" progId="Equation.DSMT4">
                  <p:embed/>
                  <p:pic>
                    <p:nvPicPr>
                      <p:cNvPr id="0" name="Object 36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77050" y="2576513"/>
                        <a:ext cx="79057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8" name="Object 361"/>
          <p:cNvGraphicFramePr>
            <a:graphicFrameLocks noChangeAspect="1"/>
          </p:cNvGraphicFramePr>
          <p:nvPr/>
        </p:nvGraphicFramePr>
        <p:xfrm>
          <a:off x="1730375" y="3081338"/>
          <a:ext cx="573088" cy="360362"/>
        </p:xfrm>
        <a:graphic>
          <a:graphicData uri="http://schemas.openxmlformats.org/presentationml/2006/ole">
            <mc:AlternateContent xmlns:mc="http://schemas.openxmlformats.org/markup-compatibility/2006">
              <mc:Choice xmlns:v="urn:schemas-microsoft-com:vml" Requires="v">
                <p:oleObj spid="_x0000_s59698" name="Equation" r:id="rId31" imgW="215640" imgH="241200" progId="Equation.DSMT4">
                  <p:embed/>
                </p:oleObj>
              </mc:Choice>
              <mc:Fallback>
                <p:oleObj name="Equation" r:id="rId31" imgW="215640" imgH="241200" progId="Equation.DSMT4">
                  <p:embed/>
                  <p:pic>
                    <p:nvPicPr>
                      <p:cNvPr id="0" name="Object 3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30375" y="3081338"/>
                        <a:ext cx="5730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9" name="Object 361"/>
          <p:cNvGraphicFramePr>
            <a:graphicFrameLocks noChangeAspect="1"/>
          </p:cNvGraphicFramePr>
          <p:nvPr/>
        </p:nvGraphicFramePr>
        <p:xfrm>
          <a:off x="1547813" y="4076700"/>
          <a:ext cx="792162" cy="341313"/>
        </p:xfrm>
        <a:graphic>
          <a:graphicData uri="http://schemas.openxmlformats.org/presentationml/2006/ole">
            <mc:AlternateContent xmlns:mc="http://schemas.openxmlformats.org/markup-compatibility/2006">
              <mc:Choice xmlns:v="urn:schemas-microsoft-com:vml" Requires="v">
                <p:oleObj spid="_x0000_s59699" name="Equation" r:id="rId33" imgW="558720" imgH="228600" progId="Equation.DSMT4">
                  <p:embed/>
                </p:oleObj>
              </mc:Choice>
              <mc:Fallback>
                <p:oleObj name="Equation" r:id="rId33" imgW="558720" imgH="228600" progId="Equation.DSMT4">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547813" y="4076700"/>
                        <a:ext cx="792162"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10" name="Object 361"/>
          <p:cNvGraphicFramePr>
            <a:graphicFrameLocks noChangeAspect="1"/>
          </p:cNvGraphicFramePr>
          <p:nvPr/>
        </p:nvGraphicFramePr>
        <p:xfrm>
          <a:off x="1619250" y="3573463"/>
          <a:ext cx="676275" cy="341312"/>
        </p:xfrm>
        <a:graphic>
          <a:graphicData uri="http://schemas.openxmlformats.org/presentationml/2006/ole">
            <mc:AlternateContent xmlns:mc="http://schemas.openxmlformats.org/markup-compatibility/2006">
              <mc:Choice xmlns:v="urn:schemas-microsoft-com:vml" Requires="v">
                <p:oleObj spid="_x0000_s59700" name="Equation" r:id="rId35" imgW="647640" imgH="228600" progId="Equation.DSMT4">
                  <p:embed/>
                </p:oleObj>
              </mc:Choice>
              <mc:Fallback>
                <p:oleObj name="Equation" r:id="rId35" imgW="647640" imgH="228600" progId="Equation.DSMT4">
                  <p:embed/>
                  <p:pic>
                    <p:nvPicPr>
                      <p:cNvPr id="0" name="Picture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19250" y="3573463"/>
                        <a:ext cx="6762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11" name="Object 361"/>
          <p:cNvGraphicFramePr>
            <a:graphicFrameLocks noChangeAspect="1"/>
          </p:cNvGraphicFramePr>
          <p:nvPr/>
        </p:nvGraphicFramePr>
        <p:xfrm>
          <a:off x="1547813" y="4581525"/>
          <a:ext cx="792162" cy="341313"/>
        </p:xfrm>
        <a:graphic>
          <a:graphicData uri="http://schemas.openxmlformats.org/presentationml/2006/ole">
            <mc:AlternateContent xmlns:mc="http://schemas.openxmlformats.org/markup-compatibility/2006">
              <mc:Choice xmlns:v="urn:schemas-microsoft-com:vml" Requires="v">
                <p:oleObj spid="_x0000_s59701" name="Equation" r:id="rId37" imgW="495000" imgH="228600" progId="Equation.DSMT4">
                  <p:embed/>
                </p:oleObj>
              </mc:Choice>
              <mc:Fallback>
                <p:oleObj name="Equation" r:id="rId37" imgW="495000" imgH="228600" progId="Equation.DSMT4">
                  <p:embed/>
                  <p:pic>
                    <p:nvPicPr>
                      <p:cNvPr id="0" name="Picture 1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547813" y="4581525"/>
                        <a:ext cx="792162"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itle 2"/>
          <p:cNvSpPr txBox="1">
            <a:spLocks/>
          </p:cNvSpPr>
          <p:nvPr/>
        </p:nvSpPr>
        <p:spPr>
          <a:xfrm>
            <a:off x="457200" y="381000"/>
            <a:ext cx="8229600" cy="609600"/>
          </a:xfrm>
          <a:prstGeom prst="rect">
            <a:avLst/>
          </a:prstGeom>
        </p:spPr>
        <p:txBody>
          <a:bodyPr/>
          <a:lstStyle/>
          <a:p>
            <a:pPr marL="0" marR="0" lvl="0" indent="0" defTabSz="914400" latinLnBrk="0">
              <a:lnSpc>
                <a:spcPct val="100000"/>
              </a:lnSpc>
              <a:buClrTx/>
              <a:buSzTx/>
              <a:buFontTx/>
              <a:buNone/>
              <a:tabLst/>
              <a:defRPr/>
            </a:pPr>
            <a:r>
              <a:rPr lang="en-US" sz="2800" b="1" dirty="0">
                <a:solidFill>
                  <a:srgbClr val="002060"/>
                </a:solidFill>
              </a:rPr>
              <a:t>Step 3.2: </a:t>
            </a:r>
            <a:r>
              <a:rPr lang="en-US" sz="2800" b="1" dirty="0" err="1">
                <a:solidFill>
                  <a:srgbClr val="002060"/>
                </a:solidFill>
              </a:rPr>
              <a:t>Xác</a:t>
            </a:r>
            <a:r>
              <a:rPr lang="en-US" sz="2800" b="1" dirty="0">
                <a:solidFill>
                  <a:srgbClr val="002060"/>
                </a:solidFill>
              </a:rPr>
              <a:t> </a:t>
            </a:r>
            <a:r>
              <a:rPr lang="en-US" sz="2800" b="1" dirty="0" err="1">
                <a:solidFill>
                  <a:srgbClr val="002060"/>
                </a:solidFill>
              </a:rPr>
              <a:t>định</a:t>
            </a:r>
            <a:r>
              <a:rPr lang="en-US" sz="2800" b="1" dirty="0">
                <a:solidFill>
                  <a:srgbClr val="002060"/>
                </a:solidFill>
              </a:rPr>
              <a:t> </a:t>
            </a:r>
            <a:r>
              <a:rPr lang="en-US" sz="2800" b="1" dirty="0" err="1">
                <a:solidFill>
                  <a:srgbClr val="002060"/>
                </a:solidFill>
              </a:rPr>
              <a:t>hàm</a:t>
            </a:r>
            <a:r>
              <a:rPr lang="en-US" sz="2800" b="1" dirty="0">
                <a:solidFill>
                  <a:srgbClr val="002060"/>
                </a:solidFill>
              </a:rPr>
              <a:t> </a:t>
            </a:r>
            <a:r>
              <a:rPr lang="en-US" sz="2800" b="1" dirty="0" err="1">
                <a:solidFill>
                  <a:srgbClr val="002060"/>
                </a:solidFill>
              </a:rPr>
              <a:t>niềm</a:t>
            </a:r>
            <a:r>
              <a:rPr lang="en-US" sz="2800" b="1" dirty="0">
                <a:solidFill>
                  <a:srgbClr val="002060"/>
                </a:solidFill>
              </a:rPr>
              <a:t> tin </a:t>
            </a:r>
            <a:r>
              <a:rPr lang="en-US" sz="2800" b="1" dirty="0" err="1">
                <a:solidFill>
                  <a:srgbClr val="002060"/>
                </a:solidFill>
              </a:rPr>
              <a:t>và</a:t>
            </a:r>
            <a:r>
              <a:rPr lang="en-US" sz="2800" b="1" dirty="0">
                <a:solidFill>
                  <a:srgbClr val="002060"/>
                </a:solidFill>
              </a:rPr>
              <a:t> </a:t>
            </a:r>
            <a:r>
              <a:rPr lang="en-US" sz="2800" b="1" dirty="0" err="1">
                <a:solidFill>
                  <a:srgbClr val="002060"/>
                </a:solidFill>
              </a:rPr>
              <a:t>sự</a:t>
            </a:r>
            <a:r>
              <a:rPr lang="en-US" sz="2800" b="1" dirty="0">
                <a:solidFill>
                  <a:srgbClr val="002060"/>
                </a:solidFill>
              </a:rPr>
              <a:t> </a:t>
            </a:r>
            <a:r>
              <a:rPr lang="en-US" sz="2800" b="1">
                <a:solidFill>
                  <a:srgbClr val="002060"/>
                </a:solidFill>
              </a:rPr>
              <a:t>thực</a:t>
            </a:r>
            <a:endParaRPr lang="en-US" sz="2800" b="1" dirty="0">
              <a:solidFill>
                <a:srgbClr val="002060"/>
              </a:solidFill>
            </a:endParaRPr>
          </a:p>
        </p:txBody>
      </p:sp>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3"/>
          <p:cNvSpPr>
            <a:spLocks noGrp="1" noChangeArrowheads="1"/>
          </p:cNvSpPr>
          <p:nvPr>
            <p:ph type="body" sz="half" idx="1"/>
          </p:nvPr>
        </p:nvSpPr>
        <p:spPr>
          <a:xfrm>
            <a:off x="609600" y="1219200"/>
            <a:ext cx="8066088" cy="5522913"/>
          </a:xfrm>
        </p:spPr>
        <p:txBody>
          <a:bodyPr/>
          <a:lstStyle/>
          <a:p>
            <a:r>
              <a:rPr lang="en-US" sz="2400" dirty="0" err="1"/>
              <a:t>Sử</a:t>
            </a:r>
            <a:r>
              <a:rPr lang="en-US" sz="2400" dirty="0"/>
              <a:t> </a:t>
            </a:r>
            <a:r>
              <a:rPr lang="en-US" sz="2400" dirty="0" err="1"/>
              <a:t>dụng</a:t>
            </a:r>
            <a:r>
              <a:rPr lang="en-US" sz="2400" dirty="0"/>
              <a:t> </a:t>
            </a:r>
            <a:r>
              <a:rPr lang="en-US" sz="2400" dirty="0" err="1"/>
              <a:t>chập</a:t>
            </a:r>
            <a:r>
              <a:rPr lang="en-US" sz="2400" dirty="0"/>
              <a:t> </a:t>
            </a:r>
            <a:r>
              <a:rPr lang="en-US" sz="2400" dirty="0" err="1"/>
              <a:t>tuyến</a:t>
            </a:r>
            <a:r>
              <a:rPr lang="en-US" sz="2400" dirty="0"/>
              <a:t> </a:t>
            </a:r>
            <a:r>
              <a:rPr lang="en-US" sz="2400" dirty="0" err="1"/>
              <a:t>tính</a:t>
            </a:r>
            <a:endParaRPr lang="ru-RU" sz="2400" dirty="0"/>
          </a:p>
          <a:p>
            <a:pPr marL="381000" indent="-381000" eaLnBrk="1" hangingPunct="1">
              <a:buFont typeface="Wingdings" pitchFamily="2" charset="2"/>
              <a:buChar char="v"/>
            </a:pPr>
            <a:endParaRPr lang="ru-RU" sz="2400" dirty="0"/>
          </a:p>
          <a:p>
            <a:pPr>
              <a:buFont typeface="Wingdings" pitchFamily="2" charset="2"/>
              <a:buChar char="ü"/>
            </a:pPr>
            <a:r>
              <a:rPr lang="en-US" sz="2400" dirty="0"/>
              <a:t>    </a:t>
            </a:r>
            <a:r>
              <a:rPr lang="en-US" sz="2400" dirty="0" err="1"/>
              <a:t>là</a:t>
            </a:r>
            <a:r>
              <a:rPr lang="en-US" sz="2400" dirty="0"/>
              <a:t> </a:t>
            </a:r>
            <a:r>
              <a:rPr lang="en-US" sz="2400" dirty="0" err="1"/>
              <a:t>trọng</a:t>
            </a:r>
            <a:r>
              <a:rPr lang="en-US" sz="2400" dirty="0"/>
              <a:t> </a:t>
            </a:r>
            <a:r>
              <a:rPr lang="en-US" sz="2400" dirty="0" err="1"/>
              <a:t>số</a:t>
            </a:r>
            <a:r>
              <a:rPr lang="en-US" sz="2400" dirty="0"/>
              <a:t> </a:t>
            </a:r>
            <a:r>
              <a:rPr lang="en-US" sz="2400" dirty="0" err="1"/>
              <a:t>tiêu</a:t>
            </a:r>
            <a:r>
              <a:rPr lang="en-US" sz="2400" dirty="0"/>
              <a:t> </a:t>
            </a:r>
            <a:r>
              <a:rPr lang="en-US" sz="2400" dirty="0" err="1"/>
              <a:t>chí</a:t>
            </a:r>
            <a:r>
              <a:rPr lang="en-US" sz="2400" dirty="0"/>
              <a:t>  </a:t>
            </a:r>
            <a:r>
              <a:rPr lang="en-US" sz="2400" dirty="0" err="1"/>
              <a:t>và</a:t>
            </a:r>
            <a:r>
              <a:rPr lang="en-US" sz="2400" dirty="0"/>
              <a:t>                      </a:t>
            </a:r>
            <a:r>
              <a:rPr lang="en-US" sz="2400" dirty="0" err="1"/>
              <a:t>vec</a:t>
            </a:r>
            <a:r>
              <a:rPr lang="en-US" sz="2400" dirty="0"/>
              <a:t> </a:t>
            </a:r>
            <a:r>
              <a:rPr lang="en-US" sz="2400" dirty="0" err="1"/>
              <a:t>tơ</a:t>
            </a:r>
            <a:r>
              <a:rPr lang="en-US" sz="2400" dirty="0"/>
              <a:t> </a:t>
            </a:r>
            <a:r>
              <a:rPr lang="en-US" sz="2400" dirty="0" err="1"/>
              <a:t>đánh</a:t>
            </a:r>
            <a:r>
              <a:rPr lang="en-US" sz="2400" dirty="0"/>
              <a:t> </a:t>
            </a:r>
            <a:r>
              <a:rPr lang="en-US" sz="2400" dirty="0" err="1"/>
              <a:t>giá</a:t>
            </a:r>
            <a:r>
              <a:rPr lang="en-US" sz="2400" dirty="0"/>
              <a:t> :    </a:t>
            </a:r>
            <a:r>
              <a:rPr lang="en-US" sz="2400" b="1" dirty="0" err="1"/>
              <a:t>chưa</a:t>
            </a:r>
            <a:r>
              <a:rPr lang="en-US" sz="2400" b="1" dirty="0"/>
              <a:t> </a:t>
            </a:r>
            <a:r>
              <a:rPr lang="en-US" sz="2400" b="1" dirty="0" err="1"/>
              <a:t>biết</a:t>
            </a:r>
            <a:endParaRPr lang="ru-RU" sz="2400" b="1" dirty="0"/>
          </a:p>
          <a:p>
            <a:pPr algn="just">
              <a:buFont typeface="Wingdings" pitchFamily="2" charset="2"/>
              <a:buChar char="ü"/>
            </a:pPr>
            <a:r>
              <a:rPr lang="en-US" sz="2400" dirty="0" err="1">
                <a:latin typeface="Bookman Old Style" pitchFamily="18" charset="0"/>
              </a:rPr>
              <a:t>Sử</a:t>
            </a:r>
            <a:r>
              <a:rPr lang="en-US" sz="2400" dirty="0">
                <a:latin typeface="Bookman Old Style" pitchFamily="18" charset="0"/>
              </a:rPr>
              <a:t> </a:t>
            </a:r>
            <a:r>
              <a:rPr lang="en-US" sz="2400" dirty="0" err="1">
                <a:latin typeface="Bookman Old Style" pitchFamily="18" charset="0"/>
              </a:rPr>
              <a:t>dụng</a:t>
            </a:r>
            <a:r>
              <a:rPr lang="en-US" sz="2400" dirty="0">
                <a:latin typeface="Bookman Old Style" pitchFamily="18" charset="0"/>
              </a:rPr>
              <a:t> </a:t>
            </a:r>
            <a:r>
              <a:rPr lang="en-US" sz="2400" dirty="0" err="1">
                <a:latin typeface="Bookman Old Style" pitchFamily="18" charset="0"/>
              </a:rPr>
              <a:t>thuyết</a:t>
            </a:r>
            <a:r>
              <a:rPr lang="en-US" sz="2400" dirty="0">
                <a:latin typeface="Bookman Old Style" pitchFamily="18" charset="0"/>
              </a:rPr>
              <a:t> </a:t>
            </a:r>
            <a:r>
              <a:rPr lang="en-US" sz="2400" dirty="0" err="1">
                <a:latin typeface="Bookman Old Style" pitchFamily="18" charset="0"/>
              </a:rPr>
              <a:t>ngẫu</a:t>
            </a:r>
            <a:r>
              <a:rPr lang="en-US" sz="2400" dirty="0">
                <a:latin typeface="Bookman Old Style" pitchFamily="18" charset="0"/>
              </a:rPr>
              <a:t> </a:t>
            </a:r>
            <a:r>
              <a:rPr lang="en-US" sz="2400" dirty="0" err="1">
                <a:latin typeface="Bookman Old Style" pitchFamily="18" charset="0"/>
              </a:rPr>
              <a:t>nhiên</a:t>
            </a:r>
            <a:r>
              <a:rPr lang="en-US" sz="2400" dirty="0">
                <a:latin typeface="Bookman Old Style" pitchFamily="18" charset="0"/>
              </a:rPr>
              <a:t>, </a:t>
            </a:r>
            <a:r>
              <a:rPr lang="en-US" sz="2400" dirty="0" err="1">
                <a:latin typeface="Bookman Old Style" pitchFamily="18" charset="0"/>
              </a:rPr>
              <a:t>xác</a:t>
            </a:r>
            <a:r>
              <a:rPr lang="en-US" sz="2400" dirty="0">
                <a:latin typeface="Bookman Old Style" pitchFamily="18" charset="0"/>
              </a:rPr>
              <a:t> </a:t>
            </a:r>
            <a:r>
              <a:rPr lang="en-US" sz="2400" dirty="0" err="1">
                <a:latin typeface="Bookman Old Style" pitchFamily="18" charset="0"/>
              </a:rPr>
              <a:t>định</a:t>
            </a:r>
            <a:r>
              <a:rPr lang="en-US" sz="2400" dirty="0">
                <a:latin typeface="Bookman Old Style" pitchFamily="18" charset="0"/>
              </a:rPr>
              <a:t> </a:t>
            </a:r>
            <a:r>
              <a:rPr lang="en-US" sz="2400" dirty="0" err="1">
                <a:latin typeface="Bookman Old Style" pitchFamily="18" charset="0"/>
              </a:rPr>
              <a:t>tập</a:t>
            </a:r>
            <a:r>
              <a:rPr lang="en-US" sz="2400" dirty="0">
                <a:latin typeface="Bookman Old Style" pitchFamily="18" charset="0"/>
              </a:rPr>
              <a:t> </a:t>
            </a:r>
            <a:r>
              <a:rPr lang="en-US" sz="2400" dirty="0" err="1">
                <a:latin typeface="Bookman Old Style" pitchFamily="18" charset="0"/>
              </a:rPr>
              <a:t>phân</a:t>
            </a:r>
            <a:r>
              <a:rPr lang="en-US" sz="2400" dirty="0">
                <a:latin typeface="Bookman Old Style" pitchFamily="18" charset="0"/>
              </a:rPr>
              <a:t> </a:t>
            </a:r>
            <a:r>
              <a:rPr lang="en-US" sz="2400" dirty="0" err="1">
                <a:latin typeface="Bookman Old Style" pitchFamily="18" charset="0"/>
              </a:rPr>
              <a:t>bố</a:t>
            </a:r>
            <a:r>
              <a:rPr lang="en-US" sz="2400" dirty="0">
                <a:latin typeface="Bookman Old Style" pitchFamily="18" charset="0"/>
              </a:rPr>
              <a:t> </a:t>
            </a:r>
            <a:r>
              <a:rPr lang="en-US" sz="2400" dirty="0" err="1">
                <a:latin typeface="Bookman Old Style" pitchFamily="18" charset="0"/>
              </a:rPr>
              <a:t>xác</a:t>
            </a:r>
            <a:r>
              <a:rPr lang="en-US" sz="2400" dirty="0">
                <a:latin typeface="Bookman Old Style" pitchFamily="18" charset="0"/>
              </a:rPr>
              <a:t> </a:t>
            </a:r>
            <a:r>
              <a:rPr lang="en-US" sz="2400" dirty="0" err="1">
                <a:latin typeface="Bookman Old Style" pitchFamily="18" charset="0"/>
              </a:rPr>
              <a:t>suất</a:t>
            </a:r>
            <a:r>
              <a:rPr lang="en-US" sz="2400" dirty="0">
                <a:latin typeface="Bookman Old Style" pitchFamily="18" charset="0"/>
              </a:rPr>
              <a:t> </a:t>
            </a:r>
            <a:r>
              <a:rPr lang="en-US" sz="2400" dirty="0" err="1">
                <a:latin typeface="Bookman Old Style" pitchFamily="18" charset="0"/>
              </a:rPr>
              <a:t>rời</a:t>
            </a:r>
            <a:r>
              <a:rPr lang="en-US" sz="2400" dirty="0">
                <a:latin typeface="Bookman Old Style" pitchFamily="18" charset="0"/>
              </a:rPr>
              <a:t> </a:t>
            </a:r>
            <a:r>
              <a:rPr lang="en-US" sz="2400" dirty="0" err="1">
                <a:latin typeface="Bookman Old Style" pitchFamily="18" charset="0"/>
              </a:rPr>
              <a:t>rạc</a:t>
            </a:r>
            <a:r>
              <a:rPr lang="en-US" sz="2400" dirty="0">
                <a:latin typeface="Bookman Old Style" pitchFamily="18" charset="0"/>
              </a:rPr>
              <a:t> </a:t>
            </a:r>
            <a:r>
              <a:rPr lang="en-US" sz="2400" dirty="0" err="1">
                <a:latin typeface="Bookman Old Style" pitchFamily="18" charset="0"/>
              </a:rPr>
              <a:t>của</a:t>
            </a:r>
            <a:r>
              <a:rPr lang="en-US" sz="2400" dirty="0">
                <a:latin typeface="Bookman Old Style" pitchFamily="18" charset="0"/>
              </a:rPr>
              <a:t> </a:t>
            </a:r>
            <a:r>
              <a:rPr lang="en-US" sz="2400" dirty="0" err="1">
                <a:latin typeface="Bookman Old Style" pitchFamily="18" charset="0"/>
              </a:rPr>
              <a:t>các</a:t>
            </a:r>
            <a:r>
              <a:rPr lang="en-US" sz="2400" dirty="0">
                <a:latin typeface="Bookman Old Style" pitchFamily="18" charset="0"/>
              </a:rPr>
              <a:t> </a:t>
            </a:r>
            <a:r>
              <a:rPr lang="en-US" sz="2400" dirty="0" err="1">
                <a:latin typeface="Bookman Old Style" pitchFamily="18" charset="0"/>
              </a:rPr>
              <a:t>tiêu</a:t>
            </a:r>
            <a:r>
              <a:rPr lang="en-US" sz="2400" dirty="0">
                <a:latin typeface="Bookman Old Style" pitchFamily="18" charset="0"/>
              </a:rPr>
              <a:t> </a:t>
            </a:r>
            <a:r>
              <a:rPr lang="en-US" sz="2400" dirty="0" err="1">
                <a:latin typeface="Bookman Old Style" pitchFamily="18" charset="0"/>
              </a:rPr>
              <a:t>chí</a:t>
            </a:r>
            <a:endParaRPr lang="en-US" sz="2400" dirty="0">
              <a:latin typeface="Bookman Old Style" pitchFamily="18" charset="0"/>
            </a:endParaRPr>
          </a:p>
          <a:p>
            <a:pPr algn="just">
              <a:buFont typeface="Wingdings" pitchFamily="2" charset="2"/>
              <a:buChar char="ü"/>
            </a:pPr>
            <a:endParaRPr lang="en-US" sz="2400" dirty="0">
              <a:latin typeface="Bookman Old Style" pitchFamily="18" charset="0"/>
            </a:endParaRPr>
          </a:p>
          <a:p>
            <a:pPr algn="just">
              <a:buFont typeface="Wingdings" pitchFamily="2" charset="2"/>
              <a:buChar char="ü"/>
            </a:pPr>
            <a:r>
              <a:rPr lang="en-US" sz="2400" dirty="0" err="1"/>
              <a:t>Đó</a:t>
            </a:r>
            <a:r>
              <a:rPr lang="en-US" sz="2400" dirty="0"/>
              <a:t> </a:t>
            </a:r>
            <a:r>
              <a:rPr lang="en-US" sz="2400" dirty="0" err="1"/>
              <a:t>là</a:t>
            </a:r>
            <a:r>
              <a:rPr lang="en-US" sz="2400" dirty="0"/>
              <a:t> </a:t>
            </a:r>
            <a:r>
              <a:rPr lang="en-US" sz="2400" dirty="0" err="1"/>
              <a:t>tập</a:t>
            </a:r>
            <a:r>
              <a:rPr lang="en-US" sz="2400" dirty="0"/>
              <a:t> </a:t>
            </a:r>
            <a:r>
              <a:rPr lang="en-US" sz="2400" dirty="0" err="1"/>
              <a:t>lồi</a:t>
            </a:r>
            <a:r>
              <a:rPr lang="en-US" sz="2400" dirty="0"/>
              <a:t>, </a:t>
            </a:r>
            <a:r>
              <a:rPr lang="en-US" sz="2400" dirty="0" err="1"/>
              <a:t>vì</a:t>
            </a:r>
            <a:r>
              <a:rPr lang="en-US" sz="2400" dirty="0"/>
              <a:t> </a:t>
            </a:r>
            <a:r>
              <a:rPr lang="en-US" sz="2400" dirty="0" err="1"/>
              <a:t>được</a:t>
            </a:r>
            <a:r>
              <a:rPr lang="en-US" sz="2400" dirty="0"/>
              <a:t> </a:t>
            </a:r>
            <a:r>
              <a:rPr lang="en-US" sz="2400" dirty="0" err="1"/>
              <a:t>hình</a:t>
            </a:r>
            <a:r>
              <a:rPr lang="en-US" sz="2400" dirty="0"/>
              <a:t> </a:t>
            </a:r>
            <a:r>
              <a:rPr lang="en-US" sz="2400" dirty="0" err="1"/>
              <a:t>thành</a:t>
            </a:r>
            <a:r>
              <a:rPr lang="en-US" sz="2400" dirty="0"/>
              <a:t> </a:t>
            </a:r>
            <a:r>
              <a:rPr lang="en-US" sz="2400" dirty="0" err="1"/>
              <a:t>từ</a:t>
            </a:r>
            <a:r>
              <a:rPr lang="en-US" sz="2400" dirty="0"/>
              <a:t> </a:t>
            </a:r>
            <a:r>
              <a:rPr lang="en-US" sz="2400" dirty="0" err="1"/>
              <a:t>các</a:t>
            </a:r>
            <a:r>
              <a:rPr lang="en-US" sz="2400" dirty="0"/>
              <a:t> </a:t>
            </a:r>
            <a:r>
              <a:rPr lang="en-US" sz="2400" dirty="0" err="1"/>
              <a:t>ràng</a:t>
            </a:r>
            <a:r>
              <a:rPr lang="en-US" sz="2400" dirty="0"/>
              <a:t> </a:t>
            </a:r>
            <a:r>
              <a:rPr lang="en-US" sz="2400" dirty="0" err="1"/>
              <a:t>buộc</a:t>
            </a:r>
            <a:r>
              <a:rPr lang="en-US" sz="2400" dirty="0"/>
              <a:t> </a:t>
            </a:r>
            <a:r>
              <a:rPr lang="en-US" sz="2400" dirty="0" err="1"/>
              <a:t>tuyến</a:t>
            </a:r>
            <a:r>
              <a:rPr lang="en-US" sz="2400" dirty="0"/>
              <a:t> </a:t>
            </a:r>
            <a:r>
              <a:rPr lang="en-US" sz="2400" dirty="0" err="1"/>
              <a:t>tính</a:t>
            </a:r>
            <a:endParaRPr lang="en-US" sz="2400" dirty="0"/>
          </a:p>
          <a:p>
            <a:pPr marL="381000" indent="-381000" algn="just" eaLnBrk="1" hangingPunct="1">
              <a:buNone/>
            </a:pPr>
            <a:endParaRPr lang="en-US" dirty="0">
              <a:latin typeface="Bookman Old Style" pitchFamily="18" charset="0"/>
            </a:endParaRPr>
          </a:p>
          <a:p>
            <a:pPr marL="381000" indent="-381000" eaLnBrk="1" hangingPunct="1"/>
            <a:endParaRPr lang="ru-RU" dirty="0">
              <a:latin typeface="Bookman Old Style" pitchFamily="18" charset="0"/>
            </a:endParaRPr>
          </a:p>
          <a:p>
            <a:pPr marL="381000" indent="-381000" eaLnBrk="1" hangingPunct="1">
              <a:buFont typeface="Wingdings" pitchFamily="2" charset="2"/>
              <a:buChar char="v"/>
            </a:pPr>
            <a:endParaRPr lang="en-US" dirty="0"/>
          </a:p>
        </p:txBody>
      </p:sp>
      <p:graphicFrame>
        <p:nvGraphicFramePr>
          <p:cNvPr id="4098" name="Object 10"/>
          <p:cNvGraphicFramePr>
            <a:graphicFrameLocks noGrp="1" noChangeAspect="1"/>
          </p:cNvGraphicFramePr>
          <p:nvPr>
            <p:ph sz="quarter" idx="2"/>
          </p:nvPr>
        </p:nvGraphicFramePr>
        <p:xfrm>
          <a:off x="2895600" y="1690688"/>
          <a:ext cx="3028950" cy="504825"/>
        </p:xfrm>
        <a:graphic>
          <a:graphicData uri="http://schemas.openxmlformats.org/presentationml/2006/ole">
            <mc:AlternateContent xmlns:mc="http://schemas.openxmlformats.org/markup-compatibility/2006">
              <mc:Choice xmlns:v="urn:schemas-microsoft-com:vml" Requires="v">
                <p:oleObj spid="_x0000_s18804" name="Equation" r:id="rId3" imgW="1904760" imgH="317160" progId="Equation.3">
                  <p:embed/>
                </p:oleObj>
              </mc:Choice>
              <mc:Fallback>
                <p:oleObj name="Equation" r:id="rId3" imgW="1904760" imgH="31716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690688"/>
                        <a:ext cx="30289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8"/>
          <p:cNvGraphicFramePr>
            <a:graphicFrameLocks noGrp="1" noChangeAspect="1"/>
          </p:cNvGraphicFramePr>
          <p:nvPr>
            <p:ph sz="quarter" idx="3"/>
          </p:nvPr>
        </p:nvGraphicFramePr>
        <p:xfrm>
          <a:off x="2957513" y="3733800"/>
          <a:ext cx="2940050" cy="433388"/>
        </p:xfrm>
        <a:graphic>
          <a:graphicData uri="http://schemas.openxmlformats.org/presentationml/2006/ole">
            <mc:AlternateContent xmlns:mc="http://schemas.openxmlformats.org/markup-compatibility/2006">
              <mc:Choice xmlns:v="urn:schemas-microsoft-com:vml" Requires="v">
                <p:oleObj spid="_x0000_s18805" name="Equation" r:id="rId5" imgW="1981080" imgH="291960" progId="Equation.3">
                  <p:embed/>
                </p:oleObj>
              </mc:Choice>
              <mc:Fallback>
                <p:oleObj name="Equation" r:id="rId5" imgW="1981080" imgH="2919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7513" y="3733800"/>
                        <a:ext cx="29400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3"/>
          <p:cNvGraphicFramePr>
            <a:graphicFrameLocks noChangeAspect="1"/>
          </p:cNvGraphicFramePr>
          <p:nvPr/>
        </p:nvGraphicFramePr>
        <p:xfrm>
          <a:off x="990600" y="2209800"/>
          <a:ext cx="287337" cy="287338"/>
        </p:xfrm>
        <a:graphic>
          <a:graphicData uri="http://schemas.openxmlformats.org/presentationml/2006/ole">
            <mc:AlternateContent xmlns:mc="http://schemas.openxmlformats.org/markup-compatibility/2006">
              <mc:Choice xmlns:v="urn:schemas-microsoft-com:vml" Requires="v">
                <p:oleObj spid="_x0000_s18806" name="Equation" r:id="rId7" imgW="164880" imgH="152280" progId="Equation.DSMT4">
                  <p:embed/>
                </p:oleObj>
              </mc:Choice>
              <mc:Fallback>
                <p:oleObj name="Equation" r:id="rId7" imgW="164880" imgH="15228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209800"/>
                        <a:ext cx="287337"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4"/>
          <p:cNvGraphicFramePr>
            <a:graphicFrameLocks noChangeAspect="1"/>
          </p:cNvGraphicFramePr>
          <p:nvPr/>
        </p:nvGraphicFramePr>
        <p:xfrm>
          <a:off x="4191000" y="2209800"/>
          <a:ext cx="1439862" cy="360363"/>
        </p:xfrm>
        <a:graphic>
          <a:graphicData uri="http://schemas.openxmlformats.org/presentationml/2006/ole">
            <mc:AlternateContent xmlns:mc="http://schemas.openxmlformats.org/markup-compatibility/2006">
              <mc:Choice xmlns:v="urn:schemas-microsoft-com:vml" Requires="v">
                <p:oleObj spid="_x0000_s18807" name="Equation" r:id="rId9" imgW="914400" imgH="241200" progId="Equation.DSMT4">
                  <p:embed/>
                </p:oleObj>
              </mc:Choice>
              <mc:Fallback>
                <p:oleObj name="Equation" r:id="rId9" imgW="914400" imgH="2412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2209800"/>
                        <a:ext cx="14398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10"/>
          <p:cNvGraphicFramePr>
            <a:graphicFrameLocks noChangeAspect="1"/>
          </p:cNvGraphicFramePr>
          <p:nvPr/>
        </p:nvGraphicFramePr>
        <p:xfrm>
          <a:off x="2286000" y="4572000"/>
          <a:ext cx="5616575" cy="1752600"/>
        </p:xfrm>
        <a:graphic>
          <a:graphicData uri="http://schemas.openxmlformats.org/presentationml/2006/ole">
            <mc:AlternateContent xmlns:mc="http://schemas.openxmlformats.org/markup-compatibility/2006">
              <mc:Choice xmlns:v="urn:schemas-microsoft-com:vml" Requires="v">
                <p:oleObj spid="_x0000_s18808" name="Equation" r:id="rId11" imgW="2628720" imgH="863280" progId="Equation.3">
                  <p:embed/>
                </p:oleObj>
              </mc:Choice>
              <mc:Fallback>
                <p:oleObj name="Equation" r:id="rId11" imgW="2628720" imgH="8632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4572000"/>
                        <a:ext cx="5616575"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2"/>
          <p:cNvSpPr txBox="1">
            <a:spLocks/>
          </p:cNvSpPr>
          <p:nvPr/>
        </p:nvSpPr>
        <p:spPr>
          <a:xfrm>
            <a:off x="457200" y="381000"/>
            <a:ext cx="8229600" cy="609600"/>
          </a:xfrm>
          <a:prstGeom prst="rect">
            <a:avLst/>
          </a:prstGeom>
        </p:spPr>
        <p:txBody>
          <a:bodyPr/>
          <a:lstStyle/>
          <a:p>
            <a:pPr eaLnBrk="1" hangingPunct="1"/>
            <a:r>
              <a:rPr lang="en-US" sz="2800" b="1" dirty="0">
                <a:solidFill>
                  <a:srgbClr val="002060"/>
                </a:solidFill>
                <a:latin typeface="+mj-lt"/>
                <a:ea typeface="+mj-ea"/>
                <a:cs typeface="+mj-cs"/>
              </a:rPr>
              <a:t>Step 3.4: </a:t>
            </a:r>
            <a:r>
              <a:rPr lang="en-US" sz="2800" b="1" dirty="0" err="1">
                <a:solidFill>
                  <a:srgbClr val="002060"/>
                </a:solidFill>
                <a:latin typeface="+mj-lt"/>
                <a:ea typeface="+mj-ea"/>
                <a:cs typeface="+mj-cs"/>
              </a:rPr>
              <a:t>Xây</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dựng</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bài</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toán</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tối</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ưu</a:t>
            </a:r>
            <a:endParaRPr lang="en-US" sz="2800" b="1" dirty="0">
              <a:solidFill>
                <a:srgbClr val="002060"/>
              </a:solidFill>
              <a:latin typeface="+mj-lt"/>
              <a:ea typeface="+mj-ea"/>
              <a:cs typeface="+mj-cs"/>
            </a:endParaRPr>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3"/>
          <p:cNvSpPr>
            <a:spLocks noGrp="1" noChangeArrowheads="1"/>
          </p:cNvSpPr>
          <p:nvPr>
            <p:ph type="body" sz="half" idx="1"/>
          </p:nvPr>
        </p:nvSpPr>
        <p:spPr>
          <a:xfrm>
            <a:off x="685800" y="1143000"/>
            <a:ext cx="7989888" cy="5599113"/>
          </a:xfrm>
        </p:spPr>
        <p:txBody>
          <a:bodyPr/>
          <a:lstStyle/>
          <a:p>
            <a:r>
              <a:rPr lang="en-US" sz="2400" dirty="0" err="1">
                <a:latin typeface="Bookman Old Style" pitchFamily="18" charset="0"/>
              </a:rPr>
              <a:t>Mô</a:t>
            </a:r>
            <a:r>
              <a:rPr lang="en-US" sz="2400" dirty="0">
                <a:latin typeface="Bookman Old Style" pitchFamily="18" charset="0"/>
              </a:rPr>
              <a:t> </a:t>
            </a:r>
            <a:r>
              <a:rPr lang="en-US" sz="2400" dirty="0" err="1">
                <a:latin typeface="Bookman Old Style" pitchFamily="18" charset="0"/>
              </a:rPr>
              <a:t>hình</a:t>
            </a:r>
            <a:r>
              <a:rPr lang="en-US" sz="2400" dirty="0">
                <a:latin typeface="Bookman Old Style" pitchFamily="18" charset="0"/>
              </a:rPr>
              <a:t> </a:t>
            </a:r>
            <a:r>
              <a:rPr lang="en-US" sz="2400" dirty="0" err="1">
                <a:latin typeface="Bookman Old Style" pitchFamily="18" charset="0"/>
              </a:rPr>
              <a:t>hóa</a:t>
            </a:r>
            <a:r>
              <a:rPr lang="en-US" sz="2400" dirty="0">
                <a:latin typeface="Bookman Old Style" pitchFamily="18" charset="0"/>
              </a:rPr>
              <a:t> </a:t>
            </a:r>
            <a:r>
              <a:rPr lang="en-US" sz="2400" dirty="0" err="1">
                <a:latin typeface="Bookman Old Style" pitchFamily="18" charset="0"/>
              </a:rPr>
              <a:t>bài</a:t>
            </a:r>
            <a:r>
              <a:rPr lang="en-US" sz="2400" dirty="0">
                <a:latin typeface="Bookman Old Style" pitchFamily="18" charset="0"/>
              </a:rPr>
              <a:t> </a:t>
            </a:r>
            <a:r>
              <a:rPr lang="en-US" sz="2400" dirty="0" err="1">
                <a:latin typeface="Bookman Old Style" pitchFamily="18" charset="0"/>
              </a:rPr>
              <a:t>toán</a:t>
            </a:r>
            <a:r>
              <a:rPr lang="en-US" sz="2400" dirty="0">
                <a:latin typeface="Bookman Old Style" pitchFamily="18" charset="0"/>
              </a:rPr>
              <a:t> </a:t>
            </a:r>
            <a:r>
              <a:rPr lang="en-US" sz="2400" dirty="0" err="1">
                <a:latin typeface="Bookman Old Style" pitchFamily="18" charset="0"/>
              </a:rPr>
              <a:t>tối</a:t>
            </a:r>
            <a:r>
              <a:rPr lang="en-US" sz="2400" dirty="0">
                <a:latin typeface="Bookman Old Style" pitchFamily="18" charset="0"/>
              </a:rPr>
              <a:t> </a:t>
            </a:r>
            <a:r>
              <a:rPr lang="en-US" sz="2400" dirty="0" err="1">
                <a:latin typeface="Bookman Old Style" pitchFamily="18" charset="0"/>
              </a:rPr>
              <a:t>ưu</a:t>
            </a:r>
            <a:endParaRPr lang="ru-RU" sz="2400" dirty="0">
              <a:latin typeface="Bookman Old Style" pitchFamily="18" charset="0"/>
            </a:endParaRPr>
          </a:p>
          <a:p>
            <a:pPr eaLnBrk="1" hangingPunct="1">
              <a:buFont typeface="Wingdings" pitchFamily="2" charset="2"/>
              <a:buChar char="v"/>
            </a:pPr>
            <a:endParaRPr lang="ru-RU" dirty="0"/>
          </a:p>
          <a:p>
            <a:pPr eaLnBrk="1" hangingPunct="1">
              <a:buFont typeface="Wingdings" pitchFamily="2" charset="2"/>
              <a:buChar char="v"/>
            </a:pPr>
            <a:endParaRPr lang="ru-RU" dirty="0"/>
          </a:p>
          <a:p>
            <a:pPr eaLnBrk="1" hangingPunct="1">
              <a:buFont typeface="Wingdings" pitchFamily="2" charset="2"/>
              <a:buChar char="v"/>
            </a:pPr>
            <a:endParaRPr lang="ru-RU" dirty="0">
              <a:latin typeface="Bookman Old Style" pitchFamily="18" charset="0"/>
            </a:endParaRPr>
          </a:p>
          <a:p>
            <a:pPr eaLnBrk="1" hangingPunct="1">
              <a:buFont typeface="Wingdings" pitchFamily="2" charset="2"/>
              <a:buChar char="v"/>
            </a:pPr>
            <a:endParaRPr lang="ru-RU" dirty="0">
              <a:latin typeface="Bookman Old Style" pitchFamily="18" charset="0"/>
            </a:endParaRPr>
          </a:p>
          <a:p>
            <a:pPr algn="just" eaLnBrk="1" hangingPunct="1">
              <a:buNone/>
            </a:pPr>
            <a:r>
              <a:rPr lang="ru-RU" sz="1200" dirty="0">
                <a:latin typeface="Bookman Old Style" pitchFamily="18" charset="0"/>
              </a:rPr>
              <a:t>  </a:t>
            </a:r>
          </a:p>
          <a:p>
            <a:pPr algn="just" eaLnBrk="1" hangingPunct="1">
              <a:buFont typeface="Wingdings" pitchFamily="2" charset="2"/>
              <a:buNone/>
            </a:pPr>
            <a:r>
              <a:rPr lang="ru-RU" sz="2400" dirty="0">
                <a:latin typeface="Bookman Old Style" pitchFamily="18" charset="0"/>
              </a:rPr>
              <a:t>  </a:t>
            </a:r>
            <a:r>
              <a:rPr lang="ru-RU" sz="2000" dirty="0">
                <a:latin typeface="Bookman Old Style" pitchFamily="18" charset="0"/>
              </a:rPr>
              <a:t>   </a:t>
            </a:r>
            <a:r>
              <a:rPr lang="en-US" sz="2000" dirty="0" err="1">
                <a:latin typeface="Bookman Old Style" pitchFamily="18" charset="0"/>
              </a:rPr>
              <a:t>Giá</a:t>
            </a:r>
            <a:r>
              <a:rPr lang="en-US" sz="2000" dirty="0">
                <a:latin typeface="Bookman Old Style" pitchFamily="18" charset="0"/>
              </a:rPr>
              <a:t> </a:t>
            </a:r>
            <a:r>
              <a:rPr lang="en-US" sz="2000" dirty="0" err="1">
                <a:latin typeface="Bookman Old Style" pitchFamily="18" charset="0"/>
              </a:rPr>
              <a:t>trị</a:t>
            </a:r>
            <a:r>
              <a:rPr lang="en-US" sz="2000" dirty="0">
                <a:latin typeface="Bookman Old Style" pitchFamily="18" charset="0"/>
              </a:rPr>
              <a:t> </a:t>
            </a:r>
            <a:r>
              <a:rPr lang="en-US" sz="2000" dirty="0" err="1">
                <a:latin typeface="Bookman Old Style" pitchFamily="18" charset="0"/>
              </a:rPr>
              <a:t>chặn</a:t>
            </a:r>
            <a:r>
              <a:rPr lang="en-US" sz="2000" dirty="0">
                <a:latin typeface="Bookman Old Style" pitchFamily="18" charset="0"/>
              </a:rPr>
              <a:t> </a:t>
            </a:r>
            <a:r>
              <a:rPr lang="en-US" sz="2000" dirty="0" err="1">
                <a:latin typeface="Bookman Old Style" pitchFamily="18" charset="0"/>
              </a:rPr>
              <a:t>dưới</a:t>
            </a:r>
            <a:r>
              <a:rPr lang="en-US" sz="2000" dirty="0">
                <a:latin typeface="Bookman Old Style" pitchFamily="18" charset="0"/>
              </a:rPr>
              <a:t> </a:t>
            </a:r>
            <a:r>
              <a:rPr lang="en-US" sz="2000" dirty="0" err="1">
                <a:latin typeface="Bookman Old Style" pitchFamily="18" charset="0"/>
              </a:rPr>
              <a:t>của</a:t>
            </a:r>
            <a:r>
              <a:rPr lang="en-US" sz="2000" dirty="0">
                <a:latin typeface="Bookman Old Style" pitchFamily="18" charset="0"/>
              </a:rPr>
              <a:t> </a:t>
            </a:r>
            <a:r>
              <a:rPr lang="en-US" sz="2000" dirty="0" err="1">
                <a:latin typeface="Bookman Old Style" pitchFamily="18" charset="0"/>
              </a:rPr>
              <a:t>hàm</a:t>
            </a:r>
            <a:r>
              <a:rPr lang="ru-RU" sz="2000" dirty="0">
                <a:latin typeface="Bookman Old Style" pitchFamily="18" charset="0"/>
              </a:rPr>
              <a:t>     </a:t>
            </a:r>
            <a:r>
              <a:rPr lang="en-US" sz="2000" dirty="0" err="1">
                <a:latin typeface="Bookman Old Style" pitchFamily="18" charset="0"/>
              </a:rPr>
              <a:t>Giá</a:t>
            </a:r>
            <a:r>
              <a:rPr lang="en-US" sz="2000" dirty="0">
                <a:latin typeface="Bookman Old Style" pitchFamily="18" charset="0"/>
              </a:rPr>
              <a:t> </a:t>
            </a:r>
            <a:r>
              <a:rPr lang="en-US" sz="2000" dirty="0" err="1">
                <a:latin typeface="Bookman Old Style" pitchFamily="18" charset="0"/>
              </a:rPr>
              <a:t>trị</a:t>
            </a:r>
            <a:r>
              <a:rPr lang="en-US" sz="2000" dirty="0">
                <a:latin typeface="Bookman Old Style" pitchFamily="18" charset="0"/>
              </a:rPr>
              <a:t> </a:t>
            </a:r>
            <a:r>
              <a:rPr lang="en-US" sz="2000" dirty="0" err="1">
                <a:latin typeface="Bookman Old Style" pitchFamily="18" charset="0"/>
              </a:rPr>
              <a:t>chặn</a:t>
            </a:r>
            <a:r>
              <a:rPr lang="en-US" sz="2000" dirty="0">
                <a:latin typeface="Bookman Old Style" pitchFamily="18" charset="0"/>
              </a:rPr>
              <a:t> </a:t>
            </a:r>
            <a:r>
              <a:rPr lang="en-US" sz="2000" dirty="0" err="1">
                <a:latin typeface="Bookman Old Style" pitchFamily="18" charset="0"/>
              </a:rPr>
              <a:t>trên</a:t>
            </a:r>
            <a:r>
              <a:rPr lang="en-US" sz="2000" dirty="0">
                <a:latin typeface="Bookman Old Style" pitchFamily="18" charset="0"/>
              </a:rPr>
              <a:t> </a:t>
            </a:r>
            <a:r>
              <a:rPr lang="en-US" sz="2000" dirty="0" err="1">
                <a:latin typeface="Bookman Old Style" pitchFamily="18" charset="0"/>
              </a:rPr>
              <a:t>của</a:t>
            </a:r>
            <a:r>
              <a:rPr lang="en-US" sz="2000" dirty="0">
                <a:latin typeface="Bookman Old Style" pitchFamily="18" charset="0"/>
              </a:rPr>
              <a:t> </a:t>
            </a:r>
            <a:r>
              <a:rPr lang="en-US" sz="2000" dirty="0" err="1">
                <a:latin typeface="Bookman Old Style" pitchFamily="18" charset="0"/>
              </a:rPr>
              <a:t>hàm</a:t>
            </a:r>
            <a:r>
              <a:rPr lang="en-US" sz="2000" dirty="0">
                <a:latin typeface="Bookman Old Style" pitchFamily="18" charset="0"/>
              </a:rPr>
              <a:t> </a:t>
            </a:r>
          </a:p>
          <a:p>
            <a:pPr algn="just" eaLnBrk="1" hangingPunct="1">
              <a:buFont typeface="Wingdings" pitchFamily="2" charset="2"/>
              <a:buNone/>
            </a:pPr>
            <a:endParaRPr lang="ru-RU" sz="2400" dirty="0">
              <a:latin typeface="Bookman Old Style" pitchFamily="18" charset="0"/>
            </a:endParaRPr>
          </a:p>
          <a:p>
            <a:pPr algn="just" eaLnBrk="1" hangingPunct="1">
              <a:buFont typeface="Wingdings" pitchFamily="2" charset="2"/>
              <a:buChar char="v"/>
            </a:pPr>
            <a:r>
              <a:rPr lang="en-US" sz="2400" dirty="0" err="1">
                <a:latin typeface="Bookman Old Style" pitchFamily="18" charset="0"/>
              </a:rPr>
              <a:t>Đây</a:t>
            </a:r>
            <a:r>
              <a:rPr lang="en-US" sz="2400" dirty="0">
                <a:latin typeface="Bookman Old Style" pitchFamily="18" charset="0"/>
              </a:rPr>
              <a:t> </a:t>
            </a:r>
            <a:r>
              <a:rPr lang="en-US" sz="2400" dirty="0" err="1">
                <a:latin typeface="Bookman Old Style" pitchFamily="18" charset="0"/>
              </a:rPr>
              <a:t>là</a:t>
            </a:r>
            <a:r>
              <a:rPr lang="en-US" sz="2400" dirty="0">
                <a:latin typeface="Bookman Old Style" pitchFamily="18" charset="0"/>
              </a:rPr>
              <a:t> </a:t>
            </a:r>
            <a:r>
              <a:rPr lang="en-US" sz="2400" dirty="0" err="1">
                <a:latin typeface="Bookman Old Style" pitchFamily="18" charset="0"/>
              </a:rPr>
              <a:t>bài</a:t>
            </a:r>
            <a:r>
              <a:rPr lang="en-US" sz="2400" dirty="0">
                <a:latin typeface="Bookman Old Style" pitchFamily="18" charset="0"/>
              </a:rPr>
              <a:t> 2 </a:t>
            </a:r>
            <a:r>
              <a:rPr lang="en-US" sz="2400" dirty="0" err="1">
                <a:latin typeface="Bookman Old Style" pitchFamily="18" charset="0"/>
              </a:rPr>
              <a:t>bài</a:t>
            </a:r>
            <a:r>
              <a:rPr lang="en-US" sz="2400" dirty="0">
                <a:latin typeface="Bookman Old Style" pitchFamily="18" charset="0"/>
              </a:rPr>
              <a:t> </a:t>
            </a:r>
            <a:r>
              <a:rPr lang="en-US" sz="2400" dirty="0" err="1">
                <a:latin typeface="Bookman Old Style" pitchFamily="18" charset="0"/>
              </a:rPr>
              <a:t>toán</a:t>
            </a:r>
            <a:r>
              <a:rPr lang="en-US" sz="2400" dirty="0">
                <a:latin typeface="Bookman Old Style" pitchFamily="18" charset="0"/>
              </a:rPr>
              <a:t> </a:t>
            </a:r>
            <a:r>
              <a:rPr lang="en-US" sz="2400" dirty="0" err="1">
                <a:latin typeface="Bookman Old Style" pitchFamily="18" charset="0"/>
              </a:rPr>
              <a:t>tuyến</a:t>
            </a:r>
            <a:r>
              <a:rPr lang="en-US" sz="2400" dirty="0">
                <a:latin typeface="Bookman Old Style" pitchFamily="18" charset="0"/>
              </a:rPr>
              <a:t> </a:t>
            </a:r>
            <a:r>
              <a:rPr lang="en-US" sz="2400" dirty="0" err="1">
                <a:latin typeface="Bookman Old Style" pitchFamily="18" charset="0"/>
              </a:rPr>
              <a:t>tính</a:t>
            </a:r>
            <a:r>
              <a:rPr lang="en-US" sz="2400" dirty="0">
                <a:latin typeface="Bookman Old Style" pitchFamily="18" charset="0"/>
              </a:rPr>
              <a:t> </a:t>
            </a:r>
            <a:r>
              <a:rPr lang="en-US" sz="2400" dirty="0" err="1">
                <a:latin typeface="Bookman Old Style" pitchFamily="18" charset="0"/>
              </a:rPr>
              <a:t>nên</a:t>
            </a:r>
            <a:r>
              <a:rPr lang="en-US" sz="2400" dirty="0">
                <a:latin typeface="Bookman Old Style" pitchFamily="18" charset="0"/>
              </a:rPr>
              <a:t> </a:t>
            </a:r>
            <a:r>
              <a:rPr lang="en-US" sz="2400" dirty="0" err="1">
                <a:latin typeface="Bookman Old Style" pitchFamily="18" charset="0"/>
              </a:rPr>
              <a:t>giải</a:t>
            </a:r>
            <a:r>
              <a:rPr lang="en-US" sz="2400" dirty="0">
                <a:latin typeface="Bookman Old Style" pitchFamily="18" charset="0"/>
              </a:rPr>
              <a:t> </a:t>
            </a:r>
            <a:r>
              <a:rPr lang="en-US" sz="2400" dirty="0" err="1">
                <a:latin typeface="Bookman Old Style" pitchFamily="18" charset="0"/>
              </a:rPr>
              <a:t>một</a:t>
            </a:r>
            <a:r>
              <a:rPr lang="en-US" sz="2400" dirty="0">
                <a:latin typeface="Bookman Old Style" pitchFamily="18" charset="0"/>
              </a:rPr>
              <a:t> </a:t>
            </a:r>
            <a:r>
              <a:rPr lang="en-US" sz="2400" dirty="0" err="1">
                <a:latin typeface="Bookman Old Style" pitchFamily="18" charset="0"/>
              </a:rPr>
              <a:t>cách</a:t>
            </a:r>
            <a:r>
              <a:rPr lang="en-US" sz="2400" dirty="0">
                <a:latin typeface="Bookman Old Style" pitchFamily="18" charset="0"/>
              </a:rPr>
              <a:t> </a:t>
            </a:r>
            <a:r>
              <a:rPr lang="en-US" sz="2400" dirty="0" err="1">
                <a:latin typeface="Bookman Old Style" pitchFamily="18" charset="0"/>
              </a:rPr>
              <a:t>dễ</a:t>
            </a:r>
            <a:r>
              <a:rPr lang="en-US" sz="2400" dirty="0">
                <a:latin typeface="Bookman Old Style" pitchFamily="18" charset="0"/>
              </a:rPr>
              <a:t> </a:t>
            </a:r>
            <a:r>
              <a:rPr lang="en-US" sz="2400" dirty="0" err="1">
                <a:latin typeface="Bookman Old Style" pitchFamily="18" charset="0"/>
              </a:rPr>
              <a:t>dàng</a:t>
            </a:r>
            <a:r>
              <a:rPr lang="en-US" sz="2400" dirty="0">
                <a:latin typeface="Bookman Old Style" pitchFamily="18" charset="0"/>
              </a:rPr>
              <a:t> </a:t>
            </a:r>
            <a:r>
              <a:rPr lang="en-US" sz="2400" dirty="0" err="1">
                <a:latin typeface="Bookman Old Style" pitchFamily="18" charset="0"/>
              </a:rPr>
              <a:t>bằng</a:t>
            </a:r>
            <a:r>
              <a:rPr lang="en-US" sz="2400" dirty="0">
                <a:latin typeface="Bookman Old Style" pitchFamily="18" charset="0"/>
              </a:rPr>
              <a:t> </a:t>
            </a:r>
            <a:r>
              <a:rPr lang="en-US" sz="2400" dirty="0" err="1">
                <a:latin typeface="Bookman Old Style" pitchFamily="18" charset="0"/>
              </a:rPr>
              <a:t>phương</a:t>
            </a:r>
            <a:r>
              <a:rPr lang="en-US" sz="2400" dirty="0">
                <a:latin typeface="Bookman Old Style" pitchFamily="18" charset="0"/>
              </a:rPr>
              <a:t> </a:t>
            </a:r>
            <a:r>
              <a:rPr lang="en-US" sz="2400" dirty="0" err="1">
                <a:latin typeface="Bookman Old Style" pitchFamily="18" charset="0"/>
              </a:rPr>
              <a:t>pháp</a:t>
            </a:r>
            <a:r>
              <a:rPr lang="en-US" sz="2400" dirty="0">
                <a:latin typeface="Bookman Old Style" pitchFamily="18" charset="0"/>
              </a:rPr>
              <a:t> </a:t>
            </a:r>
            <a:r>
              <a:rPr lang="en-US" sz="2400" dirty="0" err="1">
                <a:latin typeface="Bookman Old Style" pitchFamily="18" charset="0"/>
              </a:rPr>
              <a:t>đã</a:t>
            </a:r>
            <a:r>
              <a:rPr lang="en-US" sz="2400" dirty="0">
                <a:latin typeface="Bookman Old Style" pitchFamily="18" charset="0"/>
              </a:rPr>
              <a:t> </a:t>
            </a:r>
            <a:r>
              <a:rPr lang="en-US" sz="2400" dirty="0" err="1">
                <a:latin typeface="Bookman Old Style" pitchFamily="18" charset="0"/>
              </a:rPr>
              <a:t>biết</a:t>
            </a:r>
            <a:r>
              <a:rPr lang="en-US" sz="2400" dirty="0">
                <a:latin typeface="Bookman Old Style" pitchFamily="18" charset="0"/>
              </a:rPr>
              <a:t> </a:t>
            </a:r>
          </a:p>
        </p:txBody>
      </p:sp>
      <p:graphicFrame>
        <p:nvGraphicFramePr>
          <p:cNvPr id="5123" name="Object 26"/>
          <p:cNvGraphicFramePr>
            <a:graphicFrameLocks noGrp="1" noChangeAspect="1"/>
          </p:cNvGraphicFramePr>
          <p:nvPr>
            <p:ph sz="half" idx="2"/>
          </p:nvPr>
        </p:nvGraphicFramePr>
        <p:xfrm>
          <a:off x="2603500" y="3500438"/>
          <a:ext cx="3792538" cy="431800"/>
        </p:xfrm>
        <a:graphic>
          <a:graphicData uri="http://schemas.openxmlformats.org/presentationml/2006/ole">
            <mc:AlternateContent xmlns:mc="http://schemas.openxmlformats.org/markup-compatibility/2006">
              <mc:Choice xmlns:v="urn:schemas-microsoft-com:vml" Requires="v">
                <p:oleObj spid="_x0000_s19608" name="Equation" r:id="rId4" imgW="2565360" imgH="291960" progId="Equation.3">
                  <p:embed/>
                </p:oleObj>
              </mc:Choice>
              <mc:Fallback>
                <p:oleObj name="Equation" r:id="rId4" imgW="2565360" imgH="291960"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0" y="3500438"/>
                        <a:ext cx="37925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4" name="Slide Number Placeholder 4"/>
          <p:cNvSpPr>
            <a:spLocks noGrp="1"/>
          </p:cNvSpPr>
          <p:nvPr>
            <p:ph type="sldNum" sz="quarter" idx="10"/>
          </p:nvPr>
        </p:nvSpPr>
        <p:spPr>
          <a:noFill/>
        </p:spPr>
        <p:txBody>
          <a:bodyPr/>
          <a:lstStyle/>
          <a:p>
            <a:fld id="{3AB174EF-9774-4575-A98C-2C2A34B0ADBC}" type="slidenum">
              <a:rPr lang="ru-RU"/>
              <a:pPr/>
              <a:t>19</a:t>
            </a:fld>
            <a:endParaRPr lang="ru-RU"/>
          </a:p>
        </p:txBody>
      </p:sp>
      <p:graphicFrame>
        <p:nvGraphicFramePr>
          <p:cNvPr id="5122" name="Object 8"/>
          <p:cNvGraphicFramePr>
            <a:graphicFrameLocks noChangeAspect="1"/>
          </p:cNvGraphicFramePr>
          <p:nvPr/>
        </p:nvGraphicFramePr>
        <p:xfrm>
          <a:off x="2354263" y="1981200"/>
          <a:ext cx="4503737" cy="1295400"/>
        </p:xfrm>
        <a:graphic>
          <a:graphicData uri="http://schemas.openxmlformats.org/presentationml/2006/ole">
            <mc:AlternateContent xmlns:mc="http://schemas.openxmlformats.org/markup-compatibility/2006">
              <mc:Choice xmlns:v="urn:schemas-microsoft-com:vml" Requires="v">
                <p:oleObj spid="_x0000_s19609" name="Equation" r:id="rId6" imgW="1981080" imgH="711000" progId="Equation.3">
                  <p:embed/>
                </p:oleObj>
              </mc:Choice>
              <mc:Fallback>
                <p:oleObj name="Equation" r:id="rId6" imgW="1981080" imgH="711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4263" y="1981200"/>
                        <a:ext cx="4503737"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Line 28"/>
          <p:cNvSpPr>
            <a:spLocks noChangeShapeType="1"/>
          </p:cNvSpPr>
          <p:nvPr/>
        </p:nvSpPr>
        <p:spPr bwMode="auto">
          <a:xfrm flipH="1">
            <a:off x="1692275" y="3860800"/>
            <a:ext cx="792163" cy="647700"/>
          </a:xfrm>
          <a:prstGeom prst="line">
            <a:avLst/>
          </a:prstGeom>
          <a:noFill/>
          <a:ln w="9525">
            <a:solidFill>
              <a:schemeClr val="tx1"/>
            </a:solidFill>
            <a:round/>
            <a:headEnd/>
            <a:tailEnd type="triangle" w="med" len="med"/>
          </a:ln>
        </p:spPr>
        <p:txBody>
          <a:bodyPr/>
          <a:lstStyle/>
          <a:p>
            <a:endParaRPr lang="en-US"/>
          </a:p>
        </p:txBody>
      </p:sp>
      <p:sp>
        <p:nvSpPr>
          <p:cNvPr id="5128" name="Line 30"/>
          <p:cNvSpPr>
            <a:spLocks noChangeShapeType="1"/>
          </p:cNvSpPr>
          <p:nvPr/>
        </p:nvSpPr>
        <p:spPr bwMode="auto">
          <a:xfrm flipH="1">
            <a:off x="5219700" y="3789363"/>
            <a:ext cx="865188" cy="647700"/>
          </a:xfrm>
          <a:prstGeom prst="line">
            <a:avLst/>
          </a:prstGeom>
          <a:noFill/>
          <a:ln w="9525">
            <a:solidFill>
              <a:schemeClr val="tx1"/>
            </a:solidFill>
            <a:round/>
            <a:headEnd/>
            <a:tailEnd type="triangle" w="med" len="med"/>
          </a:ln>
        </p:spPr>
        <p:txBody>
          <a:bodyPr/>
          <a:lstStyle/>
          <a:p>
            <a:endParaRPr lang="en-US"/>
          </a:p>
        </p:txBody>
      </p:sp>
      <p:sp>
        <p:nvSpPr>
          <p:cNvPr id="10" name="Title 2"/>
          <p:cNvSpPr txBox="1">
            <a:spLocks/>
          </p:cNvSpPr>
          <p:nvPr/>
        </p:nvSpPr>
        <p:spPr>
          <a:xfrm>
            <a:off x="457200" y="381000"/>
            <a:ext cx="8229600" cy="609600"/>
          </a:xfrm>
          <a:prstGeom prst="rect">
            <a:avLst/>
          </a:prstGeom>
        </p:spPr>
        <p:txBody>
          <a:bodyPr/>
          <a:lstStyle/>
          <a:p>
            <a:pPr marL="0" marR="0" lvl="0" indent="0" algn="ctr" defTabSz="914400" latinLnBrk="0">
              <a:lnSpc>
                <a:spcPct val="100000"/>
              </a:lnSpc>
              <a:buClrTx/>
              <a:buSzTx/>
              <a:buFontTx/>
              <a:buNone/>
              <a:tabLst/>
              <a:defRPr/>
            </a:pPr>
            <a:endParaRPr lang="en-US" sz="2800" b="1" dirty="0">
              <a:solidFill>
                <a:srgbClr val="002060"/>
              </a:solidFill>
              <a:latin typeface="+mj-lt"/>
              <a:ea typeface="+mj-ea"/>
              <a:cs typeface="+mj-cs"/>
            </a:endParaRPr>
          </a:p>
        </p:txBody>
      </p:sp>
      <p:sp>
        <p:nvSpPr>
          <p:cNvPr id="9" name="Title 2"/>
          <p:cNvSpPr txBox="1">
            <a:spLocks/>
          </p:cNvSpPr>
          <p:nvPr/>
        </p:nvSpPr>
        <p:spPr>
          <a:xfrm>
            <a:off x="609600" y="533400"/>
            <a:ext cx="8229600" cy="609600"/>
          </a:xfrm>
          <a:prstGeom prst="rect">
            <a:avLst/>
          </a:prstGeom>
        </p:spPr>
        <p:txBody>
          <a:bodyPr/>
          <a:lstStyle/>
          <a:p>
            <a:pPr eaLnBrk="1" hangingPunct="1"/>
            <a:r>
              <a:rPr lang="en-US" sz="2800" b="1" dirty="0">
                <a:solidFill>
                  <a:srgbClr val="002060"/>
                </a:solidFill>
                <a:latin typeface="+mj-lt"/>
                <a:ea typeface="+mj-ea"/>
                <a:cs typeface="+mj-cs"/>
              </a:rPr>
              <a:t>Step 3.4: </a:t>
            </a:r>
            <a:r>
              <a:rPr lang="en-US" sz="2800" b="1" dirty="0" err="1">
                <a:solidFill>
                  <a:srgbClr val="002060"/>
                </a:solidFill>
                <a:latin typeface="+mj-lt"/>
                <a:ea typeface="+mj-ea"/>
                <a:cs typeface="+mj-cs"/>
              </a:rPr>
              <a:t>Xây</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dựng</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bài</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toán</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tối</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ưu</a:t>
            </a:r>
            <a:endParaRPr lang="en-US" sz="2800" b="1" dirty="0">
              <a:solidFill>
                <a:srgbClr val="002060"/>
              </a:solidFill>
              <a:latin typeface="+mj-lt"/>
              <a:ea typeface="+mj-ea"/>
              <a:cs typeface="+mj-cs"/>
            </a:endParaRPr>
          </a:p>
        </p:txBody>
      </p:sp>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315913" y="685800"/>
            <a:ext cx="7608887" cy="1143000"/>
          </a:xfrm>
        </p:spPr>
        <p:txBody>
          <a:bodyPr/>
          <a:lstStyle/>
          <a:p>
            <a:pPr algn="r" eaLnBrk="1" hangingPunct="1"/>
            <a:r>
              <a:rPr lang="en-US" dirty="0" err="1"/>
              <a:t>Nội</a:t>
            </a:r>
            <a:r>
              <a:rPr lang="en-US" dirty="0"/>
              <a:t> dung</a:t>
            </a:r>
          </a:p>
        </p:txBody>
      </p:sp>
      <p:sp>
        <p:nvSpPr>
          <p:cNvPr id="18435" name="Rectangle 3"/>
          <p:cNvSpPr>
            <a:spLocks noGrp="1" noChangeArrowheads="1"/>
          </p:cNvSpPr>
          <p:nvPr>
            <p:ph type="subTitle" idx="1"/>
          </p:nvPr>
        </p:nvSpPr>
        <p:spPr>
          <a:xfrm>
            <a:off x="228600" y="2801710"/>
            <a:ext cx="8458200" cy="2667000"/>
          </a:xfrm>
        </p:spPr>
        <p:txBody>
          <a:bodyPr>
            <a:noAutofit/>
          </a:bodyPr>
          <a:lstStyle/>
          <a:p>
            <a:pPr marL="609600" indent="-609600" algn="r" eaLnBrk="1" hangingPunct="1">
              <a:spcBef>
                <a:spcPts val="0"/>
              </a:spcBef>
              <a:buFont typeface="Wingdings" pitchFamily="2" charset="2"/>
              <a:buAutoNum type="arabicPeriod"/>
              <a:defRPr/>
            </a:pPr>
            <a:r>
              <a:rPr lang="en-US" sz="2400" dirty="0">
                <a:solidFill>
                  <a:schemeClr val="tx1"/>
                </a:solidFill>
                <a:latin typeface="Times New Roman" pitchFamily="18" charset="0"/>
                <a:cs typeface="Times New Roman" pitchFamily="18" charset="0"/>
              </a:rPr>
              <a:t>Ý </a:t>
            </a:r>
            <a:r>
              <a:rPr lang="en-US" sz="2400" dirty="0" err="1">
                <a:solidFill>
                  <a:schemeClr val="tx1"/>
                </a:solidFill>
                <a:latin typeface="Times New Roman" pitchFamily="18" charset="0"/>
                <a:cs typeface="Times New Roman" pitchFamily="18" charset="0"/>
              </a:rPr>
              <a:t>tưởng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xây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dựng</a:t>
            </a:r>
            <a:r>
              <a:rPr lang="en-US" sz="2400" dirty="0">
                <a:solidFill>
                  <a:schemeClr val="tx1"/>
                </a:solidFill>
                <a:latin typeface="Times New Roman" pitchFamily="18" charset="0"/>
                <a:cs typeface="Times New Roman" pitchFamily="18" charset="0"/>
              </a:rPr>
              <a:t> ma </a:t>
            </a:r>
            <a:r>
              <a:rPr lang="en-US" sz="2400" dirty="0" err="1">
                <a:solidFill>
                  <a:schemeClr val="tx1"/>
                </a:solidFill>
                <a:latin typeface="Times New Roman" pitchFamily="18" charset="0"/>
                <a:cs typeface="Times New Roman" pitchFamily="18" charset="0"/>
              </a:rPr>
              <a:t>trận</a:t>
            </a:r>
            <a:r>
              <a:rPr lang="en-US" sz="2400" dirty="0">
                <a:solidFill>
                  <a:schemeClr val="tx1"/>
                </a:solidFill>
                <a:latin typeface="Times New Roman" pitchFamily="18" charset="0"/>
                <a:cs typeface="Times New Roman" pitchFamily="18" charset="0"/>
              </a:rPr>
              <a:t> so </a:t>
            </a:r>
            <a:r>
              <a:rPr lang="en-US" sz="2400" dirty="0" err="1">
                <a:solidFill>
                  <a:schemeClr val="tx1"/>
                </a:solidFill>
                <a:latin typeface="Times New Roman" pitchFamily="18" charset="0"/>
                <a:cs typeface="Times New Roman" pitchFamily="18" charset="0"/>
              </a:rPr>
              <a:t>sánh</a:t>
            </a:r>
            <a:endParaRPr lang="en-US" sz="2400" dirty="0">
              <a:solidFill>
                <a:schemeClr val="tx1"/>
              </a:solidFill>
              <a:latin typeface="Times New Roman" pitchFamily="18" charset="0"/>
              <a:cs typeface="Times New Roman" pitchFamily="18" charset="0"/>
            </a:endParaRPr>
          </a:p>
          <a:p>
            <a:pPr marL="609600" indent="-609600" algn="r" eaLnBrk="1" hangingPunct="1">
              <a:spcBef>
                <a:spcPts val="0"/>
              </a:spcBef>
              <a:buFont typeface="Wingdings" pitchFamily="2" charset="2"/>
              <a:buAutoNum type="arabicPeriod"/>
              <a:defRPr/>
            </a:pPr>
            <a:r>
              <a:rPr lang="en-US" sz="2400" dirty="0" err="1">
                <a:solidFill>
                  <a:schemeClr val="tx1"/>
                </a:solidFill>
                <a:latin typeface="Times New Roman" pitchFamily="18" charset="0"/>
                <a:cs typeface="Times New Roman" pitchFamily="18" charset="0"/>
              </a:rPr>
              <a:t>Cải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tiến</a:t>
            </a:r>
            <a:r>
              <a:rPr lang="en-US" sz="2400" dirty="0">
                <a:solidFill>
                  <a:schemeClr val="tx1"/>
                </a:solidFill>
                <a:latin typeface="Times New Roman" pitchFamily="18" charset="0"/>
                <a:cs typeface="Times New Roman" pitchFamily="18" charset="0"/>
              </a:rPr>
              <a:t> 1: </a:t>
            </a:r>
            <a:r>
              <a:rPr lang="en-US" sz="2400" dirty="0" err="1">
                <a:solidFill>
                  <a:schemeClr val="tx1"/>
                </a:solidFill>
                <a:latin typeface="Times New Roman" pitchFamily="18" charset="0"/>
                <a:cs typeface="Times New Roman" pitchFamily="18" charset="0"/>
              </a:rPr>
              <a:t>đơn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giản</a:t>
            </a:r>
            <a:r>
              <a:rPr lang="en-US" sz="2400" dirty="0">
                <a:solidFill>
                  <a:schemeClr val="tx1"/>
                </a:solidFill>
                <a:latin typeface="Times New Roman" pitchFamily="18" charset="0"/>
                <a:cs typeface="Times New Roman" pitchFamily="18" charset="0"/>
              </a:rPr>
              <a:t> ma </a:t>
            </a:r>
            <a:r>
              <a:rPr lang="en-US" sz="2400" dirty="0" err="1">
                <a:solidFill>
                  <a:schemeClr val="tx1"/>
                </a:solidFill>
                <a:latin typeface="Times New Roman" pitchFamily="18" charset="0"/>
                <a:cs typeface="Times New Roman" pitchFamily="18" charset="0"/>
              </a:rPr>
              <a:t>trận</a:t>
            </a:r>
            <a:r>
              <a:rPr lang="en-US" sz="2400" dirty="0">
                <a:solidFill>
                  <a:schemeClr val="tx1"/>
                </a:solidFill>
                <a:latin typeface="Times New Roman" pitchFamily="18" charset="0"/>
                <a:cs typeface="Times New Roman" pitchFamily="18" charset="0"/>
              </a:rPr>
              <a:t> so </a:t>
            </a:r>
            <a:r>
              <a:rPr lang="en-US" sz="2400" dirty="0" err="1">
                <a:solidFill>
                  <a:schemeClr val="tx1"/>
                </a:solidFill>
                <a:latin typeface="Times New Roman" pitchFamily="18" charset="0"/>
                <a:cs typeface="Times New Roman" pitchFamily="18" charset="0"/>
              </a:rPr>
              <a:t>sánh</a:t>
            </a:r>
            <a:endParaRPr lang="en-US" sz="2400" dirty="0">
              <a:solidFill>
                <a:schemeClr val="tx1"/>
              </a:solidFill>
              <a:latin typeface="Times New Roman" pitchFamily="18" charset="0"/>
              <a:cs typeface="Times New Roman" pitchFamily="18" charset="0"/>
            </a:endParaRPr>
          </a:p>
          <a:p>
            <a:pPr marL="609600" indent="-609600" algn="r" eaLnBrk="1" hangingPunct="1">
              <a:spcBef>
                <a:spcPts val="0"/>
              </a:spcBef>
              <a:buFont typeface="Wingdings" pitchFamily="2" charset="2"/>
              <a:buAutoNum type="arabicPeriod"/>
              <a:defRPr/>
            </a:pPr>
            <a:r>
              <a:rPr lang="en-US" sz="2400" dirty="0" err="1">
                <a:solidFill>
                  <a:schemeClr val="tx1"/>
                </a:solidFill>
                <a:latin typeface="Times New Roman" pitchFamily="18" charset="0"/>
                <a:cs typeface="Times New Roman" pitchFamily="18" charset="0"/>
              </a:rPr>
              <a:t>Cải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tiến</a:t>
            </a:r>
            <a:r>
              <a:rPr lang="en-US" sz="2400" dirty="0">
                <a:solidFill>
                  <a:schemeClr val="tx1"/>
                </a:solidFill>
                <a:latin typeface="Times New Roman" pitchFamily="18" charset="0"/>
                <a:cs typeface="Times New Roman" pitchFamily="18" charset="0"/>
              </a:rPr>
              <a:t> 2: </a:t>
            </a:r>
            <a:r>
              <a:rPr lang="en-US" sz="2400" dirty="0" err="1">
                <a:solidFill>
                  <a:schemeClr val="tx1"/>
                </a:solidFill>
                <a:latin typeface="Times New Roman" pitchFamily="18" charset="0"/>
                <a:cs typeface="Times New Roman" pitchFamily="18" charset="0"/>
              </a:rPr>
              <a:t>đơn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giản</a:t>
            </a:r>
            <a:r>
              <a:rPr lang="en-US" sz="2400" dirty="0">
                <a:solidFill>
                  <a:schemeClr val="tx1"/>
                </a:solidFill>
                <a:latin typeface="Times New Roman" pitchFamily="18" charset="0"/>
                <a:cs typeface="Times New Roman" pitchFamily="18" charset="0"/>
              </a:rPr>
              <a:t> ma </a:t>
            </a:r>
            <a:r>
              <a:rPr lang="en-US" sz="2400" dirty="0" err="1">
                <a:solidFill>
                  <a:schemeClr val="tx1"/>
                </a:solidFill>
                <a:latin typeface="Times New Roman" pitchFamily="18" charset="0"/>
                <a:cs typeface="Times New Roman" pitchFamily="18" charset="0"/>
              </a:rPr>
              <a:t>trận</a:t>
            </a:r>
            <a:r>
              <a:rPr lang="en-US" sz="2400" dirty="0">
                <a:solidFill>
                  <a:schemeClr val="tx1"/>
                </a:solidFill>
                <a:latin typeface="Times New Roman" pitchFamily="18" charset="0"/>
                <a:cs typeface="Times New Roman" pitchFamily="18" charset="0"/>
              </a:rPr>
              <a:t> so </a:t>
            </a:r>
            <a:r>
              <a:rPr lang="en-US" sz="2400" dirty="0" err="1">
                <a:solidFill>
                  <a:schemeClr val="tx1"/>
                </a:solidFill>
                <a:latin typeface="Times New Roman" pitchFamily="18" charset="0"/>
                <a:cs typeface="Times New Roman" pitchFamily="18" charset="0"/>
              </a:rPr>
              <a:t>sánh</a:t>
            </a:r>
            <a:endParaRPr lang="en-US" sz="2400" dirty="0">
              <a:solidFill>
                <a:schemeClr val="tx1"/>
              </a:solidFill>
              <a:latin typeface="Times New Roman" pitchFamily="18" charset="0"/>
              <a:cs typeface="Times New Roman" pitchFamily="18" charset="0"/>
            </a:endParaRPr>
          </a:p>
          <a:p>
            <a:pPr marL="457200" indent="-457200" algn="r" eaLnBrk="1" hangingPunct="1">
              <a:spcBef>
                <a:spcPts val="0"/>
              </a:spcBef>
              <a:buFont typeface="+mj-lt"/>
              <a:buAutoNum type="arabicPeriod"/>
              <a:defRPr/>
            </a:pPr>
            <a:r>
              <a:rPr lang="en-US" sz="2400" dirty="0" err="1">
                <a:solidFill>
                  <a:schemeClr val="tx1"/>
                </a:solidFill>
                <a:latin typeface="Times New Roman" pitchFamily="18" charset="0"/>
                <a:cs typeface="Times New Roman" pitchFamily="18" charset="0"/>
              </a:rPr>
              <a:t>Lý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thuyết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ngẫu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Dempster</a:t>
            </a:r>
            <a:r>
              <a:rPr lang="en-US" sz="2400" dirty="0">
                <a:solidFill>
                  <a:schemeClr val="tx1"/>
                </a:solidFill>
                <a:latin typeface="Times New Roman" pitchFamily="18" charset="0"/>
                <a:cs typeface="Times New Roman" pitchFamily="18" charset="0"/>
              </a:rPr>
              <a:t>-Shafer</a:t>
            </a:r>
          </a:p>
          <a:p>
            <a:pPr marL="609600" indent="-609600" algn="r" eaLnBrk="1" hangingPunct="1">
              <a:spcBef>
                <a:spcPts val="0"/>
              </a:spcBef>
              <a:buFont typeface="Wingdings" pitchFamily="2" charset="2"/>
              <a:buAutoNum type="arabicPeriod"/>
              <a:defRPr/>
            </a:pPr>
            <a:r>
              <a:rPr lang="en-US" sz="2400" dirty="0" err="1">
                <a:solidFill>
                  <a:schemeClr val="tx1"/>
                </a:solidFill>
                <a:latin typeface="Times New Roman" pitchFamily="18" charset="0"/>
                <a:cs typeface="Times New Roman" pitchFamily="18" charset="0"/>
              </a:rPr>
              <a:t>Quy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luật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hợp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Dempster</a:t>
            </a:r>
            <a:r>
              <a:rPr lang="en-US" sz="2400" dirty="0">
                <a:solidFill>
                  <a:schemeClr val="tx1"/>
                </a:solidFill>
                <a:latin typeface="Times New Roman" pitchFamily="18" charset="0"/>
                <a:cs typeface="Times New Roman" pitchFamily="18" charset="0"/>
              </a:rPr>
              <a:t> – Shafer</a:t>
            </a:r>
          </a:p>
          <a:p>
            <a:pPr marL="457200" indent="-457200" algn="r" eaLnBrk="1" hangingPunct="1">
              <a:spcBef>
                <a:spcPts val="0"/>
              </a:spcBef>
              <a:buFont typeface="+mj-lt"/>
              <a:buAutoNum type="arabicPeriod"/>
              <a:defRPr/>
            </a:pPr>
            <a:r>
              <a:rPr lang="en-US" sz="2400" dirty="0" err="1">
                <a:solidFill>
                  <a:schemeClr val="tx1"/>
                </a:solidFill>
                <a:latin typeface="Times New Roman" pitchFamily="18" charset="0"/>
                <a:cs typeface="Times New Roman" pitchFamily="18" charset="0"/>
              </a:rPr>
              <a:t>Phương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pháp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quyết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định</a:t>
            </a:r>
            <a:endParaRPr lang="en-US" sz="2400" dirty="0">
              <a:solidFill>
                <a:schemeClr val="tx1"/>
              </a:solidFill>
              <a:latin typeface="Times New Roman" pitchFamily="18" charset="0"/>
              <a:cs typeface="Times New Roman" pitchFamily="18" charset="0"/>
            </a:endParaRPr>
          </a:p>
          <a:p>
            <a:pPr marL="457200" indent="-457200" algn="r" eaLnBrk="1" hangingPunct="1">
              <a:spcBef>
                <a:spcPts val="0"/>
              </a:spcBef>
              <a:buFont typeface="+mj-lt"/>
              <a:buAutoNum type="arabicPeriod"/>
              <a:defRPr/>
            </a:pPr>
            <a:r>
              <a:rPr lang="en-US" sz="2400" dirty="0">
                <a:solidFill>
                  <a:schemeClr val="tx1"/>
                </a:solidFill>
                <a:latin typeface="Times New Roman" pitchFamily="18" charset="0"/>
                <a:cs typeface="Times New Roman" pitchFamily="18" charset="0"/>
              </a:rPr>
              <a:t>Minh </a:t>
            </a:r>
            <a:r>
              <a:rPr lang="en-US" sz="2400" dirty="0" err="1">
                <a:solidFill>
                  <a:schemeClr val="tx1"/>
                </a:solidFill>
                <a:latin typeface="Times New Roman" pitchFamily="18" charset="0"/>
                <a:cs typeface="Times New Roman" pitchFamily="18" charset="0"/>
              </a:rPr>
              <a:t>họa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ứng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dụng</a:t>
            </a:r>
            <a:endParaRPr lang="en-US" sz="2400" dirty="0">
              <a:solidFill>
                <a:schemeClr val="tx1"/>
              </a:solidFill>
              <a:latin typeface="Times New Roman" pitchFamily="18" charset="0"/>
              <a:cs typeface="Times New Roman" pitchFamily="18" charset="0"/>
            </a:endParaRPr>
          </a:p>
          <a:p>
            <a:pPr marL="457200" indent="-457200" algn="r" eaLnBrk="1" hangingPunct="1">
              <a:spcBef>
                <a:spcPts val="0"/>
              </a:spcBef>
              <a:buFont typeface="+mj-lt"/>
              <a:buAutoNum type="arabicPeriod"/>
              <a:defRPr/>
            </a:pPr>
            <a:r>
              <a:rPr lang="en-US" sz="2400" dirty="0" err="1">
                <a:solidFill>
                  <a:schemeClr val="tx1"/>
                </a:solidFill>
                <a:latin typeface="Times New Roman" pitchFamily="18" charset="0"/>
                <a:cs typeface="Times New Roman" pitchFamily="18" charset="0"/>
              </a:rPr>
              <a:t>Cải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Maximin</a:t>
            </a:r>
            <a:endParaRPr lang="en-US" sz="2400" dirty="0">
              <a:solidFill>
                <a:schemeClr val="tx1"/>
              </a:solidFill>
              <a:latin typeface="Times New Roman" pitchFamily="18" charset="0"/>
              <a:cs typeface="Times New Roman" pitchFamily="18" charset="0"/>
            </a:endParaRP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9pPr>
          </a:lstStyle>
          <a:p>
            <a:pPr eaLnBrk="1" hangingPunct="1"/>
            <a:fld id="{A62E0157-57F3-4045-8347-F8A08350FAF1}" type="slidenum">
              <a:rPr lang="en-US" altLang="en-US" smtClean="0"/>
              <a:pPr eaLnBrk="1" hangingPunct="1"/>
              <a:t>2</a:t>
            </a:fld>
            <a:endParaRPr lang="en-US" altLang="en-US"/>
          </a:p>
        </p:txBody>
      </p:sp>
    </p:spTree>
    <p:extLst>
      <p:ext uri="{BB962C8B-B14F-4D97-AF65-F5344CB8AC3E}">
        <p14:creationId xmlns:p14="http://schemas.microsoft.com/office/powerpoint/2010/main" val="98551879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Placeholder 2"/>
          <p:cNvSpPr>
            <a:spLocks noGrp="1"/>
          </p:cNvSpPr>
          <p:nvPr>
            <p:ph type="body" sz="half" idx="1"/>
          </p:nvPr>
        </p:nvSpPr>
        <p:spPr>
          <a:xfrm>
            <a:off x="609600" y="1219200"/>
            <a:ext cx="7848600" cy="5522913"/>
          </a:xfrm>
        </p:spPr>
        <p:txBody>
          <a:bodyPr/>
          <a:lstStyle/>
          <a:p>
            <a:r>
              <a:rPr lang="vi-VN" sz="2400" b="1" dirty="0"/>
              <a:t>Chuyển các đoạn đánh giá thành đánh giá chính xá</a:t>
            </a:r>
            <a:r>
              <a:rPr lang="en-US" sz="2400" b="1" dirty="0"/>
              <a:t>c</a:t>
            </a:r>
          </a:p>
          <a:p>
            <a:pPr lvl="1"/>
            <a:r>
              <a:rPr lang="en-US" sz="1600" dirty="0"/>
              <a:t> </a:t>
            </a:r>
            <a:r>
              <a:rPr lang="en-US" sz="2400" dirty="0" err="1"/>
              <a:t>Sau</a:t>
            </a:r>
            <a:r>
              <a:rPr lang="en-US" sz="2400" dirty="0"/>
              <a:t> </a:t>
            </a:r>
            <a:r>
              <a:rPr lang="en-US" sz="2400" dirty="0" err="1"/>
              <a:t>khi</a:t>
            </a:r>
            <a:r>
              <a:rPr lang="en-US" sz="2400" dirty="0"/>
              <a:t> </a:t>
            </a:r>
            <a:r>
              <a:rPr lang="en-US" sz="2400" dirty="0" err="1"/>
              <a:t>thu</a:t>
            </a:r>
            <a:r>
              <a:rPr lang="en-US" sz="2400" dirty="0"/>
              <a:t> </a:t>
            </a:r>
            <a:r>
              <a:rPr lang="en-US" sz="2400" dirty="0" err="1"/>
              <a:t>được</a:t>
            </a:r>
            <a:r>
              <a:rPr lang="en-US" sz="2400" dirty="0"/>
              <a:t> </a:t>
            </a:r>
            <a:r>
              <a:rPr lang="en-US" sz="2400" dirty="0" err="1"/>
              <a:t>hàm</a:t>
            </a:r>
            <a:r>
              <a:rPr lang="en-US" sz="2400" dirty="0"/>
              <a:t> </a:t>
            </a:r>
            <a:r>
              <a:rPr lang="en-US" sz="2400" dirty="0" err="1"/>
              <a:t>niềm</a:t>
            </a:r>
            <a:r>
              <a:rPr lang="en-US" sz="2400" dirty="0"/>
              <a:t> tin </a:t>
            </a:r>
            <a:r>
              <a:rPr lang="en-US" sz="2400" dirty="0" err="1"/>
              <a:t>và</a:t>
            </a:r>
            <a:r>
              <a:rPr lang="en-US" sz="2400" dirty="0"/>
              <a:t> </a:t>
            </a:r>
            <a:r>
              <a:rPr lang="en-US" sz="2400" dirty="0" err="1"/>
              <a:t>hàm</a:t>
            </a:r>
            <a:r>
              <a:rPr lang="en-US" sz="2400" dirty="0"/>
              <a:t> </a:t>
            </a:r>
            <a:r>
              <a:rPr lang="en-US" sz="2400" dirty="0" err="1"/>
              <a:t>sự</a:t>
            </a:r>
            <a:r>
              <a:rPr lang="en-US" sz="2400" dirty="0"/>
              <a:t> </a:t>
            </a:r>
            <a:r>
              <a:rPr lang="en-US" sz="2400" dirty="0" err="1"/>
              <a:t>thực</a:t>
            </a:r>
            <a:r>
              <a:rPr lang="en-US" sz="2400" dirty="0"/>
              <a:t> </a:t>
            </a:r>
            <a:r>
              <a:rPr lang="en-US" sz="2400" dirty="0" err="1"/>
              <a:t>của</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nhóm</a:t>
            </a:r>
            <a:r>
              <a:rPr lang="en-US" sz="2400" dirty="0"/>
              <a:t> </a:t>
            </a:r>
            <a:r>
              <a:rPr lang="en-US" sz="2400" dirty="0" err="1"/>
              <a:t>phương</a:t>
            </a:r>
            <a:r>
              <a:rPr lang="en-US" sz="2400" dirty="0"/>
              <a:t> </a:t>
            </a:r>
            <a:r>
              <a:rPr lang="en-US" sz="2400" dirty="0" err="1"/>
              <a:t>án</a:t>
            </a:r>
            <a:r>
              <a:rPr lang="en-US" sz="2400" dirty="0"/>
              <a:t>, </a:t>
            </a:r>
            <a:r>
              <a:rPr lang="en-US" sz="2400" dirty="0" err="1"/>
              <a:t>chúng</a:t>
            </a:r>
            <a:r>
              <a:rPr lang="en-US" sz="2400" dirty="0"/>
              <a:t> </a:t>
            </a:r>
            <a:r>
              <a:rPr lang="en-US" sz="2400" dirty="0" err="1"/>
              <a:t>ta</a:t>
            </a:r>
            <a:r>
              <a:rPr lang="en-US" sz="2400" dirty="0"/>
              <a:t> </a:t>
            </a:r>
            <a:r>
              <a:rPr lang="en-US" sz="2400" dirty="0" err="1"/>
              <a:t>đưa</a:t>
            </a:r>
            <a:r>
              <a:rPr lang="en-US" sz="2400" dirty="0"/>
              <a:t> </a:t>
            </a:r>
            <a:r>
              <a:rPr lang="en-US" sz="2400" dirty="0" err="1"/>
              <a:t>ra</a:t>
            </a:r>
            <a:r>
              <a:rPr lang="en-US" sz="2400" dirty="0"/>
              <a:t> </a:t>
            </a:r>
            <a:r>
              <a:rPr lang="en-US" sz="2400" dirty="0" err="1"/>
              <a:t>quyết</a:t>
            </a:r>
            <a:r>
              <a:rPr lang="en-US" sz="2400" dirty="0"/>
              <a:t> </a:t>
            </a:r>
            <a:r>
              <a:rPr lang="en-US" sz="2400" dirty="0" err="1"/>
              <a:t>định</a:t>
            </a:r>
            <a:r>
              <a:rPr lang="en-US" sz="2400" dirty="0"/>
              <a:t> </a:t>
            </a:r>
            <a:r>
              <a:rPr lang="en-US" sz="2400" dirty="0" err="1"/>
              <a:t>chọn</a:t>
            </a:r>
            <a:r>
              <a:rPr lang="en-US" sz="2400" dirty="0"/>
              <a:t> </a:t>
            </a:r>
            <a:r>
              <a:rPr lang="en-US" sz="2400" dirty="0" err="1"/>
              <a:t>phương</a:t>
            </a:r>
            <a:r>
              <a:rPr lang="en-US" sz="2400" dirty="0"/>
              <a:t> </a:t>
            </a:r>
            <a:r>
              <a:rPr lang="en-US" sz="2400" dirty="0" err="1"/>
              <a:t>án</a:t>
            </a:r>
            <a:r>
              <a:rPr lang="en-US" sz="2400" dirty="0"/>
              <a:t> </a:t>
            </a:r>
            <a:r>
              <a:rPr lang="en-US" sz="2400" dirty="0" err="1"/>
              <a:t>tối</a:t>
            </a:r>
            <a:r>
              <a:rPr lang="en-US" sz="2400" dirty="0"/>
              <a:t> </a:t>
            </a:r>
            <a:r>
              <a:rPr lang="en-US" sz="2400" dirty="0" err="1"/>
              <a:t>ưu</a:t>
            </a:r>
            <a:r>
              <a:rPr lang="en-US" sz="2400" dirty="0"/>
              <a:t>.</a:t>
            </a:r>
            <a:endParaRPr lang="en-US" sz="1600" dirty="0"/>
          </a:p>
          <a:p>
            <a:pPr lvl="1"/>
            <a:r>
              <a:rPr lang="en-US" sz="2400" dirty="0"/>
              <a:t> </a:t>
            </a:r>
            <a:r>
              <a:rPr lang="en-US" sz="2400" dirty="0" err="1"/>
              <a:t>Sử</a:t>
            </a:r>
            <a:r>
              <a:rPr lang="en-US" sz="2400" dirty="0"/>
              <a:t> </a:t>
            </a:r>
            <a:r>
              <a:rPr lang="en-US" sz="2400" dirty="0" err="1"/>
              <a:t>dụng</a:t>
            </a:r>
            <a:r>
              <a:rPr lang="en-US" sz="2400" dirty="0"/>
              <a:t> </a:t>
            </a:r>
            <a:r>
              <a:rPr lang="en-US" sz="2400" dirty="0" err="1"/>
              <a:t>phương</a:t>
            </a:r>
            <a:r>
              <a:rPr lang="en-US" sz="2400" dirty="0"/>
              <a:t> </a:t>
            </a:r>
            <a:r>
              <a:rPr lang="en-US" sz="2400" dirty="0" err="1"/>
              <a:t>pháp</a:t>
            </a:r>
            <a:r>
              <a:rPr lang="en-US" sz="2400" dirty="0"/>
              <a:t>:</a:t>
            </a:r>
          </a:p>
          <a:p>
            <a:endParaRPr lang="vi-VN" dirty="0"/>
          </a:p>
        </p:txBody>
      </p:sp>
      <p:sp>
        <p:nvSpPr>
          <p:cNvPr id="16389" name="Slide Number Placeholder 4"/>
          <p:cNvSpPr>
            <a:spLocks noGrp="1"/>
          </p:cNvSpPr>
          <p:nvPr>
            <p:ph type="sldNum" sz="quarter" idx="10"/>
          </p:nvPr>
        </p:nvSpPr>
        <p:spPr>
          <a:noFill/>
        </p:spPr>
        <p:txBody>
          <a:bodyPr/>
          <a:lstStyle/>
          <a:p>
            <a:fld id="{7DB6379C-FA7A-49D2-BE15-F049C59B7B1E}" type="slidenum">
              <a:rPr lang="ru-RU" smtClean="0"/>
              <a:pPr/>
              <a:t>20</a:t>
            </a:fld>
            <a:endParaRPr lang="ru-RU"/>
          </a:p>
        </p:txBody>
      </p:sp>
      <p:graphicFrame>
        <p:nvGraphicFramePr>
          <p:cNvPr id="16386" name="Object 107"/>
          <p:cNvGraphicFramePr>
            <a:graphicFrameLocks noChangeAspect="1"/>
          </p:cNvGraphicFramePr>
          <p:nvPr>
            <p:extLst>
              <p:ext uri="{D42A27DB-BD31-4B8C-83A1-F6EECF244321}">
                <p14:modId xmlns:p14="http://schemas.microsoft.com/office/powerpoint/2010/main" val="2177324682"/>
              </p:ext>
            </p:extLst>
          </p:nvPr>
        </p:nvGraphicFramePr>
        <p:xfrm>
          <a:off x="1676400" y="3955256"/>
          <a:ext cx="6227763" cy="504825"/>
        </p:xfrm>
        <a:graphic>
          <a:graphicData uri="http://schemas.openxmlformats.org/presentationml/2006/ole">
            <mc:AlternateContent xmlns:mc="http://schemas.openxmlformats.org/markup-compatibility/2006">
              <mc:Choice xmlns:v="urn:schemas-microsoft-com:vml" Requires="v">
                <p:oleObj spid="_x0000_s16461" name="Equation" r:id="rId3" imgW="2958840" imgH="228600" progId="Equation.DSMT4">
                  <p:embed/>
                </p:oleObj>
              </mc:Choice>
              <mc:Fallback>
                <p:oleObj name="Equation" r:id="rId3" imgW="2958840" imgH="228600" progId="Equation.DSMT4">
                  <p:embed/>
                  <p:pic>
                    <p:nvPicPr>
                      <p:cNvPr id="0" name="Object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955256"/>
                        <a:ext cx="622776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2"/>
          <p:cNvSpPr txBox="1">
            <a:spLocks/>
          </p:cNvSpPr>
          <p:nvPr/>
        </p:nvSpPr>
        <p:spPr>
          <a:xfrm>
            <a:off x="457200" y="381000"/>
            <a:ext cx="8229600" cy="609600"/>
          </a:xfrm>
          <a:prstGeom prst="rect">
            <a:avLst/>
          </a:prstGeom>
        </p:spPr>
        <p:txBody>
          <a:bodyPr/>
          <a:lstStyle/>
          <a:p>
            <a:pPr eaLnBrk="1" hangingPunct="1"/>
            <a:r>
              <a:rPr lang="en-US" sz="2800" b="1" dirty="0">
                <a:solidFill>
                  <a:srgbClr val="002060"/>
                </a:solidFill>
                <a:latin typeface="+mj-lt"/>
                <a:ea typeface="+mj-ea"/>
                <a:cs typeface="+mj-cs"/>
              </a:rPr>
              <a:t>Step 3.6: </a:t>
            </a:r>
            <a:r>
              <a:rPr lang="en-US" sz="2800" b="1" dirty="0" err="1">
                <a:solidFill>
                  <a:srgbClr val="002060"/>
                </a:solidFill>
                <a:latin typeface="+mj-lt"/>
                <a:ea typeface="+mj-ea"/>
                <a:cs typeface="+mj-cs"/>
              </a:rPr>
              <a:t>Xác</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định</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phương</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án</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tối</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ưu</a:t>
            </a:r>
            <a:endParaRPr lang="en-US" sz="2800" b="1" dirty="0">
              <a:solidFill>
                <a:srgbClr val="002060"/>
              </a:solidFill>
              <a:latin typeface="+mj-lt"/>
              <a:ea typeface="+mj-ea"/>
              <a:cs typeface="+mj-cs"/>
            </a:endParaRPr>
          </a:p>
        </p:txBody>
      </p:sp>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 Placeholder 2"/>
          <p:cNvSpPr>
            <a:spLocks noGrp="1"/>
          </p:cNvSpPr>
          <p:nvPr>
            <p:ph type="body" sz="half" idx="1"/>
          </p:nvPr>
        </p:nvSpPr>
        <p:spPr>
          <a:xfrm>
            <a:off x="685799" y="1341438"/>
            <a:ext cx="8207375" cy="5400675"/>
          </a:xfrm>
        </p:spPr>
        <p:txBody>
          <a:bodyPr/>
          <a:lstStyle/>
          <a:p>
            <a:r>
              <a:rPr lang="vi-VN" sz="2400" dirty="0"/>
              <a:t>Tính hàm niềm tin và hàm sự thực cho phương án A1.</a:t>
            </a:r>
          </a:p>
          <a:p>
            <a:r>
              <a:rPr lang="vi-VN" sz="2400" dirty="0"/>
              <a:t>Bài toán tính hàm niềm tin có dạng</a:t>
            </a:r>
          </a:p>
          <a:p>
            <a:endParaRPr lang="vi-VN" sz="2400" dirty="0"/>
          </a:p>
          <a:p>
            <a:endParaRPr lang="vi-VN" sz="2400" dirty="0"/>
          </a:p>
          <a:p>
            <a:endParaRPr lang="vi-VN" sz="2400" dirty="0"/>
          </a:p>
          <a:p>
            <a:endParaRPr lang="vi-VN" sz="2400" dirty="0"/>
          </a:p>
          <a:p>
            <a:endParaRPr lang="vi-VN" sz="2400" dirty="0"/>
          </a:p>
          <a:p>
            <a:endParaRPr lang="vi-VN" sz="2400" dirty="0"/>
          </a:p>
          <a:p>
            <a:endParaRPr lang="vi-VN" sz="2400" dirty="0"/>
          </a:p>
          <a:p>
            <a:r>
              <a:rPr lang="vi-VN" sz="2400" dirty="0"/>
              <a:t>Giải phương trình thu được p1 = 2/5 và p2 = 3/5 lúc đó </a:t>
            </a:r>
          </a:p>
          <a:p>
            <a:endParaRPr lang="vi-VN" sz="2400" dirty="0"/>
          </a:p>
          <a:p>
            <a:endParaRPr lang="vi-VN" dirty="0"/>
          </a:p>
        </p:txBody>
      </p:sp>
      <p:sp>
        <p:nvSpPr>
          <p:cNvPr id="13319" name="Slide Number Placeholder 4"/>
          <p:cNvSpPr>
            <a:spLocks noGrp="1"/>
          </p:cNvSpPr>
          <p:nvPr>
            <p:ph type="sldNum" sz="quarter" idx="10"/>
          </p:nvPr>
        </p:nvSpPr>
        <p:spPr>
          <a:noFill/>
        </p:spPr>
        <p:txBody>
          <a:bodyPr/>
          <a:lstStyle/>
          <a:p>
            <a:fld id="{A765C2FE-7634-4962-8F8D-8CD9B2715189}" type="slidenum">
              <a:rPr lang="ru-RU" smtClean="0"/>
              <a:pPr/>
              <a:t>21</a:t>
            </a:fld>
            <a:endParaRPr lang="ru-RU"/>
          </a:p>
        </p:txBody>
      </p:sp>
      <p:graphicFrame>
        <p:nvGraphicFramePr>
          <p:cNvPr id="13314" name="Object 35"/>
          <p:cNvGraphicFramePr>
            <a:graphicFrameLocks noChangeAspect="1"/>
          </p:cNvGraphicFramePr>
          <p:nvPr/>
        </p:nvGraphicFramePr>
        <p:xfrm>
          <a:off x="1619250" y="3644900"/>
          <a:ext cx="5832475" cy="1368425"/>
        </p:xfrm>
        <a:graphic>
          <a:graphicData uri="http://schemas.openxmlformats.org/presentationml/2006/ole">
            <mc:AlternateContent xmlns:mc="http://schemas.openxmlformats.org/markup-compatibility/2006">
              <mc:Choice xmlns:v="urn:schemas-microsoft-com:vml" Requires="v">
                <p:oleObj spid="_x0000_s13536" name="Equation" r:id="rId3" imgW="3593880" imgH="825480" progId="Equation.DSMT4">
                  <p:embed/>
                </p:oleObj>
              </mc:Choice>
              <mc:Fallback>
                <p:oleObj name="Equation" r:id="rId3" imgW="3593880" imgH="82548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644900"/>
                        <a:ext cx="5832475"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8"/>
          <p:cNvGraphicFramePr>
            <a:graphicFrameLocks noChangeAspect="1"/>
          </p:cNvGraphicFramePr>
          <p:nvPr/>
        </p:nvGraphicFramePr>
        <p:xfrm>
          <a:off x="1547813" y="2420938"/>
          <a:ext cx="6337300" cy="1085850"/>
        </p:xfrm>
        <a:graphic>
          <a:graphicData uri="http://schemas.openxmlformats.org/presentationml/2006/ole">
            <mc:AlternateContent xmlns:mc="http://schemas.openxmlformats.org/markup-compatibility/2006">
              <mc:Choice xmlns:v="urn:schemas-microsoft-com:vml" Requires="v">
                <p:oleObj spid="_x0000_s13537" name="Equation" r:id="rId5" imgW="2489040" imgH="583920" progId="Equation.DSMT4">
                  <p:embed/>
                </p:oleObj>
              </mc:Choice>
              <mc:Fallback>
                <p:oleObj name="Equation" r:id="rId5" imgW="2489040" imgH="5839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420938"/>
                        <a:ext cx="63373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4"/>
          <p:cNvGraphicFramePr>
            <a:graphicFrameLocks noChangeAspect="1"/>
          </p:cNvGraphicFramePr>
          <p:nvPr/>
        </p:nvGraphicFramePr>
        <p:xfrm>
          <a:off x="2819400" y="5791200"/>
          <a:ext cx="2663825" cy="515937"/>
        </p:xfrm>
        <a:graphic>
          <a:graphicData uri="http://schemas.openxmlformats.org/presentationml/2006/ole">
            <mc:AlternateContent xmlns:mc="http://schemas.openxmlformats.org/markup-compatibility/2006">
              <mc:Choice xmlns:v="urn:schemas-microsoft-com:vml" Requires="v">
                <p:oleObj spid="_x0000_s13538" name="Equation" r:id="rId7" imgW="1002960" imgH="228600" progId="Equation.DSMT4">
                  <p:embed/>
                </p:oleObj>
              </mc:Choice>
              <mc:Fallback>
                <p:oleObj name="Equation" r:id="rId7" imgW="100296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791200"/>
                        <a:ext cx="26638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itle 2"/>
          <p:cNvSpPr txBox="1">
            <a:spLocks/>
          </p:cNvSpPr>
          <p:nvPr/>
        </p:nvSpPr>
        <p:spPr>
          <a:xfrm>
            <a:off x="457200" y="381000"/>
            <a:ext cx="8229600" cy="609600"/>
          </a:xfrm>
          <a:prstGeom prst="rect">
            <a:avLst/>
          </a:prstGeom>
        </p:spPr>
        <p:txBody>
          <a:bodyPr/>
          <a:lstStyle/>
          <a:p>
            <a:pPr eaLnBrk="1" hangingPunct="1"/>
            <a:r>
              <a:rPr lang="en-US" sz="2400" b="1" dirty="0">
                <a:solidFill>
                  <a:srgbClr val="FF0000"/>
                </a:solidFill>
                <a:latin typeface="Times New Roman" pitchFamily="18" charset="0"/>
                <a:ea typeface="+mj-ea"/>
                <a:cs typeface="Times New Roman" pitchFamily="18" charset="0"/>
              </a:rPr>
              <a:t>7. Minh </a:t>
            </a:r>
            <a:r>
              <a:rPr lang="en-US" sz="2400" b="1" dirty="0" err="1">
                <a:solidFill>
                  <a:srgbClr val="FF0000"/>
                </a:solidFill>
                <a:latin typeface="Times New Roman" pitchFamily="18" charset="0"/>
                <a:ea typeface="+mj-ea"/>
                <a:cs typeface="Times New Roman" pitchFamily="18" charset="0"/>
              </a:rPr>
              <a:t>họa</a:t>
            </a:r>
            <a:r>
              <a:rPr lang="en-US" sz="2400" b="1" dirty="0">
                <a:solidFill>
                  <a:srgbClr val="FF0000"/>
                </a:solidFill>
                <a:latin typeface="Times New Roman" pitchFamily="18" charset="0"/>
                <a:ea typeface="+mj-ea"/>
                <a:cs typeface="Times New Roman" pitchFamily="18" charset="0"/>
              </a:rPr>
              <a:t> </a:t>
            </a:r>
            <a:r>
              <a:rPr lang="vi-VN" sz="2400" dirty="0">
                <a:solidFill>
                  <a:srgbClr val="FF0000"/>
                </a:solidFill>
                <a:latin typeface="Times New Roman" pitchFamily="18" charset="0"/>
                <a:cs typeface="Times New Roman" pitchFamily="18" charset="0"/>
              </a:rPr>
              <a:t>A1</a:t>
            </a:r>
            <a:r>
              <a:rPr lang="en-US" sz="2400" b="1" dirty="0">
                <a:solidFill>
                  <a:srgbClr val="FF0000"/>
                </a:solidFill>
                <a:latin typeface="Times New Roman" pitchFamily="18" charset="0"/>
                <a:ea typeface="+mj-ea"/>
                <a:cs typeface="Times New Roman" pitchFamily="18" charset="0"/>
              </a:rPr>
              <a:t> </a:t>
            </a:r>
          </a:p>
        </p:txBody>
      </p:sp>
    </p:spTree>
  </p:cSld>
  <p:clrMapOvr>
    <a:masterClrMapping/>
  </p:clrMapOvr>
  <p:transition>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 Placeholder 2"/>
          <p:cNvSpPr>
            <a:spLocks noGrp="1"/>
          </p:cNvSpPr>
          <p:nvPr>
            <p:ph type="body" sz="half" idx="1"/>
          </p:nvPr>
        </p:nvSpPr>
        <p:spPr>
          <a:xfrm>
            <a:off x="533399" y="1341438"/>
            <a:ext cx="8359775" cy="5400675"/>
          </a:xfrm>
        </p:spPr>
        <p:txBody>
          <a:bodyPr/>
          <a:lstStyle/>
          <a:p>
            <a:r>
              <a:rPr lang="vi-VN" sz="2400" dirty="0">
                <a:solidFill>
                  <a:srgbClr val="3333FF"/>
                </a:solidFill>
              </a:rPr>
              <a:t>Bài toán tính hàm sự thực có dạng</a:t>
            </a:r>
          </a:p>
          <a:p>
            <a:endParaRPr lang="vi-VN" sz="2400" dirty="0">
              <a:solidFill>
                <a:srgbClr val="3333FF"/>
              </a:solidFill>
            </a:endParaRPr>
          </a:p>
          <a:p>
            <a:endParaRPr lang="vi-VN" sz="2400" dirty="0">
              <a:solidFill>
                <a:srgbClr val="3333FF"/>
              </a:solidFill>
            </a:endParaRPr>
          </a:p>
          <a:p>
            <a:endParaRPr lang="vi-VN" sz="2400" dirty="0">
              <a:solidFill>
                <a:srgbClr val="3333FF"/>
              </a:solidFill>
            </a:endParaRPr>
          </a:p>
          <a:p>
            <a:endParaRPr lang="vi-VN" sz="2400" dirty="0">
              <a:solidFill>
                <a:srgbClr val="3333FF"/>
              </a:solidFill>
            </a:endParaRPr>
          </a:p>
          <a:p>
            <a:endParaRPr lang="vi-VN" sz="2400" dirty="0">
              <a:solidFill>
                <a:srgbClr val="3333FF"/>
              </a:solidFill>
            </a:endParaRPr>
          </a:p>
          <a:p>
            <a:endParaRPr lang="vi-VN" sz="2400" dirty="0">
              <a:solidFill>
                <a:srgbClr val="3333FF"/>
              </a:solidFill>
            </a:endParaRPr>
          </a:p>
          <a:p>
            <a:endParaRPr lang="vi-VN" sz="2400" dirty="0">
              <a:solidFill>
                <a:srgbClr val="3333FF"/>
              </a:solidFill>
            </a:endParaRPr>
          </a:p>
          <a:p>
            <a:r>
              <a:rPr lang="vi-VN" sz="2400" dirty="0">
                <a:solidFill>
                  <a:srgbClr val="3333FF"/>
                </a:solidFill>
              </a:rPr>
              <a:t>Giải phương trình thu được p1 = 2/5 và p2 = 3/5 lúc đó </a:t>
            </a:r>
          </a:p>
          <a:p>
            <a:endParaRPr lang="vi-VN" sz="2400" dirty="0">
              <a:solidFill>
                <a:srgbClr val="3333FF"/>
              </a:solidFill>
            </a:endParaRPr>
          </a:p>
          <a:p>
            <a:endParaRPr lang="vi-VN" dirty="0">
              <a:solidFill>
                <a:srgbClr val="3333FF"/>
              </a:solidFill>
            </a:endParaRPr>
          </a:p>
        </p:txBody>
      </p:sp>
      <p:sp>
        <p:nvSpPr>
          <p:cNvPr id="14343" name="Slide Number Placeholder 4"/>
          <p:cNvSpPr>
            <a:spLocks noGrp="1"/>
          </p:cNvSpPr>
          <p:nvPr>
            <p:ph type="sldNum" sz="quarter" idx="10"/>
          </p:nvPr>
        </p:nvSpPr>
        <p:spPr>
          <a:noFill/>
        </p:spPr>
        <p:txBody>
          <a:bodyPr/>
          <a:lstStyle/>
          <a:p>
            <a:fld id="{8A380020-DC7C-47D8-AC9C-7B1D5364EDC7}" type="slidenum">
              <a:rPr lang="ru-RU" smtClean="0"/>
              <a:pPr/>
              <a:t>22</a:t>
            </a:fld>
            <a:endParaRPr lang="ru-RU"/>
          </a:p>
        </p:txBody>
      </p:sp>
      <p:graphicFrame>
        <p:nvGraphicFramePr>
          <p:cNvPr id="14338" name="Object 35"/>
          <p:cNvGraphicFramePr>
            <a:graphicFrameLocks noChangeAspect="1"/>
          </p:cNvGraphicFramePr>
          <p:nvPr/>
        </p:nvGraphicFramePr>
        <p:xfrm>
          <a:off x="1676400" y="3276600"/>
          <a:ext cx="6553200" cy="1368425"/>
        </p:xfrm>
        <a:graphic>
          <a:graphicData uri="http://schemas.openxmlformats.org/presentationml/2006/ole">
            <mc:AlternateContent xmlns:mc="http://schemas.openxmlformats.org/markup-compatibility/2006">
              <mc:Choice xmlns:v="urn:schemas-microsoft-com:vml" Requires="v">
                <p:oleObj spid="_x0000_s14560" name="Equation" r:id="rId3" imgW="3593880" imgH="825480" progId="Equation.DSMT4">
                  <p:embed/>
                </p:oleObj>
              </mc:Choice>
              <mc:Fallback>
                <p:oleObj name="Equation" r:id="rId3" imgW="3593880" imgH="82548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76600"/>
                        <a:ext cx="6553200"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8"/>
          <p:cNvGraphicFramePr>
            <a:graphicFrameLocks noChangeAspect="1"/>
          </p:cNvGraphicFramePr>
          <p:nvPr/>
        </p:nvGraphicFramePr>
        <p:xfrm>
          <a:off x="1219200" y="1905000"/>
          <a:ext cx="5884862" cy="1133475"/>
        </p:xfrm>
        <a:graphic>
          <a:graphicData uri="http://schemas.openxmlformats.org/presentationml/2006/ole">
            <mc:AlternateContent xmlns:mc="http://schemas.openxmlformats.org/markup-compatibility/2006">
              <mc:Choice xmlns:v="urn:schemas-microsoft-com:vml" Requires="v">
                <p:oleObj spid="_x0000_s14561" name="Equation" r:id="rId5" imgW="2311200" imgH="609480" progId="Equation.DSMT4">
                  <p:embed/>
                </p:oleObj>
              </mc:Choice>
              <mc:Fallback>
                <p:oleObj name="Equation" r:id="rId5" imgW="2311200" imgH="609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905000"/>
                        <a:ext cx="5884862"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4"/>
          <p:cNvGraphicFramePr>
            <a:graphicFrameLocks noChangeAspect="1"/>
          </p:cNvGraphicFramePr>
          <p:nvPr/>
        </p:nvGraphicFramePr>
        <p:xfrm>
          <a:off x="2819400" y="5410200"/>
          <a:ext cx="2495550" cy="515937"/>
        </p:xfrm>
        <a:graphic>
          <a:graphicData uri="http://schemas.openxmlformats.org/presentationml/2006/ole">
            <mc:AlternateContent xmlns:mc="http://schemas.openxmlformats.org/markup-compatibility/2006">
              <mc:Choice xmlns:v="urn:schemas-microsoft-com:vml" Requires="v">
                <p:oleObj spid="_x0000_s14562" name="Equation" r:id="rId7" imgW="939600" imgH="228600" progId="Equation.DSMT4">
                  <p:embed/>
                </p:oleObj>
              </mc:Choice>
              <mc:Fallback>
                <p:oleObj name="Equation" r:id="rId7" imgW="9396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410200"/>
                        <a:ext cx="249555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 name="Slide Number Placeholder 4"/>
          <p:cNvSpPr>
            <a:spLocks noGrp="1"/>
          </p:cNvSpPr>
          <p:nvPr>
            <p:ph type="sldNum" sz="quarter" idx="10"/>
          </p:nvPr>
        </p:nvSpPr>
        <p:spPr>
          <a:noFill/>
        </p:spPr>
        <p:txBody>
          <a:bodyPr/>
          <a:lstStyle/>
          <a:p>
            <a:fld id="{4342F8BB-ABD8-47C9-9D8D-BBB527C598C5}" type="slidenum">
              <a:rPr lang="ru-RU" smtClean="0"/>
              <a:pPr/>
              <a:t>23</a:t>
            </a:fld>
            <a:endParaRPr lang="ru-RU"/>
          </a:p>
        </p:txBody>
      </p:sp>
      <p:graphicFrame>
        <p:nvGraphicFramePr>
          <p:cNvPr id="6" name="Group 598"/>
          <p:cNvGraphicFramePr>
            <a:graphicFrameLocks noGrp="1"/>
          </p:cNvGraphicFramePr>
          <p:nvPr/>
        </p:nvGraphicFramePr>
        <p:xfrm>
          <a:off x="1116013" y="2708275"/>
          <a:ext cx="6408364" cy="2072640"/>
        </p:xfrm>
        <a:graphic>
          <a:graphicData uri="http://schemas.openxmlformats.org/drawingml/2006/table">
            <a:tbl>
              <a:tblPr/>
              <a:tblGrid>
                <a:gridCol w="1152128">
                  <a:extLst>
                    <a:ext uri="{9D8B030D-6E8A-4147-A177-3AD203B41FA5}">
                      <a16:colId xmlns:a16="http://schemas.microsoft.com/office/drawing/2014/main" val="20000"/>
                    </a:ext>
                  </a:extLst>
                </a:gridCol>
                <a:gridCol w="647327">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73049">
                  <a:extLst>
                    <a:ext uri="{9D8B030D-6E8A-4147-A177-3AD203B41FA5}">
                      <a16:colId xmlns:a16="http://schemas.microsoft.com/office/drawing/2014/main" val="20004"/>
                    </a:ext>
                  </a:extLst>
                </a:gridCol>
                <a:gridCol w="846572">
                  <a:extLst>
                    <a:ext uri="{9D8B030D-6E8A-4147-A177-3AD203B41FA5}">
                      <a16:colId xmlns:a16="http://schemas.microsoft.com/office/drawing/2014/main" val="20005"/>
                    </a:ext>
                  </a:extLst>
                </a:gridCol>
                <a:gridCol w="846572">
                  <a:extLst>
                    <a:ext uri="{9D8B030D-6E8A-4147-A177-3AD203B41FA5}">
                      <a16:colId xmlns:a16="http://schemas.microsoft.com/office/drawing/2014/main" val="20006"/>
                    </a:ext>
                  </a:extLst>
                </a:gridCol>
                <a:gridCol w="846572">
                  <a:extLst>
                    <a:ext uri="{9D8B030D-6E8A-4147-A177-3AD203B41FA5}">
                      <a16:colId xmlns:a16="http://schemas.microsoft.com/office/drawing/2014/main" val="20007"/>
                    </a:ext>
                  </a:extLst>
                </a:gridCol>
              </a:tblGrid>
              <a:tr h="0">
                <a:tc rowSpan="2">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400" b="1" i="0" u="none" strike="noStrike" cap="none" normalizeH="0" baseline="0" dirty="0">
                          <a:ln>
                            <a:noFill/>
                          </a:ln>
                          <a:solidFill>
                            <a:srgbClr val="FF0000"/>
                          </a:solidFill>
                          <a:effectLst/>
                          <a:latin typeface="Times New Roman" pitchFamily="18" charset="0"/>
                          <a:ea typeface="Arial Unicode MS" pitchFamily="34" charset="-128"/>
                          <a:cs typeface="Times New Roman" pitchFamily="18" charset="0"/>
                        </a:rPr>
                        <a:t>0.253</a:t>
                      </a:r>
                      <a:endParaRPr kumimoji="0" lang="en-US" sz="1400" b="1" i="0" u="none" strike="noStrike" cap="none" normalizeH="0" baseline="0" dirty="0">
                        <a:ln>
                          <a:noFill/>
                        </a:ln>
                        <a:solidFill>
                          <a:srgbClr val="FF0000"/>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400" b="1" i="0" u="none" strike="noStrike" cap="none" normalizeH="0" baseline="0" dirty="0">
                          <a:ln>
                            <a:noFill/>
                          </a:ln>
                          <a:solidFill>
                            <a:srgbClr val="FF0000"/>
                          </a:solidFill>
                          <a:effectLst/>
                          <a:latin typeface="Times New Roman" pitchFamily="18" charset="0"/>
                          <a:ea typeface="Arial Unicode MS" pitchFamily="34" charset="-128"/>
                          <a:cs typeface="Times New Roman" pitchFamily="18" charset="0"/>
                        </a:rPr>
                        <a:t>0.093</a:t>
                      </a:r>
                      <a:endParaRPr kumimoji="0" lang="en-US" sz="1400" b="1" i="0" u="none" strike="noStrike" cap="none" normalizeH="0" baseline="0" dirty="0">
                        <a:ln>
                          <a:noFill/>
                        </a:ln>
                        <a:solidFill>
                          <a:srgbClr val="FF0000"/>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400" b="1" i="0" u="none" strike="noStrike" cap="none" normalizeH="0" baseline="0" dirty="0">
                          <a:ln>
                            <a:noFill/>
                          </a:ln>
                          <a:solidFill>
                            <a:srgbClr val="FF0000"/>
                          </a:solidFill>
                          <a:effectLst/>
                          <a:latin typeface="Arial" charset="0"/>
                          <a:ea typeface="Arial Unicode MS" pitchFamily="34" charset="-128"/>
                          <a:cs typeface="Times New Roman" pitchFamily="18" charset="0"/>
                        </a:rPr>
                        <a:t>0.16</a:t>
                      </a:r>
                      <a:endParaRPr kumimoji="0" lang="en-US" sz="1400" b="1" i="0" u="none" strike="noStrike" cap="none" normalizeH="0" baseline="0" dirty="0">
                        <a:ln>
                          <a:noFill/>
                        </a:ln>
                        <a:solidFill>
                          <a:srgbClr val="FF0000"/>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400" b="1" i="0" u="none" strike="noStrike" cap="none" normalizeH="0" baseline="0" dirty="0">
                          <a:ln>
                            <a:noFill/>
                          </a:ln>
                          <a:solidFill>
                            <a:srgbClr val="FF0000"/>
                          </a:solidFill>
                          <a:effectLst/>
                          <a:latin typeface="Times New Roman" pitchFamily="18" charset="0"/>
                          <a:ea typeface="Arial Unicode MS" pitchFamily="34" charset="-128"/>
                          <a:cs typeface="Times New Roman" pitchFamily="18" charset="0"/>
                        </a:rPr>
                        <a:t>0.573</a:t>
                      </a:r>
                      <a:endParaRPr kumimoji="0" lang="en-US" sz="1400" b="1" i="0" u="none" strike="noStrike" cap="none" normalizeH="0" baseline="0" dirty="0">
                        <a:ln>
                          <a:noFill/>
                        </a:ln>
                        <a:solidFill>
                          <a:srgbClr val="FF0000"/>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Times New Roman" pitchFamily="18" charset="0"/>
                          <a:ea typeface="Arial Unicode MS" pitchFamily="34" charset="-128"/>
                          <a:cs typeface="Times New Roman" pitchFamily="18" charset="0"/>
                        </a:rPr>
                        <a:t>0.533</a:t>
                      </a:r>
                      <a:endParaRPr kumimoji="0" lang="en-US" sz="1400" b="1" i="0" u="none" strike="noStrike" cap="none" normalizeH="0" baseline="0" dirty="0">
                        <a:ln>
                          <a:noFill/>
                        </a:ln>
                        <a:solidFill>
                          <a:srgbClr val="FF0000"/>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charset="0"/>
                          <a:ea typeface="Arial Unicode MS" pitchFamily="34" charset="-128"/>
                          <a:cs typeface="Times New Roman" pitchFamily="18" charset="0"/>
                        </a:rPr>
                        <a:t>0.293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Times New Roman" pitchFamily="18" charset="0"/>
                          <a:ea typeface="Arial Unicode MS" pitchFamily="34" charset="-128"/>
                          <a:cs typeface="Times New Roman" pitchFamily="18" charset="0"/>
                        </a:rPr>
                        <a:t>1</a:t>
                      </a:r>
                      <a:endParaRPr kumimoji="0" lang="en-US" sz="1400" b="1" i="0" u="none" strike="noStrike" cap="none" normalizeH="0" baseline="0" dirty="0">
                        <a:ln>
                          <a:noFill/>
                        </a:ln>
                        <a:solidFill>
                          <a:srgbClr val="FF0000"/>
                        </a:solidFill>
                        <a:effectLst/>
                        <a:latin typeface="Arial" charset="0"/>
                        <a:ea typeface="Arial Unicode MS" pitchFamily="34" charset="-128"/>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0.706</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0.467</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0.427</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0.84</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0.907</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0.747</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lnSpc>
                          <a:spcPct val="150000"/>
                        </a:lnSpc>
                        <a:spcBef>
                          <a:spcPts val="0"/>
                        </a:spcBef>
                        <a:spcAft>
                          <a:spcPts val="0"/>
                        </a:spcAft>
                      </a:pPr>
                      <a:r>
                        <a:rPr lang="en-US" sz="1400" b="1" dirty="0">
                          <a:solidFill>
                            <a:srgbClr val="FF0000"/>
                          </a:solidFill>
                          <a:latin typeface="Times New Roman"/>
                          <a:ea typeface="Times New Roman"/>
                          <a:cs typeface="Times New Roman"/>
                        </a:rPr>
                        <a:t>1</a:t>
                      </a:r>
                      <a:endParaRPr lang="vi-VN" sz="1400" b="1" dirty="0">
                        <a:solidFill>
                          <a:srgbClr val="FF0000"/>
                        </a:solidFill>
                        <a:latin typeface="Times New Roman"/>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362" name="Object 375"/>
          <p:cNvGraphicFramePr>
            <a:graphicFrameLocks noChangeAspect="1"/>
          </p:cNvGraphicFramePr>
          <p:nvPr/>
        </p:nvGraphicFramePr>
        <p:xfrm>
          <a:off x="2409825" y="2865438"/>
          <a:ext cx="357188" cy="431800"/>
        </p:xfrm>
        <a:graphic>
          <a:graphicData uri="http://schemas.openxmlformats.org/presentationml/2006/ole">
            <mc:AlternateContent xmlns:mc="http://schemas.openxmlformats.org/markup-compatibility/2006">
              <mc:Choice xmlns:v="urn:schemas-microsoft-com:vml" Requires="v">
                <p:oleObj spid="_x0000_s60578" name="Equation" r:id="rId3" imgW="177569" imgH="215619" progId="Equation.DSMT4">
                  <p:embed/>
                </p:oleObj>
              </mc:Choice>
              <mc:Fallback>
                <p:oleObj name="Equation" r:id="rId3" imgW="177569" imgH="215619" progId="Equation.DSMT4">
                  <p:embed/>
                  <p:pic>
                    <p:nvPicPr>
                      <p:cNvPr id="0" name="Object 3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2865438"/>
                        <a:ext cx="3571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74"/>
          <p:cNvGraphicFramePr>
            <a:graphicFrameLocks noChangeAspect="1"/>
          </p:cNvGraphicFramePr>
          <p:nvPr/>
        </p:nvGraphicFramePr>
        <p:xfrm>
          <a:off x="2986088" y="2865438"/>
          <a:ext cx="376237" cy="431800"/>
        </p:xfrm>
        <a:graphic>
          <a:graphicData uri="http://schemas.openxmlformats.org/presentationml/2006/ole">
            <mc:AlternateContent xmlns:mc="http://schemas.openxmlformats.org/markup-compatibility/2006">
              <mc:Choice xmlns:v="urn:schemas-microsoft-com:vml" Requires="v">
                <p:oleObj spid="_x0000_s60579" name="Equation" r:id="rId5" imgW="190335" imgH="215713" progId="Equation.DSMT4">
                  <p:embed/>
                </p:oleObj>
              </mc:Choice>
              <mc:Fallback>
                <p:oleObj name="Equation" r:id="rId5" imgW="190335" imgH="215713" progId="Equation.DSMT4">
                  <p:embed/>
                  <p:pic>
                    <p:nvPicPr>
                      <p:cNvPr id="0" name="Object 3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6088" y="2865438"/>
                        <a:ext cx="3762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373"/>
          <p:cNvGraphicFramePr>
            <a:graphicFrameLocks noChangeAspect="1"/>
          </p:cNvGraphicFramePr>
          <p:nvPr/>
        </p:nvGraphicFramePr>
        <p:xfrm>
          <a:off x="3706813" y="2865438"/>
          <a:ext cx="360362" cy="431800"/>
        </p:xfrm>
        <a:graphic>
          <a:graphicData uri="http://schemas.openxmlformats.org/presentationml/2006/ole">
            <mc:AlternateContent xmlns:mc="http://schemas.openxmlformats.org/markup-compatibility/2006">
              <mc:Choice xmlns:v="urn:schemas-microsoft-com:vml" Requires="v">
                <p:oleObj spid="_x0000_s60580" name="Equation" r:id="rId7" imgW="190500" imgH="228600" progId="Equation.DSMT4">
                  <p:embed/>
                </p:oleObj>
              </mc:Choice>
              <mc:Fallback>
                <p:oleObj name="Equation" r:id="rId7" imgW="190500" imgH="228600" progId="Equation.DSMT4">
                  <p:embed/>
                  <p:pic>
                    <p:nvPicPr>
                      <p:cNvPr id="0" name="Object 3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6813" y="2865438"/>
                        <a:ext cx="3603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372"/>
          <p:cNvGraphicFramePr>
            <a:graphicFrameLocks noChangeAspect="1"/>
          </p:cNvGraphicFramePr>
          <p:nvPr/>
        </p:nvGraphicFramePr>
        <p:xfrm>
          <a:off x="4570413" y="2865438"/>
          <a:ext cx="374650" cy="431800"/>
        </p:xfrm>
        <a:graphic>
          <a:graphicData uri="http://schemas.openxmlformats.org/presentationml/2006/ole">
            <mc:AlternateContent xmlns:mc="http://schemas.openxmlformats.org/markup-compatibility/2006">
              <mc:Choice xmlns:v="urn:schemas-microsoft-com:vml" Requires="v">
                <p:oleObj spid="_x0000_s60581" name="Equation" r:id="rId9" imgW="190335" imgH="215713" progId="Equation.DSMT4">
                  <p:embed/>
                </p:oleObj>
              </mc:Choice>
              <mc:Fallback>
                <p:oleObj name="Equation" r:id="rId9" imgW="190335" imgH="215713" progId="Equation.DSMT4">
                  <p:embed/>
                  <p:pic>
                    <p:nvPicPr>
                      <p:cNvPr id="0" name="Object 3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0413" y="2865438"/>
                        <a:ext cx="3746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371"/>
          <p:cNvGraphicFramePr>
            <a:graphicFrameLocks noChangeAspect="1"/>
          </p:cNvGraphicFramePr>
          <p:nvPr/>
        </p:nvGraphicFramePr>
        <p:xfrm>
          <a:off x="5291138" y="2865438"/>
          <a:ext cx="431800" cy="431800"/>
        </p:xfrm>
        <a:graphic>
          <a:graphicData uri="http://schemas.openxmlformats.org/presentationml/2006/ole">
            <mc:AlternateContent xmlns:mc="http://schemas.openxmlformats.org/markup-compatibility/2006">
              <mc:Choice xmlns:v="urn:schemas-microsoft-com:vml" Requires="v">
                <p:oleObj spid="_x0000_s60582" name="Equation" r:id="rId11" imgW="190500" imgH="228600" progId="Equation.DSMT4">
                  <p:embed/>
                </p:oleObj>
              </mc:Choice>
              <mc:Fallback>
                <p:oleObj name="Equation" r:id="rId11" imgW="190500" imgH="228600" progId="Equation.DSMT4">
                  <p:embed/>
                  <p:pic>
                    <p:nvPicPr>
                      <p:cNvPr id="0" name="Object 3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1138" y="2865438"/>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370"/>
          <p:cNvGraphicFramePr>
            <a:graphicFrameLocks noChangeAspect="1"/>
          </p:cNvGraphicFramePr>
          <p:nvPr/>
        </p:nvGraphicFramePr>
        <p:xfrm>
          <a:off x="6154738" y="2865438"/>
          <a:ext cx="360362" cy="431800"/>
        </p:xfrm>
        <a:graphic>
          <a:graphicData uri="http://schemas.openxmlformats.org/presentationml/2006/ole">
            <mc:AlternateContent xmlns:mc="http://schemas.openxmlformats.org/markup-compatibility/2006">
              <mc:Choice xmlns:v="urn:schemas-microsoft-com:vml" Requires="v">
                <p:oleObj spid="_x0000_s60583" name="Equation" r:id="rId13" imgW="190500" imgH="228600" progId="Equation.DSMT4">
                  <p:embed/>
                </p:oleObj>
              </mc:Choice>
              <mc:Fallback>
                <p:oleObj name="Equation" r:id="rId13" imgW="190500" imgH="228600" progId="Equation.DSMT4">
                  <p:embed/>
                  <p:pic>
                    <p:nvPicPr>
                      <p:cNvPr id="0" name="Object 3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54738" y="2865438"/>
                        <a:ext cx="3603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8" name="Object 369"/>
          <p:cNvGraphicFramePr>
            <a:graphicFrameLocks noChangeAspect="1"/>
          </p:cNvGraphicFramePr>
          <p:nvPr/>
        </p:nvGraphicFramePr>
        <p:xfrm>
          <a:off x="6946900" y="2865438"/>
          <a:ext cx="358775" cy="431800"/>
        </p:xfrm>
        <a:graphic>
          <a:graphicData uri="http://schemas.openxmlformats.org/presentationml/2006/ole">
            <mc:AlternateContent xmlns:mc="http://schemas.openxmlformats.org/markup-compatibility/2006">
              <mc:Choice xmlns:v="urn:schemas-microsoft-com:vml" Requires="v">
                <p:oleObj spid="_x0000_s60584" name="Equation" r:id="rId15" imgW="190500" imgH="228600" progId="Equation.DSMT4">
                  <p:embed/>
                </p:oleObj>
              </mc:Choice>
              <mc:Fallback>
                <p:oleObj name="Equation" r:id="rId15" imgW="190500" imgH="228600" progId="Equation.DSMT4">
                  <p:embed/>
                  <p:pic>
                    <p:nvPicPr>
                      <p:cNvPr id="0" name="Object 3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46900" y="2865438"/>
                        <a:ext cx="358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9" name="Object 368"/>
          <p:cNvGraphicFramePr>
            <a:graphicFrameLocks noChangeAspect="1"/>
          </p:cNvGraphicFramePr>
          <p:nvPr/>
        </p:nvGraphicFramePr>
        <p:xfrm>
          <a:off x="2484438" y="3370263"/>
          <a:ext cx="360362" cy="358775"/>
        </p:xfrm>
        <a:graphic>
          <a:graphicData uri="http://schemas.openxmlformats.org/presentationml/2006/ole">
            <mc:AlternateContent xmlns:mc="http://schemas.openxmlformats.org/markup-compatibility/2006">
              <mc:Choice xmlns:v="urn:schemas-microsoft-com:vml" Requires="v">
                <p:oleObj spid="_x0000_s60585" name="Equation" r:id="rId17" imgW="177569" imgH="215619" progId="Equation.DSMT4">
                  <p:embed/>
                </p:oleObj>
              </mc:Choice>
              <mc:Fallback>
                <p:oleObj name="Equation" r:id="rId17" imgW="177569" imgH="215619" progId="Equation.DSMT4">
                  <p:embed/>
                  <p:pic>
                    <p:nvPicPr>
                      <p:cNvPr id="0" name="Object 3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4438" y="3370263"/>
                        <a:ext cx="36036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0" name="Object 367"/>
          <p:cNvGraphicFramePr>
            <a:graphicFrameLocks noChangeAspect="1"/>
          </p:cNvGraphicFramePr>
          <p:nvPr/>
        </p:nvGraphicFramePr>
        <p:xfrm>
          <a:off x="3059113" y="3370263"/>
          <a:ext cx="376237" cy="358775"/>
        </p:xfrm>
        <a:graphic>
          <a:graphicData uri="http://schemas.openxmlformats.org/presentationml/2006/ole">
            <mc:AlternateContent xmlns:mc="http://schemas.openxmlformats.org/markup-compatibility/2006">
              <mc:Choice xmlns:v="urn:schemas-microsoft-com:vml" Requires="v">
                <p:oleObj spid="_x0000_s60586" name="Equation" r:id="rId19" imgW="190335" imgH="215713" progId="Equation.DSMT4">
                  <p:embed/>
                </p:oleObj>
              </mc:Choice>
              <mc:Fallback>
                <p:oleObj name="Equation" r:id="rId19" imgW="190335" imgH="215713" progId="Equation.DSMT4">
                  <p:embed/>
                  <p:pic>
                    <p:nvPicPr>
                      <p:cNvPr id="0" name="Object 3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59113" y="3370263"/>
                        <a:ext cx="37623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1" name="Object 366"/>
          <p:cNvGraphicFramePr>
            <a:graphicFrameLocks noChangeAspect="1"/>
          </p:cNvGraphicFramePr>
          <p:nvPr/>
        </p:nvGraphicFramePr>
        <p:xfrm>
          <a:off x="3708400" y="3370263"/>
          <a:ext cx="360363" cy="360362"/>
        </p:xfrm>
        <a:graphic>
          <a:graphicData uri="http://schemas.openxmlformats.org/presentationml/2006/ole">
            <mc:AlternateContent xmlns:mc="http://schemas.openxmlformats.org/markup-compatibility/2006">
              <mc:Choice xmlns:v="urn:schemas-microsoft-com:vml" Requires="v">
                <p:oleObj spid="_x0000_s60587" name="Equation" r:id="rId21" imgW="190500" imgH="228600" progId="Equation.DSMT4">
                  <p:embed/>
                </p:oleObj>
              </mc:Choice>
              <mc:Fallback>
                <p:oleObj name="Equation" r:id="rId21" imgW="190500" imgH="228600" progId="Equation.DSMT4">
                  <p:embed/>
                  <p:pic>
                    <p:nvPicPr>
                      <p:cNvPr id="0" name="Object 36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08400" y="3370263"/>
                        <a:ext cx="36036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2" name="Object 365"/>
          <p:cNvGraphicFramePr>
            <a:graphicFrameLocks noChangeAspect="1"/>
          </p:cNvGraphicFramePr>
          <p:nvPr/>
        </p:nvGraphicFramePr>
        <p:xfrm>
          <a:off x="4354513" y="3368675"/>
          <a:ext cx="504825" cy="360363"/>
        </p:xfrm>
        <a:graphic>
          <a:graphicData uri="http://schemas.openxmlformats.org/presentationml/2006/ole">
            <mc:AlternateContent xmlns:mc="http://schemas.openxmlformats.org/markup-compatibility/2006">
              <mc:Choice xmlns:v="urn:schemas-microsoft-com:vml" Requires="v">
                <p:oleObj spid="_x0000_s60588" name="Equation" r:id="rId23" imgW="330057" imgH="215806" progId="Equation.DSMT4">
                  <p:embed/>
                </p:oleObj>
              </mc:Choice>
              <mc:Fallback>
                <p:oleObj name="Equation" r:id="rId23" imgW="330057" imgH="215806" progId="Equation.DSMT4">
                  <p:embed/>
                  <p:pic>
                    <p:nvPicPr>
                      <p:cNvPr id="0" name="Object 3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54513" y="3368675"/>
                        <a:ext cx="50482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3" name="Object 364"/>
          <p:cNvGraphicFramePr>
            <a:graphicFrameLocks noChangeAspect="1"/>
          </p:cNvGraphicFramePr>
          <p:nvPr/>
        </p:nvGraphicFramePr>
        <p:xfrm>
          <a:off x="5146675" y="3368675"/>
          <a:ext cx="576263" cy="360363"/>
        </p:xfrm>
        <a:graphic>
          <a:graphicData uri="http://schemas.openxmlformats.org/presentationml/2006/ole">
            <mc:AlternateContent xmlns:mc="http://schemas.openxmlformats.org/markup-compatibility/2006">
              <mc:Choice xmlns:v="urn:schemas-microsoft-com:vml" Requires="v">
                <p:oleObj spid="_x0000_s60589" name="Equation" r:id="rId25" imgW="330200" imgH="228600" progId="Equation.DSMT4">
                  <p:embed/>
                </p:oleObj>
              </mc:Choice>
              <mc:Fallback>
                <p:oleObj name="Equation" r:id="rId25" imgW="330200" imgH="228600" progId="Equation.DSMT4">
                  <p:embed/>
                  <p:pic>
                    <p:nvPicPr>
                      <p:cNvPr id="0" name="Object 36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46675" y="3368675"/>
                        <a:ext cx="57626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4" name="Object 363"/>
          <p:cNvGraphicFramePr>
            <a:graphicFrameLocks noChangeAspect="1"/>
          </p:cNvGraphicFramePr>
          <p:nvPr/>
        </p:nvGraphicFramePr>
        <p:xfrm>
          <a:off x="5938838" y="3368675"/>
          <a:ext cx="504825" cy="358775"/>
        </p:xfrm>
        <a:graphic>
          <a:graphicData uri="http://schemas.openxmlformats.org/presentationml/2006/ole">
            <mc:AlternateContent xmlns:mc="http://schemas.openxmlformats.org/markup-compatibility/2006">
              <mc:Choice xmlns:v="urn:schemas-microsoft-com:vml" Requires="v">
                <p:oleObj spid="_x0000_s60590" name="Equation" r:id="rId27" imgW="342751" imgH="228501" progId="Equation.DSMT4">
                  <p:embed/>
                </p:oleObj>
              </mc:Choice>
              <mc:Fallback>
                <p:oleObj name="Equation" r:id="rId27" imgW="342751" imgH="228501" progId="Equation.DSMT4">
                  <p:embed/>
                  <p:pic>
                    <p:nvPicPr>
                      <p:cNvPr id="0" name="Object 36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938838" y="3368675"/>
                        <a:ext cx="504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5" name="Object 362"/>
          <p:cNvGraphicFramePr>
            <a:graphicFrameLocks noChangeAspect="1"/>
          </p:cNvGraphicFramePr>
          <p:nvPr/>
        </p:nvGraphicFramePr>
        <p:xfrm>
          <a:off x="6659563" y="3368675"/>
          <a:ext cx="790575" cy="360363"/>
        </p:xfrm>
        <a:graphic>
          <a:graphicData uri="http://schemas.openxmlformats.org/presentationml/2006/ole">
            <mc:AlternateContent xmlns:mc="http://schemas.openxmlformats.org/markup-compatibility/2006">
              <mc:Choice xmlns:v="urn:schemas-microsoft-com:vml" Requires="v">
                <p:oleObj spid="_x0000_s60591" name="Equation" r:id="rId29" imgW="482391" imgH="228501" progId="Equation.DSMT4">
                  <p:embed/>
                </p:oleObj>
              </mc:Choice>
              <mc:Fallback>
                <p:oleObj name="Equation" r:id="rId29" imgW="482391" imgH="228501" progId="Equation.DSMT4">
                  <p:embed/>
                  <p:pic>
                    <p:nvPicPr>
                      <p:cNvPr id="0" name="Object 36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659563" y="3368675"/>
                        <a:ext cx="7905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6" name="Object 361"/>
          <p:cNvGraphicFramePr>
            <a:graphicFrameLocks noChangeAspect="1"/>
          </p:cNvGraphicFramePr>
          <p:nvPr/>
        </p:nvGraphicFramePr>
        <p:xfrm>
          <a:off x="1127125" y="3883025"/>
          <a:ext cx="1068388" cy="341313"/>
        </p:xfrm>
        <a:graphic>
          <a:graphicData uri="http://schemas.openxmlformats.org/presentationml/2006/ole">
            <mc:AlternateContent xmlns:mc="http://schemas.openxmlformats.org/markup-compatibility/2006">
              <mc:Choice xmlns:v="urn:schemas-microsoft-com:vml" Requires="v">
                <p:oleObj spid="_x0000_s60592" name="Equation" r:id="rId31" imgW="507960" imgH="228600" progId="Equation.DSMT4">
                  <p:embed/>
                </p:oleObj>
              </mc:Choice>
              <mc:Fallback>
                <p:oleObj name="Equation" r:id="rId31" imgW="507960" imgH="228600" progId="Equation.DSMT4">
                  <p:embed/>
                  <p:pic>
                    <p:nvPicPr>
                      <p:cNvPr id="0" name="Object 3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27125" y="3883025"/>
                        <a:ext cx="106838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7" name="Object 361"/>
          <p:cNvGraphicFramePr>
            <a:graphicFrameLocks noChangeAspect="1"/>
          </p:cNvGraphicFramePr>
          <p:nvPr/>
        </p:nvGraphicFramePr>
        <p:xfrm>
          <a:off x="1187450" y="4365625"/>
          <a:ext cx="865188" cy="341313"/>
        </p:xfrm>
        <a:graphic>
          <a:graphicData uri="http://schemas.openxmlformats.org/presentationml/2006/ole">
            <mc:AlternateContent xmlns:mc="http://schemas.openxmlformats.org/markup-compatibility/2006">
              <mc:Choice xmlns:v="urn:schemas-microsoft-com:vml" Requires="v">
                <p:oleObj spid="_x0000_s60593" name="Equation" r:id="rId33" imgW="444240" imgH="228600" progId="Equation.DSMT4">
                  <p:embed/>
                </p:oleObj>
              </mc:Choice>
              <mc:Fallback>
                <p:oleObj name="Equation" r:id="rId33" imgW="444240" imgH="228600" progId="Equation.DSMT4">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87450" y="4365625"/>
                        <a:ext cx="86518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877887"/>
          </a:xfrm>
        </p:spPr>
        <p:txBody>
          <a:bodyPr>
            <a:normAutofit fontScale="90000"/>
          </a:bodyPr>
          <a:lstStyle/>
          <a:p>
            <a:pPr algn="l"/>
            <a:br>
              <a:rPr lang="en-US" b="1" dirty="0">
                <a:solidFill>
                  <a:srgbClr val="FF0000"/>
                </a:solidFill>
              </a:rPr>
            </a:br>
            <a:r>
              <a:rPr lang="en-US" sz="3100" b="1" dirty="0">
                <a:solidFill>
                  <a:srgbClr val="FF0000"/>
                </a:solidFill>
              </a:rPr>
              <a:t>8. </a:t>
            </a:r>
            <a:r>
              <a:rPr lang="en-US" sz="3100" b="1" dirty="0" err="1">
                <a:solidFill>
                  <a:srgbClr val="FF0000"/>
                </a:solidFill>
              </a:rPr>
              <a:t>Cải</a:t>
            </a:r>
            <a:r>
              <a:rPr lang="en-US" sz="3100" b="1" dirty="0">
                <a:solidFill>
                  <a:srgbClr val="FF0000"/>
                </a:solidFill>
              </a:rPr>
              <a:t> </a:t>
            </a:r>
            <a:r>
              <a:rPr lang="en-US" sz="3100" b="1" dirty="0" err="1">
                <a:solidFill>
                  <a:srgbClr val="FF0000"/>
                </a:solidFill>
              </a:rPr>
              <a:t>tiến</a:t>
            </a:r>
            <a:r>
              <a:rPr lang="en-US" sz="3100" b="1" dirty="0">
                <a:solidFill>
                  <a:srgbClr val="FF0000"/>
                </a:solidFill>
              </a:rPr>
              <a:t> </a:t>
            </a:r>
            <a:r>
              <a:rPr lang="en-US" sz="3100" b="1" dirty="0" err="1">
                <a:solidFill>
                  <a:srgbClr val="FF0000"/>
                </a:solidFill>
              </a:rPr>
              <a:t>sử</a:t>
            </a:r>
            <a:r>
              <a:rPr lang="en-US" sz="3100" b="1" dirty="0">
                <a:solidFill>
                  <a:srgbClr val="FF0000"/>
                </a:solidFill>
              </a:rPr>
              <a:t> </a:t>
            </a:r>
            <a:r>
              <a:rPr lang="en-US" sz="3100" b="1" dirty="0" err="1">
                <a:solidFill>
                  <a:srgbClr val="FF0000"/>
                </a:solidFill>
              </a:rPr>
              <a:t>dụng</a:t>
            </a:r>
            <a:r>
              <a:rPr lang="en-US" sz="3100" b="1" dirty="0">
                <a:solidFill>
                  <a:srgbClr val="FF0000"/>
                </a:solidFill>
              </a:rPr>
              <a:t> </a:t>
            </a:r>
            <a:r>
              <a:rPr lang="en-US" sz="3100" b="1" dirty="0" err="1">
                <a:solidFill>
                  <a:srgbClr val="FF0000"/>
                </a:solidFill>
              </a:rPr>
              <a:t>chiến</a:t>
            </a:r>
            <a:r>
              <a:rPr lang="en-US" sz="3100" b="1" dirty="0">
                <a:solidFill>
                  <a:srgbClr val="FF0000"/>
                </a:solidFill>
              </a:rPr>
              <a:t> </a:t>
            </a:r>
            <a:r>
              <a:rPr lang="en-US" sz="3100" b="1" dirty="0" err="1">
                <a:solidFill>
                  <a:srgbClr val="FF0000"/>
                </a:solidFill>
              </a:rPr>
              <a:t>lược</a:t>
            </a:r>
            <a:r>
              <a:rPr lang="en-US" sz="3100" b="1" dirty="0">
                <a:solidFill>
                  <a:srgbClr val="FF0000"/>
                </a:solidFill>
              </a:rPr>
              <a:t> </a:t>
            </a:r>
            <a:r>
              <a:rPr lang="en-US" sz="3100" b="1" dirty="0" err="1">
                <a:solidFill>
                  <a:srgbClr val="FF0000"/>
                </a:solidFill>
              </a:rPr>
              <a:t>Maximin</a:t>
            </a:r>
            <a:br>
              <a:rPr lang="ru-RU" sz="2200" b="1" dirty="0">
                <a:solidFill>
                  <a:srgbClr val="FF0000"/>
                </a:solidFill>
              </a:rPr>
            </a:br>
            <a:endParaRPr lang="en-US" sz="2200" dirty="0">
              <a:solidFill>
                <a:srgbClr val="FF0000"/>
              </a:solidFill>
            </a:endParaRPr>
          </a:p>
        </p:txBody>
      </p:sp>
      <p:sp>
        <p:nvSpPr>
          <p:cNvPr id="3" name="Text Placeholder 2"/>
          <p:cNvSpPr>
            <a:spLocks noGrp="1"/>
          </p:cNvSpPr>
          <p:nvPr>
            <p:ph type="body" sz="half" idx="1"/>
          </p:nvPr>
        </p:nvSpPr>
        <p:spPr>
          <a:xfrm>
            <a:off x="304799" y="1412875"/>
            <a:ext cx="4092575" cy="4911725"/>
          </a:xfrm>
          <a:solidFill>
            <a:schemeClr val="bg1"/>
          </a:solidFill>
        </p:spPr>
        <p:txBody>
          <a:bodyPr/>
          <a:lstStyle/>
          <a:p>
            <a:pPr lvl="0"/>
            <a:r>
              <a:rPr lang="en-US" sz="2400" dirty="0" err="1"/>
              <a:t>Sử</a:t>
            </a:r>
            <a:r>
              <a:rPr lang="en-US" sz="2400" dirty="0"/>
              <a:t> </a:t>
            </a:r>
            <a:r>
              <a:rPr lang="en-US" sz="2400" dirty="0" err="1"/>
              <a:t>dụng</a:t>
            </a:r>
            <a:r>
              <a:rPr lang="en-US" sz="2400" dirty="0"/>
              <a:t> </a:t>
            </a:r>
            <a:r>
              <a:rPr lang="en-US" sz="2400" dirty="0" err="1"/>
              <a:t>chập</a:t>
            </a:r>
            <a:r>
              <a:rPr lang="en-US" sz="2400" dirty="0"/>
              <a:t> </a:t>
            </a:r>
            <a:r>
              <a:rPr lang="en-US" sz="2400" dirty="0" err="1"/>
              <a:t>tuyến</a:t>
            </a:r>
            <a:r>
              <a:rPr lang="en-US" sz="2400" dirty="0"/>
              <a:t> </a:t>
            </a:r>
            <a:r>
              <a:rPr lang="en-US" sz="2400" dirty="0" err="1"/>
              <a:t>tính</a:t>
            </a:r>
            <a:r>
              <a:rPr lang="en-US" sz="2400" dirty="0"/>
              <a:t> </a:t>
            </a:r>
            <a:r>
              <a:rPr lang="en-US" sz="2400" dirty="0" err="1"/>
              <a:t>có</a:t>
            </a:r>
            <a:r>
              <a:rPr lang="en-US" sz="2400" dirty="0"/>
              <a:t> </a:t>
            </a:r>
            <a:r>
              <a:rPr lang="en-US" sz="2400" dirty="0" err="1"/>
              <a:t>thể</a:t>
            </a:r>
            <a:r>
              <a:rPr lang="en-US" sz="2400" dirty="0"/>
              <a:t> </a:t>
            </a:r>
            <a:r>
              <a:rPr lang="en-US" sz="2400" dirty="0" err="1"/>
              <a:t>mang</a:t>
            </a:r>
            <a:r>
              <a:rPr lang="en-US" sz="2400" dirty="0"/>
              <a:t> </a:t>
            </a:r>
            <a:r>
              <a:rPr lang="en-US" sz="2400" dirty="0" err="1"/>
              <a:t>đến</a:t>
            </a:r>
            <a:r>
              <a:rPr lang="en-US" sz="2400" dirty="0"/>
              <a:t> </a:t>
            </a:r>
            <a:r>
              <a:rPr lang="en-US" sz="2400" dirty="0" err="1"/>
              <a:t>nghiệm</a:t>
            </a:r>
            <a:r>
              <a:rPr lang="en-US" sz="2400" dirty="0"/>
              <a:t> </a:t>
            </a:r>
            <a:r>
              <a:rPr lang="en-US" sz="2400" dirty="0" err="1"/>
              <a:t>không</a:t>
            </a:r>
            <a:r>
              <a:rPr lang="en-US" sz="2400" dirty="0"/>
              <a:t> </a:t>
            </a:r>
            <a:r>
              <a:rPr lang="en-US" sz="2400" dirty="0" err="1"/>
              <a:t>tối</a:t>
            </a:r>
            <a:r>
              <a:rPr lang="en-US" sz="2400" dirty="0"/>
              <a:t> </a:t>
            </a:r>
            <a:r>
              <a:rPr lang="en-US" sz="2400" dirty="0" err="1"/>
              <a:t>ưu</a:t>
            </a:r>
            <a:endParaRPr lang="en-US" sz="2400" dirty="0"/>
          </a:p>
          <a:p>
            <a:pPr lvl="0"/>
            <a:r>
              <a:rPr lang="en-US" sz="2400" dirty="0" err="1"/>
              <a:t>Noghin</a:t>
            </a:r>
            <a:r>
              <a:rPr lang="en-US" sz="2400" dirty="0"/>
              <a:t> </a:t>
            </a:r>
            <a:r>
              <a:rPr lang="en-US" sz="2400" dirty="0" err="1"/>
              <a:t>chỉ</a:t>
            </a:r>
            <a:r>
              <a:rPr lang="en-US" sz="2400" dirty="0"/>
              <a:t> </a:t>
            </a:r>
            <a:r>
              <a:rPr lang="en-US" sz="2400" dirty="0" err="1"/>
              <a:t>ra</a:t>
            </a:r>
            <a:r>
              <a:rPr lang="en-US" sz="2400" dirty="0"/>
              <a:t> </a:t>
            </a:r>
            <a:r>
              <a:rPr lang="en-US" sz="2400" dirty="0" err="1"/>
              <a:t>khi</a:t>
            </a:r>
            <a:r>
              <a:rPr lang="en-US" sz="2400" dirty="0"/>
              <a:t> </a:t>
            </a:r>
            <a:r>
              <a:rPr lang="en-US" sz="2400" dirty="0" err="1"/>
              <a:t>sử</a:t>
            </a:r>
            <a:r>
              <a:rPr lang="en-US" sz="2400" dirty="0"/>
              <a:t> </a:t>
            </a:r>
            <a:r>
              <a:rPr lang="en-US" sz="2400" dirty="0" err="1"/>
              <a:t>dụng</a:t>
            </a:r>
            <a:r>
              <a:rPr lang="en-US" sz="2400" dirty="0"/>
              <a:t> </a:t>
            </a:r>
            <a:r>
              <a:rPr lang="en-US" sz="2400" dirty="0" err="1"/>
              <a:t>chập</a:t>
            </a:r>
            <a:r>
              <a:rPr lang="en-US" sz="2400" dirty="0"/>
              <a:t> </a:t>
            </a:r>
            <a:r>
              <a:rPr lang="en-US" sz="2400" dirty="0" err="1"/>
              <a:t>tuyến</a:t>
            </a:r>
            <a:r>
              <a:rPr lang="en-US" sz="2400" dirty="0"/>
              <a:t> </a:t>
            </a:r>
            <a:r>
              <a:rPr lang="en-US" sz="2400" dirty="0" err="1"/>
              <a:t>tính</a:t>
            </a:r>
            <a:r>
              <a:rPr lang="en-US" sz="2400" dirty="0"/>
              <a:t> </a:t>
            </a:r>
            <a:r>
              <a:rPr lang="en-US" sz="2400" dirty="0" err="1"/>
              <a:t>sẽ</a:t>
            </a:r>
            <a:r>
              <a:rPr lang="en-US" sz="2400" dirty="0"/>
              <a:t> </a:t>
            </a:r>
            <a:r>
              <a:rPr lang="en-US" sz="2400" dirty="0" err="1"/>
              <a:t>dẫn</a:t>
            </a:r>
            <a:r>
              <a:rPr lang="en-US" sz="2400" dirty="0"/>
              <a:t> </a:t>
            </a:r>
            <a:r>
              <a:rPr lang="en-US" sz="2400" dirty="0" err="1"/>
              <a:t>đến</a:t>
            </a:r>
            <a:r>
              <a:rPr lang="en-US" sz="2400" dirty="0"/>
              <a:t> </a:t>
            </a:r>
            <a:r>
              <a:rPr lang="en-US" sz="2400" dirty="0" err="1"/>
              <a:t>rủi</a:t>
            </a:r>
            <a:r>
              <a:rPr lang="en-US" sz="2400" dirty="0"/>
              <a:t> ro.</a:t>
            </a:r>
          </a:p>
          <a:p>
            <a:r>
              <a:rPr lang="en-US" sz="1200" b="1" dirty="0" err="1">
                <a:solidFill>
                  <a:schemeClr val="accent1"/>
                </a:solidFill>
              </a:rPr>
              <a:t>Noghin</a:t>
            </a:r>
            <a:r>
              <a:rPr lang="en-US" sz="1200" b="1" dirty="0">
                <a:solidFill>
                  <a:schemeClr val="accent1"/>
                </a:solidFill>
              </a:rPr>
              <a:t> V.D. (2004) A Simplified Variant of the Analytic Hierarchy Processes Based on a Nonlinear </a:t>
            </a:r>
            <a:r>
              <a:rPr lang="en-US" sz="1200" b="1" dirty="0" err="1">
                <a:solidFill>
                  <a:schemeClr val="accent1"/>
                </a:solidFill>
              </a:rPr>
              <a:t>Scalarizing</a:t>
            </a:r>
            <a:r>
              <a:rPr lang="en-US" sz="1200" b="1" dirty="0">
                <a:solidFill>
                  <a:schemeClr val="accent1"/>
                </a:solidFill>
              </a:rPr>
              <a:t> Function(</a:t>
            </a:r>
            <a:r>
              <a:rPr lang="en-US" sz="1200" b="1" dirty="0">
                <a:solidFill>
                  <a:schemeClr val="accent1"/>
                </a:solidFill>
                <a:hlinkClick r:id="rId3"/>
              </a:rPr>
              <a:t>http://www.apmath.spbu.ru/en/staff/nogin/abstracts.html</a:t>
            </a:r>
            <a:r>
              <a:rPr lang="en-US" sz="1200" b="1" dirty="0">
                <a:solidFill>
                  <a:schemeClr val="accent1"/>
                </a:solidFill>
              </a:rPr>
              <a:t>)</a:t>
            </a:r>
          </a:p>
          <a:p>
            <a:pPr lvl="0"/>
            <a:endParaRPr lang="en-US" sz="2400" dirty="0"/>
          </a:p>
        </p:txBody>
      </p:sp>
      <p:sp>
        <p:nvSpPr>
          <p:cNvPr id="4" name="Content Placeholder 3"/>
          <p:cNvSpPr>
            <a:spLocks noGrp="1"/>
          </p:cNvSpPr>
          <p:nvPr>
            <p:ph sz="half" idx="2"/>
          </p:nvPr>
        </p:nvSpPr>
        <p:spPr>
          <a:xfrm>
            <a:off x="4549775" y="1412875"/>
            <a:ext cx="4148138" cy="492125"/>
          </a:xfrm>
          <a:solidFill>
            <a:schemeClr val="accent3">
              <a:lumMod val="95000"/>
            </a:schemeClr>
          </a:solidFill>
        </p:spPr>
        <p:txBody>
          <a:bodyPr/>
          <a:lstStyle/>
          <a:p>
            <a:pPr marL="0" indent="0">
              <a:buNone/>
            </a:pPr>
            <a:r>
              <a:rPr lang="en-US" sz="2400" dirty="0" err="1"/>
              <a:t>Bài</a:t>
            </a:r>
            <a:r>
              <a:rPr lang="en-US" sz="2400" dirty="0"/>
              <a:t> </a:t>
            </a:r>
            <a:r>
              <a:rPr lang="en-US" sz="2400" dirty="0" err="1"/>
              <a:t>toán</a:t>
            </a:r>
            <a:r>
              <a:rPr lang="en-US" sz="2400" dirty="0"/>
              <a:t>:</a:t>
            </a:r>
          </a:p>
        </p:txBody>
      </p:sp>
      <p:sp>
        <p:nvSpPr>
          <p:cNvPr id="5" name="Rectangle 4"/>
          <p:cNvSpPr/>
          <p:nvPr/>
        </p:nvSpPr>
        <p:spPr>
          <a:xfrm>
            <a:off x="5582093" y="3211033"/>
            <a:ext cx="1828800" cy="1752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 x 10</a:t>
            </a:r>
          </a:p>
        </p:txBody>
      </p:sp>
      <p:sp>
        <p:nvSpPr>
          <p:cNvPr id="6" name="Rectangle 5"/>
          <p:cNvSpPr/>
          <p:nvPr/>
        </p:nvSpPr>
        <p:spPr>
          <a:xfrm>
            <a:off x="4876800" y="2133600"/>
            <a:ext cx="35052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 x 20</a:t>
            </a:r>
          </a:p>
        </p:txBody>
      </p:sp>
      <p:sp>
        <p:nvSpPr>
          <p:cNvPr id="7" name="Rectangle 6"/>
          <p:cNvSpPr/>
          <p:nvPr/>
        </p:nvSpPr>
        <p:spPr>
          <a:xfrm>
            <a:off x="5105400" y="5105400"/>
            <a:ext cx="2590800" cy="1219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 x 15</a:t>
            </a:r>
          </a:p>
        </p:txBody>
      </p:sp>
    </p:spTree>
    <p:extLst>
      <p:ext uri="{BB962C8B-B14F-4D97-AF65-F5344CB8AC3E}">
        <p14:creationId xmlns:p14="http://schemas.microsoft.com/office/powerpoint/2010/main" val="3818152213"/>
      </p:ext>
    </p:extLst>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3"/>
          <p:cNvSpPr>
            <a:spLocks noGrp="1" noChangeArrowheads="1"/>
          </p:cNvSpPr>
          <p:nvPr>
            <p:ph type="body" sz="half" idx="1"/>
          </p:nvPr>
        </p:nvSpPr>
        <p:spPr>
          <a:xfrm>
            <a:off x="609600" y="1219200"/>
            <a:ext cx="8066088" cy="5522913"/>
          </a:xfrm>
        </p:spPr>
        <p:txBody>
          <a:bodyPr/>
          <a:lstStyle/>
          <a:p>
            <a:pPr marL="381000" indent="-381000">
              <a:buFont typeface="Wingdings" pitchFamily="2" charset="2"/>
              <a:buChar char="v"/>
            </a:pPr>
            <a:r>
              <a:rPr lang="en-US" sz="2400" b="1" dirty="0" err="1"/>
              <a:t>Sử</a:t>
            </a:r>
            <a:r>
              <a:rPr lang="en-US" sz="2400" b="1" dirty="0"/>
              <a:t> </a:t>
            </a:r>
            <a:r>
              <a:rPr lang="en-US" sz="2400" b="1" dirty="0" err="1"/>
              <a:t>dụng</a:t>
            </a:r>
            <a:r>
              <a:rPr lang="en-US" sz="2400" b="1" dirty="0"/>
              <a:t> </a:t>
            </a:r>
            <a:r>
              <a:rPr lang="en-US" sz="2400" b="1" dirty="0" err="1"/>
              <a:t>chiến</a:t>
            </a:r>
            <a:r>
              <a:rPr lang="en-US" sz="2400" b="1" dirty="0"/>
              <a:t> </a:t>
            </a:r>
            <a:r>
              <a:rPr lang="en-US" sz="2400" b="1" dirty="0" err="1"/>
              <a:t>lược</a:t>
            </a:r>
            <a:r>
              <a:rPr lang="en-US" sz="2400" b="1" dirty="0"/>
              <a:t> </a:t>
            </a:r>
            <a:r>
              <a:rPr lang="en-US" sz="2400" b="1" dirty="0" err="1"/>
              <a:t>maximin</a:t>
            </a:r>
            <a:endParaRPr lang="ru-RU" sz="2400" b="1" dirty="0"/>
          </a:p>
          <a:p>
            <a:pPr marL="381000" indent="-381000">
              <a:buFont typeface="Wingdings" pitchFamily="2" charset="2"/>
              <a:buChar char="v"/>
            </a:pPr>
            <a:endParaRPr lang="ru-RU" sz="2400" dirty="0"/>
          </a:p>
          <a:p>
            <a:pPr marL="381000" indent="-381000">
              <a:buNone/>
            </a:pPr>
            <a:r>
              <a:rPr lang="en-US" sz="2400" dirty="0"/>
              <a:t>       </a:t>
            </a:r>
          </a:p>
          <a:p>
            <a:pPr marL="381000" indent="-381000">
              <a:buNone/>
            </a:pPr>
            <a:r>
              <a:rPr lang="en-US" sz="2400" dirty="0"/>
              <a:t>            </a:t>
            </a:r>
            <a:r>
              <a:rPr lang="en-US" sz="2400" dirty="0" err="1"/>
              <a:t>là</a:t>
            </a:r>
            <a:r>
              <a:rPr lang="en-US" sz="2400" dirty="0"/>
              <a:t> </a:t>
            </a:r>
            <a:r>
              <a:rPr lang="en-US" sz="2400" dirty="0" err="1"/>
              <a:t>trọng</a:t>
            </a:r>
            <a:r>
              <a:rPr lang="en-US" sz="2400" dirty="0"/>
              <a:t> </a:t>
            </a:r>
            <a:r>
              <a:rPr lang="en-US" sz="2400" dirty="0" err="1"/>
              <a:t>số</a:t>
            </a:r>
            <a:r>
              <a:rPr lang="en-US" sz="2400" dirty="0"/>
              <a:t> </a:t>
            </a:r>
            <a:r>
              <a:rPr lang="en-US" sz="2400" dirty="0" err="1"/>
              <a:t>tiêu</a:t>
            </a:r>
            <a:r>
              <a:rPr lang="en-US" sz="2400" dirty="0"/>
              <a:t> </a:t>
            </a:r>
            <a:r>
              <a:rPr lang="en-US" sz="2400" dirty="0" err="1"/>
              <a:t>chí</a:t>
            </a:r>
            <a:r>
              <a:rPr lang="en-US" sz="2400" dirty="0"/>
              <a:t> </a:t>
            </a:r>
          </a:p>
          <a:p>
            <a:pPr marL="381000" indent="-381000">
              <a:buNone/>
            </a:pPr>
            <a:endParaRPr lang="en-US" sz="2400" dirty="0"/>
          </a:p>
          <a:p>
            <a:pPr marL="381000" indent="-381000">
              <a:buNone/>
            </a:pPr>
            <a:r>
              <a:rPr lang="en-US" sz="2400" dirty="0"/>
              <a:t>                            </a:t>
            </a:r>
            <a:r>
              <a:rPr lang="en-US" sz="2400" dirty="0" err="1"/>
              <a:t>vec</a:t>
            </a:r>
            <a:r>
              <a:rPr lang="en-US" sz="2400" dirty="0"/>
              <a:t> </a:t>
            </a:r>
            <a:r>
              <a:rPr lang="en-US" sz="2400" dirty="0" err="1"/>
              <a:t>tơ</a:t>
            </a:r>
            <a:r>
              <a:rPr lang="en-US" sz="2400" dirty="0"/>
              <a:t> </a:t>
            </a:r>
            <a:r>
              <a:rPr lang="en-US" sz="2400" dirty="0" err="1"/>
              <a:t>đánh</a:t>
            </a:r>
            <a:r>
              <a:rPr lang="en-US" sz="2400" dirty="0"/>
              <a:t> </a:t>
            </a:r>
            <a:r>
              <a:rPr lang="en-US" sz="2400" dirty="0" err="1"/>
              <a:t>giá</a:t>
            </a:r>
            <a:endParaRPr lang="ru-RU" sz="2400" b="1" dirty="0"/>
          </a:p>
          <a:p>
            <a:pPr marL="381000" indent="-381000">
              <a:buFont typeface="Wingdings" pitchFamily="2" charset="2"/>
              <a:buChar char="v"/>
            </a:pPr>
            <a:endParaRPr lang="en-US" sz="2400" b="1" dirty="0"/>
          </a:p>
          <a:p>
            <a:pPr marL="381000" indent="-381000">
              <a:buFont typeface="Wingdings" pitchFamily="2" charset="2"/>
              <a:buChar char="v"/>
            </a:pPr>
            <a:endParaRPr lang="en-US" sz="2400" dirty="0"/>
          </a:p>
        </p:txBody>
      </p:sp>
      <p:sp>
        <p:nvSpPr>
          <p:cNvPr id="4103" name="Slide Number Placeholder 5"/>
          <p:cNvSpPr>
            <a:spLocks noGrp="1"/>
          </p:cNvSpPr>
          <p:nvPr>
            <p:ph type="sldNum" sz="quarter" idx="10"/>
          </p:nvPr>
        </p:nvSpPr>
        <p:spPr>
          <a:noFill/>
        </p:spPr>
        <p:txBody>
          <a:bodyPr/>
          <a:lstStyle/>
          <a:p>
            <a:fld id="{8E1E82C1-47A2-4789-BD4F-86F51CF0E1BD}" type="slidenum">
              <a:rPr lang="ru-RU"/>
              <a:pPr/>
              <a:t>25</a:t>
            </a:fld>
            <a:endParaRPr lang="ru-RU"/>
          </a:p>
        </p:txBody>
      </p:sp>
      <p:graphicFrame>
        <p:nvGraphicFramePr>
          <p:cNvPr id="53255" name="Object 10"/>
          <p:cNvGraphicFramePr>
            <a:graphicFrameLocks noChangeAspect="1"/>
          </p:cNvGraphicFramePr>
          <p:nvPr>
            <p:extLst>
              <p:ext uri="{D42A27DB-BD31-4B8C-83A1-F6EECF244321}">
                <p14:modId xmlns:p14="http://schemas.microsoft.com/office/powerpoint/2010/main" val="3715002548"/>
              </p:ext>
            </p:extLst>
          </p:nvPr>
        </p:nvGraphicFramePr>
        <p:xfrm>
          <a:off x="3057525" y="1828800"/>
          <a:ext cx="3028950" cy="465137"/>
        </p:xfrm>
        <a:graphic>
          <a:graphicData uri="http://schemas.openxmlformats.org/presentationml/2006/ole">
            <mc:AlternateContent xmlns:mc="http://schemas.openxmlformats.org/markup-compatibility/2006">
              <mc:Choice xmlns:v="urn:schemas-microsoft-com:vml" Requires="v">
                <p:oleObj spid="_x0000_s53480" name="Equation" r:id="rId3" imgW="1904760" imgH="291960" progId="Equation.3">
                  <p:embed/>
                </p:oleObj>
              </mc:Choice>
              <mc:Fallback>
                <p:oleObj name="Equation" r:id="rId3" imgW="1904760" imgH="29196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828800"/>
                        <a:ext cx="3028950"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6" name="Object 13"/>
          <p:cNvGraphicFramePr>
            <a:graphicFrameLocks noChangeAspect="1"/>
          </p:cNvGraphicFramePr>
          <p:nvPr>
            <p:extLst>
              <p:ext uri="{D42A27DB-BD31-4B8C-83A1-F6EECF244321}">
                <p14:modId xmlns:p14="http://schemas.microsoft.com/office/powerpoint/2010/main" val="3074158897"/>
              </p:ext>
            </p:extLst>
          </p:nvPr>
        </p:nvGraphicFramePr>
        <p:xfrm>
          <a:off x="1219200" y="2667000"/>
          <a:ext cx="287338" cy="287338"/>
        </p:xfrm>
        <a:graphic>
          <a:graphicData uri="http://schemas.openxmlformats.org/presentationml/2006/ole">
            <mc:AlternateContent xmlns:mc="http://schemas.openxmlformats.org/markup-compatibility/2006">
              <mc:Choice xmlns:v="urn:schemas-microsoft-com:vml" Requires="v">
                <p:oleObj spid="_x0000_s53481" name="Equation" r:id="rId5" imgW="164880" imgH="152280" progId="Equation.DSMT4">
                  <p:embed/>
                </p:oleObj>
              </mc:Choice>
              <mc:Fallback>
                <p:oleObj name="Equation" r:id="rId5" imgW="164880" imgH="1522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667000"/>
                        <a:ext cx="287338"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14"/>
          <p:cNvGraphicFramePr>
            <a:graphicFrameLocks noChangeAspect="1"/>
          </p:cNvGraphicFramePr>
          <p:nvPr>
            <p:extLst>
              <p:ext uri="{D42A27DB-BD31-4B8C-83A1-F6EECF244321}">
                <p14:modId xmlns:p14="http://schemas.microsoft.com/office/powerpoint/2010/main" val="1537254918"/>
              </p:ext>
            </p:extLst>
          </p:nvPr>
        </p:nvGraphicFramePr>
        <p:xfrm>
          <a:off x="1219200" y="3505200"/>
          <a:ext cx="1439863" cy="360363"/>
        </p:xfrm>
        <a:graphic>
          <a:graphicData uri="http://schemas.openxmlformats.org/presentationml/2006/ole">
            <mc:AlternateContent xmlns:mc="http://schemas.openxmlformats.org/markup-compatibility/2006">
              <mc:Choice xmlns:v="urn:schemas-microsoft-com:vml" Requires="v">
                <p:oleObj spid="_x0000_s53482" name="Equation" r:id="rId7" imgW="914400" imgH="241200" progId="Equation.DSMT4">
                  <p:embed/>
                </p:oleObj>
              </mc:Choice>
              <mc:Fallback>
                <p:oleObj name="Equation" r:id="rId7" imgW="914400" imgH="2412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505200"/>
                        <a:ext cx="143986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3"/>
          <p:cNvSpPr>
            <a:spLocks noGrp="1" noChangeArrowheads="1"/>
          </p:cNvSpPr>
          <p:nvPr>
            <p:ph type="body" sz="half" idx="1"/>
          </p:nvPr>
        </p:nvSpPr>
        <p:spPr>
          <a:xfrm>
            <a:off x="533400" y="1295400"/>
            <a:ext cx="8142288" cy="5446713"/>
          </a:xfrm>
        </p:spPr>
        <p:txBody>
          <a:bodyPr/>
          <a:lstStyle/>
          <a:p>
            <a:pPr eaLnBrk="1" hangingPunct="1">
              <a:buFont typeface="Wingdings" pitchFamily="2" charset="2"/>
              <a:buChar char="v"/>
            </a:pPr>
            <a:r>
              <a:rPr lang="en-US" dirty="0" err="1">
                <a:latin typeface="Bookman Old Style" pitchFamily="18" charset="0"/>
              </a:rPr>
              <a:t>Bài</a:t>
            </a:r>
            <a:r>
              <a:rPr lang="en-US" dirty="0">
                <a:latin typeface="Bookman Old Style" pitchFamily="18" charset="0"/>
              </a:rPr>
              <a:t> </a:t>
            </a:r>
            <a:r>
              <a:rPr lang="en-US" dirty="0" err="1">
                <a:latin typeface="Bookman Old Style" pitchFamily="18" charset="0"/>
              </a:rPr>
              <a:t>toán</a:t>
            </a:r>
            <a:r>
              <a:rPr lang="en-US" dirty="0">
                <a:latin typeface="Bookman Old Style" pitchFamily="18" charset="0"/>
              </a:rPr>
              <a:t> </a:t>
            </a:r>
            <a:r>
              <a:rPr lang="en-US" dirty="0" err="1">
                <a:latin typeface="Bookman Old Style" pitchFamily="18" charset="0"/>
              </a:rPr>
              <a:t>tối</a:t>
            </a:r>
            <a:r>
              <a:rPr lang="en-US" dirty="0">
                <a:latin typeface="Bookman Old Style" pitchFamily="18" charset="0"/>
              </a:rPr>
              <a:t> </a:t>
            </a:r>
            <a:r>
              <a:rPr lang="en-US" dirty="0" err="1">
                <a:latin typeface="Bookman Old Style" pitchFamily="18" charset="0"/>
              </a:rPr>
              <a:t>ưu</a:t>
            </a:r>
            <a:r>
              <a:rPr lang="en-US" dirty="0">
                <a:latin typeface="Bookman Old Style" pitchFamily="18" charset="0"/>
              </a:rPr>
              <a:t> phi </a:t>
            </a:r>
            <a:r>
              <a:rPr lang="en-US" dirty="0" err="1">
                <a:latin typeface="Bookman Old Style" pitchFamily="18" charset="0"/>
              </a:rPr>
              <a:t>tuyến</a:t>
            </a:r>
            <a:r>
              <a:rPr lang="en-US" dirty="0">
                <a:latin typeface="Bookman Old Style" pitchFamily="18" charset="0"/>
              </a:rPr>
              <a:t> </a:t>
            </a:r>
            <a:r>
              <a:rPr lang="en-US" dirty="0" err="1">
                <a:latin typeface="Bookman Old Style" pitchFamily="18" charset="0"/>
              </a:rPr>
              <a:t>tính</a:t>
            </a:r>
            <a:endParaRPr lang="ru-RU" dirty="0">
              <a:latin typeface="Bookman Old Style" pitchFamily="18" charset="0"/>
            </a:endParaRPr>
          </a:p>
          <a:p>
            <a:pPr eaLnBrk="1" hangingPunct="1">
              <a:buFont typeface="Wingdings" pitchFamily="2" charset="2"/>
              <a:buChar char="v"/>
            </a:pPr>
            <a:endParaRPr lang="ru-RU" dirty="0"/>
          </a:p>
          <a:p>
            <a:pPr eaLnBrk="1" hangingPunct="1">
              <a:buFont typeface="Wingdings" pitchFamily="2" charset="2"/>
              <a:buChar char="v"/>
            </a:pPr>
            <a:endParaRPr lang="ru-RU" dirty="0"/>
          </a:p>
          <a:p>
            <a:pPr algn="just" eaLnBrk="1" hangingPunct="1">
              <a:buFont typeface="Wingdings" pitchFamily="2" charset="2"/>
              <a:buChar char="v"/>
            </a:pPr>
            <a:endParaRPr lang="ru-RU" dirty="0">
              <a:latin typeface="Bookman Old Style" pitchFamily="18" charset="0"/>
            </a:endParaRPr>
          </a:p>
          <a:p>
            <a:pPr algn="just" eaLnBrk="1" hangingPunct="1">
              <a:buFont typeface="Wingdings" pitchFamily="2" charset="2"/>
              <a:buChar char="v"/>
            </a:pPr>
            <a:r>
              <a:rPr lang="en-US" sz="2800" dirty="0" err="1">
                <a:latin typeface="Bookman Old Style" pitchFamily="18" charset="0"/>
              </a:rPr>
              <a:t>Chuyển</a:t>
            </a:r>
            <a:r>
              <a:rPr lang="en-US" sz="2800" dirty="0">
                <a:latin typeface="Bookman Old Style" pitchFamily="18" charset="0"/>
              </a:rPr>
              <a:t> </a:t>
            </a:r>
            <a:r>
              <a:rPr lang="en-US" sz="2800" dirty="0" err="1">
                <a:latin typeface="Bookman Old Style" pitchFamily="18" charset="0"/>
              </a:rPr>
              <a:t>bài</a:t>
            </a:r>
            <a:r>
              <a:rPr lang="en-US" sz="2800" dirty="0">
                <a:latin typeface="Bookman Old Style" pitchFamily="18" charset="0"/>
              </a:rPr>
              <a:t> </a:t>
            </a:r>
            <a:r>
              <a:rPr lang="en-US" sz="2800" dirty="0" err="1">
                <a:latin typeface="Bookman Old Style" pitchFamily="18" charset="0"/>
              </a:rPr>
              <a:t>toán</a:t>
            </a:r>
            <a:r>
              <a:rPr lang="en-US" sz="2800" dirty="0">
                <a:latin typeface="Bookman Old Style" pitchFamily="18" charset="0"/>
              </a:rPr>
              <a:t> </a:t>
            </a:r>
            <a:r>
              <a:rPr lang="en-US" sz="2800" dirty="0" err="1">
                <a:latin typeface="Bookman Old Style" pitchFamily="18" charset="0"/>
              </a:rPr>
              <a:t>tối</a:t>
            </a:r>
            <a:r>
              <a:rPr lang="en-US" sz="2800" dirty="0">
                <a:latin typeface="Bookman Old Style" pitchFamily="18" charset="0"/>
              </a:rPr>
              <a:t> </a:t>
            </a:r>
            <a:r>
              <a:rPr lang="en-US" sz="2800" dirty="0" err="1">
                <a:latin typeface="Bookman Old Style" pitchFamily="18" charset="0"/>
              </a:rPr>
              <a:t>ưu</a:t>
            </a:r>
            <a:r>
              <a:rPr lang="en-US" sz="2800" dirty="0">
                <a:latin typeface="Bookman Old Style" pitchFamily="18" charset="0"/>
              </a:rPr>
              <a:t> phi </a:t>
            </a:r>
            <a:r>
              <a:rPr lang="en-US" sz="2800" dirty="0" err="1">
                <a:latin typeface="Bookman Old Style" pitchFamily="18" charset="0"/>
              </a:rPr>
              <a:t>tuyến</a:t>
            </a:r>
            <a:r>
              <a:rPr lang="en-US" sz="2800" dirty="0">
                <a:latin typeface="Bookman Old Style" pitchFamily="18" charset="0"/>
              </a:rPr>
              <a:t> </a:t>
            </a:r>
            <a:r>
              <a:rPr lang="en-US" sz="2800" dirty="0" err="1">
                <a:latin typeface="Bookman Old Style" pitchFamily="18" charset="0"/>
              </a:rPr>
              <a:t>về</a:t>
            </a:r>
            <a:r>
              <a:rPr lang="en-US" sz="2800" dirty="0">
                <a:latin typeface="Bookman Old Style" pitchFamily="18" charset="0"/>
              </a:rPr>
              <a:t> </a:t>
            </a:r>
            <a:r>
              <a:rPr lang="en-US" sz="2800" dirty="0" err="1">
                <a:latin typeface="Bookman Old Style" pitchFamily="18" charset="0"/>
              </a:rPr>
              <a:t>tập</a:t>
            </a:r>
            <a:r>
              <a:rPr lang="en-US" sz="2800" dirty="0">
                <a:latin typeface="Bookman Old Style" pitchFamily="18" charset="0"/>
              </a:rPr>
              <a:t> </a:t>
            </a:r>
            <a:r>
              <a:rPr lang="en-US" sz="2800" dirty="0" err="1">
                <a:latin typeface="Bookman Old Style" pitchFamily="18" charset="0"/>
              </a:rPr>
              <a:t>các</a:t>
            </a:r>
            <a:r>
              <a:rPr lang="en-US" sz="2800" dirty="0">
                <a:latin typeface="Bookman Old Style" pitchFamily="18" charset="0"/>
              </a:rPr>
              <a:t> </a:t>
            </a:r>
            <a:r>
              <a:rPr lang="en-US" sz="2800" dirty="0" err="1">
                <a:latin typeface="Bookman Old Style" pitchFamily="18" charset="0"/>
              </a:rPr>
              <a:t>bài</a:t>
            </a:r>
            <a:r>
              <a:rPr lang="en-US" sz="2800" dirty="0">
                <a:latin typeface="Bookman Old Style" pitchFamily="18" charset="0"/>
              </a:rPr>
              <a:t> </a:t>
            </a:r>
            <a:r>
              <a:rPr lang="en-US" sz="2800" dirty="0" err="1">
                <a:latin typeface="Bookman Old Style" pitchFamily="18" charset="0"/>
              </a:rPr>
              <a:t>toán</a:t>
            </a:r>
            <a:r>
              <a:rPr lang="en-US" sz="2800" dirty="0">
                <a:latin typeface="Bookman Old Style" pitchFamily="18" charset="0"/>
              </a:rPr>
              <a:t> </a:t>
            </a:r>
            <a:r>
              <a:rPr lang="en-US" sz="2800" dirty="0" err="1">
                <a:latin typeface="Bookman Old Style" pitchFamily="18" charset="0"/>
              </a:rPr>
              <a:t>tuyến</a:t>
            </a:r>
            <a:r>
              <a:rPr lang="en-US" sz="2800" dirty="0">
                <a:latin typeface="Bookman Old Style" pitchFamily="18" charset="0"/>
              </a:rPr>
              <a:t> </a:t>
            </a:r>
            <a:r>
              <a:rPr lang="en-US" sz="2800" dirty="0" err="1">
                <a:latin typeface="Bookman Old Style" pitchFamily="18" charset="0"/>
              </a:rPr>
              <a:t>tính</a:t>
            </a:r>
            <a:r>
              <a:rPr lang="en-US" sz="2800" dirty="0">
                <a:latin typeface="Bookman Old Style" pitchFamily="18" charset="0"/>
              </a:rPr>
              <a:t>.</a:t>
            </a:r>
          </a:p>
        </p:txBody>
      </p:sp>
      <p:sp>
        <p:nvSpPr>
          <p:cNvPr id="5124" name="Slide Number Placeholder 4"/>
          <p:cNvSpPr>
            <a:spLocks noGrp="1"/>
          </p:cNvSpPr>
          <p:nvPr>
            <p:ph type="sldNum" sz="quarter" idx="10"/>
          </p:nvPr>
        </p:nvSpPr>
        <p:spPr>
          <a:noFill/>
        </p:spPr>
        <p:txBody>
          <a:bodyPr/>
          <a:lstStyle/>
          <a:p>
            <a:fld id="{45B551E5-8ADB-4510-8BB8-91CE67CD9EAC}" type="slidenum">
              <a:rPr lang="ru-RU"/>
              <a:pPr/>
              <a:t>26</a:t>
            </a:fld>
            <a:endParaRPr lang="ru-RU"/>
          </a:p>
        </p:txBody>
      </p:sp>
      <p:graphicFrame>
        <p:nvGraphicFramePr>
          <p:cNvPr id="5122" name="Object 8"/>
          <p:cNvGraphicFramePr>
            <a:graphicFrameLocks noChangeAspect="1"/>
          </p:cNvGraphicFramePr>
          <p:nvPr/>
        </p:nvGraphicFramePr>
        <p:xfrm>
          <a:off x="1331913" y="2060575"/>
          <a:ext cx="6243637" cy="1152525"/>
        </p:xfrm>
        <a:graphic>
          <a:graphicData uri="http://schemas.openxmlformats.org/presentationml/2006/ole">
            <mc:AlternateContent xmlns:mc="http://schemas.openxmlformats.org/markup-compatibility/2006">
              <mc:Choice xmlns:v="urn:schemas-microsoft-com:vml" Requires="v">
                <p:oleObj spid="_x0000_s42061" name="Equation" r:id="rId3" imgW="2946240" imgH="850680" progId="Equation.3">
                  <p:embed/>
                </p:oleObj>
              </mc:Choice>
              <mc:Fallback>
                <p:oleObj name="Equation" r:id="rId3" imgW="2946240" imgH="8506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060575"/>
                        <a:ext cx="6243637"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7" name="Rectangle 3"/>
          <p:cNvSpPr>
            <a:spLocks noGrp="1" noChangeArrowheads="1"/>
          </p:cNvSpPr>
          <p:nvPr>
            <p:ph type="body" sz="half" idx="1"/>
          </p:nvPr>
        </p:nvSpPr>
        <p:spPr>
          <a:xfrm>
            <a:off x="250825" y="1412875"/>
            <a:ext cx="8424863" cy="5329238"/>
          </a:xfrm>
        </p:spPr>
        <p:txBody>
          <a:bodyPr/>
          <a:lstStyle/>
          <a:p>
            <a:pPr algn="just" eaLnBrk="1" hangingPunct="1">
              <a:buFont typeface="Wingdings" pitchFamily="2" charset="2"/>
              <a:buChar char="v"/>
            </a:pPr>
            <a:r>
              <a:rPr lang="en-US" sz="1800" b="1" dirty="0" err="1">
                <a:latin typeface="Bookman Old Style" pitchFamily="18" charset="0"/>
              </a:rPr>
              <a:t>Bài</a:t>
            </a:r>
            <a:r>
              <a:rPr lang="en-US" sz="1800" b="1" dirty="0">
                <a:latin typeface="Bookman Old Style" pitchFamily="18" charset="0"/>
              </a:rPr>
              <a:t> </a:t>
            </a:r>
            <a:r>
              <a:rPr lang="en-US" sz="1800" b="1" dirty="0" err="1">
                <a:latin typeface="Bookman Old Style" pitchFamily="18" charset="0"/>
              </a:rPr>
              <a:t>toán</a:t>
            </a:r>
            <a:r>
              <a:rPr lang="en-US" sz="1800" b="1" dirty="0">
                <a:latin typeface="Bookman Old Style" pitchFamily="18" charset="0"/>
              </a:rPr>
              <a:t> 1:</a:t>
            </a:r>
          </a:p>
          <a:p>
            <a:pPr algn="just" eaLnBrk="1" hangingPunct="1">
              <a:buNone/>
            </a:pPr>
            <a:r>
              <a:rPr lang="ru-RU" sz="1800" dirty="0">
                <a:latin typeface="Bookman Old Style" pitchFamily="18" charset="0"/>
              </a:rPr>
              <a:t> </a:t>
            </a:r>
          </a:p>
          <a:p>
            <a:pPr algn="just" eaLnBrk="1" hangingPunct="1">
              <a:buNone/>
            </a:pPr>
            <a:r>
              <a:rPr lang="en-US" sz="1800" dirty="0">
                <a:latin typeface="Bookman Old Style" pitchFamily="18" charset="0"/>
              </a:rPr>
              <a:t>     </a:t>
            </a:r>
            <a:r>
              <a:rPr lang="en-US" sz="1800" dirty="0" err="1">
                <a:latin typeface="Bookman Old Style" pitchFamily="18" charset="0"/>
              </a:rPr>
              <a:t>Với</a:t>
            </a:r>
            <a:r>
              <a:rPr lang="en-US" sz="1800" dirty="0">
                <a:latin typeface="Bookman Old Style" pitchFamily="18" charset="0"/>
              </a:rPr>
              <a:t> </a:t>
            </a:r>
            <a:r>
              <a:rPr lang="en-US" sz="1800" dirty="0" err="1">
                <a:latin typeface="Bookman Old Style" pitchFamily="18" charset="0"/>
              </a:rPr>
              <a:t>điều</a:t>
            </a:r>
            <a:r>
              <a:rPr lang="en-US" sz="1800" dirty="0">
                <a:latin typeface="Bookman Old Style" pitchFamily="18" charset="0"/>
              </a:rPr>
              <a:t> </a:t>
            </a:r>
            <a:r>
              <a:rPr lang="en-US" sz="1800" dirty="0" err="1">
                <a:latin typeface="Bookman Old Style" pitchFamily="18" charset="0"/>
              </a:rPr>
              <a:t>kiện</a:t>
            </a:r>
            <a:r>
              <a:rPr lang="en-US" sz="1800" dirty="0">
                <a:latin typeface="Bookman Old Style" pitchFamily="18" charset="0"/>
              </a:rPr>
              <a:t> P:</a:t>
            </a:r>
            <a:endParaRPr lang="ru-RU" sz="1800" b="1" dirty="0">
              <a:latin typeface="Bookman Old Style" pitchFamily="18" charset="0"/>
            </a:endParaRPr>
          </a:p>
          <a:p>
            <a:pPr algn="just" eaLnBrk="1" hangingPunct="1">
              <a:buFont typeface="Wingdings" pitchFamily="2" charset="2"/>
              <a:buChar char="v"/>
            </a:pPr>
            <a:endParaRPr lang="en-US" sz="1800" dirty="0">
              <a:latin typeface="Bookman Old Style" pitchFamily="18" charset="0"/>
            </a:endParaRPr>
          </a:p>
          <a:p>
            <a:pPr algn="just" eaLnBrk="1" hangingPunct="1">
              <a:buFont typeface="Wingdings" pitchFamily="2" charset="2"/>
              <a:buChar char="v"/>
            </a:pPr>
            <a:r>
              <a:rPr lang="en-US" sz="1800" b="1" dirty="0" err="1">
                <a:latin typeface="Bookman Old Style" pitchFamily="18" charset="0"/>
                <a:hlinkClick r:id="rId3" action="ppaction://hlinkfile"/>
              </a:rPr>
              <a:t>Định</a:t>
            </a:r>
            <a:r>
              <a:rPr lang="en-US" sz="1800" b="1" dirty="0">
                <a:latin typeface="Bookman Old Style" pitchFamily="18" charset="0"/>
                <a:hlinkClick r:id="rId3" action="ppaction://hlinkfile"/>
              </a:rPr>
              <a:t> </a:t>
            </a:r>
            <a:r>
              <a:rPr lang="en-US" sz="1800" b="1" dirty="0" err="1">
                <a:latin typeface="Bookman Old Style" pitchFamily="18" charset="0"/>
                <a:hlinkClick r:id="rId3" action="ppaction://hlinkfile"/>
              </a:rPr>
              <a:t>lý</a:t>
            </a:r>
            <a:r>
              <a:rPr lang="en-US" sz="1800" b="1" dirty="0">
                <a:latin typeface="Bookman Old Style" pitchFamily="18" charset="0"/>
                <a:hlinkClick r:id="rId3" action="ppaction://hlinkfile"/>
              </a:rPr>
              <a:t> 1:</a:t>
            </a:r>
            <a:endParaRPr lang="en-US" sz="1800" b="1" dirty="0">
              <a:latin typeface="Bookman Old Style" pitchFamily="18" charset="0"/>
            </a:endParaRPr>
          </a:p>
          <a:p>
            <a:pPr algn="just" eaLnBrk="1" hangingPunct="1">
              <a:buNone/>
            </a:pPr>
            <a:r>
              <a:rPr lang="en-US" sz="1800" dirty="0">
                <a:latin typeface="Bookman Old Style" pitchFamily="18" charset="0"/>
              </a:rPr>
              <a:t>      Cho      </a:t>
            </a:r>
            <a:r>
              <a:rPr lang="en-US" sz="1800" dirty="0" err="1">
                <a:latin typeface="Bookman Old Style" pitchFamily="18" charset="0"/>
              </a:rPr>
              <a:t>tập</a:t>
            </a:r>
            <a:r>
              <a:rPr lang="en-US" sz="1800" dirty="0">
                <a:latin typeface="Bookman Old Style" pitchFamily="18" charset="0"/>
              </a:rPr>
              <a:t> </a:t>
            </a:r>
            <a:r>
              <a:rPr lang="en-US" sz="1800" dirty="0" err="1">
                <a:latin typeface="Bookman Old Style" pitchFamily="18" charset="0"/>
              </a:rPr>
              <a:t>hợp</a:t>
            </a:r>
            <a:r>
              <a:rPr lang="en-US" sz="1800" dirty="0">
                <a:latin typeface="Bookman Old Style" pitchFamily="18" charset="0"/>
              </a:rPr>
              <a:t> </a:t>
            </a:r>
            <a:r>
              <a:rPr lang="en-US" sz="1800" dirty="0" err="1">
                <a:latin typeface="Bookman Old Style" pitchFamily="18" charset="0"/>
              </a:rPr>
              <a:t>được</a:t>
            </a:r>
            <a:r>
              <a:rPr lang="en-US" sz="1800" dirty="0">
                <a:latin typeface="Bookman Old Style" pitchFamily="18" charset="0"/>
              </a:rPr>
              <a:t> </a:t>
            </a:r>
            <a:r>
              <a:rPr lang="en-US" sz="1800" dirty="0" err="1">
                <a:latin typeface="Bookman Old Style" pitchFamily="18" charset="0"/>
              </a:rPr>
              <a:t>hình</a:t>
            </a:r>
            <a:r>
              <a:rPr lang="en-US" sz="1800" dirty="0">
                <a:latin typeface="Bookman Old Style" pitchFamily="18" charset="0"/>
              </a:rPr>
              <a:t> </a:t>
            </a:r>
            <a:r>
              <a:rPr lang="en-US" sz="1800" dirty="0" err="1">
                <a:latin typeface="Bookman Old Style" pitchFamily="18" charset="0"/>
              </a:rPr>
              <a:t>thành</a:t>
            </a:r>
            <a:r>
              <a:rPr lang="en-US" sz="1800" dirty="0">
                <a:latin typeface="Bookman Old Style" pitchFamily="18" charset="0"/>
              </a:rPr>
              <a:t> </a:t>
            </a:r>
            <a:r>
              <a:rPr lang="en-US" sz="1800" dirty="0" err="1">
                <a:latin typeface="Bookman Old Style" pitchFamily="18" charset="0"/>
              </a:rPr>
              <a:t>từ</a:t>
            </a:r>
            <a:r>
              <a:rPr lang="en-US" sz="1800" dirty="0">
                <a:latin typeface="Bookman Old Style" pitchFamily="18" charset="0"/>
              </a:rPr>
              <a:t>          </a:t>
            </a:r>
            <a:r>
              <a:rPr lang="en-US" sz="1800" dirty="0" err="1">
                <a:latin typeface="Bookman Old Style" pitchFamily="18" charset="0"/>
              </a:rPr>
              <a:t>và</a:t>
            </a:r>
            <a:r>
              <a:rPr lang="en-US" sz="1800" dirty="0">
                <a:latin typeface="Bookman Old Style" pitchFamily="18" charset="0"/>
              </a:rPr>
              <a:t> </a:t>
            </a:r>
            <a:r>
              <a:rPr lang="en-US" sz="1800" dirty="0" err="1">
                <a:latin typeface="Bookman Old Style" pitchFamily="18" charset="0"/>
              </a:rPr>
              <a:t>điều</a:t>
            </a:r>
            <a:r>
              <a:rPr lang="en-US" sz="1800" dirty="0">
                <a:latin typeface="Bookman Old Style" pitchFamily="18" charset="0"/>
              </a:rPr>
              <a:t> </a:t>
            </a:r>
            <a:r>
              <a:rPr lang="en-US" sz="1800" dirty="0" err="1">
                <a:latin typeface="Bookman Old Style" pitchFamily="18" charset="0"/>
              </a:rPr>
              <a:t>kiện</a:t>
            </a:r>
            <a:r>
              <a:rPr lang="en-US" sz="1800" dirty="0">
                <a:latin typeface="Bookman Old Style" pitchFamily="18" charset="0"/>
              </a:rPr>
              <a:t> </a:t>
            </a:r>
            <a:r>
              <a:rPr lang="en-US" sz="1800" dirty="0" err="1">
                <a:latin typeface="Bookman Old Style" pitchFamily="18" charset="0"/>
              </a:rPr>
              <a:t>ràng</a:t>
            </a:r>
            <a:r>
              <a:rPr lang="en-US" sz="1800" dirty="0">
                <a:latin typeface="Bookman Old Style" pitchFamily="18" charset="0"/>
              </a:rPr>
              <a:t> </a:t>
            </a:r>
            <a:r>
              <a:rPr lang="en-US" sz="1800" dirty="0" err="1">
                <a:latin typeface="Bookman Old Style" pitchFamily="18" charset="0"/>
              </a:rPr>
              <a:t>buộc</a:t>
            </a:r>
            <a:r>
              <a:rPr lang="en-US" sz="1800" dirty="0">
                <a:latin typeface="Bookman Old Style" pitchFamily="18" charset="0"/>
              </a:rPr>
              <a:t> </a:t>
            </a:r>
            <a:r>
              <a:rPr lang="en-US" sz="1800" dirty="0" err="1">
                <a:latin typeface="Bookman Old Style" pitchFamily="18" charset="0"/>
              </a:rPr>
              <a:t>tuyến</a:t>
            </a:r>
            <a:r>
              <a:rPr lang="en-US" sz="1800" dirty="0">
                <a:latin typeface="Bookman Old Style" pitchFamily="18" charset="0"/>
              </a:rPr>
              <a:t> </a:t>
            </a:r>
            <a:r>
              <a:rPr lang="en-US" sz="1800" dirty="0" err="1">
                <a:latin typeface="Bookman Old Style" pitchFamily="18" charset="0"/>
              </a:rPr>
              <a:t>tính</a:t>
            </a:r>
            <a:r>
              <a:rPr lang="en-US" sz="1800" dirty="0">
                <a:latin typeface="Bookman Old Style" pitchFamily="18" charset="0"/>
              </a:rPr>
              <a:t>  G: </a:t>
            </a:r>
          </a:p>
          <a:p>
            <a:pPr algn="just" eaLnBrk="1" hangingPunct="1">
              <a:spcBef>
                <a:spcPct val="0"/>
              </a:spcBef>
              <a:buFontTx/>
              <a:buNone/>
            </a:pPr>
            <a:r>
              <a:rPr lang="ru-RU" sz="1800" dirty="0">
                <a:latin typeface="Bookman Old Style" pitchFamily="18" charset="0"/>
              </a:rPr>
              <a:t>     </a:t>
            </a:r>
          </a:p>
          <a:p>
            <a:pPr algn="just" eaLnBrk="1" hangingPunct="1">
              <a:spcBef>
                <a:spcPct val="0"/>
              </a:spcBef>
              <a:buFontTx/>
              <a:buNone/>
            </a:pPr>
            <a:r>
              <a:rPr lang="ru-RU" sz="1800" dirty="0">
                <a:latin typeface="Bookman Old Style" pitchFamily="18" charset="0"/>
              </a:rPr>
              <a:t>   </a:t>
            </a:r>
          </a:p>
          <a:p>
            <a:pPr algn="just" eaLnBrk="1" hangingPunct="1">
              <a:spcBef>
                <a:spcPct val="0"/>
              </a:spcBef>
              <a:buFontTx/>
              <a:buNone/>
            </a:pPr>
            <a:r>
              <a:rPr lang="ru-RU" sz="1800" dirty="0">
                <a:latin typeface="Bookman Old Style" pitchFamily="18" charset="0"/>
              </a:rPr>
              <a:t>    </a:t>
            </a:r>
            <a:endParaRPr lang="en-US" sz="1800" dirty="0">
              <a:latin typeface="Bookman Old Style" pitchFamily="18" charset="0"/>
            </a:endParaRPr>
          </a:p>
          <a:p>
            <a:pPr algn="just" eaLnBrk="1" hangingPunct="1">
              <a:spcBef>
                <a:spcPct val="0"/>
              </a:spcBef>
              <a:buFontTx/>
              <a:buNone/>
            </a:pPr>
            <a:r>
              <a:rPr lang="en-US" sz="1800" dirty="0">
                <a:latin typeface="Bookman Old Style" pitchFamily="18" charset="0"/>
              </a:rPr>
              <a:t>     </a:t>
            </a:r>
            <a:r>
              <a:rPr lang="en-US" sz="1800" dirty="0" err="1">
                <a:latin typeface="Bookman Old Style" pitchFamily="18" charset="0"/>
              </a:rPr>
              <a:t>Nếu</a:t>
            </a:r>
            <a:r>
              <a:rPr lang="en-US" sz="1800" dirty="0">
                <a:latin typeface="Bookman Old Style" pitchFamily="18" charset="0"/>
              </a:rPr>
              <a:t> </a:t>
            </a:r>
            <a:r>
              <a:rPr lang="en-US" sz="1800" dirty="0" err="1">
                <a:latin typeface="Bookman Old Style" pitchFamily="18" charset="0"/>
              </a:rPr>
              <a:t>tập</a:t>
            </a:r>
            <a:r>
              <a:rPr lang="en-US" sz="1800" dirty="0">
                <a:latin typeface="Bookman Old Style" pitchFamily="18" charset="0"/>
              </a:rPr>
              <a:t> </a:t>
            </a:r>
            <a:r>
              <a:rPr lang="ru-RU" sz="1800" dirty="0">
                <a:latin typeface="Bookman Old Style" pitchFamily="18" charset="0"/>
              </a:rPr>
              <a:t>      </a:t>
            </a:r>
            <a:r>
              <a:rPr lang="en-US" sz="1800" dirty="0">
                <a:latin typeface="Bookman Old Style" pitchFamily="18" charset="0"/>
              </a:rPr>
              <a:t>   </a:t>
            </a:r>
            <a:r>
              <a:rPr lang="en-US" sz="1800" dirty="0" err="1">
                <a:latin typeface="Bookman Old Style" pitchFamily="18" charset="0"/>
              </a:rPr>
              <a:t>có</a:t>
            </a:r>
            <a:r>
              <a:rPr lang="en-US" sz="1800" dirty="0">
                <a:latin typeface="Bookman Old Style" pitchFamily="18" charset="0"/>
              </a:rPr>
              <a:t>      </a:t>
            </a:r>
            <a:r>
              <a:rPr lang="en-US" sz="1800" dirty="0" err="1">
                <a:latin typeface="Bookman Old Style" pitchFamily="18" charset="0"/>
              </a:rPr>
              <a:t>điểm</a:t>
            </a:r>
            <a:r>
              <a:rPr lang="en-US" sz="1800" dirty="0">
                <a:latin typeface="Bookman Old Style" pitchFamily="18" charset="0"/>
              </a:rPr>
              <a:t> </a:t>
            </a:r>
            <a:r>
              <a:rPr lang="en-US" sz="1800" dirty="0" err="1">
                <a:latin typeface="Bookman Old Style" pitchFamily="18" charset="0"/>
              </a:rPr>
              <a:t>biên</a:t>
            </a:r>
            <a:r>
              <a:rPr lang="ru-RU" sz="1800" dirty="0">
                <a:latin typeface="Bookman Old Style" pitchFamily="18" charset="0"/>
              </a:rPr>
              <a:t> </a:t>
            </a:r>
            <a:r>
              <a:rPr lang="en-US" sz="1800" dirty="0">
                <a:latin typeface="Bookman Old Style" pitchFamily="18" charset="0"/>
              </a:rPr>
              <a:t>                                         </a:t>
            </a:r>
            <a:r>
              <a:rPr lang="ru-RU" sz="1800" dirty="0">
                <a:latin typeface="Bookman Old Style" pitchFamily="18" charset="0"/>
              </a:rPr>
              <a:t>, </a:t>
            </a:r>
            <a:r>
              <a:rPr lang="en-US" sz="1800" dirty="0">
                <a:latin typeface="Bookman Old Style" pitchFamily="18" charset="0"/>
              </a:rPr>
              <a:t>  </a:t>
            </a:r>
            <a:r>
              <a:rPr lang="en-US" sz="1800" dirty="0" err="1">
                <a:latin typeface="Bookman Old Style" pitchFamily="18" charset="0"/>
              </a:rPr>
              <a:t>thì</a:t>
            </a:r>
            <a:r>
              <a:rPr lang="en-US" sz="1800" dirty="0">
                <a:latin typeface="Bookman Old Style" pitchFamily="18" charset="0"/>
              </a:rPr>
              <a:t>    </a:t>
            </a:r>
            <a:r>
              <a:rPr lang="en-US" sz="1800" dirty="0" err="1">
                <a:latin typeface="Bookman Old Style" pitchFamily="18" charset="0"/>
              </a:rPr>
              <a:t>giá</a:t>
            </a:r>
            <a:r>
              <a:rPr lang="en-US" sz="1800" dirty="0">
                <a:latin typeface="Bookman Old Style" pitchFamily="18" charset="0"/>
              </a:rPr>
              <a:t> </a:t>
            </a:r>
            <a:r>
              <a:rPr lang="en-US" sz="1800" dirty="0" err="1">
                <a:latin typeface="Bookman Old Style" pitchFamily="18" charset="0"/>
              </a:rPr>
              <a:t>trị</a:t>
            </a:r>
            <a:r>
              <a:rPr lang="en-US" sz="1800" dirty="0">
                <a:latin typeface="Bookman Old Style" pitchFamily="18" charset="0"/>
              </a:rPr>
              <a:t>            </a:t>
            </a:r>
            <a:r>
              <a:rPr lang="en-US" sz="1800" dirty="0" err="1">
                <a:latin typeface="Bookman Old Style" pitchFamily="18" charset="0"/>
              </a:rPr>
              <a:t>trong</a:t>
            </a:r>
            <a:r>
              <a:rPr lang="en-US" sz="1800" dirty="0">
                <a:latin typeface="Bookman Old Style" pitchFamily="18" charset="0"/>
              </a:rPr>
              <a:t> </a:t>
            </a:r>
            <a:r>
              <a:rPr lang="en-US" sz="1800" dirty="0" err="1">
                <a:latin typeface="Bookman Old Style" pitchFamily="18" charset="0"/>
              </a:rPr>
              <a:t>bài</a:t>
            </a:r>
            <a:r>
              <a:rPr lang="en-US" sz="1800" dirty="0">
                <a:latin typeface="Bookman Old Style" pitchFamily="18" charset="0"/>
              </a:rPr>
              <a:t> </a:t>
            </a:r>
            <a:r>
              <a:rPr lang="en-US" sz="1800" dirty="0" err="1">
                <a:latin typeface="Bookman Old Style" pitchFamily="18" charset="0"/>
              </a:rPr>
              <a:t>toán</a:t>
            </a:r>
            <a:r>
              <a:rPr lang="en-US" sz="1800" dirty="0">
                <a:latin typeface="Bookman Old Style" pitchFamily="18" charset="0"/>
              </a:rPr>
              <a:t> 1 </a:t>
            </a:r>
            <a:r>
              <a:rPr lang="en-US" sz="1800" dirty="0" err="1">
                <a:latin typeface="Bookman Old Style" pitchFamily="18" charset="0"/>
              </a:rPr>
              <a:t>được</a:t>
            </a:r>
            <a:r>
              <a:rPr lang="en-US" sz="1800" dirty="0">
                <a:latin typeface="Bookman Old Style" pitchFamily="18" charset="0"/>
              </a:rPr>
              <a:t> </a:t>
            </a:r>
            <a:r>
              <a:rPr lang="en-US" sz="1800" dirty="0" err="1">
                <a:latin typeface="Bookman Old Style" pitchFamily="18" charset="0"/>
              </a:rPr>
              <a:t>tính</a:t>
            </a:r>
            <a:r>
              <a:rPr lang="en-US" sz="1800" dirty="0">
                <a:latin typeface="Bookman Old Style" pitchFamily="18" charset="0"/>
              </a:rPr>
              <a:t>: </a:t>
            </a:r>
            <a:endParaRPr lang="ru-RU" sz="1800" dirty="0">
              <a:latin typeface="Bookman Old Style" pitchFamily="18" charset="0"/>
            </a:endParaRPr>
          </a:p>
          <a:p>
            <a:pPr algn="just" eaLnBrk="1" hangingPunct="1">
              <a:buFont typeface="Wingdings" pitchFamily="2" charset="2"/>
              <a:buChar char="v"/>
            </a:pPr>
            <a:endParaRPr lang="ru-RU" sz="1800" dirty="0">
              <a:latin typeface="Bookman Old Style" pitchFamily="18" charset="0"/>
            </a:endParaRPr>
          </a:p>
          <a:p>
            <a:pPr eaLnBrk="1" hangingPunct="1"/>
            <a:endParaRPr lang="en-US" sz="1800" dirty="0"/>
          </a:p>
        </p:txBody>
      </p:sp>
      <p:sp>
        <p:nvSpPr>
          <p:cNvPr id="6155" name="Slide Number Placeholder 5"/>
          <p:cNvSpPr>
            <a:spLocks noGrp="1"/>
          </p:cNvSpPr>
          <p:nvPr>
            <p:ph type="sldNum" sz="quarter" idx="10"/>
          </p:nvPr>
        </p:nvSpPr>
        <p:spPr>
          <a:noFill/>
        </p:spPr>
        <p:txBody>
          <a:bodyPr/>
          <a:lstStyle/>
          <a:p>
            <a:fld id="{CF3D8453-76AD-419F-B013-EDF49635A082}" type="slidenum">
              <a:rPr lang="ru-RU"/>
              <a:pPr/>
              <a:t>27</a:t>
            </a:fld>
            <a:endParaRPr lang="ru-RU"/>
          </a:p>
        </p:txBody>
      </p:sp>
      <p:graphicFrame>
        <p:nvGraphicFramePr>
          <p:cNvPr id="6147" name="Object 6"/>
          <p:cNvGraphicFramePr>
            <a:graphicFrameLocks noChangeAspect="1"/>
          </p:cNvGraphicFramePr>
          <p:nvPr/>
        </p:nvGraphicFramePr>
        <p:xfrm>
          <a:off x="1371600" y="3048000"/>
          <a:ext cx="360362" cy="357187"/>
        </p:xfrm>
        <a:graphic>
          <a:graphicData uri="http://schemas.openxmlformats.org/presentationml/2006/ole">
            <mc:AlternateContent xmlns:mc="http://schemas.openxmlformats.org/markup-compatibility/2006">
              <mc:Choice xmlns:v="urn:schemas-microsoft-com:vml" Requires="v">
                <p:oleObj spid="_x0000_s43763" name="Equation" r:id="rId4" imgW="228600" imgH="291960" progId="Equation.3">
                  <p:embed/>
                </p:oleObj>
              </mc:Choice>
              <mc:Fallback>
                <p:oleObj name="Equation" r:id="rId4" imgW="228600" imgH="2919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048000"/>
                        <a:ext cx="360362"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7"/>
          <p:cNvGraphicFramePr>
            <a:graphicFrameLocks noChangeAspect="1"/>
          </p:cNvGraphicFramePr>
          <p:nvPr/>
        </p:nvGraphicFramePr>
        <p:xfrm>
          <a:off x="5105400" y="3048000"/>
          <a:ext cx="647700" cy="358775"/>
        </p:xfrm>
        <a:graphic>
          <a:graphicData uri="http://schemas.openxmlformats.org/presentationml/2006/ole">
            <mc:AlternateContent xmlns:mc="http://schemas.openxmlformats.org/markup-compatibility/2006">
              <mc:Choice xmlns:v="urn:schemas-microsoft-com:vml" Requires="v">
                <p:oleObj spid="_x0000_s43764" name="Equation" r:id="rId6" imgW="393480" imgH="203040" progId="Equation.3">
                  <p:embed/>
                </p:oleObj>
              </mc:Choice>
              <mc:Fallback>
                <p:oleObj name="Equation" r:id="rId6" imgW="393480" imgH="2030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048000"/>
                        <a:ext cx="6477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ChangeAspect="1"/>
          </p:cNvGraphicFramePr>
          <p:nvPr/>
        </p:nvGraphicFramePr>
        <p:xfrm>
          <a:off x="1828800" y="3810000"/>
          <a:ext cx="6324600" cy="304800"/>
        </p:xfrm>
        <a:graphic>
          <a:graphicData uri="http://schemas.openxmlformats.org/presentationml/2006/ole">
            <mc:AlternateContent xmlns:mc="http://schemas.openxmlformats.org/markup-compatibility/2006">
              <mc:Choice xmlns:v="urn:schemas-microsoft-com:vml" Requires="v">
                <p:oleObj spid="_x0000_s43765" name="Equation" r:id="rId8" imgW="4736880" imgH="317160" progId="Equation.3">
                  <p:embed/>
                </p:oleObj>
              </mc:Choice>
              <mc:Fallback>
                <p:oleObj name="Equation" r:id="rId8" imgW="4736880" imgH="31716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810000"/>
                        <a:ext cx="63246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9"/>
          <p:cNvGraphicFramePr>
            <a:graphicFrameLocks noChangeAspect="1"/>
          </p:cNvGraphicFramePr>
          <p:nvPr/>
        </p:nvGraphicFramePr>
        <p:xfrm>
          <a:off x="1752600" y="4419600"/>
          <a:ext cx="433387" cy="431800"/>
        </p:xfrm>
        <a:graphic>
          <a:graphicData uri="http://schemas.openxmlformats.org/presentationml/2006/ole">
            <mc:AlternateContent xmlns:mc="http://schemas.openxmlformats.org/markup-compatibility/2006">
              <mc:Choice xmlns:v="urn:schemas-microsoft-com:vml" Requires="v">
                <p:oleObj spid="_x0000_s43766" name="Equation" r:id="rId10" imgW="228600" imgH="291960" progId="Equation.3">
                  <p:embed/>
                </p:oleObj>
              </mc:Choice>
              <mc:Fallback>
                <p:oleObj name="Equation" r:id="rId10" imgW="228600" imgH="29196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4419600"/>
                        <a:ext cx="4333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10"/>
          <p:cNvGraphicFramePr>
            <a:graphicFrameLocks noChangeAspect="1"/>
          </p:cNvGraphicFramePr>
          <p:nvPr/>
        </p:nvGraphicFramePr>
        <p:xfrm>
          <a:off x="2667000" y="4495800"/>
          <a:ext cx="385763" cy="241300"/>
        </p:xfrm>
        <a:graphic>
          <a:graphicData uri="http://schemas.openxmlformats.org/presentationml/2006/ole">
            <mc:AlternateContent xmlns:mc="http://schemas.openxmlformats.org/markup-compatibility/2006">
              <mc:Choice xmlns:v="urn:schemas-microsoft-com:vml" Requires="v">
                <p:oleObj spid="_x0000_s43767" name="Equation" r:id="rId12" imgW="203040" imgH="164880" progId="Equation.3">
                  <p:embed/>
                </p:oleObj>
              </mc:Choice>
              <mc:Fallback>
                <p:oleObj name="Equation" r:id="rId12" imgW="203040" imgH="16488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4495800"/>
                        <a:ext cx="385763"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12"/>
          <p:cNvGraphicFramePr>
            <a:graphicFrameLocks noChangeAspect="1"/>
          </p:cNvGraphicFramePr>
          <p:nvPr/>
        </p:nvGraphicFramePr>
        <p:xfrm>
          <a:off x="4267200" y="4343400"/>
          <a:ext cx="3024187" cy="433388"/>
        </p:xfrm>
        <a:graphic>
          <a:graphicData uri="http://schemas.openxmlformats.org/presentationml/2006/ole">
            <mc:AlternateContent xmlns:mc="http://schemas.openxmlformats.org/markup-compatibility/2006">
              <mc:Choice xmlns:v="urn:schemas-microsoft-com:vml" Requires="v">
                <p:oleObj spid="_x0000_s43768" name="Equation" r:id="rId14" imgW="1777680" imgH="228600" progId="Equation.3">
                  <p:embed/>
                </p:oleObj>
              </mc:Choice>
              <mc:Fallback>
                <p:oleObj name="Equation" r:id="rId14" imgW="1777680" imgH="22860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67200" y="4343400"/>
                        <a:ext cx="302418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12"/>
          <p:cNvGraphicFramePr>
            <a:graphicFrameLocks noChangeAspect="1"/>
          </p:cNvGraphicFramePr>
          <p:nvPr/>
        </p:nvGraphicFramePr>
        <p:xfrm>
          <a:off x="1600200" y="5181600"/>
          <a:ext cx="5715000" cy="504825"/>
        </p:xfrm>
        <a:graphic>
          <a:graphicData uri="http://schemas.openxmlformats.org/presentationml/2006/ole">
            <mc:AlternateContent xmlns:mc="http://schemas.openxmlformats.org/markup-compatibility/2006">
              <mc:Choice xmlns:v="urn:schemas-microsoft-com:vml" Requires="v">
                <p:oleObj spid="_x0000_s43769" name="Equation" r:id="rId16" imgW="3200400" imgH="380880" progId="Equation.3">
                  <p:embed/>
                </p:oleObj>
              </mc:Choice>
              <mc:Fallback>
                <p:oleObj name="Equation" r:id="rId16" imgW="3200400" imgH="38088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00200" y="5181600"/>
                        <a:ext cx="57150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9" name="Object 2"/>
          <p:cNvGraphicFramePr>
            <a:graphicFrameLocks noChangeAspect="1"/>
          </p:cNvGraphicFramePr>
          <p:nvPr>
            <p:extLst>
              <p:ext uri="{D42A27DB-BD31-4B8C-83A1-F6EECF244321}">
                <p14:modId xmlns:p14="http://schemas.microsoft.com/office/powerpoint/2010/main" val="1922454061"/>
              </p:ext>
            </p:extLst>
          </p:nvPr>
        </p:nvGraphicFramePr>
        <p:xfrm>
          <a:off x="2705100" y="1279525"/>
          <a:ext cx="5638800" cy="947738"/>
        </p:xfrm>
        <a:graphic>
          <a:graphicData uri="http://schemas.openxmlformats.org/presentationml/2006/ole">
            <mc:AlternateContent xmlns:mc="http://schemas.openxmlformats.org/markup-compatibility/2006">
              <mc:Choice xmlns:v="urn:schemas-microsoft-com:vml" Requires="v">
                <p:oleObj spid="_x0000_s43770" name="Equation" r:id="rId18" imgW="3657600" imgH="533160" progId="Equation.DSMT4">
                  <p:embed/>
                </p:oleObj>
              </mc:Choice>
              <mc:Fallback>
                <p:oleObj name="Equation" r:id="rId18" imgW="3657600" imgH="533160" progId="Equation.DSMT4">
                  <p:embed/>
                  <p:pic>
                    <p:nvPicPr>
                      <p:cNvPr id="0" name="Object 2"/>
                      <p:cNvPicPr>
                        <a:picLocks noChangeAspect="1" noChangeArrowheads="1"/>
                      </p:cNvPicPr>
                      <p:nvPr/>
                    </p:nvPicPr>
                    <p:blipFill>
                      <a:blip r:embed="rId19"/>
                      <a:srcRect/>
                      <a:stretch>
                        <a:fillRect/>
                      </a:stretch>
                    </p:blipFill>
                    <p:spPr bwMode="auto">
                      <a:xfrm>
                        <a:off x="2705100" y="1279525"/>
                        <a:ext cx="5638800"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20" name="Object 1"/>
          <p:cNvGraphicFramePr>
            <a:graphicFrameLocks noChangeAspect="1"/>
          </p:cNvGraphicFramePr>
          <p:nvPr/>
        </p:nvGraphicFramePr>
        <p:xfrm>
          <a:off x="2667000" y="2133600"/>
          <a:ext cx="4267200" cy="685800"/>
        </p:xfrm>
        <a:graphic>
          <a:graphicData uri="http://schemas.openxmlformats.org/presentationml/2006/ole">
            <mc:AlternateContent xmlns:mc="http://schemas.openxmlformats.org/markup-compatibility/2006">
              <mc:Choice xmlns:v="urn:schemas-microsoft-com:vml" Requires="v">
                <p:oleObj spid="_x0000_s43771" name="Equation" r:id="rId20" imgW="2705100" imgH="469900" progId="Equation.DSMT4">
                  <p:embed/>
                </p:oleObj>
              </mc:Choice>
              <mc:Fallback>
                <p:oleObj name="Equation" r:id="rId20" imgW="2705100" imgH="469900" progId="Equation.DSMT4">
                  <p:embed/>
                  <p:pic>
                    <p:nvPicPr>
                      <p:cNvPr id="0" name="Object 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67000" y="2133600"/>
                        <a:ext cx="4267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22" name="Object 2"/>
          <p:cNvGraphicFramePr>
            <a:graphicFrameLocks noChangeAspect="1"/>
          </p:cNvGraphicFramePr>
          <p:nvPr/>
        </p:nvGraphicFramePr>
        <p:xfrm>
          <a:off x="990601" y="4751631"/>
          <a:ext cx="685799" cy="326781"/>
        </p:xfrm>
        <a:graphic>
          <a:graphicData uri="http://schemas.openxmlformats.org/presentationml/2006/ole">
            <mc:AlternateContent xmlns:mc="http://schemas.openxmlformats.org/markup-compatibility/2006">
              <mc:Choice xmlns:v="urn:schemas-microsoft-com:vml" Requires="v">
                <p:oleObj spid="_x0000_s43772" name="Equation" r:id="rId22" imgW="660240" imgH="241200" progId="Equation.DSMT4">
                  <p:embed/>
                </p:oleObj>
              </mc:Choice>
              <mc:Fallback>
                <p:oleObj name="Equation" r:id="rId22" imgW="660240" imgH="241200" progId="Equation.DSMT4">
                  <p:embed/>
                  <p:pic>
                    <p:nvPicPr>
                      <p:cNvPr id="0" name="Picture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90601" y="4751631"/>
                        <a:ext cx="685799" cy="326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3"/>
          <p:cNvSpPr>
            <a:spLocks noGrp="1" noChangeArrowheads="1"/>
          </p:cNvSpPr>
          <p:nvPr>
            <p:ph type="body" sz="half" idx="1"/>
          </p:nvPr>
        </p:nvSpPr>
        <p:spPr>
          <a:xfrm>
            <a:off x="250825" y="1219200"/>
            <a:ext cx="8424863" cy="5522913"/>
          </a:xfrm>
        </p:spPr>
        <p:txBody>
          <a:bodyPr/>
          <a:lstStyle/>
          <a:p>
            <a:pPr algn="just" eaLnBrk="1" hangingPunct="1">
              <a:buFont typeface="Wingdings" pitchFamily="2" charset="2"/>
              <a:buChar char="v"/>
            </a:pPr>
            <a:r>
              <a:rPr lang="en-US" sz="2800" dirty="0" err="1">
                <a:latin typeface="Bookman Old Style" pitchFamily="18" charset="0"/>
                <a:hlinkClick r:id="rId3" action="ppaction://hlinkfile"/>
              </a:rPr>
              <a:t>Thiếu</a:t>
            </a:r>
            <a:r>
              <a:rPr lang="en-US" sz="2800" dirty="0">
                <a:latin typeface="Bookman Old Style" pitchFamily="18" charset="0"/>
                <a:hlinkClick r:id="rId3" action="ppaction://hlinkfile"/>
              </a:rPr>
              <a:t> </a:t>
            </a:r>
            <a:r>
              <a:rPr lang="en-US" sz="2800" dirty="0" err="1">
                <a:latin typeface="Bookman Old Style" pitchFamily="18" charset="0"/>
                <a:hlinkClick r:id="rId3" action="ppaction://hlinkfile"/>
              </a:rPr>
              <a:t>hoàn</a:t>
            </a:r>
            <a:r>
              <a:rPr lang="en-US" sz="2800" dirty="0">
                <a:latin typeface="Bookman Old Style" pitchFamily="18" charset="0"/>
                <a:hlinkClick r:id="rId3" action="ppaction://hlinkfile"/>
              </a:rPr>
              <a:t> </a:t>
            </a:r>
            <a:r>
              <a:rPr lang="en-US" sz="2800" dirty="0" err="1">
                <a:latin typeface="Bookman Old Style" pitchFamily="18" charset="0"/>
                <a:hlinkClick r:id="rId3" action="ppaction://hlinkfile"/>
              </a:rPr>
              <a:t>toàn</a:t>
            </a:r>
            <a:r>
              <a:rPr lang="en-US" sz="2800" dirty="0">
                <a:latin typeface="Bookman Old Style" pitchFamily="18" charset="0"/>
                <a:hlinkClick r:id="rId3" action="ppaction://hlinkfile"/>
              </a:rPr>
              <a:t> </a:t>
            </a:r>
            <a:r>
              <a:rPr lang="en-US" sz="2800" dirty="0" err="1">
                <a:latin typeface="Bookman Old Style" pitchFamily="18" charset="0"/>
                <a:hlinkClick r:id="rId3" action="ppaction://hlinkfile"/>
              </a:rPr>
              <a:t>t</a:t>
            </a:r>
            <a:r>
              <a:rPr lang="en-US" sz="2400" b="1" dirty="0" err="1">
                <a:latin typeface="Bookman Old Style" pitchFamily="18" charset="0"/>
                <a:hlinkClick r:id="rId3" action="ppaction://hlinkfile"/>
              </a:rPr>
              <a:t>hông</a:t>
            </a:r>
            <a:r>
              <a:rPr lang="en-US" sz="2400" b="1" dirty="0">
                <a:latin typeface="Bookman Old Style" pitchFamily="18" charset="0"/>
                <a:hlinkClick r:id="rId3" action="ppaction://hlinkfile"/>
              </a:rPr>
              <a:t> tin </a:t>
            </a:r>
            <a:r>
              <a:rPr lang="en-US" sz="2400" b="1" dirty="0" err="1">
                <a:latin typeface="Bookman Old Style" pitchFamily="18" charset="0"/>
                <a:hlinkClick r:id="rId3" action="ppaction://hlinkfile"/>
              </a:rPr>
              <a:t>về</a:t>
            </a:r>
            <a:r>
              <a:rPr lang="en-US" sz="2400" b="1" dirty="0">
                <a:latin typeface="Bookman Old Style" pitchFamily="18" charset="0"/>
                <a:hlinkClick r:id="rId3" action="ppaction://hlinkfile"/>
              </a:rPr>
              <a:t> </a:t>
            </a:r>
            <a:r>
              <a:rPr lang="en-US" sz="2400" b="1" dirty="0" err="1">
                <a:latin typeface="Bookman Old Style" pitchFamily="18" charset="0"/>
                <a:hlinkClick r:id="rId3" action="ppaction://hlinkfile"/>
              </a:rPr>
              <a:t>các</a:t>
            </a:r>
            <a:r>
              <a:rPr lang="en-US" sz="2400" b="1" dirty="0">
                <a:latin typeface="Bookman Old Style" pitchFamily="18" charset="0"/>
                <a:hlinkClick r:id="rId3" action="ppaction://hlinkfile"/>
              </a:rPr>
              <a:t> </a:t>
            </a:r>
            <a:r>
              <a:rPr lang="en-US" sz="2400" b="1" dirty="0" err="1">
                <a:latin typeface="Bookman Old Style" pitchFamily="18" charset="0"/>
                <a:hlinkClick r:id="rId3" action="ppaction://hlinkfile"/>
              </a:rPr>
              <a:t>tiêu</a:t>
            </a:r>
            <a:r>
              <a:rPr lang="en-US" sz="2400" b="1" dirty="0">
                <a:latin typeface="Bookman Old Style" pitchFamily="18" charset="0"/>
                <a:hlinkClick r:id="rId3" action="ppaction://hlinkfile"/>
              </a:rPr>
              <a:t> </a:t>
            </a:r>
            <a:r>
              <a:rPr lang="en-US" sz="2400" b="1" dirty="0" err="1">
                <a:latin typeface="Bookman Old Style" pitchFamily="18" charset="0"/>
                <a:hlinkClick r:id="rId3" action="ppaction://hlinkfile"/>
              </a:rPr>
              <a:t>chí</a:t>
            </a:r>
            <a:r>
              <a:rPr lang="ru-RU" sz="2400" b="1" dirty="0">
                <a:latin typeface="Bookman Old Style" pitchFamily="18" charset="0"/>
                <a:hlinkClick r:id="rId3" action="ppaction://hlinkfile"/>
              </a:rPr>
              <a:t>.</a:t>
            </a:r>
            <a:r>
              <a:rPr lang="en-US" sz="2400" b="1" dirty="0">
                <a:latin typeface="Bookman Old Style" pitchFamily="18" charset="0"/>
                <a:hlinkClick r:id="rId3" action="ppaction://hlinkfile"/>
              </a:rPr>
              <a:t>    </a:t>
            </a:r>
            <a:r>
              <a:rPr lang="en-US" sz="2400" dirty="0" err="1">
                <a:latin typeface="Bookman Old Style" pitchFamily="18" charset="0"/>
                <a:hlinkClick r:id="rId3" action="ppaction://hlinkfile"/>
              </a:rPr>
              <a:t>Nghiệm</a:t>
            </a:r>
            <a:r>
              <a:rPr lang="en-US" sz="2400" dirty="0">
                <a:latin typeface="Bookman Old Style" pitchFamily="18" charset="0"/>
                <a:hlinkClick r:id="rId3" action="ppaction://hlinkfile"/>
              </a:rPr>
              <a:t> </a:t>
            </a:r>
            <a:r>
              <a:rPr lang="en-US" sz="2400" dirty="0" err="1">
                <a:latin typeface="Bookman Old Style" pitchFamily="18" charset="0"/>
                <a:hlinkClick r:id="rId3" action="ppaction://hlinkfile"/>
              </a:rPr>
              <a:t>tối</a:t>
            </a:r>
            <a:r>
              <a:rPr lang="en-US" sz="2400" dirty="0">
                <a:latin typeface="Bookman Old Style" pitchFamily="18" charset="0"/>
                <a:hlinkClick r:id="rId3" action="ppaction://hlinkfile"/>
              </a:rPr>
              <a:t> </a:t>
            </a:r>
            <a:r>
              <a:rPr lang="en-US" sz="2400" dirty="0" err="1">
                <a:latin typeface="Bookman Old Style" pitchFamily="18" charset="0"/>
                <a:hlinkClick r:id="rId3" action="ppaction://hlinkfile"/>
              </a:rPr>
              <a:t>ưu</a:t>
            </a:r>
            <a:r>
              <a:rPr lang="en-US" sz="2400" dirty="0">
                <a:latin typeface="Bookman Old Style" pitchFamily="18" charset="0"/>
                <a:hlinkClick r:id="rId3" action="ppaction://hlinkfile"/>
              </a:rPr>
              <a:t> </a:t>
            </a:r>
            <a:r>
              <a:rPr lang="en-US" sz="2400" dirty="0" err="1">
                <a:latin typeface="Bookman Old Style" pitchFamily="18" charset="0"/>
                <a:hlinkClick r:id="rId3" action="ppaction://hlinkfile"/>
              </a:rPr>
              <a:t>được</a:t>
            </a:r>
            <a:r>
              <a:rPr lang="en-US" sz="2400" dirty="0">
                <a:latin typeface="Bookman Old Style" pitchFamily="18" charset="0"/>
                <a:hlinkClick r:id="rId3" action="ppaction://hlinkfile"/>
              </a:rPr>
              <a:t> </a:t>
            </a:r>
            <a:r>
              <a:rPr lang="en-US" sz="2400" dirty="0" err="1">
                <a:latin typeface="Bookman Old Style" pitchFamily="18" charset="0"/>
                <a:hlinkClick r:id="rId3" action="ppaction://hlinkfile"/>
              </a:rPr>
              <a:t>tính</a:t>
            </a:r>
            <a:r>
              <a:rPr lang="en-US" sz="2400" dirty="0">
                <a:latin typeface="Bookman Old Style" pitchFamily="18" charset="0"/>
                <a:hlinkClick r:id="rId3" action="ppaction://hlinkfile"/>
              </a:rPr>
              <a:t>:</a:t>
            </a:r>
            <a:endParaRPr lang="ru-RU" sz="2800" dirty="0">
              <a:latin typeface="Bookman Old Style" pitchFamily="18" charset="0"/>
            </a:endParaRPr>
          </a:p>
          <a:p>
            <a:pPr eaLnBrk="1" hangingPunct="1">
              <a:buNone/>
            </a:pPr>
            <a:r>
              <a:rPr lang="en-US" sz="2400" dirty="0">
                <a:latin typeface="Bookman Old Style" pitchFamily="18" charset="0"/>
              </a:rPr>
              <a:t> </a:t>
            </a:r>
          </a:p>
          <a:p>
            <a:pPr eaLnBrk="1" hangingPunct="1">
              <a:buFontTx/>
              <a:buBlip>
                <a:blip r:embed="rId4"/>
              </a:buBlip>
            </a:pPr>
            <a:endParaRPr lang="en-US" sz="2400" dirty="0">
              <a:latin typeface="Bookman Old Style" pitchFamily="18" charset="0"/>
            </a:endParaRPr>
          </a:p>
          <a:p>
            <a:pPr eaLnBrk="1" hangingPunct="1">
              <a:buFontTx/>
              <a:buBlip>
                <a:blip r:embed="rId4"/>
              </a:buBlip>
            </a:pPr>
            <a:r>
              <a:rPr lang="en-US" sz="2400" dirty="0" err="1">
                <a:latin typeface="Bookman Old Style" pitchFamily="18" charset="0"/>
              </a:rPr>
              <a:t>Ví</a:t>
            </a:r>
            <a:r>
              <a:rPr lang="en-US" sz="2400" dirty="0">
                <a:latin typeface="Bookman Old Style" pitchFamily="18" charset="0"/>
              </a:rPr>
              <a:t> </a:t>
            </a:r>
            <a:r>
              <a:rPr lang="en-US" sz="2400" dirty="0" err="1">
                <a:latin typeface="Bookman Old Style" pitchFamily="18" charset="0"/>
              </a:rPr>
              <a:t>dụ</a:t>
            </a:r>
            <a:endParaRPr lang="ru-RU" sz="2400" dirty="0">
              <a:latin typeface="Bookman Old Style" pitchFamily="18" charset="0"/>
            </a:endParaRPr>
          </a:p>
          <a:p>
            <a:pPr algn="just" eaLnBrk="1" hangingPunct="1">
              <a:buFont typeface="Wingdings" pitchFamily="2" charset="2"/>
              <a:buChar char="Ø"/>
            </a:pPr>
            <a:endParaRPr lang="ru-RU" dirty="0">
              <a:latin typeface="Bookman Old Style" pitchFamily="18" charset="0"/>
            </a:endParaRPr>
          </a:p>
          <a:p>
            <a:pPr algn="just" eaLnBrk="1" hangingPunct="1">
              <a:buFont typeface="Wingdings" pitchFamily="2" charset="2"/>
              <a:buChar char="Ø"/>
            </a:pPr>
            <a:endParaRPr lang="en-US" dirty="0"/>
          </a:p>
          <a:p>
            <a:pPr algn="just" eaLnBrk="1" hangingPunct="1">
              <a:buNone/>
            </a:pPr>
            <a:endParaRPr lang="en-US" sz="1600" dirty="0">
              <a:latin typeface="Bookman Old Style" pitchFamily="18" charset="0"/>
            </a:endParaRPr>
          </a:p>
          <a:p>
            <a:pPr algn="ctr" eaLnBrk="1" hangingPunct="1">
              <a:buNone/>
            </a:pPr>
            <a:r>
              <a:rPr lang="en-US" sz="1600" dirty="0" err="1">
                <a:latin typeface="Bookman Old Style" pitchFamily="18" charset="0"/>
              </a:rPr>
              <a:t>Kết</a:t>
            </a:r>
            <a:r>
              <a:rPr lang="en-US" sz="1600" dirty="0">
                <a:latin typeface="Bookman Old Style" pitchFamily="18" charset="0"/>
              </a:rPr>
              <a:t> </a:t>
            </a:r>
            <a:r>
              <a:rPr lang="en-US" sz="1600" dirty="0" err="1">
                <a:latin typeface="Bookman Old Style" pitchFamily="18" charset="0"/>
              </a:rPr>
              <a:t>quả</a:t>
            </a:r>
            <a:r>
              <a:rPr lang="en-US" sz="1600" dirty="0">
                <a:latin typeface="Bookman Old Style" pitchFamily="18" charset="0"/>
              </a:rPr>
              <a:t>  </a:t>
            </a:r>
            <a:r>
              <a:rPr lang="en-US" sz="1600" dirty="0" err="1">
                <a:latin typeface="Bookman Old Style" pitchFamily="18" charset="0"/>
              </a:rPr>
              <a:t>hàm</a:t>
            </a:r>
            <a:r>
              <a:rPr lang="en-US" sz="1600" dirty="0">
                <a:latin typeface="Bookman Old Style" pitchFamily="18" charset="0"/>
              </a:rPr>
              <a:t> </a:t>
            </a:r>
            <a:r>
              <a:rPr lang="en-US" sz="1600" dirty="0" err="1">
                <a:latin typeface="Bookman Old Style" pitchFamily="18" charset="0"/>
              </a:rPr>
              <a:t>niềm</a:t>
            </a:r>
            <a:r>
              <a:rPr lang="en-US" sz="1600" dirty="0">
                <a:latin typeface="Bookman Old Style" pitchFamily="18" charset="0"/>
              </a:rPr>
              <a:t> tin </a:t>
            </a:r>
            <a:r>
              <a:rPr lang="en-US" sz="1600" dirty="0" err="1">
                <a:latin typeface="Bookman Old Style" pitchFamily="18" charset="0"/>
              </a:rPr>
              <a:t>và</a:t>
            </a:r>
            <a:r>
              <a:rPr lang="en-US" sz="1600" dirty="0">
                <a:latin typeface="Bookman Old Style" pitchFamily="18" charset="0"/>
              </a:rPr>
              <a:t> </a:t>
            </a:r>
            <a:r>
              <a:rPr lang="en-US" sz="1600" dirty="0" err="1">
                <a:latin typeface="Bookman Old Style" pitchFamily="18" charset="0"/>
              </a:rPr>
              <a:t>sự</a:t>
            </a:r>
            <a:r>
              <a:rPr lang="en-US" sz="1600" dirty="0">
                <a:latin typeface="Bookman Old Style" pitchFamily="18" charset="0"/>
              </a:rPr>
              <a:t> </a:t>
            </a:r>
            <a:r>
              <a:rPr lang="en-US" sz="1600" dirty="0" err="1">
                <a:latin typeface="Bookman Old Style" pitchFamily="18" charset="0"/>
              </a:rPr>
              <a:t>thực</a:t>
            </a:r>
            <a:r>
              <a:rPr lang="en-US" sz="1600" dirty="0">
                <a:latin typeface="Bookman Old Style" pitchFamily="18" charset="0"/>
              </a:rPr>
              <a:t> </a:t>
            </a:r>
            <a:r>
              <a:rPr lang="en-US" sz="1600" dirty="0" err="1">
                <a:latin typeface="Bookman Old Style" pitchFamily="18" charset="0"/>
              </a:rPr>
              <a:t>nhóm</a:t>
            </a:r>
            <a:r>
              <a:rPr lang="en-US" sz="1600" dirty="0">
                <a:latin typeface="Bookman Old Style" pitchFamily="18" charset="0"/>
              </a:rPr>
              <a:t> </a:t>
            </a:r>
            <a:r>
              <a:rPr lang="en-US" sz="1600" dirty="0" err="1">
                <a:latin typeface="Bookman Old Style" pitchFamily="18" charset="0"/>
              </a:rPr>
              <a:t>phương</a:t>
            </a:r>
            <a:r>
              <a:rPr lang="en-US" sz="1600" dirty="0">
                <a:latin typeface="Bookman Old Style" pitchFamily="18" charset="0"/>
              </a:rPr>
              <a:t> </a:t>
            </a:r>
            <a:r>
              <a:rPr lang="en-US" sz="1600" dirty="0" err="1">
                <a:latin typeface="Bookman Old Style" pitchFamily="18" charset="0"/>
              </a:rPr>
              <a:t>án</a:t>
            </a:r>
            <a:endParaRPr lang="en-US" sz="1600" dirty="0">
              <a:latin typeface="Bookman Old Style" pitchFamily="18" charset="0"/>
            </a:endParaRPr>
          </a:p>
        </p:txBody>
      </p:sp>
      <p:graphicFrame>
        <p:nvGraphicFramePr>
          <p:cNvPr id="9218" name="Object 10"/>
          <p:cNvGraphicFramePr>
            <a:graphicFrameLocks noGrp="1" noChangeAspect="1"/>
          </p:cNvGraphicFramePr>
          <p:nvPr>
            <p:ph sz="quarter" idx="2"/>
          </p:nvPr>
        </p:nvGraphicFramePr>
        <p:xfrm>
          <a:off x="2617788" y="2286000"/>
          <a:ext cx="3549650" cy="865188"/>
        </p:xfrm>
        <a:graphic>
          <a:graphicData uri="http://schemas.openxmlformats.org/presentationml/2006/ole">
            <mc:AlternateContent xmlns:mc="http://schemas.openxmlformats.org/markup-compatibility/2006">
              <mc:Choice xmlns:v="urn:schemas-microsoft-com:vml" Requires="v">
                <p:oleObj spid="_x0000_s46307" name="Equation" r:id="rId5" imgW="2552400" imgH="622080" progId="Equation.DSMT4">
                  <p:embed/>
                </p:oleObj>
              </mc:Choice>
              <mc:Fallback>
                <p:oleObj name="Equation" r:id="rId5" imgW="2552400" imgH="6220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788" y="2286000"/>
                        <a:ext cx="354965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Grp="1" noChangeAspect="1"/>
          </p:cNvGraphicFramePr>
          <p:nvPr>
            <p:ph sz="quarter" idx="3"/>
          </p:nvPr>
        </p:nvGraphicFramePr>
        <p:xfrm>
          <a:off x="2076450" y="3352800"/>
          <a:ext cx="5200650" cy="792163"/>
        </p:xfrm>
        <a:graphic>
          <a:graphicData uri="http://schemas.openxmlformats.org/presentationml/2006/ole">
            <mc:AlternateContent xmlns:mc="http://schemas.openxmlformats.org/markup-compatibility/2006">
              <mc:Choice xmlns:v="urn:schemas-microsoft-com:vml" Requires="v">
                <p:oleObj spid="_x0000_s46308" name="Equation" r:id="rId7" imgW="3835080" imgH="583920" progId="Equation.DSMT4">
                  <p:embed/>
                </p:oleObj>
              </mc:Choice>
              <mc:Fallback>
                <p:oleObj name="Equation" r:id="rId7" imgW="3835080" imgH="5839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6450" y="3352800"/>
                        <a:ext cx="520065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Slide Number Placeholder 5"/>
          <p:cNvSpPr>
            <a:spLocks noGrp="1"/>
          </p:cNvSpPr>
          <p:nvPr>
            <p:ph type="sldNum" sz="quarter" idx="10"/>
          </p:nvPr>
        </p:nvSpPr>
        <p:spPr>
          <a:noFill/>
        </p:spPr>
        <p:txBody>
          <a:bodyPr/>
          <a:lstStyle/>
          <a:p>
            <a:fld id="{109B623E-5FE4-4AA0-B408-FCECC5DC88D5}" type="slidenum">
              <a:rPr lang="ru-RU"/>
              <a:pPr/>
              <a:t>28</a:t>
            </a:fld>
            <a:endParaRPr lang="ru-RU"/>
          </a:p>
        </p:txBody>
      </p:sp>
      <p:pic>
        <p:nvPicPr>
          <p:cNvPr id="9224" name="Picture 11" descr="table5.JPG"/>
          <p:cNvPicPr>
            <a:picLocks noChangeAspect="1"/>
          </p:cNvPicPr>
          <p:nvPr/>
        </p:nvPicPr>
        <p:blipFill>
          <a:blip r:embed="rId9"/>
          <a:srcRect/>
          <a:stretch>
            <a:fillRect/>
          </a:stretch>
        </p:blipFill>
        <p:spPr bwMode="auto">
          <a:xfrm>
            <a:off x="533400" y="4495800"/>
            <a:ext cx="7745412" cy="1366838"/>
          </a:xfrm>
          <a:prstGeom prst="rect">
            <a:avLst/>
          </a:prstGeom>
          <a:noFill/>
          <a:ln w="9525">
            <a:noFill/>
            <a:miter lim="800000"/>
            <a:headEnd/>
            <a:tailEnd/>
          </a:ln>
        </p:spPr>
      </p:pic>
      <p:graphicFrame>
        <p:nvGraphicFramePr>
          <p:cNvPr id="9220" name="Object 4"/>
          <p:cNvGraphicFramePr>
            <a:graphicFrameLocks noChangeAspect="1"/>
          </p:cNvGraphicFramePr>
          <p:nvPr/>
        </p:nvGraphicFramePr>
        <p:xfrm>
          <a:off x="762000" y="3505200"/>
          <a:ext cx="928687" cy="309562"/>
        </p:xfrm>
        <a:graphic>
          <a:graphicData uri="http://schemas.openxmlformats.org/presentationml/2006/ole">
            <mc:AlternateContent xmlns:mc="http://schemas.openxmlformats.org/markup-compatibility/2006">
              <mc:Choice xmlns:v="urn:schemas-microsoft-com:vml" Requires="v">
                <p:oleObj spid="_x0000_s46309" name="Equation" r:id="rId10" imgW="660240" imgH="241200" progId="Equation.DSMT4">
                  <p:embed/>
                </p:oleObj>
              </mc:Choice>
              <mc:Fallback>
                <p:oleObj name="Equation" r:id="rId10" imgW="660240" imgH="241200" progId="Equation.DSMT4">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3505200"/>
                        <a:ext cx="928687"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381000"/>
            <a:ext cx="8229600" cy="685800"/>
          </a:xfrm>
        </p:spPr>
        <p:txBody>
          <a:bodyPr/>
          <a:lstStyle/>
          <a:p>
            <a:pPr eaLnBrk="1" hangingPunct="1"/>
            <a:r>
              <a:rPr lang="en-US" sz="3600" b="1" dirty="0" err="1">
                <a:solidFill>
                  <a:schemeClr val="tx1"/>
                </a:solidFill>
              </a:rPr>
              <a:t>Bài</a:t>
            </a:r>
            <a:r>
              <a:rPr lang="en-US" sz="3600" b="1" dirty="0">
                <a:solidFill>
                  <a:schemeClr val="tx1"/>
                </a:solidFill>
              </a:rPr>
              <a:t> </a:t>
            </a:r>
            <a:r>
              <a:rPr lang="en-US" sz="3600" b="1" dirty="0" err="1">
                <a:solidFill>
                  <a:schemeClr val="tx1"/>
                </a:solidFill>
              </a:rPr>
              <a:t>toán</a:t>
            </a:r>
            <a:r>
              <a:rPr lang="en-US" sz="3600" b="1" dirty="0">
                <a:solidFill>
                  <a:schemeClr val="tx1"/>
                </a:solidFill>
              </a:rPr>
              <a:t> </a:t>
            </a:r>
            <a:r>
              <a:rPr lang="en-US" sz="3600" b="1" dirty="0" err="1">
                <a:solidFill>
                  <a:schemeClr val="tx1"/>
                </a:solidFill>
              </a:rPr>
              <a:t>ứng</a:t>
            </a:r>
            <a:r>
              <a:rPr lang="en-US" sz="3600" b="1" dirty="0">
                <a:solidFill>
                  <a:schemeClr val="tx1"/>
                </a:solidFill>
              </a:rPr>
              <a:t> </a:t>
            </a:r>
            <a:r>
              <a:rPr lang="en-US" sz="3600" b="1" dirty="0" err="1">
                <a:solidFill>
                  <a:schemeClr val="tx1"/>
                </a:solidFill>
              </a:rPr>
              <a:t>dụng</a:t>
            </a:r>
            <a:endParaRPr lang="en-US" sz="3600" b="1" dirty="0">
              <a:solidFill>
                <a:schemeClr val="tx1"/>
              </a:solidFill>
              <a:effectLst/>
            </a:endParaRPr>
          </a:p>
        </p:txBody>
      </p:sp>
      <p:sp>
        <p:nvSpPr>
          <p:cNvPr id="22532" name="Rectangle 3"/>
          <p:cNvSpPr>
            <a:spLocks noGrp="1" noChangeArrowheads="1"/>
          </p:cNvSpPr>
          <p:nvPr>
            <p:ph idx="1"/>
          </p:nvPr>
        </p:nvSpPr>
        <p:spPr>
          <a:xfrm>
            <a:off x="533400" y="1125538"/>
            <a:ext cx="8229600" cy="5199061"/>
          </a:xfrm>
        </p:spPr>
        <p:txBody>
          <a:bodyPr>
            <a:normAutofit lnSpcReduction="10000"/>
          </a:bodyPr>
          <a:lstStyle/>
          <a:p>
            <a:pPr marL="381000" indent="-381000" algn="just" defTabSz="533400" eaLnBrk="1" hangingPunct="1">
              <a:buClr>
                <a:srgbClr val="002060"/>
              </a:buClr>
              <a:buSzPct val="80000"/>
              <a:buFont typeface="Wingdings" pitchFamily="2" charset="2"/>
              <a:buChar char="q"/>
              <a:tabLst>
                <a:tab pos="355600" algn="l"/>
                <a:tab pos="901700" algn="l"/>
              </a:tabLst>
            </a:pPr>
            <a:r>
              <a:rPr lang="vi-VN" dirty="0"/>
              <a:t>Xem x</a:t>
            </a:r>
            <a:r>
              <a:rPr lang="ru-RU" dirty="0"/>
              <a:t>ét  </a:t>
            </a:r>
            <a:r>
              <a:rPr lang="vi-VN" dirty="0"/>
              <a:t>bài toán về chọn phương án dây chuyền sản xuất</a:t>
            </a:r>
            <a:endParaRPr lang="ru-RU" sz="2400" dirty="0"/>
          </a:p>
          <a:p>
            <a:pPr marL="381000" indent="-381000" algn="just" defTabSz="533400" eaLnBrk="1" hangingPunct="1">
              <a:tabLst>
                <a:tab pos="355600" algn="l"/>
                <a:tab pos="901700" algn="l"/>
              </a:tabLst>
            </a:pPr>
            <a:endParaRPr lang="ru-RU" sz="2400" dirty="0">
              <a:latin typeface="Bookman Old Style" pitchFamily="18" charset="0"/>
            </a:endParaRPr>
          </a:p>
          <a:p>
            <a:pPr marL="381000" indent="-381000" algn="just" defTabSz="533400" eaLnBrk="1" hangingPunct="1">
              <a:tabLst>
                <a:tab pos="355600" algn="l"/>
                <a:tab pos="901700" algn="l"/>
              </a:tabLst>
            </a:pPr>
            <a:endParaRPr lang="ru-RU" sz="2400" dirty="0">
              <a:latin typeface="Bookman Old Style" pitchFamily="18" charset="0"/>
            </a:endParaRPr>
          </a:p>
          <a:p>
            <a:pPr marL="381000" indent="-381000" algn="just" defTabSz="533400" eaLnBrk="1" hangingPunct="1">
              <a:tabLst>
                <a:tab pos="355600" algn="l"/>
                <a:tab pos="901700" algn="l"/>
              </a:tabLst>
            </a:pPr>
            <a:endParaRPr lang="ru-RU" sz="2400" dirty="0">
              <a:latin typeface="Bookman Old Style" pitchFamily="18" charset="0"/>
            </a:endParaRPr>
          </a:p>
          <a:p>
            <a:pPr marL="381000" indent="-381000" algn="just" defTabSz="533400" eaLnBrk="1" hangingPunct="1">
              <a:tabLst>
                <a:tab pos="355600" algn="l"/>
                <a:tab pos="901700" algn="l"/>
              </a:tabLst>
            </a:pPr>
            <a:endParaRPr lang="ru-RU" sz="2400" dirty="0">
              <a:latin typeface="Bookman Old Style" pitchFamily="18" charset="0"/>
            </a:endParaRPr>
          </a:p>
          <a:p>
            <a:pPr marL="381000" indent="-381000" algn="just" defTabSz="533400" eaLnBrk="1" hangingPunct="1">
              <a:tabLst>
                <a:tab pos="355600" algn="l"/>
                <a:tab pos="901700" algn="l"/>
              </a:tabLst>
            </a:pPr>
            <a:endParaRPr lang="ru-RU" sz="2400" dirty="0">
              <a:latin typeface="Bookman Old Style" pitchFamily="18" charset="0"/>
            </a:endParaRPr>
          </a:p>
          <a:p>
            <a:pPr marL="381000" indent="-381000" algn="just" defTabSz="533400" eaLnBrk="1" hangingPunct="1">
              <a:tabLst>
                <a:tab pos="355600" algn="l"/>
                <a:tab pos="901700" algn="l"/>
              </a:tabLst>
            </a:pPr>
            <a:endParaRPr lang="ru-RU" sz="2400" dirty="0">
              <a:latin typeface="Bookman Old Style" pitchFamily="18" charset="0"/>
            </a:endParaRPr>
          </a:p>
          <a:p>
            <a:pPr marL="381000" indent="-381000" algn="just" defTabSz="533400" eaLnBrk="1" hangingPunct="1">
              <a:tabLst>
                <a:tab pos="355600" algn="l"/>
                <a:tab pos="901700" algn="l"/>
              </a:tabLst>
            </a:pPr>
            <a:endParaRPr lang="ru-RU" sz="2400" dirty="0"/>
          </a:p>
          <a:p>
            <a:pPr marL="381000" indent="-381000" algn="just" defTabSz="533400" eaLnBrk="1" hangingPunct="1">
              <a:tabLst>
                <a:tab pos="355600" algn="l"/>
                <a:tab pos="901700" algn="l"/>
              </a:tabLst>
            </a:pPr>
            <a:endParaRPr lang="ru-RU" sz="2400" dirty="0"/>
          </a:p>
          <a:p>
            <a:pPr marL="381000" indent="-381000" algn="just" defTabSz="533400" eaLnBrk="1" hangingPunct="1">
              <a:buClr>
                <a:srgbClr val="002060"/>
              </a:buClr>
              <a:buSzPct val="80000"/>
              <a:buFont typeface="Wingdings" pitchFamily="2" charset="2"/>
              <a:buChar char="q"/>
              <a:tabLst>
                <a:tab pos="355600" algn="l"/>
                <a:tab pos="901700" algn="l"/>
              </a:tabLst>
            </a:pPr>
            <a:r>
              <a:rPr lang="vi-VN" dirty="0"/>
              <a:t>Bài toán cơ bản – bài toán tối ưu hóa cấu trúc dây chuyền sản xuất</a:t>
            </a:r>
            <a:endParaRPr lang="en-US" dirty="0"/>
          </a:p>
        </p:txBody>
      </p:sp>
      <p:pic>
        <p:nvPicPr>
          <p:cNvPr id="22533" name="Picture 7" descr="Безымянный"/>
          <p:cNvPicPr>
            <a:picLocks noChangeAspect="1" noChangeArrowheads="1"/>
          </p:cNvPicPr>
          <p:nvPr/>
        </p:nvPicPr>
        <p:blipFill>
          <a:blip r:embed="rId3" cstate="print"/>
          <a:srcRect/>
          <a:stretch>
            <a:fillRect/>
          </a:stretch>
        </p:blipFill>
        <p:spPr bwMode="auto">
          <a:xfrm>
            <a:off x="838200" y="2133600"/>
            <a:ext cx="7775575" cy="2971800"/>
          </a:xfrm>
          <a:prstGeom prst="rect">
            <a:avLst/>
          </a:prstGeom>
          <a:noFill/>
          <a:ln w="9525">
            <a:noFill/>
            <a:miter lim="800000"/>
            <a:headEnd/>
            <a:tailEnd/>
          </a:ln>
        </p:spPr>
      </p:pic>
      <p:sp>
        <p:nvSpPr>
          <p:cNvPr id="6" name="Footer Placeholder 4"/>
          <p:cNvSpPr txBox="1">
            <a:spLocks/>
          </p:cNvSpPr>
          <p:nvPr/>
        </p:nvSpPr>
        <p:spPr bwMode="auto">
          <a:xfrm>
            <a:off x="2667000" y="6550025"/>
            <a:ext cx="6477000" cy="307975"/>
          </a:xfrm>
          <a:prstGeom prst="rect">
            <a:avLst/>
          </a:prstGeom>
          <a:noFill/>
          <a:ln w="9525">
            <a:noFill/>
            <a:miter lim="800000"/>
            <a:headEnd/>
            <a:tailEnd/>
          </a:ln>
          <a:effectLst/>
        </p:spPr>
        <p:txBody>
          <a:bodyPr/>
          <a:lstStyle/>
          <a:p>
            <a:pPr algn="ctr">
              <a:defRPr/>
            </a:pPr>
            <a:r>
              <a:rPr lang="en-US" sz="1200" b="1" dirty="0">
                <a:solidFill>
                  <a:srgbClr val="A50021"/>
                </a:solidFill>
                <a:latin typeface="+mn-lt"/>
              </a:rPr>
              <a:t>						</a:t>
            </a:r>
            <a:fld id="{16ECC979-5953-4711-9FA8-46120FAC9B7B}" type="slidenum">
              <a:rPr lang="en-US" sz="1200" b="1">
                <a:solidFill>
                  <a:srgbClr val="A50021"/>
                </a:solidFill>
                <a:latin typeface="+mn-lt"/>
              </a:rPr>
              <a:pPr algn="ctr">
                <a:defRPr/>
              </a:pPr>
              <a:t>29</a:t>
            </a:fld>
            <a:r>
              <a:rPr lang="en-US" sz="1200" b="1" dirty="0">
                <a:solidFill>
                  <a:srgbClr val="A50021"/>
                </a:solidFill>
                <a:latin typeface="+mn-lt"/>
              </a:rPr>
              <a:t>/31</a:t>
            </a:r>
          </a:p>
        </p:txBody>
      </p:sp>
    </p:spTree>
    <p:extLst>
      <p:ext uri="{BB962C8B-B14F-4D97-AF65-F5344CB8AC3E}">
        <p14:creationId xmlns:p14="http://schemas.microsoft.com/office/powerpoint/2010/main" val="261633534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a:solidFill>
                  <a:srgbClr val="FF0000"/>
                </a:solidFill>
              </a:rPr>
              <a:t>1.Ý </a:t>
            </a:r>
            <a:r>
              <a:rPr lang="en-US" sz="3200" b="1" dirty="0" err="1">
                <a:solidFill>
                  <a:srgbClr val="FF0000"/>
                </a:solidFill>
              </a:rPr>
              <a:t>tưởng</a:t>
            </a:r>
            <a:r>
              <a:rPr lang="en-US" sz="3200" b="1" dirty="0">
                <a:solidFill>
                  <a:srgbClr val="FF0000"/>
                </a:solidFill>
              </a:rPr>
              <a:t> </a:t>
            </a:r>
            <a:r>
              <a:rPr lang="en-US" sz="3200" b="1" dirty="0" err="1">
                <a:solidFill>
                  <a:srgbClr val="FF0000"/>
                </a:solidFill>
              </a:rPr>
              <a:t>xây</a:t>
            </a:r>
            <a:r>
              <a:rPr lang="en-US" sz="3200" b="1" dirty="0">
                <a:solidFill>
                  <a:srgbClr val="FF0000"/>
                </a:solidFill>
              </a:rPr>
              <a:t> </a:t>
            </a:r>
            <a:r>
              <a:rPr lang="en-US" sz="3200" b="1" dirty="0" err="1">
                <a:solidFill>
                  <a:srgbClr val="FF0000"/>
                </a:solidFill>
              </a:rPr>
              <a:t>dựng</a:t>
            </a:r>
            <a:r>
              <a:rPr lang="en-US" sz="3200" b="1" dirty="0">
                <a:solidFill>
                  <a:srgbClr val="FF0000"/>
                </a:solidFill>
              </a:rPr>
              <a:t> ma </a:t>
            </a:r>
            <a:r>
              <a:rPr lang="en-US" sz="3200" b="1" dirty="0" err="1">
                <a:solidFill>
                  <a:srgbClr val="FF0000"/>
                </a:solidFill>
              </a:rPr>
              <a:t>trận</a:t>
            </a:r>
            <a:r>
              <a:rPr lang="en-US" sz="3200" b="1" dirty="0">
                <a:solidFill>
                  <a:srgbClr val="FF0000"/>
                </a:solidFill>
              </a:rPr>
              <a:t> so </a:t>
            </a:r>
            <a:r>
              <a:rPr lang="en-US" sz="3200" b="1" dirty="0" err="1">
                <a:solidFill>
                  <a:srgbClr val="FF0000"/>
                </a:solidFill>
              </a:rPr>
              <a:t>sánh</a:t>
            </a:r>
            <a:endParaRPr lang="en-US" sz="3200" b="1" dirty="0">
              <a:solidFill>
                <a:srgbClr val="FF0000"/>
              </a:solidFill>
            </a:endParaRPr>
          </a:p>
        </p:txBody>
      </p:sp>
      <p:sp>
        <p:nvSpPr>
          <p:cNvPr id="7" name="Text Placeholder 6"/>
          <p:cNvSpPr>
            <a:spLocks noGrp="1"/>
          </p:cNvSpPr>
          <p:nvPr>
            <p:ph type="body" sz="half" idx="1"/>
          </p:nvPr>
        </p:nvSpPr>
        <p:spPr>
          <a:xfrm>
            <a:off x="381000" y="1412875"/>
            <a:ext cx="4016374" cy="4835525"/>
          </a:xfrm>
          <a:ln>
            <a:solidFill>
              <a:schemeClr val="accent1"/>
            </a:solidFill>
          </a:ln>
        </p:spPr>
        <p:txBody>
          <a:bodyPr/>
          <a:lstStyle/>
          <a:p>
            <a:pPr>
              <a:buSzPct val="70000"/>
              <a:buFont typeface="Wingdings" pitchFamily="2" charset="2"/>
              <a:buChar char="Ø"/>
            </a:pPr>
            <a:r>
              <a:rPr lang="en-US" sz="2400" dirty="0"/>
              <a:t>A</a:t>
            </a:r>
            <a:r>
              <a:rPr lang="en-US" sz="2400" baseline="-25000" dirty="0"/>
              <a:t>1</a:t>
            </a:r>
            <a:r>
              <a:rPr lang="en-US" sz="2400" dirty="0"/>
              <a:t> ,…,A</a:t>
            </a:r>
            <a:r>
              <a:rPr lang="en-US" sz="2400" baseline="-25000" dirty="0"/>
              <a:t>n  </a:t>
            </a:r>
            <a:r>
              <a:rPr lang="en-US" sz="2400" dirty="0" err="1"/>
              <a:t>là</a:t>
            </a:r>
            <a:r>
              <a:rPr lang="en-US" sz="2400" dirty="0"/>
              <a:t> </a:t>
            </a:r>
            <a:r>
              <a:rPr lang="en-US" sz="2400" dirty="0" err="1"/>
              <a:t>tập</a:t>
            </a:r>
            <a:r>
              <a:rPr lang="en-US" sz="2400" dirty="0"/>
              <a:t> n </a:t>
            </a:r>
            <a:r>
              <a:rPr lang="en-US" sz="2400" dirty="0" err="1"/>
              <a:t>đối</a:t>
            </a:r>
            <a:r>
              <a:rPr lang="en-US" sz="2400" dirty="0"/>
              <a:t> </a:t>
            </a:r>
            <a:r>
              <a:rPr lang="en-US" sz="2400" dirty="0" err="1"/>
              <a:t>tượng</a:t>
            </a:r>
            <a:endParaRPr lang="en-US" sz="2400" dirty="0"/>
          </a:p>
          <a:p>
            <a:pPr>
              <a:buSzPct val="70000"/>
              <a:buFont typeface="Wingdings" pitchFamily="2" charset="2"/>
              <a:buChar char="Ø"/>
            </a:pPr>
            <a:r>
              <a:rPr lang="en-US" sz="2400" dirty="0" err="1"/>
              <a:t>Mọi</a:t>
            </a:r>
            <a:r>
              <a:rPr lang="en-US" sz="2400" dirty="0"/>
              <a:t> </a:t>
            </a:r>
            <a:r>
              <a:rPr lang="en-US" sz="2400" dirty="0" err="1"/>
              <a:t>A</a:t>
            </a:r>
            <a:r>
              <a:rPr lang="en-US" sz="2400" baseline="-25000" dirty="0" err="1"/>
              <a:t>k</a:t>
            </a:r>
            <a:r>
              <a:rPr lang="en-US" sz="2400" dirty="0"/>
              <a:t> </a:t>
            </a:r>
            <a:r>
              <a:rPr lang="en-US" sz="2400" dirty="0" err="1"/>
              <a:t>định</a:t>
            </a:r>
            <a:r>
              <a:rPr lang="en-US" sz="2400" dirty="0"/>
              <a:t> </a:t>
            </a:r>
            <a:r>
              <a:rPr lang="en-US" sz="2400" dirty="0" err="1"/>
              <a:t>nghĩa</a:t>
            </a:r>
            <a:r>
              <a:rPr lang="en-US" sz="2400" dirty="0"/>
              <a:t> </a:t>
            </a:r>
            <a:r>
              <a:rPr lang="en-US" sz="2400" dirty="0" err="1"/>
              <a:t>một</a:t>
            </a:r>
            <a:r>
              <a:rPr lang="en-US" sz="2400" dirty="0"/>
              <a:t> </a:t>
            </a:r>
            <a:r>
              <a:rPr lang="en-US" sz="2400" dirty="0" err="1"/>
              <a:t>số</a:t>
            </a:r>
            <a:r>
              <a:rPr lang="en-US" sz="2400" dirty="0"/>
              <a:t> </a:t>
            </a:r>
            <a:r>
              <a:rPr lang="en-US" sz="2400" dirty="0" err="1"/>
              <a:t>dương</a:t>
            </a:r>
            <a:r>
              <a:rPr lang="en-US" sz="2400" dirty="0"/>
              <a:t> </a:t>
            </a:r>
            <a:r>
              <a:rPr lang="en-US" sz="2400" dirty="0" err="1"/>
              <a:t>w</a:t>
            </a:r>
            <a:r>
              <a:rPr lang="en-US" sz="2400" baseline="-25000" dirty="0" err="1"/>
              <a:t>k</a:t>
            </a:r>
            <a:r>
              <a:rPr lang="en-US" sz="2400" baseline="-25000" dirty="0"/>
              <a:t> </a:t>
            </a:r>
            <a:r>
              <a:rPr lang="en-US" sz="2400" dirty="0"/>
              <a:t>.</a:t>
            </a:r>
          </a:p>
          <a:p>
            <a:pPr>
              <a:buSzPct val="70000"/>
              <a:buFont typeface="Wingdings" pitchFamily="2" charset="2"/>
              <a:buChar char="Ø"/>
            </a:pPr>
            <a:r>
              <a:rPr lang="en-US" sz="2400" dirty="0" err="1"/>
              <a:t>Không</a:t>
            </a:r>
            <a:r>
              <a:rPr lang="en-US" sz="2400" dirty="0"/>
              <a:t> </a:t>
            </a:r>
            <a:r>
              <a:rPr lang="en-US" sz="2400" dirty="0" err="1"/>
              <a:t>mất</a:t>
            </a:r>
            <a:r>
              <a:rPr lang="en-US" sz="2400" dirty="0"/>
              <a:t> </a:t>
            </a:r>
            <a:r>
              <a:rPr lang="en-US" sz="2400" dirty="0" err="1"/>
              <a:t>tính</a:t>
            </a:r>
            <a:r>
              <a:rPr lang="en-US" sz="2400" dirty="0"/>
              <a:t> </a:t>
            </a:r>
            <a:r>
              <a:rPr lang="en-US" sz="2400" dirty="0" err="1"/>
              <a:t>tổng</a:t>
            </a:r>
            <a:r>
              <a:rPr lang="en-US" sz="2400" dirty="0"/>
              <a:t> </a:t>
            </a:r>
            <a:r>
              <a:rPr lang="en-US" sz="2400" dirty="0" err="1"/>
              <a:t>quát</a:t>
            </a:r>
            <a:r>
              <a:rPr lang="en-US" sz="2400" dirty="0"/>
              <a:t>:</a:t>
            </a:r>
          </a:p>
          <a:p>
            <a:pPr>
              <a:buSzPct val="70000"/>
              <a:buFont typeface="Wingdings" pitchFamily="2" charset="2"/>
              <a:buChar char="Ø"/>
            </a:pPr>
            <a:r>
              <a:rPr lang="en-US" sz="2400" dirty="0"/>
              <a:t>         w</a:t>
            </a:r>
            <a:r>
              <a:rPr lang="en-US" sz="2400" baseline="-25000" dirty="0"/>
              <a:t>1</a:t>
            </a:r>
            <a:r>
              <a:rPr lang="en-US" sz="2400" dirty="0"/>
              <a:t> + w</a:t>
            </a:r>
            <a:r>
              <a:rPr lang="en-US" sz="2400" baseline="-25000" dirty="0"/>
              <a:t>2</a:t>
            </a:r>
            <a:r>
              <a:rPr lang="en-US" sz="2400" dirty="0"/>
              <a:t> + …+</a:t>
            </a:r>
            <a:r>
              <a:rPr lang="en-US" sz="2400" dirty="0" err="1"/>
              <a:t>w</a:t>
            </a:r>
            <a:r>
              <a:rPr lang="en-US" sz="2400" baseline="-25000" dirty="0" err="1"/>
              <a:t>n</a:t>
            </a:r>
            <a:r>
              <a:rPr lang="en-US" sz="2400" baseline="-25000" dirty="0"/>
              <a:t> </a:t>
            </a:r>
            <a:r>
              <a:rPr lang="en-US" sz="2400" dirty="0"/>
              <a:t> = 1</a:t>
            </a:r>
          </a:p>
          <a:p>
            <a:pPr>
              <a:buSzPct val="70000"/>
              <a:buFont typeface="Wingdings" pitchFamily="2" charset="2"/>
              <a:buChar char="Ø"/>
            </a:pPr>
            <a:r>
              <a:rPr lang="en-US" sz="2400" dirty="0"/>
              <a:t> Ma </a:t>
            </a:r>
            <a:r>
              <a:rPr lang="en-US" sz="2400" dirty="0" err="1"/>
              <a:t>trân</a:t>
            </a:r>
            <a:r>
              <a:rPr lang="en-US" sz="2400" dirty="0"/>
              <a:t> </a:t>
            </a:r>
            <a:r>
              <a:rPr lang="en-US" sz="2400" dirty="0" err="1"/>
              <a:t>ứng</a:t>
            </a:r>
            <a:r>
              <a:rPr lang="en-US" sz="2400" dirty="0"/>
              <a:t> </a:t>
            </a:r>
            <a:r>
              <a:rPr lang="en-US" sz="2400" dirty="0" err="1"/>
              <a:t>với</a:t>
            </a:r>
            <a:r>
              <a:rPr lang="en-US" sz="2400" dirty="0"/>
              <a:t> </a:t>
            </a:r>
            <a:r>
              <a:rPr lang="en-US" sz="2400" dirty="0" err="1"/>
              <a:t>trọng</a:t>
            </a:r>
            <a:r>
              <a:rPr lang="en-US" sz="2400" dirty="0"/>
              <a:t> </a:t>
            </a:r>
            <a:r>
              <a:rPr lang="en-US" sz="2400" dirty="0" err="1"/>
              <a:t>số</a:t>
            </a:r>
            <a:r>
              <a:rPr lang="en-US" sz="2400" dirty="0"/>
              <a:t>:</a:t>
            </a:r>
          </a:p>
          <a:p>
            <a:pPr>
              <a:buFont typeface="Wingdings" pitchFamily="2" charset="2"/>
              <a:buChar char="§"/>
            </a:pPr>
            <a:endParaRPr lang="en-US" sz="2400" dirty="0"/>
          </a:p>
        </p:txBody>
      </p:sp>
      <mc:AlternateContent xmlns:mc="http://schemas.openxmlformats.org/markup-compatibility/2006" xmlns:a14="http://schemas.microsoft.com/office/drawing/2010/main">
        <mc:Choice Requires="a14">
          <p:sp>
            <p:nvSpPr>
              <p:cNvPr id="8" name="Content Placeholder 7"/>
              <p:cNvSpPr>
                <a:spLocks noGrp="1"/>
              </p:cNvSpPr>
              <p:nvPr>
                <p:ph sz="half" idx="2"/>
              </p:nvPr>
            </p:nvSpPr>
            <p:spPr>
              <a:xfrm>
                <a:off x="4549775" y="1412875"/>
                <a:ext cx="4148138" cy="4835525"/>
              </a:xfrm>
              <a:ln>
                <a:solidFill>
                  <a:schemeClr val="accent1"/>
                </a:solidFill>
              </a:ln>
            </p:spPr>
            <p:txBody>
              <a:bodyPr/>
              <a:lstStyle/>
              <a:p>
                <a:pPr>
                  <a:buSzPct val="70000"/>
                  <a:buFont typeface="Wingdings" pitchFamily="2" charset="2"/>
                  <a:buChar char="Ø"/>
                </a:pPr>
                <a:r>
                  <a:rPr lang="en-US" sz="2400" dirty="0"/>
                  <a:t>Tính </a:t>
                </a:r>
                <a:r>
                  <a:rPr lang="en-US" sz="2400" dirty="0" err="1"/>
                  <a:t>chất</a:t>
                </a:r>
                <a:r>
                  <a:rPr lang="en-US" sz="2400" dirty="0"/>
                  <a:t> </a:t>
                </a:r>
                <a:r>
                  <a:rPr lang="en-US" sz="2400" dirty="0" err="1"/>
                  <a:t>của</a:t>
                </a:r>
                <a:r>
                  <a:rPr lang="en-US" sz="2400" dirty="0"/>
                  <a:t> ma </a:t>
                </a:r>
                <a:r>
                  <a:rPr lang="en-US" sz="2400" dirty="0" err="1"/>
                  <a:t>trận</a:t>
                </a:r>
                <a:r>
                  <a:rPr lang="en-US" sz="2400" dirty="0"/>
                  <a:t> </a:t>
                </a:r>
                <a:r>
                  <a:rPr lang="en-US" sz="2400" dirty="0" err="1"/>
                  <a:t>trọng</a:t>
                </a:r>
                <a:r>
                  <a:rPr lang="en-US" sz="2400" dirty="0"/>
                  <a:t> </a:t>
                </a:r>
                <a:r>
                  <a:rPr lang="en-US" sz="2400" dirty="0" err="1"/>
                  <a:t>số</a:t>
                </a:r>
                <a:r>
                  <a:rPr lang="en-US" sz="2400" dirty="0"/>
                  <a:t>:</a:t>
                </a:r>
              </a:p>
              <a:p>
                <a:pPr marL="457200" indent="-457200">
                  <a:buFont typeface="+mj-lt"/>
                  <a:buAutoNum type="arabicPeriod"/>
                </a:pPr>
                <a:r>
                  <a:rPr lang="en-US" sz="2400" dirty="0" err="1"/>
                  <a:t>a</a:t>
                </a:r>
                <a:r>
                  <a:rPr lang="en-US" sz="2400" baseline="-25000" dirty="0" err="1"/>
                  <a:t>ij</a:t>
                </a:r>
                <a:r>
                  <a:rPr lang="en-US" sz="2400" dirty="0"/>
                  <a:t>&gt;0 , </a:t>
                </a:r>
                <a:r>
                  <a:rPr lang="en-US" sz="2400" dirty="0" err="1"/>
                  <a:t>a</a:t>
                </a:r>
                <a:r>
                  <a:rPr lang="en-US" sz="2400" baseline="-25000" dirty="0" err="1"/>
                  <a:t>ii</a:t>
                </a:r>
                <a:r>
                  <a:rPr lang="en-US" sz="2400" dirty="0"/>
                  <a:t>=1,  </a:t>
                </a:r>
                <a14:m>
                  <m:oMath xmlns:m="http://schemas.openxmlformats.org/officeDocument/2006/math">
                    <m:r>
                      <a:rPr lang="en-US" sz="2400" i="1" smtClean="0">
                        <a:latin typeface="Cambria Math"/>
                        <a:ea typeface="Cambria Math"/>
                      </a:rPr>
                      <m:t>∀</m:t>
                    </m:r>
                    <m:r>
                      <a:rPr lang="en-US" sz="2400" b="0" i="1" smtClean="0">
                        <a:latin typeface="Cambria Math"/>
                        <a:ea typeface="Cambria Math"/>
                      </a:rPr>
                      <m:t> </m:t>
                    </m:r>
                    <m:r>
                      <a:rPr lang="en-US" sz="2400" b="0" i="1" smtClean="0">
                        <a:latin typeface="Cambria Math"/>
                        <a:ea typeface="Cambria Math"/>
                      </a:rPr>
                      <m:t>𝑖</m:t>
                    </m:r>
                    <m:r>
                      <a:rPr lang="en-US" sz="2400" b="0" i="1" smtClean="0">
                        <a:latin typeface="Cambria Math"/>
                        <a:ea typeface="Cambria Math"/>
                      </a:rPr>
                      <m:t>, </m:t>
                    </m:r>
                    <m:r>
                      <a:rPr lang="en-US" sz="2400" b="0" i="1" smtClean="0">
                        <a:latin typeface="Cambria Math"/>
                        <a:ea typeface="Cambria Math"/>
                      </a:rPr>
                      <m:t>𝑗</m:t>
                    </m:r>
                  </m:oMath>
                </a14:m>
                <a:endParaRPr lang="en-US" sz="2400" b="0" dirty="0">
                  <a:ea typeface="Cambria Math"/>
                </a:endParaRPr>
              </a:p>
              <a:p>
                <a:pPr marL="457200" indent="-457200">
                  <a:buFont typeface="+mj-lt"/>
                  <a:buAutoNum type="arabicPeriod"/>
                </a:pPr>
                <a:r>
                  <a:rPr lang="en-US" sz="2400" dirty="0" err="1"/>
                  <a:t>a</a:t>
                </a:r>
                <a:r>
                  <a:rPr lang="en-US" sz="2400" baseline="-25000" dirty="0" err="1"/>
                  <a:t>ij</a:t>
                </a:r>
                <a:r>
                  <a:rPr lang="en-US" sz="2400" dirty="0"/>
                  <a:t>  = 1/</a:t>
                </a:r>
                <a:r>
                  <a:rPr lang="en-US" sz="2400" dirty="0" err="1"/>
                  <a:t>a</a:t>
                </a:r>
                <a:r>
                  <a:rPr lang="en-US" sz="2400" baseline="-25000" dirty="0" err="1"/>
                  <a:t>ji</a:t>
                </a:r>
                <a:r>
                  <a:rPr lang="en-US" sz="2400" baseline="-25000" dirty="0"/>
                  <a:t> </a:t>
                </a:r>
              </a:p>
              <a:p>
                <a:pPr marL="457200" indent="-457200">
                  <a:buFont typeface="+mj-lt"/>
                  <a:buAutoNum type="arabicPeriod"/>
                </a:pPr>
                <a:r>
                  <a:rPr lang="en-US" sz="2400" dirty="0" err="1"/>
                  <a:t>a</a:t>
                </a:r>
                <a:r>
                  <a:rPr lang="en-US" sz="2400" baseline="-25000" dirty="0" err="1"/>
                  <a:t>ij</a:t>
                </a:r>
                <a:r>
                  <a:rPr lang="en-US" sz="2400" dirty="0"/>
                  <a:t> x </a:t>
                </a:r>
                <a:r>
                  <a:rPr lang="en-US" sz="2400" dirty="0" err="1"/>
                  <a:t>a</a:t>
                </a:r>
                <a:r>
                  <a:rPr lang="en-US" sz="2400" baseline="-25000" dirty="0" err="1"/>
                  <a:t>jk</a:t>
                </a:r>
                <a:r>
                  <a:rPr lang="en-US" sz="2400" dirty="0"/>
                  <a:t> = </a:t>
                </a:r>
                <a:r>
                  <a:rPr lang="en-US" sz="2400" dirty="0" err="1"/>
                  <a:t>a</a:t>
                </a:r>
                <a:r>
                  <a:rPr lang="en-US" sz="2400" baseline="-25000" dirty="0" err="1"/>
                  <a:t>ik</a:t>
                </a:r>
                <a:r>
                  <a:rPr lang="en-US" sz="2400" baseline="-25000" dirty="0"/>
                  <a:t>   </a:t>
                </a:r>
                <a14:m>
                  <m:oMath xmlns:m="http://schemas.openxmlformats.org/officeDocument/2006/math">
                    <m:r>
                      <a:rPr lang="en-US" sz="2400" i="1">
                        <a:latin typeface="Cambria Math"/>
                        <a:ea typeface="Cambria Math"/>
                      </a:rPr>
                      <m:t>∀ </m:t>
                    </m:r>
                    <m:r>
                      <a:rPr lang="en-US" sz="2400" i="1">
                        <a:latin typeface="Cambria Math"/>
                        <a:ea typeface="Cambria Math"/>
                      </a:rPr>
                      <m:t>𝑖</m:t>
                    </m:r>
                    <m:r>
                      <a:rPr lang="en-US" sz="2400" i="1">
                        <a:latin typeface="Cambria Math"/>
                        <a:ea typeface="Cambria Math"/>
                      </a:rPr>
                      <m:t>, </m:t>
                    </m:r>
                    <m:r>
                      <a:rPr lang="en-US" sz="2400" i="1">
                        <a:latin typeface="Cambria Math"/>
                        <a:ea typeface="Cambria Math"/>
                      </a:rPr>
                      <m:t>𝑗</m:t>
                    </m:r>
                  </m:oMath>
                </a14:m>
                <a:r>
                  <a:rPr lang="en-US" sz="2400" dirty="0">
                    <a:ea typeface="Cambria Math"/>
                  </a:rPr>
                  <a:t>, k</a:t>
                </a:r>
              </a:p>
              <a:p>
                <a:pPr marL="457200" indent="-457200">
                  <a:buFont typeface="+mj-lt"/>
                  <a:buAutoNum type="arabicPeriod"/>
                </a:pPr>
                <a:r>
                  <a:rPr lang="en-US" sz="2400" dirty="0" err="1">
                    <a:ea typeface="Cambria Math"/>
                  </a:rPr>
                  <a:t>AxW</a:t>
                </a:r>
                <a:r>
                  <a:rPr lang="en-US" sz="2400" dirty="0">
                    <a:ea typeface="Cambria Math"/>
                  </a:rPr>
                  <a:t> = n x W</a:t>
                </a:r>
              </a:p>
              <a:p>
                <a:pPr marL="457200" indent="-457200">
                  <a:buFont typeface="+mj-lt"/>
                  <a:buAutoNum type="arabicPeriod"/>
                </a:pPr>
                <a:endParaRPr lang="en-US" sz="2400" baseline="-25000" dirty="0"/>
              </a:p>
              <a:p>
                <a:pPr>
                  <a:buFont typeface="Wingdings" pitchFamily="2" charset="2"/>
                  <a:buChar char="§"/>
                </a:pPr>
                <a:endParaRPr lang="en-US" sz="2400" baseline="-25000" dirty="0"/>
              </a:p>
              <a:p>
                <a:pPr>
                  <a:buFont typeface="Wingdings" pitchFamily="2" charset="2"/>
                  <a:buChar char="§"/>
                </a:pPr>
                <a:endParaRPr lang="en-US" sz="2400" i="1" baseline="-25000" dirty="0"/>
              </a:p>
              <a:p>
                <a:pPr>
                  <a:buFont typeface="Wingdings" pitchFamily="2" charset="2"/>
                  <a:buChar char="§"/>
                </a:pPr>
                <a:endParaRPr lang="en-US" sz="2400" baseline="-25000" dirty="0"/>
              </a:p>
              <a:p>
                <a:pPr>
                  <a:buFont typeface="Wingdings" pitchFamily="2" charset="2"/>
                  <a:buChar char="§"/>
                </a:pPr>
                <a:endParaRPr lang="en-US" sz="2400"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sz="half" idx="2"/>
              </p:nvPr>
            </p:nvSpPr>
            <p:spPr>
              <a:xfrm>
                <a:off x="4549775" y="1412875"/>
                <a:ext cx="4148138" cy="4835525"/>
              </a:xfrm>
              <a:blipFill rotWithShape="1">
                <a:blip r:embed="rId2"/>
                <a:stretch>
                  <a:fillRect l="-1757" t="-881"/>
                </a:stretch>
              </a:blipFill>
              <a:ln>
                <a:solidFill>
                  <a:schemeClr val="accent1"/>
                </a:solidFill>
              </a:ln>
            </p:spPr>
            <p:txBody>
              <a:bodyPr/>
              <a:lstStyle/>
              <a:p>
                <a:r>
                  <a:rPr lang="en-US">
                    <a:noFill/>
                  </a:rPr>
                  <a:t> </a:t>
                </a:r>
              </a:p>
            </p:txBody>
          </p:sp>
        </mc:Fallback>
      </mc:AlternateContent>
      <p:sp>
        <p:nvSpPr>
          <p:cNvPr id="4" name="Date Placeholder 3"/>
          <p:cNvSpPr>
            <a:spLocks noGrp="1"/>
          </p:cNvSpPr>
          <p:nvPr>
            <p:ph type="dt" sz="half" idx="4294967295"/>
          </p:nvPr>
        </p:nvSpPr>
        <p:spPr>
          <a:xfrm>
            <a:off x="0" y="6356350"/>
            <a:ext cx="2133600" cy="365125"/>
          </a:xfrm>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4294967295"/>
          </p:nvPr>
        </p:nvSpPr>
        <p:spPr>
          <a:xfrm>
            <a:off x="0" y="6356350"/>
            <a:ext cx="2895600" cy="365125"/>
          </a:xfrm>
        </p:spPr>
        <p:txBody>
          <a:bodyPr/>
          <a:lstStyle/>
          <a:p>
            <a:pPr>
              <a:defRPr/>
            </a:pPr>
            <a:r>
              <a:rPr lang="en-US"/>
              <a:t>						</a:t>
            </a:r>
            <a:fld id="{38CD0E9B-E0E7-4E10-A2BE-BACDC386A80A}" type="slidenum">
              <a:rPr lang="en-US" smtClean="0"/>
              <a:pPr>
                <a:defRPr/>
              </a:pPr>
              <a:t>3</a:t>
            </a:fld>
            <a:r>
              <a:rPr lang="en-US"/>
              <a:t>/31</a:t>
            </a: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14800"/>
            <a:ext cx="29718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115716"/>
      </p:ext>
    </p:extLst>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8725" y="990600"/>
            <a:ext cx="8229600" cy="868362"/>
          </a:xfrm>
        </p:spPr>
        <p:txBody>
          <a:bodyPr/>
          <a:lstStyle/>
          <a:p>
            <a:r>
              <a:rPr lang="en-US" sz="2800" b="1" dirty="0"/>
              <a:t>ĐẶC BIỆT BÀI TOÁN</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30</a:t>
            </a:fld>
            <a:r>
              <a:rPr lang="en-US"/>
              <a:t>/31</a:t>
            </a:r>
          </a:p>
        </p:txBody>
      </p:sp>
      <p:sp>
        <p:nvSpPr>
          <p:cNvPr id="6" name="Rectangle 3"/>
          <p:cNvSpPr txBox="1">
            <a:spLocks noChangeArrowheads="1"/>
          </p:cNvSpPr>
          <p:nvPr/>
        </p:nvSpPr>
        <p:spPr bwMode="auto">
          <a:xfrm>
            <a:off x="685799" y="1744662"/>
            <a:ext cx="7800753" cy="5113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81000" marR="0" lvl="0" indent="-381000" algn="just" defTabSz="914400" rtl="0" eaLnBrk="1" fontAlgn="base" latinLnBrk="0" hangingPunct="1">
              <a:lnSpc>
                <a:spcPct val="90000"/>
              </a:lnSpc>
              <a:spcBef>
                <a:spcPct val="20000"/>
              </a:spcBef>
              <a:spcAft>
                <a:spcPct val="0"/>
              </a:spcAft>
              <a:buClrTx/>
              <a:buSzTx/>
              <a:buFontTx/>
              <a:buAutoNum type="arabicPeriod"/>
              <a:tabLst/>
              <a:defRPr/>
            </a:pPr>
            <a:r>
              <a:rPr kumimoji="0" lang="vi-VN" sz="2400" b="0" i="0" u="none" strike="noStrike" kern="1200" cap="none" spc="0" normalizeH="0" baseline="0" noProof="0" dirty="0">
                <a:ln>
                  <a:noFill/>
                </a:ln>
                <a:solidFill>
                  <a:srgbClr val="002060"/>
                </a:solidFill>
                <a:effectLst/>
                <a:uLnTx/>
                <a:uFillTx/>
                <a:latin typeface="Bookman Old Style" pitchFamily="18" charset="0"/>
                <a:ea typeface="+mn-ea"/>
                <a:cs typeface="+mn-cs"/>
              </a:rPr>
              <a:t>Số lượng lớn các tiêu chí chọn cấu trúc </a:t>
            </a:r>
            <a:endParaRPr kumimoji="0" lang="en-US" sz="2400" b="0" i="0" u="none" strike="noStrike" kern="1200" cap="none" spc="0" normalizeH="0" baseline="0" noProof="0" dirty="0">
              <a:ln>
                <a:noFill/>
              </a:ln>
              <a:solidFill>
                <a:srgbClr val="002060"/>
              </a:solidFill>
              <a:effectLst/>
              <a:uLnTx/>
              <a:uFillTx/>
              <a:latin typeface="Bookman Old Style" pitchFamily="18" charset="0"/>
              <a:ea typeface="+mn-ea"/>
              <a:cs typeface="+mn-cs"/>
            </a:endParaRPr>
          </a:p>
          <a:p>
            <a:pPr marL="381000" marR="0" lvl="0" indent="-381000" algn="just" defTabSz="914400" rtl="0" eaLnBrk="1" fontAlgn="base" latinLnBrk="0" hangingPunct="1">
              <a:lnSpc>
                <a:spcPct val="90000"/>
              </a:lnSpc>
              <a:spcBef>
                <a:spcPct val="20000"/>
              </a:spcBef>
              <a:spcAft>
                <a:spcPct val="0"/>
              </a:spcAft>
              <a:buClrTx/>
              <a:buSzTx/>
              <a:buFontTx/>
              <a:buAutoNum type="arabicPeriod"/>
              <a:tabLst/>
              <a:defRPr/>
            </a:pPr>
            <a:r>
              <a:rPr kumimoji="0" lang="vi-VN" sz="2400" b="0" i="0" u="none" strike="noStrike" kern="1200" cap="none" spc="0" normalizeH="0" baseline="0" noProof="0" dirty="0">
                <a:ln>
                  <a:noFill/>
                </a:ln>
                <a:solidFill>
                  <a:srgbClr val="002060"/>
                </a:solidFill>
                <a:effectLst/>
                <a:uLnTx/>
                <a:uFillTx/>
                <a:latin typeface="Bookman Old Style" pitchFamily="18" charset="0"/>
                <a:ea typeface="+mn-ea"/>
                <a:cs typeface="+mn-cs"/>
              </a:rPr>
              <a:t>Đánh giá của “Các chuyên gia” về các tiêu chí và về các phương án thường là không chính xác và mang tới:</a:t>
            </a:r>
            <a:endParaRPr kumimoji="0" lang="en-US" sz="2400" b="0" i="0" u="none" strike="noStrike" kern="1200" cap="none" spc="0" normalizeH="0" baseline="0" noProof="0" dirty="0">
              <a:ln>
                <a:noFill/>
              </a:ln>
              <a:solidFill>
                <a:srgbClr val="002060"/>
              </a:solidFill>
              <a:effectLst/>
              <a:uLnTx/>
              <a:uFillTx/>
              <a:latin typeface="Bookman Old Style" pitchFamily="18" charset="0"/>
              <a:ea typeface="+mn-ea"/>
              <a:cs typeface="+mn-cs"/>
            </a:endParaRPr>
          </a:p>
          <a:p>
            <a:pPr marL="381000" marR="0" lvl="0" indent="-38100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Bookman Old Style" pitchFamily="18" charset="0"/>
                <a:ea typeface="+mn-ea"/>
                <a:cs typeface="+mn-cs"/>
              </a:rPr>
              <a:t>3. </a:t>
            </a:r>
            <a:r>
              <a:rPr kumimoji="0" lang="en-US" sz="2400" b="0" i="0" u="none" strike="noStrike" kern="1200" cap="none" spc="0" normalizeH="0" baseline="0" noProof="0" dirty="0" err="1">
                <a:ln>
                  <a:noFill/>
                </a:ln>
                <a:solidFill>
                  <a:srgbClr val="002060"/>
                </a:solidFill>
                <a:effectLst/>
                <a:uLnTx/>
                <a:uFillTx/>
                <a:latin typeface="Bookman Old Style" pitchFamily="18" charset="0"/>
                <a:ea typeface="+mn-ea"/>
                <a:cs typeface="+mn-cs"/>
              </a:rPr>
              <a:t>Sử</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dụng</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chập</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tuyến</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tính</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có</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thể</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mang</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đến</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nghiệm</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không</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tối</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ưu</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bởi</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vậy</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nên</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sử</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dụng</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chiến</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lược</a:t>
            </a:r>
            <a:r>
              <a:rPr kumimoji="0" lang="en-US" sz="2400" b="0" i="0" u="none" strike="noStrike" kern="1200" cap="none" spc="0" normalizeH="0" noProof="0" dirty="0">
                <a:ln>
                  <a:noFill/>
                </a:ln>
                <a:solidFill>
                  <a:srgbClr val="002060"/>
                </a:solidFill>
                <a:effectLst/>
                <a:uLnTx/>
                <a:uFillTx/>
                <a:latin typeface="Bookman Old Style" pitchFamily="18" charset="0"/>
                <a:ea typeface="+mn-ea"/>
                <a:cs typeface="+mn-cs"/>
              </a:rPr>
              <a:t> </a:t>
            </a:r>
            <a:r>
              <a:rPr kumimoji="0" lang="en-US" sz="2400" b="0" i="0" u="none" strike="noStrike" kern="1200" cap="none" spc="0" normalizeH="0" noProof="0" dirty="0" err="1">
                <a:ln>
                  <a:noFill/>
                </a:ln>
                <a:solidFill>
                  <a:srgbClr val="002060"/>
                </a:solidFill>
                <a:effectLst/>
                <a:uLnTx/>
                <a:uFillTx/>
                <a:latin typeface="Bookman Old Style" pitchFamily="18" charset="0"/>
                <a:ea typeface="+mn-ea"/>
                <a:cs typeface="+mn-cs"/>
              </a:rPr>
              <a:t>maximin</a:t>
            </a:r>
            <a:endParaRPr kumimoji="0" lang="ru-RU" sz="2400" b="0" i="0" u="none" strike="noStrike" kern="1200" cap="none" spc="0" normalizeH="0" baseline="0" noProof="0" dirty="0">
              <a:ln>
                <a:noFill/>
              </a:ln>
              <a:solidFill>
                <a:srgbClr val="002060"/>
              </a:solidFill>
              <a:effectLst/>
              <a:uLnTx/>
              <a:uFillTx/>
              <a:latin typeface="Bookman Old Style" pitchFamily="18" charset="0"/>
              <a:ea typeface="+mn-ea"/>
              <a:cs typeface="+mn-cs"/>
            </a:endParaRPr>
          </a:p>
        </p:txBody>
      </p:sp>
    </p:spTree>
    <p:extLst>
      <p:ext uri="{BB962C8B-B14F-4D97-AF65-F5344CB8AC3E}">
        <p14:creationId xmlns:p14="http://schemas.microsoft.com/office/powerpoint/2010/main" val="495182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Placeholder 2"/>
          <p:cNvSpPr>
            <a:spLocks noGrp="1"/>
          </p:cNvSpPr>
          <p:nvPr>
            <p:ph type="body" sz="half" idx="1"/>
          </p:nvPr>
        </p:nvSpPr>
        <p:spPr>
          <a:xfrm>
            <a:off x="533400" y="1219201"/>
            <a:ext cx="4800600" cy="1295399"/>
          </a:xfrm>
        </p:spPr>
        <p:txBody>
          <a:bodyPr/>
          <a:lstStyle/>
          <a:p>
            <a:r>
              <a:rPr lang="ru-RU" sz="2400" dirty="0">
                <a:latin typeface="Bookman Old Style" pitchFamily="18" charset="0"/>
              </a:rPr>
              <a:t>12 </a:t>
            </a:r>
            <a:r>
              <a:rPr lang="vi-VN" sz="2400" dirty="0">
                <a:latin typeface="Bookman Old Style" pitchFamily="18" charset="0"/>
              </a:rPr>
              <a:t>phương án xây dựng dây chuyền sản xuất được đánh gia qua 15 tiêu chí</a:t>
            </a:r>
            <a:r>
              <a:rPr lang="ru-RU" sz="2400" dirty="0">
                <a:latin typeface="Bookman Old Style" pitchFamily="18" charset="0"/>
              </a:rPr>
              <a:t>:</a:t>
            </a:r>
            <a:endParaRPr lang="vi-VN" dirty="0"/>
          </a:p>
        </p:txBody>
      </p:sp>
      <p:sp>
        <p:nvSpPr>
          <p:cNvPr id="27652" name="Content Placeholder 3"/>
          <p:cNvSpPr>
            <a:spLocks noGrp="1"/>
          </p:cNvSpPr>
          <p:nvPr>
            <p:ph sz="quarter" idx="2"/>
          </p:nvPr>
        </p:nvSpPr>
        <p:spPr>
          <a:xfrm>
            <a:off x="5508625" y="1412875"/>
            <a:ext cx="3455988" cy="4248150"/>
          </a:xfrm>
        </p:spPr>
        <p:txBody>
          <a:bodyPr>
            <a:normAutofit fontScale="92500"/>
          </a:bodyPr>
          <a:lstStyle/>
          <a:p>
            <a:r>
              <a:rPr lang="vi-VN" sz="2000" dirty="0"/>
              <a:t>Độ tin cây </a:t>
            </a:r>
          </a:p>
          <a:p>
            <a:r>
              <a:rPr lang="vi-VN" sz="2000" dirty="0"/>
              <a:t>Mức tự động hóa</a:t>
            </a:r>
          </a:p>
          <a:p>
            <a:r>
              <a:rPr lang="vi-VN" sz="2000" dirty="0"/>
              <a:t>Sử dụng năng lương </a:t>
            </a:r>
          </a:p>
          <a:p>
            <a:r>
              <a:rPr lang="vi-VN" sz="2000" dirty="0"/>
              <a:t>Đơn giản vận hành</a:t>
            </a:r>
          </a:p>
          <a:p>
            <a:r>
              <a:rPr lang="vi-VN" sz="2000" dirty="0"/>
              <a:t>Mềm dẽo</a:t>
            </a:r>
          </a:p>
          <a:p>
            <a:r>
              <a:rPr lang="vi-VN" sz="2000" dirty="0"/>
              <a:t>Yêu cầu trình độ nhân viên</a:t>
            </a:r>
          </a:p>
          <a:p>
            <a:r>
              <a:rPr lang="vi-VN" sz="2000" dirty="0"/>
              <a:t>Giá cả</a:t>
            </a:r>
          </a:p>
          <a:p>
            <a:r>
              <a:rPr lang="vi-VN" sz="2000" dirty="0"/>
              <a:t>Phổ biến phụ tùng thay thế</a:t>
            </a:r>
          </a:p>
          <a:p>
            <a:r>
              <a:rPr lang="vi-VN" sz="2000" dirty="0"/>
              <a:t>Khả năng thay đổi đầu vào</a:t>
            </a:r>
          </a:p>
          <a:p>
            <a:r>
              <a:rPr lang="vi-VN" sz="2000" dirty="0"/>
              <a:t>...</a:t>
            </a:r>
          </a:p>
          <a:p>
            <a:r>
              <a:rPr lang="vi-VN" sz="2000" dirty="0"/>
              <a:t>...</a:t>
            </a:r>
          </a:p>
          <a:p>
            <a:endParaRPr lang="vi-VN" sz="2000" dirty="0"/>
          </a:p>
          <a:p>
            <a:endParaRPr lang="vi-VN" sz="2000" dirty="0"/>
          </a:p>
          <a:p>
            <a:endParaRPr lang="vi-VN" sz="2000" dirty="0"/>
          </a:p>
          <a:p>
            <a:endParaRPr lang="vi-VN" sz="2000" dirty="0"/>
          </a:p>
        </p:txBody>
      </p:sp>
      <p:sp>
        <p:nvSpPr>
          <p:cNvPr id="27653" name="Slide Number Placeholder 5"/>
          <p:cNvSpPr>
            <a:spLocks noGrp="1"/>
          </p:cNvSpPr>
          <p:nvPr>
            <p:ph type="sldNum" sz="quarter" idx="10"/>
          </p:nvPr>
        </p:nvSpPr>
        <p:spPr>
          <a:noFill/>
        </p:spPr>
        <p:txBody>
          <a:bodyPr/>
          <a:lstStyle/>
          <a:p>
            <a:fld id="{136A74A4-4A48-4BF9-817E-3A81AF5609BD}" type="slidenum">
              <a:rPr lang="ru-RU" smtClean="0"/>
              <a:pPr/>
              <a:t>31</a:t>
            </a:fld>
            <a:endParaRPr lang="ru-RU"/>
          </a:p>
        </p:txBody>
      </p:sp>
      <p:pic>
        <p:nvPicPr>
          <p:cNvPr id="27654" name="Picture 2"/>
          <p:cNvPicPr>
            <a:picLocks noChangeAspect="1" noChangeArrowheads="1"/>
          </p:cNvPicPr>
          <p:nvPr/>
        </p:nvPicPr>
        <p:blipFill>
          <a:blip r:embed="rId3"/>
          <a:srcRect/>
          <a:stretch>
            <a:fillRect/>
          </a:stretch>
        </p:blipFill>
        <p:spPr bwMode="auto">
          <a:xfrm>
            <a:off x="533399" y="2514600"/>
            <a:ext cx="4926013" cy="40100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Placeholder 2"/>
          <p:cNvSpPr>
            <a:spLocks noGrp="1"/>
          </p:cNvSpPr>
          <p:nvPr>
            <p:ph type="body" sz="half" idx="1"/>
          </p:nvPr>
        </p:nvSpPr>
        <p:spPr>
          <a:xfrm>
            <a:off x="457200" y="1066800"/>
            <a:ext cx="8229600" cy="5675313"/>
          </a:xfrm>
        </p:spPr>
        <p:txBody>
          <a:bodyPr/>
          <a:lstStyle/>
          <a:p>
            <a:r>
              <a:rPr lang="en-US" sz="2200" dirty="0" err="1"/>
              <a:t>Khảo</a:t>
            </a:r>
            <a:r>
              <a:rPr lang="en-US" sz="2200" dirty="0"/>
              <a:t> </a:t>
            </a:r>
            <a:r>
              <a:rPr lang="en-US" sz="2200" dirty="0" err="1"/>
              <a:t>sát</a:t>
            </a:r>
            <a:r>
              <a:rPr lang="en-US" sz="2200" dirty="0"/>
              <a:t> </a:t>
            </a:r>
            <a:r>
              <a:rPr lang="en-US" sz="2200" dirty="0" err="1"/>
              <a:t>các</a:t>
            </a:r>
            <a:r>
              <a:rPr lang="en-US" sz="2200" dirty="0"/>
              <a:t> </a:t>
            </a:r>
            <a:r>
              <a:rPr lang="en-US" sz="2200" dirty="0" err="1"/>
              <a:t>chuy</a:t>
            </a:r>
            <a:r>
              <a:rPr lang="ru-RU" sz="2200" dirty="0" err="1"/>
              <a:t>ê</a:t>
            </a:r>
            <a:r>
              <a:rPr lang="en-US" sz="2200" dirty="0"/>
              <a:t>n gia </a:t>
            </a:r>
            <a:r>
              <a:rPr lang="ru-RU" sz="2200" dirty="0"/>
              <a:t>: 1- </a:t>
            </a:r>
            <a:r>
              <a:rPr lang="en-US" sz="2200" dirty="0" err="1"/>
              <a:t>Tổng</a:t>
            </a:r>
            <a:r>
              <a:rPr lang="en-US" sz="2200" dirty="0"/>
              <a:t> </a:t>
            </a:r>
            <a:r>
              <a:rPr lang="en-US" sz="2200" dirty="0" err="1"/>
              <a:t>gi</a:t>
            </a:r>
            <a:r>
              <a:rPr lang="ru-RU" sz="2200" dirty="0" err="1"/>
              <a:t>á</a:t>
            </a:r>
            <a:r>
              <a:rPr lang="en-US" sz="2200" dirty="0"/>
              <a:t>m</a:t>
            </a:r>
            <a:r>
              <a:rPr lang="ru-RU" sz="2200" dirty="0"/>
              <a:t> </a:t>
            </a:r>
            <a:r>
              <a:rPr lang="ru-RU" sz="2200" dirty="0" err="1"/>
              <a:t>đ</a:t>
            </a:r>
            <a:r>
              <a:rPr lang="en-US" sz="2200" dirty="0" err="1"/>
              <a:t>ốc</a:t>
            </a:r>
            <a:r>
              <a:rPr lang="en-US" sz="2200" dirty="0"/>
              <a:t> c</a:t>
            </a:r>
            <a:r>
              <a:rPr lang="ru-RU" sz="2200" dirty="0" err="1"/>
              <a:t>ô</a:t>
            </a:r>
            <a:r>
              <a:rPr lang="en-US" sz="2200" dirty="0" err="1"/>
              <a:t>ng</a:t>
            </a:r>
            <a:r>
              <a:rPr lang="en-US" sz="2200" dirty="0"/>
              <a:t> </a:t>
            </a:r>
            <a:r>
              <a:rPr lang="en-US" sz="2200" dirty="0" err="1"/>
              <a:t>ty</a:t>
            </a:r>
            <a:r>
              <a:rPr lang="ru-RU" sz="2200" dirty="0"/>
              <a:t>; 2 –</a:t>
            </a:r>
            <a:r>
              <a:rPr lang="en-US" sz="2200" dirty="0" err="1"/>
              <a:t>Gi</a:t>
            </a:r>
            <a:r>
              <a:rPr lang="ru-RU" sz="2200" dirty="0" err="1"/>
              <a:t>á</a:t>
            </a:r>
            <a:r>
              <a:rPr lang="en-US" sz="2200" dirty="0"/>
              <a:t>m</a:t>
            </a:r>
            <a:r>
              <a:rPr lang="ru-RU" sz="2200" dirty="0"/>
              <a:t> đ</a:t>
            </a:r>
            <a:r>
              <a:rPr lang="en-US" sz="2200" dirty="0" err="1"/>
              <a:t>ốc</a:t>
            </a:r>
            <a:r>
              <a:rPr lang="en-US" sz="2200" dirty="0"/>
              <a:t> </a:t>
            </a:r>
            <a:r>
              <a:rPr lang="en-US" sz="2200" dirty="0" err="1"/>
              <a:t>kỷ</a:t>
            </a:r>
            <a:r>
              <a:rPr lang="en-US" sz="2200" dirty="0"/>
              <a:t> </a:t>
            </a:r>
            <a:r>
              <a:rPr lang="en-US" sz="2200" dirty="0" err="1"/>
              <a:t>thuật</a:t>
            </a:r>
            <a:r>
              <a:rPr lang="ru-RU" sz="2200" dirty="0"/>
              <a:t>; 3 – </a:t>
            </a:r>
            <a:r>
              <a:rPr lang="en-US" sz="2200" dirty="0" err="1"/>
              <a:t>Gi</a:t>
            </a:r>
            <a:r>
              <a:rPr lang="ru-RU" sz="2200" dirty="0" err="1"/>
              <a:t>á</a:t>
            </a:r>
            <a:r>
              <a:rPr lang="en-US" sz="2200" dirty="0"/>
              <a:t>m</a:t>
            </a:r>
            <a:r>
              <a:rPr lang="ru-RU" sz="2200" dirty="0"/>
              <a:t> </a:t>
            </a:r>
            <a:r>
              <a:rPr lang="ru-RU" sz="2200" dirty="0" err="1"/>
              <a:t>đ</a:t>
            </a:r>
            <a:r>
              <a:rPr lang="en-US" sz="2200" dirty="0" err="1"/>
              <a:t>ốc</a:t>
            </a:r>
            <a:r>
              <a:rPr lang="en-US" sz="2200" dirty="0"/>
              <a:t> </a:t>
            </a:r>
            <a:r>
              <a:rPr lang="en-US" sz="2200" dirty="0" err="1"/>
              <a:t>quản</a:t>
            </a:r>
            <a:r>
              <a:rPr lang="en-US" sz="2200" dirty="0"/>
              <a:t> l</a:t>
            </a:r>
            <a:r>
              <a:rPr lang="ru-RU" sz="2200" dirty="0" err="1"/>
              <a:t>ý</a:t>
            </a:r>
            <a:r>
              <a:rPr lang="ru-RU" sz="2200" dirty="0"/>
              <a:t> </a:t>
            </a:r>
            <a:r>
              <a:rPr lang="en-US" sz="2200" dirty="0"/>
              <a:t>b</a:t>
            </a:r>
            <a:r>
              <a:rPr lang="ru-RU" sz="2200" dirty="0" err="1"/>
              <a:t>á</a:t>
            </a:r>
            <a:r>
              <a:rPr lang="en-US" sz="2200" dirty="0"/>
              <a:t>n h</a:t>
            </a:r>
            <a:r>
              <a:rPr lang="ru-RU" sz="2200" dirty="0" err="1"/>
              <a:t>à</a:t>
            </a:r>
            <a:r>
              <a:rPr lang="en-US" sz="2200" dirty="0" err="1"/>
              <a:t>ng</a:t>
            </a:r>
            <a:r>
              <a:rPr lang="ru-RU" sz="2200" dirty="0"/>
              <a:t>;  4 – </a:t>
            </a:r>
            <a:r>
              <a:rPr lang="en-US" sz="2200" dirty="0" err="1"/>
              <a:t>tr</a:t>
            </a:r>
            <a:r>
              <a:rPr lang="ru-RU" sz="2200" dirty="0" err="1"/>
              <a:t>ư</a:t>
            </a:r>
            <a:r>
              <a:rPr lang="en-US" sz="2200" dirty="0" err="1"/>
              <a:t>ởng</a:t>
            </a:r>
            <a:r>
              <a:rPr lang="en-US" sz="2200" dirty="0"/>
              <a:t> </a:t>
            </a:r>
            <a:r>
              <a:rPr lang="en-US" sz="2200" dirty="0" err="1"/>
              <a:t>phong</a:t>
            </a:r>
            <a:r>
              <a:rPr lang="en-US" sz="2200" dirty="0"/>
              <a:t> h</a:t>
            </a:r>
            <a:r>
              <a:rPr lang="ru-RU" sz="2200" dirty="0" err="1"/>
              <a:t>à</a:t>
            </a:r>
            <a:r>
              <a:rPr lang="en-US" sz="2200" dirty="0" err="1"/>
              <a:t>nh</a:t>
            </a:r>
            <a:r>
              <a:rPr lang="en-US" sz="2200" dirty="0"/>
              <a:t> </a:t>
            </a:r>
            <a:r>
              <a:rPr lang="en-US" sz="2200" dirty="0" err="1"/>
              <a:t>ch</a:t>
            </a:r>
            <a:r>
              <a:rPr lang="ru-RU" sz="2200" dirty="0" err="1"/>
              <a:t>í</a:t>
            </a:r>
            <a:r>
              <a:rPr lang="en-US" sz="2200" dirty="0" err="1"/>
              <a:t>nh</a:t>
            </a:r>
            <a:r>
              <a:rPr lang="ru-RU" sz="2200" dirty="0"/>
              <a:t>; 5 – </a:t>
            </a:r>
            <a:r>
              <a:rPr lang="en-US" sz="2200" dirty="0" err="1"/>
              <a:t>tr</a:t>
            </a:r>
            <a:r>
              <a:rPr lang="ru-RU" sz="2200" dirty="0" err="1"/>
              <a:t>ư</a:t>
            </a:r>
            <a:r>
              <a:rPr lang="en-US" sz="2200" dirty="0" err="1"/>
              <a:t>ờng</a:t>
            </a:r>
            <a:r>
              <a:rPr lang="en-US" sz="2200" dirty="0"/>
              <a:t> </a:t>
            </a:r>
            <a:r>
              <a:rPr lang="en-US" sz="2200" dirty="0" err="1"/>
              <a:t>phong</a:t>
            </a:r>
            <a:r>
              <a:rPr lang="en-US" sz="2200" dirty="0"/>
              <a:t> </a:t>
            </a:r>
            <a:r>
              <a:rPr lang="en-US" sz="2200" dirty="0" err="1"/>
              <a:t>kỷ</a:t>
            </a:r>
            <a:r>
              <a:rPr lang="en-US" sz="2200" dirty="0"/>
              <a:t> </a:t>
            </a:r>
            <a:r>
              <a:rPr lang="en-US" sz="2200" dirty="0" err="1"/>
              <a:t>thuật</a:t>
            </a:r>
            <a:r>
              <a:rPr lang="ru-RU" sz="2200" dirty="0"/>
              <a:t>; 6 – </a:t>
            </a:r>
            <a:r>
              <a:rPr lang="en-US" sz="2200" dirty="0" err="1"/>
              <a:t>tr</a:t>
            </a:r>
            <a:r>
              <a:rPr lang="ru-RU" sz="2200" dirty="0" err="1"/>
              <a:t>ư</a:t>
            </a:r>
            <a:r>
              <a:rPr lang="en-US" sz="2200" dirty="0" err="1"/>
              <a:t>ởng</a:t>
            </a:r>
            <a:r>
              <a:rPr lang="en-US" sz="2200" dirty="0"/>
              <a:t> ph</a:t>
            </a:r>
            <a:r>
              <a:rPr lang="ru-RU" sz="2200" dirty="0" err="1"/>
              <a:t>ò</a:t>
            </a:r>
            <a:r>
              <a:rPr lang="en-US" sz="2200" dirty="0" err="1"/>
              <a:t>ng</a:t>
            </a:r>
            <a:r>
              <a:rPr lang="en-US" sz="2200" dirty="0"/>
              <a:t> </a:t>
            </a:r>
            <a:r>
              <a:rPr lang="en-US" sz="2200" dirty="0" err="1"/>
              <a:t>chế</a:t>
            </a:r>
            <a:r>
              <a:rPr lang="en-US" sz="2200" dirty="0"/>
              <a:t> </a:t>
            </a:r>
            <a:r>
              <a:rPr lang="en-US" sz="2200" dirty="0" err="1"/>
              <a:t>tạo</a:t>
            </a:r>
            <a:r>
              <a:rPr lang="ru-RU" sz="2200" dirty="0"/>
              <a:t>; 7 – </a:t>
            </a:r>
            <a:r>
              <a:rPr lang="en-US" sz="2200" dirty="0" err="1"/>
              <a:t>gi</a:t>
            </a:r>
            <a:r>
              <a:rPr lang="ru-RU" sz="2200" dirty="0" err="1"/>
              <a:t>á</a:t>
            </a:r>
            <a:r>
              <a:rPr lang="en-US" sz="2200" dirty="0"/>
              <a:t>m</a:t>
            </a:r>
            <a:r>
              <a:rPr lang="ru-RU" sz="2200" dirty="0"/>
              <a:t> </a:t>
            </a:r>
            <a:r>
              <a:rPr lang="ru-RU" sz="2200" dirty="0" err="1"/>
              <a:t>đó</a:t>
            </a:r>
            <a:r>
              <a:rPr lang="en-US" sz="2200" dirty="0"/>
              <a:t>c x</a:t>
            </a:r>
            <a:r>
              <a:rPr lang="ru-RU" sz="2200" dirty="0" err="1"/>
              <a:t>ư</a:t>
            </a:r>
            <a:r>
              <a:rPr lang="en-US" sz="2200" dirty="0" err="1"/>
              <a:t>ởng</a:t>
            </a:r>
            <a:r>
              <a:rPr lang="en-US" sz="2200" dirty="0"/>
              <a:t> </a:t>
            </a:r>
            <a:r>
              <a:rPr lang="en-US" sz="2200" dirty="0" err="1"/>
              <a:t>sản</a:t>
            </a:r>
            <a:r>
              <a:rPr lang="en-US" sz="2200" dirty="0"/>
              <a:t> </a:t>
            </a:r>
            <a:r>
              <a:rPr lang="en-US" sz="2200" dirty="0" err="1"/>
              <a:t>xuất</a:t>
            </a:r>
            <a:r>
              <a:rPr lang="ru-RU" sz="2200" dirty="0"/>
              <a:t>; 8 – </a:t>
            </a:r>
            <a:r>
              <a:rPr lang="en-US" sz="2200" dirty="0" err="1"/>
              <a:t>thợ</a:t>
            </a:r>
            <a:r>
              <a:rPr lang="en-US" sz="2200" dirty="0"/>
              <a:t> </a:t>
            </a:r>
            <a:r>
              <a:rPr lang="en-US" sz="2200" dirty="0" err="1"/>
              <a:t>mọc</a:t>
            </a:r>
            <a:r>
              <a:rPr lang="en-US" sz="2200" dirty="0"/>
              <a:t> </a:t>
            </a:r>
            <a:r>
              <a:rPr lang="en-US" sz="2200" dirty="0" err="1"/>
              <a:t>tr</a:t>
            </a:r>
            <a:r>
              <a:rPr lang="ru-RU" sz="2200" dirty="0" err="1"/>
              <a:t>ư</a:t>
            </a:r>
            <a:r>
              <a:rPr lang="en-US" sz="2200" dirty="0" err="1"/>
              <a:t>ởng</a:t>
            </a:r>
            <a:r>
              <a:rPr lang="ru-RU" sz="2200" dirty="0"/>
              <a:t>; 9 – </a:t>
            </a:r>
            <a:r>
              <a:rPr lang="en-US" sz="2200" dirty="0" err="1"/>
              <a:t>kỷ</a:t>
            </a:r>
            <a:r>
              <a:rPr lang="en-US" sz="2200" dirty="0"/>
              <a:t> s</a:t>
            </a:r>
            <a:r>
              <a:rPr lang="ru-RU" sz="2200" dirty="0" err="1"/>
              <a:t>ư</a:t>
            </a:r>
            <a:r>
              <a:rPr lang="ru-RU" sz="2200" dirty="0"/>
              <a:t> </a:t>
            </a:r>
            <a:r>
              <a:rPr lang="ru-RU" sz="2200" dirty="0" err="1"/>
              <a:t>đ</a:t>
            </a:r>
            <a:r>
              <a:rPr lang="en-US" sz="2200" dirty="0" err="1"/>
              <a:t>iện</a:t>
            </a:r>
            <a:r>
              <a:rPr lang="ru-RU" sz="2200" dirty="0"/>
              <a:t>; 10 – </a:t>
            </a:r>
            <a:r>
              <a:rPr lang="en-US" sz="2200" dirty="0" err="1"/>
              <a:t>tr</a:t>
            </a:r>
            <a:r>
              <a:rPr lang="ru-RU" sz="2200" dirty="0" err="1"/>
              <a:t>ư</a:t>
            </a:r>
            <a:r>
              <a:rPr lang="en-US" sz="2200" dirty="0" err="1"/>
              <a:t>ởng</a:t>
            </a:r>
            <a:r>
              <a:rPr lang="en-US" sz="2200" dirty="0"/>
              <a:t> </a:t>
            </a:r>
            <a:r>
              <a:rPr lang="en-US" sz="2200" dirty="0" err="1"/>
              <a:t>phòng</a:t>
            </a:r>
            <a:r>
              <a:rPr lang="en-US" sz="2200" dirty="0"/>
              <a:t> </a:t>
            </a:r>
            <a:r>
              <a:rPr lang="en-US" sz="2200" dirty="0" err="1"/>
              <a:t>hợp</a:t>
            </a:r>
            <a:r>
              <a:rPr lang="en-US" sz="2200" dirty="0"/>
              <a:t> t</a:t>
            </a:r>
            <a:r>
              <a:rPr lang="ru-RU" sz="2200" dirty="0" err="1"/>
              <a:t>á</a:t>
            </a:r>
            <a:r>
              <a:rPr lang="en-US" sz="2200" dirty="0"/>
              <a:t>c </a:t>
            </a:r>
            <a:r>
              <a:rPr lang="en-US" sz="2200" dirty="0" err="1"/>
              <a:t>quốc</a:t>
            </a:r>
            <a:r>
              <a:rPr lang="en-US" sz="2200" dirty="0"/>
              <a:t> </a:t>
            </a:r>
            <a:r>
              <a:rPr lang="en-US" sz="2200" dirty="0" err="1"/>
              <a:t>tế</a:t>
            </a:r>
            <a:r>
              <a:rPr lang="ru-RU" sz="2200" dirty="0"/>
              <a:t>; 11, 12, 13, 14 – </a:t>
            </a:r>
            <a:r>
              <a:rPr lang="en-US" sz="2200" dirty="0" err="1"/>
              <a:t>kỷ</a:t>
            </a:r>
            <a:r>
              <a:rPr lang="en-US" sz="2200" dirty="0"/>
              <a:t> </a:t>
            </a:r>
            <a:r>
              <a:rPr lang="en-US" sz="2200" dirty="0" err="1"/>
              <a:t>sử</a:t>
            </a:r>
            <a:r>
              <a:rPr lang="ru-RU" sz="2200" dirty="0"/>
              <a:t>.</a:t>
            </a:r>
          </a:p>
          <a:p>
            <a:r>
              <a:rPr lang="vi-VN" sz="2400" dirty="0"/>
              <a:t>Sử dụng chương trình tính được các hàm niềm tin và hàm sự thức</a:t>
            </a:r>
            <a:r>
              <a:rPr lang="en-US" sz="2400" dirty="0"/>
              <a:t> </a:t>
            </a:r>
            <a:r>
              <a:rPr lang="en-US" sz="2400" dirty="0" err="1"/>
              <a:t>của</a:t>
            </a:r>
            <a:r>
              <a:rPr lang="en-US" sz="2400" dirty="0"/>
              <a:t> </a:t>
            </a:r>
            <a:r>
              <a:rPr lang="en-US" sz="2400" dirty="0" err="1"/>
              <a:t>nhóm</a:t>
            </a:r>
            <a:r>
              <a:rPr lang="en-US" sz="2400" dirty="0"/>
              <a:t> </a:t>
            </a:r>
            <a:r>
              <a:rPr lang="en-US" sz="2400" dirty="0" err="1"/>
              <a:t>phương</a:t>
            </a:r>
            <a:r>
              <a:rPr lang="en-US" sz="2400" dirty="0"/>
              <a:t> </a:t>
            </a:r>
            <a:r>
              <a:rPr lang="en-US" sz="2400" dirty="0" err="1"/>
              <a:t>án</a:t>
            </a:r>
            <a:endParaRPr lang="vi-VN" sz="2400" dirty="0"/>
          </a:p>
          <a:p>
            <a:endParaRPr lang="vi-VN" sz="2400" dirty="0"/>
          </a:p>
          <a:p>
            <a:endParaRPr lang="vi-VN" sz="2400" dirty="0"/>
          </a:p>
          <a:p>
            <a:endParaRPr lang="vi-VN" sz="2400" dirty="0"/>
          </a:p>
          <a:p>
            <a:endParaRPr lang="vi-VN" sz="2400" dirty="0"/>
          </a:p>
          <a:p>
            <a:endParaRPr lang="vi-VN" sz="2400" dirty="0"/>
          </a:p>
          <a:p>
            <a:pPr>
              <a:buFontTx/>
              <a:buNone/>
            </a:pPr>
            <a:r>
              <a:rPr lang="vi-VN" sz="2400" dirty="0"/>
              <a:t>  </a:t>
            </a:r>
            <a:endParaRPr lang="ru-RU" sz="2400" dirty="0"/>
          </a:p>
        </p:txBody>
      </p:sp>
      <p:sp>
        <p:nvSpPr>
          <p:cNvPr id="28676" name="Slide Number Placeholder 5"/>
          <p:cNvSpPr>
            <a:spLocks noGrp="1"/>
          </p:cNvSpPr>
          <p:nvPr>
            <p:ph type="sldNum" sz="quarter" idx="10"/>
          </p:nvPr>
        </p:nvSpPr>
        <p:spPr>
          <a:noFill/>
        </p:spPr>
        <p:txBody>
          <a:bodyPr/>
          <a:lstStyle/>
          <a:p>
            <a:fld id="{DA5AB4DE-3F3C-412D-8DF0-C5BA933AFB9C}" type="slidenum">
              <a:rPr lang="ru-RU" smtClean="0"/>
              <a:pPr/>
              <a:t>32</a:t>
            </a:fld>
            <a:endParaRPr lang="ru-RU"/>
          </a:p>
        </p:txBody>
      </p:sp>
      <p:pic>
        <p:nvPicPr>
          <p:cNvPr id="28677" name="Picture 2"/>
          <p:cNvPicPr>
            <a:picLocks noChangeAspect="1" noChangeArrowheads="1"/>
          </p:cNvPicPr>
          <p:nvPr/>
        </p:nvPicPr>
        <p:blipFill>
          <a:blip r:embed="rId2"/>
          <a:srcRect/>
          <a:stretch>
            <a:fillRect/>
          </a:stretch>
        </p:blipFill>
        <p:spPr bwMode="auto">
          <a:xfrm>
            <a:off x="762000" y="3733800"/>
            <a:ext cx="7696200" cy="2147887"/>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Tree>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p>
            <a:fld id="{8EBC1709-1E5D-4861-A4EC-AD9F5CAD9797}" type="slidenum">
              <a:rPr lang="ru-RU" smtClean="0"/>
              <a:pPr/>
              <a:t>33</a:t>
            </a:fld>
            <a:endParaRPr lang="ru-RU"/>
          </a:p>
        </p:txBody>
      </p:sp>
      <p:pic>
        <p:nvPicPr>
          <p:cNvPr id="26628" name="Picture 2"/>
          <p:cNvPicPr>
            <a:picLocks noChangeAspect="1" noChangeArrowheads="1"/>
          </p:cNvPicPr>
          <p:nvPr/>
        </p:nvPicPr>
        <p:blipFill>
          <a:blip r:embed="rId2"/>
          <a:srcRect/>
          <a:stretch>
            <a:fillRect/>
          </a:stretch>
        </p:blipFill>
        <p:spPr bwMode="auto">
          <a:xfrm>
            <a:off x="468313" y="1905000"/>
            <a:ext cx="8218487" cy="4403725"/>
          </a:xfrm>
          <a:prstGeom prst="rect">
            <a:avLst/>
          </a:prstGeom>
          <a:noFill/>
          <a:ln w="9525">
            <a:noFill/>
            <a:miter lim="800000"/>
            <a:headEnd/>
            <a:tailEnd/>
          </a:ln>
        </p:spPr>
      </p:pic>
      <p:sp>
        <p:nvSpPr>
          <p:cNvPr id="7" name="Rectangle 6"/>
          <p:cNvSpPr/>
          <p:nvPr/>
        </p:nvSpPr>
        <p:spPr>
          <a:xfrm>
            <a:off x="685800" y="1143000"/>
            <a:ext cx="7924800" cy="707886"/>
          </a:xfrm>
          <a:prstGeom prst="rect">
            <a:avLst/>
          </a:prstGeom>
        </p:spPr>
        <p:txBody>
          <a:bodyPr wrap="square">
            <a:spAutoFit/>
          </a:bodyPr>
          <a:lstStyle/>
          <a:p>
            <a:pPr algn="just" eaLnBrk="1" hangingPunct="1">
              <a:buFont typeface="Wingdings" pitchFamily="2" charset="2"/>
              <a:buChar char="v"/>
            </a:pPr>
            <a:r>
              <a:rPr lang="en-US" sz="2000" b="1" dirty="0" err="1">
                <a:latin typeface="Bookman Old Style" pitchFamily="18" charset="0"/>
              </a:rPr>
              <a:t>MultiDM</a:t>
            </a:r>
            <a:r>
              <a:rPr lang="en-US" sz="2000" b="1" dirty="0">
                <a:latin typeface="Bookman Old Style" pitchFamily="18" charset="0"/>
              </a:rPr>
              <a:t> </a:t>
            </a:r>
            <a:r>
              <a:rPr lang="en-US" sz="2000" dirty="0">
                <a:latin typeface="Bookman Old Style" pitchFamily="18" charset="0"/>
              </a:rPr>
              <a:t>– </a:t>
            </a:r>
            <a:r>
              <a:rPr lang="ru-RU" sz="2000" dirty="0">
                <a:latin typeface="Bookman Old Style" pitchFamily="18" charset="0"/>
              </a:rPr>
              <a:t>С</a:t>
            </a:r>
            <a:r>
              <a:rPr lang="vi-VN" sz="2000" dirty="0">
                <a:latin typeface="Bookman Old Style" pitchFamily="18" charset="0"/>
              </a:rPr>
              <a:t>hương trình ra quyết định đa mục tiêu </a:t>
            </a:r>
          </a:p>
          <a:p>
            <a:pPr algn="just" eaLnBrk="1" hangingPunct="1">
              <a:buFont typeface="Wingdings" pitchFamily="2" charset="2"/>
              <a:buChar char="v"/>
            </a:pPr>
            <a:r>
              <a:rPr lang="en-US" sz="2000" dirty="0">
                <a:latin typeface="Bookman Old Style" pitchFamily="18" charset="0"/>
              </a:rPr>
              <a:t> </a:t>
            </a:r>
            <a:r>
              <a:rPr lang="ru-RU" sz="2000" dirty="0">
                <a:latin typeface="Bookman Old Style" pitchFamily="18" charset="0"/>
              </a:rPr>
              <a:t>С</a:t>
            </a:r>
            <a:r>
              <a:rPr lang="vi-VN" sz="2000" dirty="0">
                <a:latin typeface="Bookman Old Style" pitchFamily="18" charset="0"/>
              </a:rPr>
              <a:t>hương trình được viết bằng ngôn ngữ lập trình C#</a:t>
            </a:r>
            <a:endParaRPr lang="en-US" sz="2000" dirty="0">
              <a:latin typeface="Bookman Old Style"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5"/>
          <p:cNvSpPr>
            <a:spLocks noGrp="1"/>
          </p:cNvSpPr>
          <p:nvPr>
            <p:ph type="sldNum" sz="quarter" idx="10"/>
          </p:nvPr>
        </p:nvSpPr>
        <p:spPr>
          <a:noFill/>
        </p:spPr>
        <p:txBody>
          <a:bodyPr/>
          <a:lstStyle/>
          <a:p>
            <a:fld id="{A8BB4553-9C1E-4B27-B338-D684D9EFFC26}" type="slidenum">
              <a:rPr lang="ru-RU" smtClean="0"/>
              <a:pPr/>
              <a:t>34</a:t>
            </a:fld>
            <a:endParaRPr lang="ru-RU"/>
          </a:p>
        </p:txBody>
      </p:sp>
      <p:pic>
        <p:nvPicPr>
          <p:cNvPr id="29701" name="Picture 2"/>
          <p:cNvPicPr>
            <a:picLocks noChangeAspect="1" noChangeArrowheads="1"/>
          </p:cNvPicPr>
          <p:nvPr/>
        </p:nvPicPr>
        <p:blipFill>
          <a:blip r:embed="rId2"/>
          <a:srcRect/>
          <a:stretch>
            <a:fillRect/>
          </a:stretch>
        </p:blipFill>
        <p:spPr bwMode="auto">
          <a:xfrm>
            <a:off x="762000" y="1447800"/>
            <a:ext cx="7550150" cy="4495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Tree>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sz="half" idx="1"/>
          </p:nvPr>
        </p:nvSpPr>
        <p:spPr>
          <a:xfrm>
            <a:off x="250825" y="1412875"/>
            <a:ext cx="8424863" cy="5329238"/>
          </a:xfrm>
        </p:spPr>
        <p:txBody>
          <a:bodyPr/>
          <a:lstStyle/>
          <a:p>
            <a:pPr algn="just" eaLnBrk="1" hangingPunct="1">
              <a:buFont typeface="Wingdings" pitchFamily="2" charset="2"/>
              <a:buChar char="v"/>
            </a:pPr>
            <a:r>
              <a:rPr lang="vi-VN" sz="2400" b="1" dirty="0">
                <a:latin typeface="Bookman Old Style" pitchFamily="18" charset="0"/>
              </a:rPr>
              <a:t>K</a:t>
            </a:r>
            <a:r>
              <a:rPr lang="ru-RU" sz="2400" b="1" dirty="0" err="1">
                <a:latin typeface="Bookman Old Style" pitchFamily="18" charset="0"/>
              </a:rPr>
              <a:t>ết</a:t>
            </a:r>
            <a:r>
              <a:rPr lang="vi-VN" sz="2400" b="1" dirty="0">
                <a:latin typeface="Bookman Old Style" pitchFamily="18" charset="0"/>
              </a:rPr>
              <a:t> quả:   </a:t>
            </a:r>
            <a:r>
              <a:rPr lang="vi-VN" sz="2400" dirty="0">
                <a:latin typeface="Bookman Old Style" pitchFamily="18" charset="0"/>
              </a:rPr>
              <a:t>là phương án tối ưu</a:t>
            </a:r>
            <a:endParaRPr lang="ru-RU" sz="1800" dirty="0">
              <a:latin typeface="Bookman Old Style" pitchFamily="18" charset="0"/>
            </a:endParaRPr>
          </a:p>
          <a:p>
            <a:pPr algn="just" eaLnBrk="1" hangingPunct="1">
              <a:buFontTx/>
              <a:buNone/>
            </a:pPr>
            <a:r>
              <a:rPr lang="ru-RU" dirty="0"/>
              <a:t>     </a:t>
            </a:r>
            <a:endParaRPr lang="en-US" dirty="0"/>
          </a:p>
        </p:txBody>
      </p:sp>
      <p:graphicFrame>
        <p:nvGraphicFramePr>
          <p:cNvPr id="17410" name="Object 11"/>
          <p:cNvGraphicFramePr>
            <a:graphicFrameLocks noGrp="1" noChangeAspect="1"/>
          </p:cNvGraphicFramePr>
          <p:nvPr>
            <p:ph sz="half" idx="2"/>
          </p:nvPr>
        </p:nvGraphicFramePr>
        <p:xfrm>
          <a:off x="1981200" y="1447800"/>
          <a:ext cx="280988" cy="360363"/>
        </p:xfrm>
        <a:graphic>
          <a:graphicData uri="http://schemas.openxmlformats.org/presentationml/2006/ole">
            <mc:AlternateContent xmlns:mc="http://schemas.openxmlformats.org/markup-compatibility/2006">
              <mc:Choice xmlns:v="urn:schemas-microsoft-com:vml" Requires="v">
                <p:oleObj spid="_x0000_s17483" name="Equation" r:id="rId3" imgW="177480" imgH="228600" progId="Equation.DSMT4">
                  <p:embed/>
                </p:oleObj>
              </mc:Choice>
              <mc:Fallback>
                <p:oleObj name="Equation" r:id="rId3" imgW="177480" imgH="2286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447800"/>
                        <a:ext cx="28098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1" name="Slide Number Placeholder 4"/>
          <p:cNvSpPr>
            <a:spLocks noGrp="1"/>
          </p:cNvSpPr>
          <p:nvPr>
            <p:ph type="sldNum" sz="quarter" idx="10"/>
          </p:nvPr>
        </p:nvSpPr>
        <p:spPr>
          <a:noFill/>
        </p:spPr>
        <p:txBody>
          <a:bodyPr/>
          <a:lstStyle/>
          <a:p>
            <a:fld id="{A4BBED1D-4D11-46CC-9689-3CF9EAD584CB}" type="slidenum">
              <a:rPr lang="ru-RU" smtClean="0"/>
              <a:pPr/>
              <a:t>35</a:t>
            </a:fld>
            <a:endParaRPr lang="ru-RU"/>
          </a:p>
        </p:txBody>
      </p:sp>
      <p:pic>
        <p:nvPicPr>
          <p:cNvPr id="17414" name="Picture 15" descr="Безымянный"/>
          <p:cNvPicPr>
            <a:picLocks noChangeAspect="1" noChangeArrowheads="1"/>
          </p:cNvPicPr>
          <p:nvPr/>
        </p:nvPicPr>
        <p:blipFill>
          <a:blip r:embed="rId5"/>
          <a:srcRect/>
          <a:stretch>
            <a:fillRect/>
          </a:stretch>
        </p:blipFill>
        <p:spPr bwMode="auto">
          <a:xfrm>
            <a:off x="611188" y="2349500"/>
            <a:ext cx="7921625" cy="38989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Tree>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36</a:t>
            </a:fld>
            <a:r>
              <a:rPr lang="en-US"/>
              <a:t>/31</a:t>
            </a:r>
          </a:p>
        </p:txBody>
      </p:sp>
      <p:sp>
        <p:nvSpPr>
          <p:cNvPr id="6" name="Content Placeholder 5"/>
          <p:cNvSpPr>
            <a:spLocks noGrp="1"/>
          </p:cNvSpPr>
          <p:nvPr>
            <p:ph idx="1"/>
          </p:nvPr>
        </p:nvSpPr>
        <p:spPr/>
        <p:txBody>
          <a:bodyPr/>
          <a:lstStyle/>
          <a:p>
            <a:r>
              <a:rPr lang="en-US" dirty="0" err="1">
                <a:hlinkClick r:id="rId2" action="ppaction://hlinkfile"/>
              </a:rPr>
              <a:t>Lý</a:t>
            </a:r>
            <a:r>
              <a:rPr lang="en-US" dirty="0">
                <a:hlinkClick r:id="rId2" action="ppaction://hlinkfile"/>
              </a:rPr>
              <a:t> </a:t>
            </a:r>
            <a:r>
              <a:rPr lang="en-US" dirty="0" err="1">
                <a:hlinkClick r:id="rId2" action="ppaction://hlinkfile"/>
              </a:rPr>
              <a:t>thuyết</a:t>
            </a:r>
            <a:r>
              <a:rPr lang="en-US" dirty="0">
                <a:hlinkClick r:id="rId2" action="ppaction://hlinkfile"/>
              </a:rPr>
              <a:t> </a:t>
            </a:r>
            <a:r>
              <a:rPr lang="en-US" dirty="0" err="1">
                <a:hlinkClick r:id="rId2" action="ppaction://hlinkfile"/>
              </a:rPr>
              <a:t>cải</a:t>
            </a:r>
            <a:r>
              <a:rPr lang="en-US" dirty="0">
                <a:hlinkClick r:id="rId2" action="ppaction://hlinkfile"/>
              </a:rPr>
              <a:t> </a:t>
            </a:r>
            <a:r>
              <a:rPr lang="en-US" dirty="0" err="1">
                <a:hlinkClick r:id="rId2" action="ppaction://hlinkfile"/>
              </a:rPr>
              <a:t>tiến</a:t>
            </a:r>
            <a:endParaRPr lang="en-US" dirty="0"/>
          </a:p>
          <a:p>
            <a:r>
              <a:rPr lang="en-US" dirty="0" err="1">
                <a:hlinkClick r:id="rId3" action="ppaction://hlinkfile"/>
              </a:rPr>
              <a:t>Bài</a:t>
            </a:r>
            <a:r>
              <a:rPr lang="en-US" dirty="0">
                <a:hlinkClick r:id="rId3" action="ppaction://hlinkfile"/>
              </a:rPr>
              <a:t> </a:t>
            </a:r>
            <a:r>
              <a:rPr lang="en-US" dirty="0" err="1">
                <a:hlinkClick r:id="rId3" action="ppaction://hlinkfile"/>
              </a:rPr>
              <a:t>toán</a:t>
            </a:r>
            <a:r>
              <a:rPr lang="en-US" dirty="0">
                <a:hlinkClick r:id="rId3" action="ppaction://hlinkfile"/>
              </a:rPr>
              <a:t> </a:t>
            </a:r>
            <a:r>
              <a:rPr lang="en-US" dirty="0" err="1">
                <a:hlinkClick r:id="rId3" action="ppaction://hlinkfile"/>
              </a:rPr>
              <a:t>thực</a:t>
            </a:r>
            <a:r>
              <a:rPr lang="en-US" dirty="0">
                <a:hlinkClick r:id="rId3" action="ppaction://hlinkfile"/>
              </a:rPr>
              <a:t> </a:t>
            </a:r>
            <a:r>
              <a:rPr lang="en-US" dirty="0" err="1">
                <a:hlinkClick r:id="rId3" action="ppaction://hlinkfile"/>
              </a:rPr>
              <a:t>nghiệm</a:t>
            </a:r>
            <a:endParaRPr lang="en-US" dirty="0"/>
          </a:p>
        </p:txBody>
      </p:sp>
    </p:spTree>
    <p:extLst>
      <p:ext uri="{BB962C8B-B14F-4D97-AF65-F5344CB8AC3E}">
        <p14:creationId xmlns:p14="http://schemas.microsoft.com/office/powerpoint/2010/main" val="360316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7"/>
          <p:cNvPicPr>
            <a:picLocks noGrp="1" noChangeAspect="1" noChangeArrowheads="1"/>
          </p:cNvPicPr>
          <p:nvPr>
            <p:ph idx="1"/>
          </p:nvPr>
        </p:nvPicPr>
        <p:blipFill>
          <a:blip r:embed="rId2" cstate="print"/>
          <a:srcRect/>
          <a:stretch>
            <a:fillRect/>
          </a:stretch>
        </p:blipFill>
        <p:spPr>
          <a:xfrm>
            <a:off x="990600" y="1219200"/>
            <a:ext cx="6858000" cy="3581400"/>
          </a:xfrm>
          <a:noFill/>
          <a:ln>
            <a:solidFill>
              <a:srgbClr val="FF0000"/>
            </a:solidFill>
          </a:ln>
        </p:spPr>
      </p:pic>
      <p:sp>
        <p:nvSpPr>
          <p:cNvPr id="5" name="Text Box 9"/>
          <p:cNvSpPr txBox="1">
            <a:spLocks noChangeArrowheads="1"/>
          </p:cNvSpPr>
          <p:nvPr/>
        </p:nvSpPr>
        <p:spPr bwMode="auto">
          <a:xfrm>
            <a:off x="2057400" y="4191000"/>
            <a:ext cx="4876800" cy="523875"/>
          </a:xfrm>
          <a:prstGeom prst="rect">
            <a:avLst/>
          </a:prstGeom>
          <a:noFill/>
          <a:ln w="9525">
            <a:noFill/>
            <a:miter lim="800000"/>
            <a:headEnd/>
            <a:tailEnd/>
          </a:ln>
        </p:spPr>
        <p:txBody>
          <a:bodyPr>
            <a:spAutoFit/>
          </a:bodyPr>
          <a:lstStyle/>
          <a:p>
            <a:pPr algn="r">
              <a:spcBef>
                <a:spcPct val="50000"/>
              </a:spcBef>
              <a:defRPr/>
            </a:pPr>
            <a:r>
              <a:rPr lang="en-US" sz="2800" b="1" dirty="0">
                <a:solidFill>
                  <a:srgbClr val="FF0000"/>
                </a:solidFill>
                <a:effectLst>
                  <a:outerShdw blurRad="38100" dist="38100" dir="2700000" algn="tl">
                    <a:srgbClr val="000000">
                      <a:alpha val="43137"/>
                    </a:srgbClr>
                  </a:outerShdw>
                </a:effectLst>
              </a:rPr>
              <a:t>THAT’S ALL; THANK YOU</a:t>
            </a:r>
          </a:p>
        </p:txBody>
      </p:sp>
      <p:sp>
        <p:nvSpPr>
          <p:cNvPr id="6" name="Rectangle 5"/>
          <p:cNvSpPr/>
          <p:nvPr/>
        </p:nvSpPr>
        <p:spPr>
          <a:xfrm>
            <a:off x="1371600" y="5181600"/>
            <a:ext cx="6172200" cy="1169551"/>
          </a:xfrm>
          <a:prstGeom prst="rect">
            <a:avLst/>
          </a:prstGeom>
        </p:spPr>
        <p:txBody>
          <a:bodyPr wrap="square">
            <a:spAutoFit/>
          </a:bodyPr>
          <a:lstStyle/>
          <a:p>
            <a:pPr>
              <a:spcBef>
                <a:spcPct val="50000"/>
              </a:spcBef>
              <a:defRPr/>
            </a:pPr>
            <a:r>
              <a:rPr lang="en-US" sz="2800" b="1" dirty="0">
                <a:solidFill>
                  <a:prstClr val="black"/>
                </a:solidFill>
                <a:effectLst>
                  <a:outerShdw blurRad="38100" dist="38100" dir="2700000" algn="tl">
                    <a:srgbClr val="000000">
                      <a:alpha val="43137"/>
                    </a:srgbClr>
                  </a:outerShdw>
                </a:effectLst>
              </a:rPr>
              <a:t>What NEXT? </a:t>
            </a:r>
          </a:p>
          <a:p>
            <a:pPr algn="ctr">
              <a:spcBef>
                <a:spcPct val="50000"/>
              </a:spcBef>
              <a:defRPr/>
            </a:pPr>
            <a:r>
              <a:rPr lang="en-US" sz="2800" b="1" dirty="0">
                <a:solidFill>
                  <a:prstClr val="black"/>
                </a:solidFill>
                <a:effectLst>
                  <a:outerShdw blurRad="38100" dist="38100" dir="2700000" algn="tl">
                    <a:srgbClr val="000000">
                      <a:alpha val="43137"/>
                    </a:srgbClr>
                  </a:outerShdw>
                </a:effectLst>
              </a:rPr>
              <a:t>     </a:t>
            </a:r>
            <a:endParaRPr lang="en-US" sz="24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139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2800" b="1" dirty="0">
                <a:solidFill>
                  <a:srgbClr val="FF0000"/>
                </a:solidFill>
              </a:rPr>
              <a:t>2. </a:t>
            </a:r>
            <a:r>
              <a:rPr lang="en-US" sz="2800" b="1" dirty="0" err="1">
                <a:solidFill>
                  <a:srgbClr val="FF0000"/>
                </a:solidFill>
              </a:rPr>
              <a:t>Cải</a:t>
            </a:r>
            <a:r>
              <a:rPr lang="en-US" sz="2800" b="1" dirty="0">
                <a:solidFill>
                  <a:srgbClr val="FF0000"/>
                </a:solidFill>
              </a:rPr>
              <a:t> </a:t>
            </a:r>
            <a:r>
              <a:rPr lang="en-US" sz="2800" b="1" dirty="0" err="1">
                <a:solidFill>
                  <a:srgbClr val="FF0000"/>
                </a:solidFill>
              </a:rPr>
              <a:t>tiến</a:t>
            </a:r>
            <a:r>
              <a:rPr lang="en-US" sz="2800" b="1" dirty="0">
                <a:solidFill>
                  <a:srgbClr val="FF0000"/>
                </a:solidFill>
              </a:rPr>
              <a:t> 1: </a:t>
            </a:r>
            <a:r>
              <a:rPr lang="en-US" sz="2800" b="1" dirty="0" err="1">
                <a:solidFill>
                  <a:srgbClr val="FF0000"/>
                </a:solidFill>
              </a:rPr>
              <a:t>Đơn</a:t>
            </a:r>
            <a:r>
              <a:rPr lang="en-US" sz="2800" b="1" dirty="0">
                <a:solidFill>
                  <a:srgbClr val="FF0000"/>
                </a:solidFill>
              </a:rPr>
              <a:t> </a:t>
            </a:r>
            <a:r>
              <a:rPr lang="en-US" sz="2800" b="1" dirty="0" err="1">
                <a:solidFill>
                  <a:srgbClr val="FF0000"/>
                </a:solidFill>
              </a:rPr>
              <a:t>giản</a:t>
            </a:r>
            <a:r>
              <a:rPr lang="en-US" sz="2800" b="1" dirty="0">
                <a:solidFill>
                  <a:srgbClr val="FF0000"/>
                </a:solidFill>
              </a:rPr>
              <a:t> </a:t>
            </a:r>
            <a:r>
              <a:rPr lang="en-US" sz="2800" b="1" dirty="0" err="1">
                <a:solidFill>
                  <a:srgbClr val="FF0000"/>
                </a:solidFill>
              </a:rPr>
              <a:t>phương</a:t>
            </a:r>
            <a:r>
              <a:rPr lang="en-US" sz="2800" b="1" dirty="0">
                <a:solidFill>
                  <a:srgbClr val="FF0000"/>
                </a:solidFill>
              </a:rPr>
              <a:t> </a:t>
            </a:r>
            <a:r>
              <a:rPr lang="en-US" sz="2800" b="1" dirty="0" err="1">
                <a:solidFill>
                  <a:srgbClr val="FF0000"/>
                </a:solidFill>
              </a:rPr>
              <a:t>án</a:t>
            </a:r>
            <a:r>
              <a:rPr lang="en-US" sz="2800" b="1" dirty="0">
                <a:solidFill>
                  <a:srgbClr val="FF0000"/>
                </a:solidFill>
              </a:rPr>
              <a:t> so </a:t>
            </a:r>
            <a:r>
              <a:rPr lang="en-US" sz="2800" b="1" dirty="0" err="1">
                <a:solidFill>
                  <a:srgbClr val="FF0000"/>
                </a:solidFill>
              </a:rPr>
              <a:t>sánh</a:t>
            </a:r>
            <a:endParaRPr lang="en-US" sz="2800" b="1" dirty="0">
              <a:solidFill>
                <a:srgbClr val="FF0000"/>
              </a:solidFill>
            </a:endParaRPr>
          </a:p>
        </p:txBody>
      </p:sp>
      <mc:AlternateContent xmlns:mc="http://schemas.openxmlformats.org/markup-compatibility/2006" xmlns:a14="http://schemas.microsoft.com/office/drawing/2010/main">
        <mc:Choice Requires="a14">
          <p:sp>
            <p:nvSpPr>
              <p:cNvPr id="7" name="Text Placeholder 6"/>
              <p:cNvSpPr>
                <a:spLocks noGrp="1"/>
              </p:cNvSpPr>
              <p:nvPr>
                <p:ph type="body" sz="half" idx="1"/>
              </p:nvPr>
            </p:nvSpPr>
            <p:spPr>
              <a:xfrm>
                <a:off x="381000" y="1412875"/>
                <a:ext cx="4016374" cy="4835525"/>
              </a:xfrm>
              <a:ln>
                <a:solidFill>
                  <a:srgbClr val="00B0F0"/>
                </a:solidFill>
              </a:ln>
            </p:spPr>
            <p:txBody>
              <a:bodyPr/>
              <a:lstStyle/>
              <a:p>
                <a:pPr>
                  <a:buSzPct val="70000"/>
                  <a:buFont typeface="Wingdings" pitchFamily="2" charset="2"/>
                  <a:buChar char="Ø"/>
                </a:pPr>
                <a:r>
                  <a:rPr lang="en-US" sz="2400" dirty="0"/>
                  <a:t>n(n-1)/2 </a:t>
                </a:r>
                <a:r>
                  <a:rPr lang="en-US" sz="2400" dirty="0" err="1"/>
                  <a:t>số</a:t>
                </a:r>
                <a:r>
                  <a:rPr lang="en-US" sz="2400" dirty="0"/>
                  <a:t> so </a:t>
                </a:r>
                <a:r>
                  <a:rPr lang="en-US" sz="2400" dirty="0" err="1"/>
                  <a:t>sánh</a:t>
                </a:r>
                <a:r>
                  <a:rPr lang="en-US" sz="2400" dirty="0"/>
                  <a:t> ở AHP</a:t>
                </a:r>
              </a:p>
              <a:p>
                <a:pPr>
                  <a:buSzPct val="70000"/>
                  <a:buFont typeface="Wingdings" pitchFamily="2" charset="2"/>
                  <a:buChar char="Ø"/>
                </a:pPr>
                <a:r>
                  <a:rPr lang="en-US" sz="2400" dirty="0" err="1"/>
                  <a:t>Chỉ</a:t>
                </a:r>
                <a:r>
                  <a:rPr lang="en-US" sz="2400" dirty="0"/>
                  <a:t> </a:t>
                </a:r>
                <a:r>
                  <a:rPr lang="en-US" sz="2400" dirty="0" err="1"/>
                  <a:t>cần</a:t>
                </a:r>
                <a:r>
                  <a:rPr lang="en-US" sz="2400" dirty="0"/>
                  <a:t> </a:t>
                </a:r>
                <a:r>
                  <a:rPr lang="en-US" sz="2400" dirty="0" err="1"/>
                  <a:t>xây</a:t>
                </a:r>
                <a:r>
                  <a:rPr lang="en-US" sz="2400" dirty="0"/>
                  <a:t> </a:t>
                </a:r>
                <a:r>
                  <a:rPr lang="en-US" sz="2400" dirty="0" err="1"/>
                  <a:t>dựng</a:t>
                </a:r>
                <a:r>
                  <a:rPr lang="en-US" sz="2400" dirty="0"/>
                  <a:t> n-1 </a:t>
                </a:r>
                <a:r>
                  <a:rPr lang="en-US" sz="2400" dirty="0" err="1"/>
                  <a:t>phần</a:t>
                </a:r>
                <a:r>
                  <a:rPr lang="en-US" sz="2400" dirty="0"/>
                  <a:t> </a:t>
                </a:r>
                <a:r>
                  <a:rPr lang="en-US" sz="2400" dirty="0" err="1"/>
                  <a:t>tử</a:t>
                </a:r>
                <a:r>
                  <a:rPr lang="en-US" sz="2400" dirty="0"/>
                  <a:t>:</a:t>
                </a:r>
              </a:p>
              <a:p>
                <a:pPr marL="0" indent="0">
                  <a:buNone/>
                </a:pPr>
                <a:r>
                  <a:rPr lang="en-US" sz="2400" dirty="0"/>
                  <a:t>     </a:t>
                </a:r>
                <a:r>
                  <a:rPr lang="en-US" sz="2400" dirty="0">
                    <a:solidFill>
                      <a:srgbClr val="FF0000"/>
                    </a:solidFill>
                  </a:rPr>
                  <a:t> (1)   </a:t>
                </a:r>
                <a:r>
                  <a:rPr lang="en-US" sz="2400" b="1" dirty="0"/>
                  <a:t>a</a:t>
                </a:r>
                <a:r>
                  <a:rPr lang="en-US" sz="2400" b="1" baseline="-25000" dirty="0"/>
                  <a:t>12</a:t>
                </a:r>
                <a:r>
                  <a:rPr lang="en-US" sz="2400" b="1" dirty="0"/>
                  <a:t> , a</a:t>
                </a:r>
                <a:r>
                  <a:rPr lang="en-US" sz="2400" b="1" baseline="-25000" dirty="0"/>
                  <a:t>23</a:t>
                </a:r>
                <a:r>
                  <a:rPr lang="en-US" sz="2400" b="1" dirty="0"/>
                  <a:t>,  …,a</a:t>
                </a:r>
                <a:r>
                  <a:rPr lang="en-US" sz="2400" b="1" baseline="-25000" dirty="0"/>
                  <a:t>1n</a:t>
                </a:r>
                <a:endParaRPr lang="en-US" sz="2400" b="1" dirty="0"/>
              </a:p>
              <a:p>
                <a:pPr>
                  <a:buSzPct val="70000"/>
                  <a:buFont typeface="Wingdings" pitchFamily="2" charset="2"/>
                  <a:buChar char="Ø"/>
                </a:pPr>
                <a:r>
                  <a:rPr lang="en-US" sz="2400" dirty="0" err="1"/>
                  <a:t>Áp</a:t>
                </a:r>
                <a:r>
                  <a:rPr lang="en-US" sz="2400" dirty="0"/>
                  <a:t> </a:t>
                </a:r>
                <a:r>
                  <a:rPr lang="en-US" sz="2400" dirty="0" err="1"/>
                  <a:t>dụng</a:t>
                </a:r>
                <a:r>
                  <a:rPr lang="en-US" sz="2400" dirty="0"/>
                  <a:t> </a:t>
                </a:r>
                <a:r>
                  <a:rPr lang="en-US" sz="2400" dirty="0" err="1"/>
                  <a:t>tính</a:t>
                </a:r>
                <a:r>
                  <a:rPr lang="en-US" sz="2400" dirty="0"/>
                  <a:t> </a:t>
                </a:r>
                <a:r>
                  <a:rPr lang="en-US" sz="2400" dirty="0" err="1"/>
                  <a:t>chất</a:t>
                </a:r>
                <a:r>
                  <a:rPr lang="en-US" sz="2400" dirty="0"/>
                  <a:t> 2) </a:t>
                </a:r>
                <a:r>
                  <a:rPr lang="en-US" sz="2400" dirty="0" err="1"/>
                  <a:t>và</a:t>
                </a:r>
                <a:r>
                  <a:rPr lang="en-US" sz="2400" dirty="0"/>
                  <a:t> 3) </a:t>
                </a:r>
                <a:r>
                  <a:rPr lang="en-US" sz="2400" dirty="0" err="1"/>
                  <a:t>tìm</a:t>
                </a:r>
                <a:r>
                  <a:rPr lang="en-US" sz="2400" dirty="0"/>
                  <a:t> </a:t>
                </a:r>
                <a:r>
                  <a:rPr lang="en-US" sz="2400" dirty="0" err="1"/>
                  <a:t>các</a:t>
                </a:r>
                <a:r>
                  <a:rPr lang="en-US" sz="2400" dirty="0"/>
                  <a:t> </a:t>
                </a:r>
                <a:r>
                  <a:rPr lang="en-US" sz="2400" dirty="0" err="1"/>
                  <a:t>phần</a:t>
                </a:r>
                <a:r>
                  <a:rPr lang="en-US" sz="2400" dirty="0"/>
                  <a:t> </a:t>
                </a:r>
                <a:r>
                  <a:rPr lang="en-US" sz="2400" dirty="0" err="1"/>
                  <a:t>tử</a:t>
                </a:r>
                <a:r>
                  <a:rPr lang="en-US" sz="2400" dirty="0"/>
                  <a:t> </a:t>
                </a:r>
                <a:r>
                  <a:rPr lang="en-US" sz="2400" dirty="0" err="1"/>
                  <a:t>còn</a:t>
                </a:r>
                <a:r>
                  <a:rPr lang="en-US" sz="2400" dirty="0"/>
                  <a:t> </a:t>
                </a:r>
                <a:r>
                  <a:rPr lang="en-US" sz="2400" dirty="0" err="1"/>
                  <a:t>lại</a:t>
                </a:r>
                <a:r>
                  <a:rPr lang="en-US" sz="2400" dirty="0"/>
                  <a:t> </a:t>
                </a:r>
                <a:r>
                  <a:rPr lang="en-US" sz="2400" dirty="0" err="1"/>
                  <a:t>của</a:t>
                </a:r>
                <a:r>
                  <a:rPr lang="en-US" sz="2400" dirty="0"/>
                  <a:t> ma </a:t>
                </a:r>
                <a:r>
                  <a:rPr lang="en-US" sz="2400" dirty="0" err="1"/>
                  <a:t>trận</a:t>
                </a:r>
                <a:endParaRPr lang="en-US" sz="2400" dirty="0"/>
              </a:p>
              <a:p>
                <a:pPr marL="857250" lvl="1" indent="-457200"/>
                <a:r>
                  <a:rPr lang="en-US" sz="2400" dirty="0"/>
                  <a:t> a</a:t>
                </a:r>
                <a:r>
                  <a:rPr lang="en-US" sz="2400" baseline="-25000" dirty="0" err="1"/>
                  <a:t>ij</a:t>
                </a:r>
                <a:r>
                  <a:rPr lang="en-US" sz="2400" dirty="0"/>
                  <a:t>  = 1/</a:t>
                </a:r>
                <a:r>
                  <a:rPr lang="en-US" sz="2400" dirty="0" err="1"/>
                  <a:t>a</a:t>
                </a:r>
                <a:r>
                  <a:rPr lang="en-US" sz="2400" baseline="-25000" dirty="0" err="1"/>
                  <a:t>ji</a:t>
                </a:r>
                <a:r>
                  <a:rPr lang="en-US" sz="2400" baseline="-25000" dirty="0"/>
                  <a:t> </a:t>
                </a:r>
              </a:p>
              <a:p>
                <a:pPr marL="857250" lvl="1" indent="-457200"/>
                <a:r>
                  <a:rPr lang="en-US" sz="2400" dirty="0" err="1"/>
                  <a:t>a</a:t>
                </a:r>
                <a:r>
                  <a:rPr lang="en-US" sz="2400" baseline="-25000" dirty="0" err="1"/>
                  <a:t>ij</a:t>
                </a:r>
                <a:r>
                  <a:rPr lang="en-US" sz="2400" dirty="0"/>
                  <a:t> x </a:t>
                </a:r>
                <a:r>
                  <a:rPr lang="en-US" sz="2400" dirty="0" err="1"/>
                  <a:t>a</a:t>
                </a:r>
                <a:r>
                  <a:rPr lang="en-US" sz="2400" baseline="-25000" dirty="0" err="1"/>
                  <a:t>jk</a:t>
                </a:r>
                <a:r>
                  <a:rPr lang="en-US" sz="2400" dirty="0"/>
                  <a:t> = </a:t>
                </a:r>
                <a:r>
                  <a:rPr lang="en-US" sz="2400" dirty="0" err="1"/>
                  <a:t>a</a:t>
                </a:r>
                <a:r>
                  <a:rPr lang="en-US" sz="2400" baseline="-25000" dirty="0" err="1"/>
                  <a:t>ik</a:t>
                </a:r>
                <a:r>
                  <a:rPr lang="en-US" sz="2400" baseline="-25000" dirty="0"/>
                  <a:t>   </a:t>
                </a:r>
                <a14:m>
                  <m:oMath xmlns:m="http://schemas.openxmlformats.org/officeDocument/2006/math">
                    <m:r>
                      <a:rPr lang="en-US" sz="2400" i="1">
                        <a:latin typeface="Cambria Math"/>
                        <a:ea typeface="Cambria Math"/>
                      </a:rPr>
                      <m:t>∀ </m:t>
                    </m:r>
                    <m:r>
                      <a:rPr lang="en-US" sz="2400" i="1">
                        <a:latin typeface="Cambria Math"/>
                        <a:ea typeface="Cambria Math"/>
                      </a:rPr>
                      <m:t>𝑖</m:t>
                    </m:r>
                    <m:r>
                      <a:rPr lang="en-US" sz="2400" i="1">
                        <a:latin typeface="Cambria Math"/>
                        <a:ea typeface="Cambria Math"/>
                      </a:rPr>
                      <m:t>, </m:t>
                    </m:r>
                    <m:r>
                      <a:rPr lang="en-US" sz="2400" i="1">
                        <a:latin typeface="Cambria Math"/>
                        <a:ea typeface="Cambria Math"/>
                      </a:rPr>
                      <m:t>𝑗</m:t>
                    </m:r>
                  </m:oMath>
                </a14:m>
                <a:r>
                  <a:rPr lang="en-US" sz="2400" dirty="0">
                    <a:ea typeface="Cambria Math"/>
                  </a:rPr>
                  <a:t>, k</a:t>
                </a:r>
              </a:p>
              <a:p>
                <a:pPr lvl="1">
                  <a:buFont typeface="Wingdings" pitchFamily="2" charset="2"/>
                  <a:buChar char="§"/>
                </a:pPr>
                <a:endParaRPr lang="en-US" sz="2400" dirty="0"/>
              </a:p>
            </p:txBody>
          </p:sp>
        </mc:Choice>
        <mc:Fallback xmlns="">
          <p:sp>
            <p:nvSpPr>
              <p:cNvPr id="7" name="Text Placeholder 6"/>
              <p:cNvSpPr>
                <a:spLocks noGrp="1" noRot="1" noChangeAspect="1" noMove="1" noResize="1" noEditPoints="1" noAdjustHandles="1" noChangeArrowheads="1" noChangeShapeType="1" noTextEdit="1"/>
              </p:cNvSpPr>
              <p:nvPr>
                <p:ph type="body" sz="half" idx="1"/>
              </p:nvPr>
            </p:nvSpPr>
            <p:spPr>
              <a:xfrm>
                <a:off x="381000" y="1412875"/>
                <a:ext cx="4016374" cy="4835525"/>
              </a:xfrm>
              <a:blipFill rotWithShape="1">
                <a:blip r:embed="rId3"/>
                <a:stretch>
                  <a:fillRect l="-606" t="-881"/>
                </a:stretch>
              </a:blipFill>
              <a:ln>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sz="half" idx="2"/>
              </p:nvPr>
            </p:nvSpPr>
            <p:spPr>
              <a:xfrm>
                <a:off x="4549775" y="1412875"/>
                <a:ext cx="4148138" cy="4835525"/>
              </a:xfrm>
              <a:ln>
                <a:solidFill>
                  <a:srgbClr val="00B0F0"/>
                </a:solidFill>
              </a:ln>
            </p:spPr>
            <p:txBody>
              <a:bodyPr/>
              <a:lstStyle/>
              <a:p>
                <a:endParaRPr lang="en-US" i="1" dirty="0">
                  <a:latin typeface="Cambria Math"/>
                </a:endParaRP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solidFill>
                                <a:srgbClr val="FF0000"/>
                              </a:solidFill>
                              <a:latin typeface="Cambria Math" panose="02040503050406030204" pitchFamily="18" charset="0"/>
                            </a:rPr>
                          </m:ctrlPr>
                        </m:mPr>
                        <m:mr>
                          <m:e/>
                          <m:e/>
                          <m:e/>
                        </m:mr>
                        <m:mr>
                          <m:e/>
                          <m:e/>
                          <m:e/>
                        </m:mr>
                        <m:mr>
                          <m:e/>
                          <m:e/>
                          <m:e/>
                        </m:mr>
                      </m:m>
                    </m:oMath>
                  </m:oMathPara>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sz="half" idx="2"/>
              </p:nvPr>
            </p:nvSpPr>
            <p:spPr>
              <a:xfrm>
                <a:off x="4549775" y="1412875"/>
                <a:ext cx="4148138" cy="4835525"/>
              </a:xfrm>
              <a:blipFill rotWithShape="1">
                <a:blip r:embed="rId4"/>
                <a:stretch>
                  <a:fillRect/>
                </a:stretch>
              </a:blipFill>
              <a:ln>
                <a:solidFill>
                  <a:srgbClr val="00B0F0"/>
                </a:solidFill>
              </a:ln>
            </p:spPr>
            <p:txBody>
              <a:bodyPr/>
              <a:lstStyle/>
              <a:p>
                <a:r>
                  <a:rPr lang="en-US">
                    <a:noFill/>
                  </a:rPr>
                  <a:t> </a:t>
                </a:r>
              </a:p>
            </p:txBody>
          </p:sp>
        </mc:Fallback>
      </mc:AlternateContent>
      <p:sp>
        <p:nvSpPr>
          <p:cNvPr id="4" name="Date Placeholder 3"/>
          <p:cNvSpPr>
            <a:spLocks noGrp="1"/>
          </p:cNvSpPr>
          <p:nvPr>
            <p:ph type="dt" sz="half" idx="4294967295"/>
          </p:nvPr>
        </p:nvSpPr>
        <p:spPr>
          <a:xfrm>
            <a:off x="0" y="6356350"/>
            <a:ext cx="2133600" cy="365125"/>
          </a:xfrm>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4294967295"/>
          </p:nvPr>
        </p:nvSpPr>
        <p:spPr>
          <a:xfrm>
            <a:off x="0" y="6356350"/>
            <a:ext cx="2895600" cy="365125"/>
          </a:xfrm>
        </p:spPr>
        <p:txBody>
          <a:bodyPr/>
          <a:lstStyle/>
          <a:p>
            <a:pPr>
              <a:defRPr/>
            </a:pPr>
            <a:r>
              <a:rPr lang="en-US"/>
              <a:t>						</a:t>
            </a:r>
            <a:fld id="{38CD0E9B-E0E7-4E10-A2BE-BACDC386A80A}" type="slidenum">
              <a:rPr lang="en-US" smtClean="0"/>
              <a:pPr>
                <a:defRPr/>
              </a:pPr>
              <a:t>4</a:t>
            </a:fld>
            <a:r>
              <a:rPr lang="en-US"/>
              <a:t>/31</a:t>
            </a:r>
          </a:p>
        </p:txBody>
      </p:sp>
      <p:graphicFrame>
        <p:nvGraphicFramePr>
          <p:cNvPr id="3" name="Table 2"/>
          <p:cNvGraphicFramePr>
            <a:graphicFrameLocks noGrp="1"/>
          </p:cNvGraphicFramePr>
          <p:nvPr>
            <p:extLst>
              <p:ext uri="{D42A27DB-BD31-4B8C-83A1-F6EECF244321}">
                <p14:modId xmlns:p14="http://schemas.microsoft.com/office/powerpoint/2010/main" val="3373809693"/>
              </p:ext>
            </p:extLst>
          </p:nvPr>
        </p:nvGraphicFramePr>
        <p:xfrm>
          <a:off x="6379535" y="1892595"/>
          <a:ext cx="1382232" cy="489098"/>
        </p:xfrm>
        <a:graphic>
          <a:graphicData uri="http://schemas.openxmlformats.org/drawingml/2006/table">
            <a:tbl>
              <a:tblPr/>
              <a:tblGrid>
                <a:gridCol w="1382232">
                  <a:extLst>
                    <a:ext uri="{9D8B030D-6E8A-4147-A177-3AD203B41FA5}">
                      <a16:colId xmlns:a16="http://schemas.microsoft.com/office/drawing/2014/main" val="20000"/>
                    </a:ext>
                  </a:extLst>
                </a:gridCol>
              </a:tblGrid>
              <a:tr h="489098">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10000"/>
                  </a:ext>
                </a:extLst>
              </a:tr>
            </a:tbl>
          </a:graphicData>
        </a:graphic>
      </p:graphicFrame>
      <p:pic>
        <p:nvPicPr>
          <p:cNvPr id="552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4114800"/>
            <a:ext cx="23622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1009464132"/>
              </p:ext>
            </p:extLst>
          </p:nvPr>
        </p:nvGraphicFramePr>
        <p:xfrm>
          <a:off x="6172200" y="4152014"/>
          <a:ext cx="1382232" cy="489098"/>
        </p:xfrm>
        <a:graphic>
          <a:graphicData uri="http://schemas.openxmlformats.org/drawingml/2006/table">
            <a:tbl>
              <a:tblPr/>
              <a:tblGrid>
                <a:gridCol w="1382232">
                  <a:extLst>
                    <a:ext uri="{9D8B030D-6E8A-4147-A177-3AD203B41FA5}">
                      <a16:colId xmlns:a16="http://schemas.microsoft.com/office/drawing/2014/main" val="20000"/>
                    </a:ext>
                  </a:extLst>
                </a:gridCol>
              </a:tblGrid>
              <a:tr h="489098">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10000"/>
                  </a:ext>
                </a:extLst>
              </a:tr>
            </a:tbl>
          </a:graphicData>
        </a:graphic>
      </p:graphicFrame>
      <p:sp>
        <p:nvSpPr>
          <p:cNvPr id="2" name="Oval 1"/>
          <p:cNvSpPr/>
          <p:nvPr/>
        </p:nvSpPr>
        <p:spPr>
          <a:xfrm>
            <a:off x="5738923"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38923" y="2057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77000" y="2057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2542" y="2057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99251"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47700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38923"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4770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312542"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91531"/>
      </p:ext>
    </p:extLst>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2800" b="1" dirty="0">
                <a:solidFill>
                  <a:srgbClr val="FF0000"/>
                </a:solidFill>
              </a:rPr>
              <a:t>3. </a:t>
            </a:r>
            <a:r>
              <a:rPr lang="en-US" sz="2800" b="1" dirty="0" err="1">
                <a:solidFill>
                  <a:srgbClr val="FF0000"/>
                </a:solidFill>
              </a:rPr>
              <a:t>Cải</a:t>
            </a:r>
            <a:r>
              <a:rPr lang="en-US" sz="2800" b="1" dirty="0">
                <a:solidFill>
                  <a:srgbClr val="FF0000"/>
                </a:solidFill>
              </a:rPr>
              <a:t> </a:t>
            </a:r>
            <a:r>
              <a:rPr lang="en-US" sz="2800" b="1" dirty="0" err="1">
                <a:solidFill>
                  <a:srgbClr val="FF0000"/>
                </a:solidFill>
              </a:rPr>
              <a:t>tiến</a:t>
            </a:r>
            <a:r>
              <a:rPr lang="en-US" sz="2800" b="1" dirty="0">
                <a:solidFill>
                  <a:srgbClr val="FF0000"/>
                </a:solidFill>
              </a:rPr>
              <a:t> 2: </a:t>
            </a:r>
            <a:r>
              <a:rPr lang="en-US" sz="2800" b="1" dirty="0" err="1">
                <a:solidFill>
                  <a:srgbClr val="FF0000"/>
                </a:solidFill>
              </a:rPr>
              <a:t>Đơn</a:t>
            </a:r>
            <a:r>
              <a:rPr lang="en-US" sz="2800" b="1" dirty="0">
                <a:solidFill>
                  <a:srgbClr val="FF0000"/>
                </a:solidFill>
              </a:rPr>
              <a:t> </a:t>
            </a:r>
            <a:r>
              <a:rPr lang="en-US" sz="2800" b="1" dirty="0" err="1">
                <a:solidFill>
                  <a:srgbClr val="FF0000"/>
                </a:solidFill>
              </a:rPr>
              <a:t>giản</a:t>
            </a:r>
            <a:r>
              <a:rPr lang="en-US" sz="2800" b="1" dirty="0">
                <a:solidFill>
                  <a:srgbClr val="FF0000"/>
                </a:solidFill>
              </a:rPr>
              <a:t> </a:t>
            </a:r>
            <a:r>
              <a:rPr lang="en-US" sz="2800" b="1" dirty="0" err="1">
                <a:solidFill>
                  <a:srgbClr val="FF0000"/>
                </a:solidFill>
              </a:rPr>
              <a:t>phương</a:t>
            </a:r>
            <a:r>
              <a:rPr lang="en-US" sz="2800" b="1" dirty="0">
                <a:solidFill>
                  <a:srgbClr val="FF0000"/>
                </a:solidFill>
              </a:rPr>
              <a:t> </a:t>
            </a:r>
            <a:r>
              <a:rPr lang="en-US" sz="2800" b="1" dirty="0" err="1">
                <a:solidFill>
                  <a:srgbClr val="FF0000"/>
                </a:solidFill>
              </a:rPr>
              <a:t>án</a:t>
            </a:r>
            <a:r>
              <a:rPr lang="en-US" sz="2800" b="1" dirty="0">
                <a:solidFill>
                  <a:srgbClr val="FF0000"/>
                </a:solidFill>
              </a:rPr>
              <a:t> so </a:t>
            </a:r>
            <a:r>
              <a:rPr lang="en-US" sz="2800" b="1" dirty="0" err="1">
                <a:solidFill>
                  <a:srgbClr val="FF0000"/>
                </a:solidFill>
              </a:rPr>
              <a:t>sánh</a:t>
            </a:r>
            <a:r>
              <a:rPr lang="en-US" sz="2800" b="1" dirty="0">
                <a:solidFill>
                  <a:srgbClr val="FF0000"/>
                </a:solidFill>
              </a:rPr>
              <a:t> </a:t>
            </a:r>
          </a:p>
        </p:txBody>
      </p:sp>
      <mc:AlternateContent xmlns:mc="http://schemas.openxmlformats.org/markup-compatibility/2006" xmlns:a14="http://schemas.microsoft.com/office/drawing/2010/main">
        <mc:Choice Requires="a14">
          <p:sp>
            <p:nvSpPr>
              <p:cNvPr id="7" name="Text Placeholder 6"/>
              <p:cNvSpPr>
                <a:spLocks noGrp="1"/>
              </p:cNvSpPr>
              <p:nvPr>
                <p:ph type="body" sz="half" idx="1"/>
              </p:nvPr>
            </p:nvSpPr>
            <p:spPr>
              <a:xfrm>
                <a:off x="381000" y="1412875"/>
                <a:ext cx="4016374" cy="4835525"/>
              </a:xfrm>
              <a:ln>
                <a:solidFill>
                  <a:srgbClr val="00B0F0"/>
                </a:solidFill>
              </a:ln>
            </p:spPr>
            <p:txBody>
              <a:bodyPr/>
              <a:lstStyle/>
              <a:p>
                <a:pPr>
                  <a:buSzPct val="70000"/>
                  <a:buFont typeface="Wingdings" pitchFamily="2" charset="2"/>
                  <a:buChar char="Ø"/>
                </a:pPr>
                <a:r>
                  <a:rPr lang="en-US" sz="2400" dirty="0"/>
                  <a:t>n(n-1)/2 </a:t>
                </a:r>
                <a:r>
                  <a:rPr lang="en-US" sz="2400" dirty="0" err="1"/>
                  <a:t>số</a:t>
                </a:r>
                <a:r>
                  <a:rPr lang="en-US" sz="2400" dirty="0"/>
                  <a:t> so </a:t>
                </a:r>
                <a:r>
                  <a:rPr lang="en-US" sz="2400" dirty="0" err="1"/>
                  <a:t>sánh</a:t>
                </a:r>
                <a:endParaRPr lang="en-US" sz="2400" dirty="0"/>
              </a:p>
              <a:p>
                <a:pPr>
                  <a:buSzPct val="70000"/>
                  <a:buFont typeface="Wingdings" pitchFamily="2" charset="2"/>
                  <a:buChar char="Ø"/>
                </a:pPr>
                <a:r>
                  <a:rPr lang="en-US" sz="2400" dirty="0" err="1"/>
                  <a:t>Chỉ</a:t>
                </a:r>
                <a:r>
                  <a:rPr lang="en-US" sz="2400" dirty="0"/>
                  <a:t> </a:t>
                </a:r>
                <a:r>
                  <a:rPr lang="en-US" sz="2400" dirty="0" err="1"/>
                  <a:t>cần</a:t>
                </a:r>
                <a:r>
                  <a:rPr lang="en-US" sz="2400" dirty="0"/>
                  <a:t> </a:t>
                </a:r>
                <a:r>
                  <a:rPr lang="en-US" sz="2400" dirty="0" err="1"/>
                  <a:t>xây</a:t>
                </a:r>
                <a:r>
                  <a:rPr lang="en-US" sz="2400" dirty="0"/>
                  <a:t> </a:t>
                </a:r>
                <a:r>
                  <a:rPr lang="en-US" sz="2400" dirty="0" err="1"/>
                  <a:t>dựng</a:t>
                </a:r>
                <a:r>
                  <a:rPr lang="en-US" sz="2400" dirty="0"/>
                  <a:t> n-1 </a:t>
                </a:r>
                <a:r>
                  <a:rPr lang="en-US" sz="2400" dirty="0" err="1"/>
                  <a:t>phần</a:t>
                </a:r>
                <a:r>
                  <a:rPr lang="en-US" sz="2400" dirty="0"/>
                  <a:t> </a:t>
                </a:r>
                <a:r>
                  <a:rPr lang="en-US" sz="2400" dirty="0" err="1"/>
                  <a:t>tử</a:t>
                </a:r>
                <a:r>
                  <a:rPr lang="en-US" sz="2400" dirty="0"/>
                  <a:t>:</a:t>
                </a:r>
              </a:p>
              <a:p>
                <a:pPr marL="0" indent="0">
                  <a:buNone/>
                </a:pPr>
                <a:r>
                  <a:rPr lang="en-US" sz="2400" dirty="0"/>
                  <a:t>     </a:t>
                </a:r>
                <a:r>
                  <a:rPr lang="en-US" sz="2400" dirty="0">
                    <a:solidFill>
                      <a:srgbClr val="FF0000"/>
                    </a:solidFill>
                  </a:rPr>
                  <a:t> (2)   </a:t>
                </a:r>
                <a:r>
                  <a:rPr lang="en-US" sz="2400" b="1" dirty="0"/>
                  <a:t>a</a:t>
                </a:r>
                <a:r>
                  <a:rPr lang="en-US" sz="2400" b="1" baseline="-25000" dirty="0"/>
                  <a:t>12</a:t>
                </a:r>
                <a:r>
                  <a:rPr lang="en-US" sz="2400" b="1" dirty="0"/>
                  <a:t> , a</a:t>
                </a:r>
                <a:r>
                  <a:rPr lang="en-US" sz="2400" b="1" baseline="-25000" dirty="0"/>
                  <a:t>23</a:t>
                </a:r>
                <a:r>
                  <a:rPr lang="en-US" sz="2400" b="1" dirty="0"/>
                  <a:t>,  …,a</a:t>
                </a:r>
                <a:r>
                  <a:rPr lang="en-US" sz="2400" b="1" baseline="-25000" dirty="0"/>
                  <a:t>n-1n</a:t>
                </a:r>
                <a:endParaRPr lang="en-US" sz="2400" b="1" dirty="0"/>
              </a:p>
              <a:p>
                <a:pPr>
                  <a:buSzPct val="70000"/>
                  <a:buFont typeface="Wingdings" pitchFamily="2" charset="2"/>
                  <a:buChar char="Ø"/>
                </a:pPr>
                <a:r>
                  <a:rPr lang="en-US" sz="2400" dirty="0" err="1"/>
                  <a:t>Áp</a:t>
                </a:r>
                <a:r>
                  <a:rPr lang="en-US" sz="2400" dirty="0"/>
                  <a:t> </a:t>
                </a:r>
                <a:r>
                  <a:rPr lang="en-US" sz="2400" dirty="0" err="1"/>
                  <a:t>dụng</a:t>
                </a:r>
                <a:r>
                  <a:rPr lang="en-US" sz="2400" dirty="0"/>
                  <a:t> </a:t>
                </a:r>
                <a:r>
                  <a:rPr lang="en-US" sz="2400" dirty="0" err="1"/>
                  <a:t>tính</a:t>
                </a:r>
                <a:r>
                  <a:rPr lang="en-US" sz="2400" dirty="0"/>
                  <a:t> </a:t>
                </a:r>
                <a:r>
                  <a:rPr lang="en-US" sz="2400" dirty="0" err="1"/>
                  <a:t>chất</a:t>
                </a:r>
                <a:r>
                  <a:rPr lang="en-US" sz="2400" dirty="0"/>
                  <a:t> 2) </a:t>
                </a:r>
                <a:r>
                  <a:rPr lang="en-US" sz="2400" dirty="0" err="1"/>
                  <a:t>và</a:t>
                </a:r>
                <a:r>
                  <a:rPr lang="en-US" sz="2400" dirty="0"/>
                  <a:t> 3) </a:t>
                </a:r>
                <a:r>
                  <a:rPr lang="en-US" sz="2400" dirty="0" err="1"/>
                  <a:t>tìm</a:t>
                </a:r>
                <a:r>
                  <a:rPr lang="en-US" sz="2400" dirty="0"/>
                  <a:t> </a:t>
                </a:r>
                <a:r>
                  <a:rPr lang="en-US" sz="2400" dirty="0" err="1"/>
                  <a:t>các</a:t>
                </a:r>
                <a:r>
                  <a:rPr lang="en-US" sz="2400" dirty="0"/>
                  <a:t> </a:t>
                </a:r>
                <a:r>
                  <a:rPr lang="en-US" sz="2400" dirty="0" err="1"/>
                  <a:t>phần</a:t>
                </a:r>
                <a:r>
                  <a:rPr lang="en-US" sz="2400" dirty="0"/>
                  <a:t> </a:t>
                </a:r>
                <a:r>
                  <a:rPr lang="en-US" sz="2400" dirty="0" err="1"/>
                  <a:t>tử</a:t>
                </a:r>
                <a:r>
                  <a:rPr lang="en-US" sz="2400" dirty="0"/>
                  <a:t> </a:t>
                </a:r>
                <a:r>
                  <a:rPr lang="en-US" sz="2400" dirty="0" err="1"/>
                  <a:t>còn</a:t>
                </a:r>
                <a:r>
                  <a:rPr lang="en-US" sz="2400" dirty="0"/>
                  <a:t> </a:t>
                </a:r>
                <a:r>
                  <a:rPr lang="en-US" sz="2400" dirty="0" err="1"/>
                  <a:t>lại</a:t>
                </a:r>
                <a:r>
                  <a:rPr lang="en-US" sz="2400" dirty="0"/>
                  <a:t> </a:t>
                </a:r>
                <a:r>
                  <a:rPr lang="en-US" sz="2400" dirty="0" err="1"/>
                  <a:t>của</a:t>
                </a:r>
                <a:r>
                  <a:rPr lang="en-US" sz="2400" dirty="0"/>
                  <a:t> ma </a:t>
                </a:r>
                <a:r>
                  <a:rPr lang="en-US" sz="2400" dirty="0" err="1"/>
                  <a:t>trận</a:t>
                </a:r>
                <a:endParaRPr lang="en-US" sz="2400" dirty="0"/>
              </a:p>
              <a:p>
                <a:pPr marL="857250" lvl="1" indent="-457200"/>
                <a:r>
                  <a:rPr lang="en-US" sz="2400" dirty="0"/>
                  <a:t> </a:t>
                </a:r>
                <a:r>
                  <a:rPr lang="en-US" sz="2400" dirty="0" err="1"/>
                  <a:t>a</a:t>
                </a:r>
                <a:r>
                  <a:rPr lang="en-US" sz="2400" baseline="-25000" dirty="0" err="1"/>
                  <a:t>ij</a:t>
                </a:r>
                <a:r>
                  <a:rPr lang="en-US" sz="2400" dirty="0"/>
                  <a:t>  =  a</a:t>
                </a:r>
                <a:r>
                  <a:rPr lang="en-US" sz="2400" baseline="-25000" dirty="0"/>
                  <a:t>ij-1</a:t>
                </a:r>
                <a:r>
                  <a:rPr lang="en-US" sz="2400" dirty="0"/>
                  <a:t> a</a:t>
                </a:r>
                <a:r>
                  <a:rPr lang="en-US" sz="2400" baseline="-25000" dirty="0"/>
                  <a:t>j-1j</a:t>
                </a:r>
              </a:p>
              <a:p>
                <a:pPr marL="400050" lvl="1" indent="0">
                  <a:buNone/>
                </a:pPr>
                <a14:m>
                  <m:oMath xmlns:m="http://schemas.openxmlformats.org/officeDocument/2006/math">
                    <m:r>
                      <a:rPr lang="en-US" sz="2400" i="1">
                        <a:latin typeface="Cambria Math"/>
                        <a:ea typeface="Cambria Math"/>
                      </a:rPr>
                      <m:t>∀ </m:t>
                    </m:r>
                    <m:r>
                      <a:rPr lang="en-US" sz="2400" i="1">
                        <a:latin typeface="Cambria Math"/>
                        <a:ea typeface="Cambria Math"/>
                      </a:rPr>
                      <m:t>𝑖</m:t>
                    </m:r>
                    <m:r>
                      <a:rPr lang="en-US" sz="2400" b="0" i="1" smtClean="0">
                        <a:latin typeface="Cambria Math"/>
                        <a:ea typeface="Cambria Math"/>
                      </a:rPr>
                      <m:t>=1..</m:t>
                    </m:r>
                    <m:r>
                      <a:rPr lang="en-US" sz="2400" b="0" i="1" smtClean="0">
                        <a:latin typeface="Cambria Math"/>
                        <a:ea typeface="Cambria Math"/>
                      </a:rPr>
                      <m:t>𝑛</m:t>
                    </m:r>
                    <m:r>
                      <a:rPr lang="en-US" sz="2400" b="0" i="1" smtClean="0">
                        <a:latin typeface="Cambria Math"/>
                        <a:ea typeface="Cambria Math"/>
                      </a:rPr>
                      <m:t>−2, </m:t>
                    </m:r>
                  </m:oMath>
                </a14:m>
                <a:r>
                  <a:rPr lang="en-US" sz="2400" dirty="0">
                    <a:ea typeface="Cambria Math"/>
                  </a:rPr>
                  <a:t>, i&lt;j-1.</a:t>
                </a:r>
                <a:endParaRPr lang="en-US" sz="2400" dirty="0"/>
              </a:p>
            </p:txBody>
          </p:sp>
        </mc:Choice>
        <mc:Fallback xmlns="">
          <p:sp>
            <p:nvSpPr>
              <p:cNvPr id="7" name="Text Placeholder 6"/>
              <p:cNvSpPr>
                <a:spLocks noGrp="1" noRot="1" noChangeAspect="1" noMove="1" noResize="1" noEditPoints="1" noAdjustHandles="1" noChangeArrowheads="1" noChangeShapeType="1" noTextEdit="1"/>
              </p:cNvSpPr>
              <p:nvPr>
                <p:ph type="body" sz="half" idx="1"/>
              </p:nvPr>
            </p:nvSpPr>
            <p:spPr>
              <a:xfrm>
                <a:off x="381000" y="1412875"/>
                <a:ext cx="4016374" cy="4835525"/>
              </a:xfrm>
              <a:blipFill rotWithShape="1">
                <a:blip r:embed="rId3"/>
                <a:stretch>
                  <a:fillRect l="-606" t="-881"/>
                </a:stretch>
              </a:blipFill>
              <a:ln>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sz="half" idx="2"/>
              </p:nvPr>
            </p:nvSpPr>
            <p:spPr>
              <a:xfrm>
                <a:off x="4549775" y="1412875"/>
                <a:ext cx="4148138" cy="2092325"/>
              </a:xfrm>
              <a:ln>
                <a:solidFill>
                  <a:srgbClr val="00B0F0"/>
                </a:solidFill>
              </a:ln>
            </p:spPr>
            <p:txBody>
              <a:bodyPr/>
              <a:lstStyle/>
              <a:p>
                <a:endParaRPr lang="en-US" i="1" dirty="0">
                  <a:latin typeface="Cambria Math"/>
                </a:endParaRP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solidFill>
                                <a:srgbClr val="7030A0"/>
                              </a:solidFill>
                              <a:latin typeface="Cambria Math" panose="02040503050406030204" pitchFamily="18" charset="0"/>
                            </a:rPr>
                          </m:ctrlPr>
                        </m:mPr>
                        <m:mr>
                          <m:e/>
                          <m:e/>
                          <m:e/>
                        </m:mr>
                        <m:mr>
                          <m:e/>
                          <m:e/>
                          <m:e/>
                        </m:mr>
                        <m:mr>
                          <m:e/>
                          <m:e/>
                          <m:e/>
                        </m:mr>
                      </m:m>
                    </m:oMath>
                  </m:oMathPara>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sz="half" idx="2"/>
              </p:nvPr>
            </p:nvSpPr>
            <p:spPr>
              <a:xfrm>
                <a:off x="4549775" y="1412875"/>
                <a:ext cx="4148138" cy="2092325"/>
              </a:xfrm>
              <a:blipFill rotWithShape="1">
                <a:blip r:embed="rId4"/>
                <a:stretch>
                  <a:fillRect/>
                </a:stretch>
              </a:blipFill>
              <a:ln>
                <a:solidFill>
                  <a:srgbClr val="00B0F0"/>
                </a:solidFill>
              </a:ln>
            </p:spPr>
            <p:txBody>
              <a:bodyPr/>
              <a:lstStyle/>
              <a:p>
                <a:r>
                  <a:rPr lang="en-US">
                    <a:noFill/>
                  </a:rPr>
                  <a:t> </a:t>
                </a:r>
              </a:p>
            </p:txBody>
          </p:sp>
        </mc:Fallback>
      </mc:AlternateContent>
      <p:sp>
        <p:nvSpPr>
          <p:cNvPr id="4" name="Date Placeholder 3"/>
          <p:cNvSpPr>
            <a:spLocks noGrp="1"/>
          </p:cNvSpPr>
          <p:nvPr>
            <p:ph type="dt" sz="half" idx="4294967295"/>
          </p:nvPr>
        </p:nvSpPr>
        <p:spPr>
          <a:xfrm>
            <a:off x="0" y="6356350"/>
            <a:ext cx="2133600" cy="365125"/>
          </a:xfrm>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4294967295"/>
          </p:nvPr>
        </p:nvSpPr>
        <p:spPr>
          <a:xfrm>
            <a:off x="0" y="6356350"/>
            <a:ext cx="2895600" cy="365125"/>
          </a:xfrm>
        </p:spPr>
        <p:txBody>
          <a:bodyPr/>
          <a:lstStyle/>
          <a:p>
            <a:pPr>
              <a:defRPr/>
            </a:pPr>
            <a:r>
              <a:rPr lang="en-US"/>
              <a:t>						</a:t>
            </a:r>
            <a:fld id="{38CD0E9B-E0E7-4E10-A2BE-BACDC386A80A}" type="slidenum">
              <a:rPr lang="en-US" smtClean="0"/>
              <a:pPr>
                <a:defRPr/>
              </a:pPr>
              <a:t>5</a:t>
            </a:fld>
            <a:r>
              <a:rPr lang="en-US"/>
              <a:t>/31</a:t>
            </a:r>
          </a:p>
        </p:txBody>
      </p:sp>
      <p:pic>
        <p:nvPicPr>
          <p:cNvPr id="552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4114800"/>
            <a:ext cx="23622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963205880"/>
              </p:ext>
            </p:extLst>
          </p:nvPr>
        </p:nvGraphicFramePr>
        <p:xfrm>
          <a:off x="6172200" y="4152014"/>
          <a:ext cx="304800" cy="365760"/>
        </p:xfrm>
        <a:graphic>
          <a:graphicData uri="http://schemas.openxmlformats.org/drawingml/2006/table">
            <a:tbl>
              <a:tblPr/>
              <a:tblGrid>
                <a:gridCol w="304800">
                  <a:extLst>
                    <a:ext uri="{9D8B030D-6E8A-4147-A177-3AD203B41FA5}">
                      <a16:colId xmlns:a16="http://schemas.microsoft.com/office/drawing/2014/main" val="20000"/>
                    </a:ext>
                  </a:extLst>
                </a:gridCol>
              </a:tblGrid>
              <a:tr h="343786">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49294716"/>
              </p:ext>
            </p:extLst>
          </p:nvPr>
        </p:nvGraphicFramePr>
        <p:xfrm>
          <a:off x="6324600" y="1981200"/>
          <a:ext cx="609600" cy="381000"/>
        </p:xfrm>
        <a:graphic>
          <a:graphicData uri="http://schemas.openxmlformats.org/drawingml/2006/table">
            <a:tbl>
              <a:tblPr/>
              <a:tblGrid>
                <a:gridCol w="609600">
                  <a:extLst>
                    <a:ext uri="{9D8B030D-6E8A-4147-A177-3AD203B41FA5}">
                      <a16:colId xmlns:a16="http://schemas.microsoft.com/office/drawing/2014/main" val="20000"/>
                    </a:ext>
                  </a:extLst>
                </a:gridCol>
              </a:tblGrid>
              <a:tr h="381000">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27207606"/>
              </p:ext>
            </p:extLst>
          </p:nvPr>
        </p:nvGraphicFramePr>
        <p:xfrm>
          <a:off x="7143307" y="2438400"/>
          <a:ext cx="609600" cy="381000"/>
        </p:xfrm>
        <a:graphic>
          <a:graphicData uri="http://schemas.openxmlformats.org/drawingml/2006/table">
            <a:tbl>
              <a:tblPr/>
              <a:tblGrid>
                <a:gridCol w="609600">
                  <a:extLst>
                    <a:ext uri="{9D8B030D-6E8A-4147-A177-3AD203B41FA5}">
                      <a16:colId xmlns:a16="http://schemas.microsoft.com/office/drawing/2014/main" val="20000"/>
                    </a:ext>
                  </a:extLst>
                </a:gridCol>
              </a:tblGrid>
              <a:tr h="381000">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00554746"/>
              </p:ext>
            </p:extLst>
          </p:nvPr>
        </p:nvGraphicFramePr>
        <p:xfrm>
          <a:off x="6623198" y="4582477"/>
          <a:ext cx="304800" cy="365760"/>
        </p:xfrm>
        <a:graphic>
          <a:graphicData uri="http://schemas.openxmlformats.org/drawingml/2006/table">
            <a:tbl>
              <a:tblPr/>
              <a:tblGrid>
                <a:gridCol w="304800">
                  <a:extLst>
                    <a:ext uri="{9D8B030D-6E8A-4147-A177-3AD203B41FA5}">
                      <a16:colId xmlns:a16="http://schemas.microsoft.com/office/drawing/2014/main" val="20000"/>
                    </a:ext>
                  </a:extLst>
                </a:gridCol>
              </a:tblGrid>
              <a:tr h="343786">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5522156"/>
              </p:ext>
            </p:extLst>
          </p:nvPr>
        </p:nvGraphicFramePr>
        <p:xfrm>
          <a:off x="7162800" y="4948237"/>
          <a:ext cx="304800" cy="365760"/>
        </p:xfrm>
        <a:graphic>
          <a:graphicData uri="http://schemas.openxmlformats.org/drawingml/2006/table">
            <a:tbl>
              <a:tblPr/>
              <a:tblGrid>
                <a:gridCol w="304800">
                  <a:extLst>
                    <a:ext uri="{9D8B030D-6E8A-4147-A177-3AD203B41FA5}">
                      <a16:colId xmlns:a16="http://schemas.microsoft.com/office/drawing/2014/main" val="20000"/>
                    </a:ext>
                  </a:extLst>
                </a:gridCol>
              </a:tblGrid>
              <a:tr h="343786">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10000"/>
                  </a:ext>
                </a:extLst>
              </a:tr>
            </a:tbl>
          </a:graphicData>
        </a:graphic>
      </p:graphicFrame>
      <p:sp>
        <p:nvSpPr>
          <p:cNvPr id="2" name="Oval 1"/>
          <p:cNvSpPr/>
          <p:nvPr/>
        </p:nvSpPr>
        <p:spPr>
          <a:xfrm>
            <a:off x="5638800" y="20574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400800" y="20574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654749" y="24765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38800" y="29718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39000" y="20574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39000" y="24765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400800" y="24765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413205" y="29718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239000" y="29718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9849790"/>
      </p:ext>
    </p:extLst>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2800" b="1" dirty="0">
                <a:solidFill>
                  <a:srgbClr val="FF0000"/>
                </a:solidFill>
              </a:rPr>
              <a:t>4. </a:t>
            </a:r>
            <a:r>
              <a:rPr lang="en-US" sz="2800" b="1" dirty="0" err="1">
                <a:solidFill>
                  <a:srgbClr val="FF0000"/>
                </a:solidFill>
              </a:rPr>
              <a:t>Lý</a:t>
            </a:r>
            <a:r>
              <a:rPr lang="en-US" sz="2800" b="1" dirty="0">
                <a:solidFill>
                  <a:srgbClr val="FF0000"/>
                </a:solidFill>
              </a:rPr>
              <a:t> </a:t>
            </a:r>
            <a:r>
              <a:rPr lang="en-US" sz="2800" b="1" dirty="0" err="1">
                <a:solidFill>
                  <a:srgbClr val="FF0000"/>
                </a:solidFill>
              </a:rPr>
              <a:t>thuyết</a:t>
            </a:r>
            <a:r>
              <a:rPr lang="en-US" sz="2800" b="1" dirty="0">
                <a:solidFill>
                  <a:srgbClr val="FF0000"/>
                </a:solidFill>
              </a:rPr>
              <a:t> </a:t>
            </a:r>
            <a:r>
              <a:rPr lang="en-US" sz="2800" b="1" dirty="0" err="1">
                <a:solidFill>
                  <a:srgbClr val="FF0000"/>
                </a:solidFill>
              </a:rPr>
              <a:t>Dempster</a:t>
            </a:r>
            <a:r>
              <a:rPr lang="en-US" sz="2800" b="1" dirty="0">
                <a:solidFill>
                  <a:srgbClr val="FF0000"/>
                </a:solidFill>
              </a:rPr>
              <a:t> Shafer</a:t>
            </a:r>
          </a:p>
        </p:txBody>
      </p:sp>
      <p:sp>
        <p:nvSpPr>
          <p:cNvPr id="7" name="Text Placeholder 6"/>
          <p:cNvSpPr>
            <a:spLocks noGrp="1"/>
          </p:cNvSpPr>
          <p:nvPr>
            <p:ph idx="1"/>
          </p:nvPr>
        </p:nvSpPr>
        <p:spPr>
          <a:ln>
            <a:solidFill>
              <a:srgbClr val="00B0F0"/>
            </a:solidFill>
          </a:ln>
        </p:spPr>
        <p:txBody>
          <a:bodyPr/>
          <a:lstStyle/>
          <a:p>
            <a:pPr>
              <a:buFont typeface="Wingdings" pitchFamily="2" charset="2"/>
              <a:buChar char="§"/>
            </a:pPr>
            <a:r>
              <a:rPr lang="en-US" sz="2400" dirty="0" err="1"/>
              <a:t>Hàm</a:t>
            </a:r>
            <a:r>
              <a:rPr lang="en-US" sz="2400" dirty="0"/>
              <a:t> </a:t>
            </a:r>
            <a:r>
              <a:rPr lang="en-US" sz="2400" dirty="0" err="1"/>
              <a:t>tần</a:t>
            </a:r>
            <a:r>
              <a:rPr lang="en-US" sz="2400" dirty="0"/>
              <a:t> </a:t>
            </a:r>
            <a:r>
              <a:rPr lang="en-US" sz="2400" dirty="0" err="1"/>
              <a:t>suất</a:t>
            </a:r>
            <a:endParaRPr lang="en-US" sz="2400" dirty="0"/>
          </a:p>
          <a:p>
            <a:pPr>
              <a:buFont typeface="Wingdings" pitchFamily="2" charset="2"/>
              <a:buChar char="§"/>
            </a:pPr>
            <a:endParaRPr lang="en-US" sz="2400" dirty="0"/>
          </a:p>
          <a:p>
            <a:pPr>
              <a:buFont typeface="Wingdings" pitchFamily="2" charset="2"/>
              <a:buChar char="§"/>
            </a:pPr>
            <a:r>
              <a:rPr lang="en-US" sz="2400" dirty="0" err="1"/>
              <a:t>Hàm</a:t>
            </a:r>
            <a:r>
              <a:rPr lang="en-US" sz="2400" dirty="0"/>
              <a:t> </a:t>
            </a:r>
            <a:r>
              <a:rPr lang="en-US" sz="2400" dirty="0" err="1"/>
              <a:t>tần</a:t>
            </a:r>
            <a:r>
              <a:rPr lang="en-US" sz="2400" dirty="0"/>
              <a:t> </a:t>
            </a:r>
            <a:r>
              <a:rPr lang="en-US" sz="2400" dirty="0" err="1"/>
              <a:t>suất</a:t>
            </a:r>
            <a:r>
              <a:rPr lang="en-US" sz="2400" dirty="0"/>
              <a:t> </a:t>
            </a:r>
            <a:r>
              <a:rPr lang="en-US" sz="2400" dirty="0" err="1"/>
              <a:t>của</a:t>
            </a:r>
            <a:r>
              <a:rPr lang="en-US" sz="2400" dirty="0"/>
              <a:t> </a:t>
            </a:r>
            <a:r>
              <a:rPr lang="en-US" sz="2400" dirty="0" err="1"/>
              <a:t>sự</a:t>
            </a:r>
            <a:r>
              <a:rPr lang="en-US" sz="2400" dirty="0"/>
              <a:t> </a:t>
            </a:r>
            <a:r>
              <a:rPr lang="en-US" sz="2400" dirty="0" err="1"/>
              <a:t>kiện</a:t>
            </a:r>
            <a:r>
              <a:rPr lang="en-US" sz="2400" dirty="0"/>
              <a:t> </a:t>
            </a:r>
          </a:p>
          <a:p>
            <a:pPr>
              <a:buFont typeface="Wingdings" pitchFamily="2" charset="2"/>
              <a:buChar char="§"/>
            </a:pPr>
            <a:endParaRPr lang="en-US" sz="2400" dirty="0"/>
          </a:p>
          <a:p>
            <a:pPr>
              <a:buFont typeface="Wingdings" pitchFamily="2" charset="2"/>
              <a:buChar char="§"/>
            </a:pPr>
            <a:r>
              <a:rPr lang="en-US" sz="2400" dirty="0"/>
              <a:t> </a:t>
            </a:r>
            <a:r>
              <a:rPr lang="en-US" sz="2400" dirty="0" err="1"/>
              <a:t>Hàm</a:t>
            </a:r>
            <a:r>
              <a:rPr lang="en-US" sz="2400" dirty="0"/>
              <a:t> </a:t>
            </a:r>
            <a:r>
              <a:rPr lang="en-US" sz="2400" dirty="0" err="1"/>
              <a:t>niềm</a:t>
            </a:r>
            <a:r>
              <a:rPr lang="en-US" sz="2400" dirty="0"/>
              <a:t> tin </a:t>
            </a:r>
            <a:r>
              <a:rPr lang="en-US" sz="2400" dirty="0" err="1"/>
              <a:t>và</a:t>
            </a:r>
            <a:r>
              <a:rPr lang="en-US" sz="2400" dirty="0"/>
              <a:t> </a:t>
            </a:r>
            <a:r>
              <a:rPr lang="en-US" sz="2400" dirty="0" err="1"/>
              <a:t>hàm</a:t>
            </a:r>
            <a:r>
              <a:rPr lang="en-US" sz="2400" dirty="0"/>
              <a:t> </a:t>
            </a:r>
            <a:r>
              <a:rPr lang="en-US" sz="2400" dirty="0" err="1"/>
              <a:t>sự</a:t>
            </a:r>
            <a:r>
              <a:rPr lang="en-US" sz="2400" dirty="0"/>
              <a:t> </a:t>
            </a:r>
            <a:r>
              <a:rPr lang="en-US" sz="2400" dirty="0" err="1"/>
              <a:t>thực</a:t>
            </a:r>
            <a:endParaRPr lang="en-US" sz="2400" dirty="0"/>
          </a:p>
          <a:p>
            <a:pPr>
              <a:buFont typeface="Wingdings" pitchFamily="2" charset="2"/>
              <a:buChar char="§"/>
            </a:pPr>
            <a:endParaRPr lang="en-US" sz="2400" dirty="0"/>
          </a:p>
          <a:p>
            <a:pPr>
              <a:buFont typeface="Wingdings" pitchFamily="2" charset="2"/>
              <a:buChar char="§"/>
            </a:pPr>
            <a:r>
              <a:rPr lang="en-US" sz="2400" dirty="0"/>
              <a:t> </a:t>
            </a:r>
            <a:r>
              <a:rPr lang="en-US" sz="2400" dirty="0" err="1"/>
              <a:t>Kết</a:t>
            </a:r>
            <a:r>
              <a:rPr lang="en-US" sz="2400" dirty="0"/>
              <a:t> </a:t>
            </a:r>
            <a:r>
              <a:rPr lang="en-US" sz="2400" dirty="0" err="1"/>
              <a:t>quả</a:t>
            </a:r>
            <a:endParaRPr lang="en-US" sz="2400" dirty="0"/>
          </a:p>
          <a:p>
            <a:pPr>
              <a:buFont typeface="Wingdings" pitchFamily="2" charset="2"/>
              <a:buChar char="§"/>
            </a:pPr>
            <a:endParaRPr lang="en-US" sz="2400" dirty="0"/>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6</a:t>
            </a:fld>
            <a:r>
              <a:rPr lang="en-US"/>
              <a:t>/31</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386729761"/>
              </p:ext>
            </p:extLst>
          </p:nvPr>
        </p:nvGraphicFramePr>
        <p:xfrm>
          <a:off x="2209800" y="2057400"/>
          <a:ext cx="4343400" cy="533400"/>
        </p:xfrm>
        <a:graphic>
          <a:graphicData uri="http://schemas.openxmlformats.org/presentationml/2006/ole">
            <mc:AlternateContent xmlns:mc="http://schemas.openxmlformats.org/markup-compatibility/2006">
              <mc:Choice xmlns:v="urn:schemas-microsoft-com:vml" Requires="v">
                <p:oleObj spid="_x0000_s54539" name="Equation" r:id="rId4" imgW="2946400" imgH="368300" progId="Equation.DSMT4">
                  <p:embed/>
                </p:oleObj>
              </mc:Choice>
              <mc:Fallback>
                <p:oleObj name="Equation" r:id="rId4" imgW="2946400" imgH="368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57400"/>
                        <a:ext cx="4343400" cy="533400"/>
                      </a:xfrm>
                      <a:prstGeom prst="rect">
                        <a:avLst/>
                      </a:prstGeom>
                      <a:noFill/>
                    </p:spPr>
                  </p:pic>
                </p:oleObj>
              </mc:Fallback>
            </mc:AlternateContent>
          </a:graphicData>
        </a:graphic>
      </p:graphicFrame>
      <p:sp>
        <p:nvSpPr>
          <p:cNvPr id="1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752629662"/>
              </p:ext>
            </p:extLst>
          </p:nvPr>
        </p:nvGraphicFramePr>
        <p:xfrm>
          <a:off x="4114800" y="2590800"/>
          <a:ext cx="1066800" cy="304800"/>
        </p:xfrm>
        <a:graphic>
          <a:graphicData uri="http://schemas.openxmlformats.org/presentationml/2006/ole">
            <mc:AlternateContent xmlns:mc="http://schemas.openxmlformats.org/markup-compatibility/2006">
              <mc:Choice xmlns:v="urn:schemas-microsoft-com:vml" Requires="v">
                <p:oleObj spid="_x0000_s54540" name="Equation" r:id="rId6" imgW="660113" imgH="190417" progId="Equation.DSMT4">
                  <p:embed/>
                </p:oleObj>
              </mc:Choice>
              <mc:Fallback>
                <p:oleObj name="Equation" r:id="rId6" imgW="660113" imgH="190417"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590800"/>
                        <a:ext cx="1066800" cy="304800"/>
                      </a:xfrm>
                      <a:prstGeom prst="rect">
                        <a:avLst/>
                      </a:prstGeom>
                      <a:noFill/>
                    </p:spPr>
                  </p:pic>
                </p:oleObj>
              </mc:Fallback>
            </mc:AlternateContent>
          </a:graphicData>
        </a:graphic>
      </p:graphicFrame>
      <p:sp>
        <p:nvSpPr>
          <p:cNvPr id="1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406820254"/>
              </p:ext>
            </p:extLst>
          </p:nvPr>
        </p:nvGraphicFramePr>
        <p:xfrm>
          <a:off x="2286000" y="2971800"/>
          <a:ext cx="1740922" cy="381000"/>
        </p:xfrm>
        <a:graphic>
          <a:graphicData uri="http://schemas.openxmlformats.org/presentationml/2006/ole">
            <mc:AlternateContent xmlns:mc="http://schemas.openxmlformats.org/markup-compatibility/2006">
              <mc:Choice xmlns:v="urn:schemas-microsoft-com:vml" Requires="v">
                <p:oleObj spid="_x0000_s54541" name="Equation" r:id="rId8" imgW="927100" imgH="228600" progId="Equation.DSMT4">
                  <p:embed/>
                </p:oleObj>
              </mc:Choice>
              <mc:Fallback>
                <p:oleObj name="Equation" r:id="rId8" imgW="927100" imgH="2286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2971800"/>
                        <a:ext cx="1740922" cy="381000"/>
                      </a:xfrm>
                      <a:prstGeom prst="rect">
                        <a:avLst/>
                      </a:prstGeom>
                      <a:noFill/>
                    </p:spPr>
                  </p:pic>
                </p:oleObj>
              </mc:Fallback>
            </mc:AlternateContent>
          </a:graphicData>
        </a:graphic>
      </p:graphicFrame>
      <p:sp>
        <p:nvSpPr>
          <p:cNvPr id="1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2251117354"/>
              </p:ext>
            </p:extLst>
          </p:nvPr>
        </p:nvGraphicFramePr>
        <p:xfrm>
          <a:off x="2133600" y="3886200"/>
          <a:ext cx="4419600" cy="457200"/>
        </p:xfrm>
        <a:graphic>
          <a:graphicData uri="http://schemas.openxmlformats.org/presentationml/2006/ole">
            <mc:AlternateContent xmlns:mc="http://schemas.openxmlformats.org/markup-compatibility/2006">
              <mc:Choice xmlns:v="urn:schemas-microsoft-com:vml" Requires="v">
                <p:oleObj spid="_x0000_s54542" name="Equation" r:id="rId10" imgW="2971800" imgH="368300" progId="Equation.DSMT4">
                  <p:embed/>
                </p:oleObj>
              </mc:Choice>
              <mc:Fallback>
                <p:oleObj name="Equation" r:id="rId10" imgW="2971800" imgH="3683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3886200"/>
                        <a:ext cx="4419600" cy="457200"/>
                      </a:xfrm>
                      <a:prstGeom prst="rect">
                        <a:avLst/>
                      </a:prstGeom>
                      <a:noFill/>
                    </p:spPr>
                  </p:pic>
                </p:oleObj>
              </mc:Fallback>
            </mc:AlternateContent>
          </a:graphicData>
        </a:graphic>
      </p:graphicFrame>
      <p:sp>
        <p:nvSpPr>
          <p:cNvPr id="1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856694598"/>
              </p:ext>
            </p:extLst>
          </p:nvPr>
        </p:nvGraphicFramePr>
        <p:xfrm>
          <a:off x="2616766" y="4648200"/>
          <a:ext cx="4393634" cy="609600"/>
        </p:xfrm>
        <a:graphic>
          <a:graphicData uri="http://schemas.openxmlformats.org/presentationml/2006/ole">
            <mc:AlternateContent xmlns:mc="http://schemas.openxmlformats.org/markup-compatibility/2006">
              <mc:Choice xmlns:v="urn:schemas-microsoft-com:vml" Requires="v">
                <p:oleObj spid="_x0000_s54543" name="Equation" r:id="rId12" imgW="1548728" imgH="203112" progId="Equation.DSMT4">
                  <p:embed/>
                </p:oleObj>
              </mc:Choice>
              <mc:Fallback>
                <p:oleObj name="Equation" r:id="rId12" imgW="1548728" imgH="203112"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6766" y="4648200"/>
                        <a:ext cx="4393634" cy="609600"/>
                      </a:xfrm>
                      <a:prstGeom prst="rect">
                        <a:avLst/>
                      </a:prstGeom>
                      <a:noFill/>
                      <a:ln>
                        <a:solidFill>
                          <a:srgbClr val="FF9900"/>
                        </a:solidFill>
                      </a:ln>
                    </p:spPr>
                  </p:pic>
                </p:oleObj>
              </mc:Fallback>
            </mc:AlternateContent>
          </a:graphicData>
        </a:graphic>
      </p:graphicFrame>
    </p:spTree>
    <p:extLst>
      <p:ext uri="{BB962C8B-B14F-4D97-AF65-F5344CB8AC3E}">
        <p14:creationId xmlns:p14="http://schemas.microsoft.com/office/powerpoint/2010/main" val="320842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2800" b="1" dirty="0">
                <a:solidFill>
                  <a:srgbClr val="FF0000"/>
                </a:solidFill>
              </a:rPr>
              <a:t>5. </a:t>
            </a:r>
            <a:r>
              <a:rPr lang="en-US" sz="2800" b="1" dirty="0" err="1">
                <a:solidFill>
                  <a:srgbClr val="FF0000"/>
                </a:solidFill>
              </a:rPr>
              <a:t>Quy</a:t>
            </a:r>
            <a:r>
              <a:rPr lang="en-US" sz="2800" b="1" dirty="0">
                <a:solidFill>
                  <a:srgbClr val="FF0000"/>
                </a:solidFill>
              </a:rPr>
              <a:t> </a:t>
            </a:r>
            <a:r>
              <a:rPr lang="en-US" sz="2800" b="1" dirty="0" err="1">
                <a:solidFill>
                  <a:srgbClr val="FF0000"/>
                </a:solidFill>
              </a:rPr>
              <a:t>luật</a:t>
            </a:r>
            <a:r>
              <a:rPr lang="en-US" sz="2800" b="1" dirty="0">
                <a:solidFill>
                  <a:srgbClr val="FF0000"/>
                </a:solidFill>
              </a:rPr>
              <a:t> </a:t>
            </a:r>
            <a:r>
              <a:rPr lang="en-US" sz="2800" b="1" dirty="0" err="1">
                <a:solidFill>
                  <a:srgbClr val="FF0000"/>
                </a:solidFill>
              </a:rPr>
              <a:t>kết</a:t>
            </a:r>
            <a:r>
              <a:rPr lang="en-US" sz="2800" b="1" dirty="0">
                <a:solidFill>
                  <a:srgbClr val="FF0000"/>
                </a:solidFill>
              </a:rPr>
              <a:t> </a:t>
            </a:r>
            <a:r>
              <a:rPr lang="en-US" sz="2800" b="1" dirty="0" err="1">
                <a:solidFill>
                  <a:srgbClr val="FF0000"/>
                </a:solidFill>
              </a:rPr>
              <a:t>hợp</a:t>
            </a:r>
            <a:r>
              <a:rPr lang="en-US" sz="2800" b="1" dirty="0">
                <a:solidFill>
                  <a:srgbClr val="FF0000"/>
                </a:solidFill>
              </a:rPr>
              <a:t> </a:t>
            </a:r>
            <a:r>
              <a:rPr lang="en-US" sz="2800" b="1" dirty="0" err="1">
                <a:solidFill>
                  <a:srgbClr val="FF0000"/>
                </a:solidFill>
              </a:rPr>
              <a:t>Dempster</a:t>
            </a:r>
            <a:r>
              <a:rPr lang="en-US" sz="2800" b="1" dirty="0">
                <a:solidFill>
                  <a:srgbClr val="FF0000"/>
                </a:solidFill>
              </a:rPr>
              <a:t> </a:t>
            </a:r>
          </a:p>
        </p:txBody>
      </p:sp>
      <mc:AlternateContent xmlns:mc="http://schemas.openxmlformats.org/markup-compatibility/2006" xmlns:a14="http://schemas.microsoft.com/office/drawing/2010/main">
        <mc:Choice Requires="a14">
          <p:sp>
            <p:nvSpPr>
              <p:cNvPr id="7" name="Text Placeholder 6"/>
              <p:cNvSpPr>
                <a:spLocks noGrp="1"/>
              </p:cNvSpPr>
              <p:nvPr>
                <p:ph idx="1"/>
              </p:nvPr>
            </p:nvSpPr>
            <p:spPr>
              <a:xfrm>
                <a:off x="457200" y="1680864"/>
                <a:ext cx="8229600" cy="4796135"/>
              </a:xfrm>
              <a:ln>
                <a:solidFill>
                  <a:srgbClr val="00B0F0"/>
                </a:solidFill>
              </a:ln>
            </p:spPr>
            <p:txBody>
              <a:bodyPr/>
              <a:lstStyle/>
              <a:p>
                <a:pPr>
                  <a:buFont typeface="Wingdings" pitchFamily="2" charset="2"/>
                  <a:buChar char="§"/>
                </a:pPr>
                <a:r>
                  <a:rPr lang="en-US" sz="2400" dirty="0"/>
                  <a:t> </a:t>
                </a:r>
                <a:r>
                  <a:rPr lang="en-US" sz="2400" dirty="0" err="1"/>
                  <a:t>Có</a:t>
                </a:r>
                <a:r>
                  <a:rPr lang="en-US" sz="2400" dirty="0"/>
                  <a:t> </a:t>
                </a:r>
                <a:r>
                  <a:rPr lang="en-US" sz="2400" dirty="0" err="1"/>
                  <a:t>hai</a:t>
                </a:r>
                <a:r>
                  <a:rPr lang="en-US" sz="2400" dirty="0"/>
                  <a:t> </a:t>
                </a:r>
                <a:r>
                  <a:rPr lang="en-US" sz="2400" dirty="0" err="1"/>
                  <a:t>nguồn</a:t>
                </a:r>
                <a:r>
                  <a:rPr lang="en-US" sz="2400" dirty="0"/>
                  <a:t> </a:t>
                </a:r>
                <a:r>
                  <a:rPr lang="en-US" sz="2400" dirty="0" err="1"/>
                  <a:t>thông</a:t>
                </a:r>
                <a:r>
                  <a:rPr lang="en-US" sz="2400" dirty="0"/>
                  <a:t> tin </a:t>
                </a:r>
                <a:r>
                  <a:rPr lang="en-US" sz="2400" dirty="0" err="1"/>
                  <a:t>độc</a:t>
                </a:r>
                <a:r>
                  <a:rPr lang="en-US" sz="2400" dirty="0"/>
                  <a:t> </a:t>
                </a:r>
                <a:r>
                  <a:rPr lang="en-US" sz="2400" dirty="0" err="1"/>
                  <a:t>lập</a:t>
                </a:r>
                <a:r>
                  <a:rPr lang="en-US" sz="2400" dirty="0"/>
                  <a:t> </a:t>
                </a:r>
                <a:r>
                  <a:rPr lang="en-US" sz="2400" dirty="0" err="1"/>
                  <a:t>miêu</a:t>
                </a:r>
                <a:r>
                  <a:rPr lang="en-US" sz="2400" dirty="0"/>
                  <a:t> </a:t>
                </a:r>
                <a:r>
                  <a:rPr lang="en-US" sz="2400" dirty="0" err="1"/>
                  <a:t>tả</a:t>
                </a:r>
                <a:r>
                  <a:rPr lang="en-US" sz="2400" dirty="0"/>
                  <a:t> </a:t>
                </a:r>
                <a:r>
                  <a:rPr lang="en-US" sz="2400" dirty="0" err="1"/>
                  <a:t>cùng</a:t>
                </a:r>
                <a:r>
                  <a:rPr lang="en-US" sz="2400" dirty="0"/>
                  <a:t> </a:t>
                </a:r>
                <a:r>
                  <a:rPr lang="en-US" sz="2400" dirty="0" err="1"/>
                  <a:t>một</a:t>
                </a:r>
                <a:r>
                  <a:rPr lang="en-US" sz="2400" dirty="0"/>
                  <a:t> </a:t>
                </a:r>
                <a:r>
                  <a:rPr lang="en-US" sz="2400" dirty="0" err="1"/>
                  <a:t>đối</a:t>
                </a:r>
                <a:r>
                  <a:rPr lang="en-US" sz="2400" dirty="0"/>
                  <a:t> </a:t>
                </a:r>
                <a:r>
                  <a:rPr lang="en-US" sz="2400" dirty="0" err="1"/>
                  <a:t>tượng</a:t>
                </a:r>
                <a:endParaRPr lang="en-US" sz="2400" dirty="0"/>
              </a:p>
              <a:p>
                <a:pPr>
                  <a:buFont typeface="Wingdings" pitchFamily="2" charset="2"/>
                  <a:buChar char="§"/>
                </a:pPr>
                <a:r>
                  <a:rPr lang="en-US" sz="2400" dirty="0" err="1"/>
                  <a:t>Nguồn</a:t>
                </a:r>
                <a:r>
                  <a:rPr lang="en-US" sz="2400" dirty="0"/>
                  <a:t> </a:t>
                </a:r>
                <a:r>
                  <a:rPr lang="en-US" sz="2400" dirty="0" err="1"/>
                  <a:t>thứ</a:t>
                </a:r>
                <a:r>
                  <a:rPr lang="en-US" sz="2400" dirty="0"/>
                  <a:t> </a:t>
                </a:r>
                <a:r>
                  <a:rPr lang="en-US" sz="2400" dirty="0" err="1"/>
                  <a:t>nhất</a:t>
                </a:r>
                <a:r>
                  <a:rPr lang="en-US" sz="2400" dirty="0"/>
                  <a:t>: N</a:t>
                </a:r>
                <a:r>
                  <a:rPr lang="en-US" sz="2400" baseline="-25000" dirty="0"/>
                  <a:t>1</a:t>
                </a:r>
                <a:r>
                  <a:rPr lang="en-US" sz="2400" dirty="0"/>
                  <a:t> </a:t>
                </a:r>
                <a:r>
                  <a:rPr lang="en-US" sz="2400" dirty="0" err="1"/>
                  <a:t>số</a:t>
                </a:r>
                <a:r>
                  <a:rPr lang="en-US" sz="2400" dirty="0"/>
                  <a:t> </a:t>
                </a:r>
                <a:r>
                  <a:rPr lang="en-US" sz="2400" dirty="0" err="1"/>
                  <a:t>quan</a:t>
                </a:r>
                <a:r>
                  <a:rPr lang="en-US" sz="2400" dirty="0"/>
                  <a:t> </a:t>
                </a:r>
                <a:r>
                  <a:rPr lang="en-US" sz="2400" dirty="0" err="1"/>
                  <a:t>sát</a:t>
                </a:r>
                <a:r>
                  <a:rPr lang="en-US" sz="2400" dirty="0"/>
                  <a:t>, A</a:t>
                </a:r>
                <a:r>
                  <a:rPr lang="en-US" sz="2400" baseline="30000" dirty="0"/>
                  <a:t>(1)</a:t>
                </a:r>
                <a:r>
                  <a:rPr lang="en-US" sz="2400" baseline="-25000" dirty="0"/>
                  <a:t>i</a:t>
                </a:r>
                <a14:m>
                  <m:oMath xmlns:m="http://schemas.openxmlformats.org/officeDocument/2006/math">
                    <m:r>
                      <a:rPr lang="en-US" sz="2400" i="1" smtClean="0">
                        <a:latin typeface="Cambria Math"/>
                        <a:ea typeface="Cambria Math"/>
                      </a:rPr>
                      <m:t>∈</m:t>
                    </m:r>
                  </m:oMath>
                </a14:m>
                <a:r>
                  <a:rPr lang="en-US" sz="2400" dirty="0"/>
                  <a:t>P</a:t>
                </a:r>
                <a:r>
                  <a:rPr lang="en-US" sz="2400" baseline="-25000" dirty="0"/>
                  <a:t>0</a:t>
                </a:r>
                <a:r>
                  <a:rPr lang="en-US" sz="2400" dirty="0"/>
                  <a:t> (</a:t>
                </a:r>
                <a14:m>
                  <m:oMath xmlns:m="http://schemas.openxmlformats.org/officeDocument/2006/math">
                    <m:r>
                      <m:rPr>
                        <m:sty m:val="p"/>
                      </m:rPr>
                      <a:rPr lang="el-GR" sz="2400" i="1" dirty="0" smtClean="0">
                        <a:latin typeface="Cambria Math"/>
                        <a:ea typeface="Cambria Math"/>
                      </a:rPr>
                      <m:t>Ω</m:t>
                    </m:r>
                    <m:r>
                      <a:rPr lang="en-US" sz="2400" b="0" i="1" dirty="0" smtClean="0">
                        <a:latin typeface="Cambria Math"/>
                        <a:ea typeface="Cambria Math"/>
                      </a:rPr>
                      <m:t>)</m:t>
                    </m:r>
                  </m:oMath>
                </a14:m>
                <a:r>
                  <a:rPr lang="en-US" sz="2400" dirty="0"/>
                  <a:t>, i =1..n</a:t>
                </a:r>
                <a:r>
                  <a:rPr lang="en-US" sz="2400" baseline="-25000" dirty="0"/>
                  <a:t>1</a:t>
                </a:r>
                <a:r>
                  <a:rPr lang="en-US" sz="2400" dirty="0"/>
                  <a:t>  </a:t>
                </a:r>
                <a:r>
                  <a:rPr lang="en-US" sz="2400" dirty="0" err="1"/>
                  <a:t>và</a:t>
                </a:r>
                <a:r>
                  <a:rPr lang="en-US" sz="2400" dirty="0"/>
                  <a:t> c</a:t>
                </a:r>
                <a:r>
                  <a:rPr lang="en-US" sz="2400" baseline="30000" dirty="0"/>
                  <a:t>(1)</a:t>
                </a:r>
                <a:r>
                  <a:rPr lang="en-US" sz="2400" baseline="-25000" dirty="0"/>
                  <a:t>i</a:t>
                </a:r>
                <a:r>
                  <a:rPr lang="en-US" sz="2400" dirty="0"/>
                  <a:t> </a:t>
                </a:r>
                <a:r>
                  <a:rPr lang="en-US" sz="2400" dirty="0" err="1"/>
                  <a:t>là</a:t>
                </a:r>
                <a:r>
                  <a:rPr lang="en-US" sz="2400" dirty="0"/>
                  <a:t> </a:t>
                </a:r>
                <a:r>
                  <a:rPr lang="en-US" sz="2400" dirty="0" err="1"/>
                  <a:t>số</a:t>
                </a:r>
                <a:r>
                  <a:rPr lang="en-US" sz="2400" dirty="0"/>
                  <a:t> </a:t>
                </a:r>
                <a:r>
                  <a:rPr lang="en-US" sz="2400" dirty="0" err="1"/>
                  <a:t>lần</a:t>
                </a:r>
                <a:r>
                  <a:rPr lang="en-US" sz="2400" dirty="0"/>
                  <a:t> </a:t>
                </a:r>
                <a:r>
                  <a:rPr lang="en-US" sz="2400" dirty="0" err="1"/>
                  <a:t>quan</a:t>
                </a:r>
                <a:r>
                  <a:rPr lang="en-US" sz="2400" dirty="0"/>
                  <a:t> </a:t>
                </a:r>
                <a:r>
                  <a:rPr lang="en-US" sz="2400" dirty="0" err="1"/>
                  <a:t>sát</a:t>
                </a:r>
                <a:r>
                  <a:rPr lang="en-US" sz="2400" dirty="0"/>
                  <a:t> </a:t>
                </a:r>
                <a:r>
                  <a:rPr lang="en-US" sz="2400" dirty="0" err="1"/>
                  <a:t>được</a:t>
                </a:r>
                <a:r>
                  <a:rPr lang="en-US" sz="2400" dirty="0"/>
                  <a:t> A</a:t>
                </a:r>
                <a:r>
                  <a:rPr lang="en-US" sz="2400" baseline="30000" dirty="0"/>
                  <a:t>(1)</a:t>
                </a:r>
                <a:r>
                  <a:rPr lang="en-US" sz="2400" baseline="-25000" dirty="0"/>
                  <a:t>i</a:t>
                </a:r>
                <a:endParaRPr lang="en-US" sz="2400" dirty="0"/>
              </a:p>
              <a:p>
                <a:pPr>
                  <a:buFont typeface="Wingdings" pitchFamily="2" charset="2"/>
                  <a:buChar char="§"/>
                </a:pPr>
                <a:r>
                  <a:rPr lang="en-US" sz="2400" dirty="0" err="1"/>
                  <a:t>Nguồn</a:t>
                </a:r>
                <a:r>
                  <a:rPr lang="en-US" sz="2400" dirty="0"/>
                  <a:t> </a:t>
                </a:r>
                <a:r>
                  <a:rPr lang="en-US" sz="2400" dirty="0" err="1"/>
                  <a:t>thứ</a:t>
                </a:r>
                <a:r>
                  <a:rPr lang="en-US" sz="2400" dirty="0"/>
                  <a:t> hai:N</a:t>
                </a:r>
                <a:r>
                  <a:rPr lang="en-US" sz="2400" baseline="-25000" dirty="0"/>
                  <a:t>2</a:t>
                </a:r>
                <a:r>
                  <a:rPr lang="en-US" sz="2400" dirty="0"/>
                  <a:t> </a:t>
                </a:r>
                <a:r>
                  <a:rPr lang="en-US" sz="2400" dirty="0" err="1"/>
                  <a:t>số</a:t>
                </a:r>
                <a:r>
                  <a:rPr lang="en-US" sz="2400" dirty="0"/>
                  <a:t> </a:t>
                </a:r>
                <a:r>
                  <a:rPr lang="en-US" sz="2400" dirty="0" err="1"/>
                  <a:t>quan</a:t>
                </a:r>
                <a:r>
                  <a:rPr lang="en-US" sz="2400" dirty="0"/>
                  <a:t> </a:t>
                </a:r>
                <a:r>
                  <a:rPr lang="en-US" sz="2400" dirty="0" err="1"/>
                  <a:t>sát</a:t>
                </a:r>
                <a:r>
                  <a:rPr lang="en-US" sz="2400" dirty="0"/>
                  <a:t>, A</a:t>
                </a:r>
                <a:r>
                  <a:rPr lang="en-US" sz="2400" baseline="30000" dirty="0"/>
                  <a:t>(2)</a:t>
                </a:r>
                <a:r>
                  <a:rPr lang="en-US" sz="2400" baseline="-25000" dirty="0"/>
                  <a:t>i</a:t>
                </a:r>
                <a14:m>
                  <m:oMath xmlns:m="http://schemas.openxmlformats.org/officeDocument/2006/math">
                    <m:r>
                      <a:rPr lang="en-US" sz="2400" i="1">
                        <a:latin typeface="Cambria Math"/>
                        <a:ea typeface="Cambria Math"/>
                      </a:rPr>
                      <m:t>∈</m:t>
                    </m:r>
                  </m:oMath>
                </a14:m>
                <a:r>
                  <a:rPr lang="en-US" sz="2400" dirty="0"/>
                  <a:t>P</a:t>
                </a:r>
                <a:r>
                  <a:rPr lang="en-US" sz="2400" baseline="-25000" dirty="0"/>
                  <a:t>0</a:t>
                </a:r>
                <a:r>
                  <a:rPr lang="en-US" sz="2400" dirty="0"/>
                  <a:t> (</a:t>
                </a:r>
                <a14:m>
                  <m:oMath xmlns:m="http://schemas.openxmlformats.org/officeDocument/2006/math">
                    <m:r>
                      <m:rPr>
                        <m:sty m:val="p"/>
                      </m:rPr>
                      <a:rPr lang="el-GR" sz="2400" i="1" dirty="0">
                        <a:latin typeface="Cambria Math"/>
                        <a:ea typeface="Cambria Math"/>
                      </a:rPr>
                      <m:t>Ω</m:t>
                    </m:r>
                    <m:r>
                      <a:rPr lang="en-US" sz="2400" i="1" dirty="0">
                        <a:latin typeface="Cambria Math"/>
                        <a:ea typeface="Cambria Math"/>
                      </a:rPr>
                      <m:t>)</m:t>
                    </m:r>
                  </m:oMath>
                </a14:m>
                <a:r>
                  <a:rPr lang="en-US" sz="2400" dirty="0"/>
                  <a:t>, i =1..n</a:t>
                </a:r>
                <a:r>
                  <a:rPr lang="en-US" sz="2400" baseline="-25000" dirty="0"/>
                  <a:t>2</a:t>
                </a:r>
                <a:r>
                  <a:rPr lang="en-US" sz="2400" dirty="0"/>
                  <a:t>  </a:t>
                </a:r>
                <a:r>
                  <a:rPr lang="en-US" sz="2400" dirty="0" err="1"/>
                  <a:t>và</a:t>
                </a:r>
                <a:r>
                  <a:rPr lang="en-US" sz="2400" dirty="0"/>
                  <a:t> c</a:t>
                </a:r>
                <a:r>
                  <a:rPr lang="en-US" sz="2400" baseline="30000" dirty="0"/>
                  <a:t>(2)</a:t>
                </a:r>
                <a:r>
                  <a:rPr lang="en-US" sz="2400" baseline="-25000" dirty="0"/>
                  <a:t>i</a:t>
                </a:r>
                <a:r>
                  <a:rPr lang="en-US" sz="2400" dirty="0"/>
                  <a:t> </a:t>
                </a:r>
                <a:r>
                  <a:rPr lang="en-US" sz="2400" dirty="0" err="1"/>
                  <a:t>là</a:t>
                </a:r>
                <a:r>
                  <a:rPr lang="en-US" sz="2400" dirty="0"/>
                  <a:t> </a:t>
                </a:r>
                <a:r>
                  <a:rPr lang="en-US" sz="2400" dirty="0" err="1"/>
                  <a:t>số</a:t>
                </a:r>
                <a:r>
                  <a:rPr lang="en-US" sz="2400" dirty="0"/>
                  <a:t> </a:t>
                </a:r>
                <a:r>
                  <a:rPr lang="en-US" sz="2400" dirty="0" err="1"/>
                  <a:t>lần</a:t>
                </a:r>
                <a:r>
                  <a:rPr lang="en-US" sz="2400" dirty="0"/>
                  <a:t> </a:t>
                </a:r>
                <a:r>
                  <a:rPr lang="en-US" sz="2400" dirty="0" err="1"/>
                  <a:t>quan</a:t>
                </a:r>
                <a:r>
                  <a:rPr lang="en-US" sz="2400" dirty="0"/>
                  <a:t> </a:t>
                </a:r>
                <a:r>
                  <a:rPr lang="en-US" sz="2400" dirty="0" err="1"/>
                  <a:t>sát</a:t>
                </a:r>
                <a:r>
                  <a:rPr lang="en-US" sz="2400" dirty="0"/>
                  <a:t> </a:t>
                </a:r>
                <a:r>
                  <a:rPr lang="en-US" sz="2400" dirty="0" err="1"/>
                  <a:t>được</a:t>
                </a:r>
                <a:r>
                  <a:rPr lang="en-US" sz="2400" dirty="0"/>
                  <a:t> A</a:t>
                </a:r>
                <a:r>
                  <a:rPr lang="en-US" sz="2400" baseline="30000" dirty="0"/>
                  <a:t>(2)</a:t>
                </a:r>
                <a:r>
                  <a:rPr lang="en-US" sz="2400" baseline="-25000" dirty="0"/>
                  <a:t>i</a:t>
                </a:r>
                <a:endParaRPr lang="en-US" sz="2400" dirty="0"/>
              </a:p>
              <a:p>
                <a:pPr>
                  <a:buFont typeface="Wingdings" pitchFamily="2" charset="2"/>
                  <a:buChar char="§"/>
                </a:pPr>
                <a:r>
                  <a:rPr lang="en-US" sz="2400" dirty="0" err="1"/>
                  <a:t>Hàm</a:t>
                </a:r>
                <a:r>
                  <a:rPr lang="en-US" sz="2400" dirty="0"/>
                  <a:t> </a:t>
                </a:r>
                <a:r>
                  <a:rPr lang="en-US" sz="2400" dirty="0" err="1"/>
                  <a:t>tần</a:t>
                </a:r>
                <a:r>
                  <a:rPr lang="en-US" sz="2400" dirty="0"/>
                  <a:t> </a:t>
                </a:r>
                <a:r>
                  <a:rPr lang="en-US" sz="2400" dirty="0" err="1"/>
                  <a:t>suất</a:t>
                </a:r>
                <a:r>
                  <a:rPr lang="en-US" sz="2400" dirty="0"/>
                  <a:t>: </a:t>
                </a:r>
              </a:p>
              <a:p>
                <a:pPr>
                  <a:buFont typeface="Wingdings" pitchFamily="2" charset="2"/>
                  <a:buChar char="§"/>
                </a:pPr>
                <a:endParaRPr lang="en-US" sz="2400" dirty="0"/>
              </a:p>
              <a:p>
                <a:pPr>
                  <a:buFont typeface="Wingdings" pitchFamily="2" charset="2"/>
                  <a:buChar char="§"/>
                </a:pPr>
                <a:r>
                  <a:rPr lang="en-US" sz="2400" dirty="0" err="1"/>
                  <a:t>Kết</a:t>
                </a:r>
                <a:r>
                  <a:rPr lang="en-US" sz="2400" dirty="0"/>
                  <a:t> </a:t>
                </a:r>
                <a:r>
                  <a:rPr lang="en-US" sz="2400" dirty="0" err="1"/>
                  <a:t>hợp</a:t>
                </a:r>
                <a:r>
                  <a:rPr lang="en-US" sz="2400" dirty="0"/>
                  <a:t>:</a:t>
                </a:r>
              </a:p>
              <a:p>
                <a:pPr>
                  <a:buFont typeface="Wingdings" pitchFamily="2" charset="2"/>
                  <a:buChar char="§"/>
                </a:pPr>
                <a:endParaRPr lang="en-US" sz="2400" dirty="0"/>
              </a:p>
            </p:txBody>
          </p:sp>
        </mc:Choice>
        <mc:Fallback xmlns="">
          <p:sp>
            <p:nvSpPr>
              <p:cNvPr id="7" name="Text Placeholder 6"/>
              <p:cNvSpPr>
                <a:spLocks noGrp="1" noRot="1" noChangeAspect="1" noMove="1" noResize="1" noEditPoints="1" noAdjustHandles="1" noChangeArrowheads="1" noChangeShapeType="1" noTextEdit="1"/>
              </p:cNvSpPr>
              <p:nvPr>
                <p:ph idx="1"/>
              </p:nvPr>
            </p:nvSpPr>
            <p:spPr>
              <a:xfrm>
                <a:off x="457200" y="1680864"/>
                <a:ext cx="8229600" cy="4796135"/>
              </a:xfrm>
              <a:blipFill rotWithShape="1">
                <a:blip r:embed="rId3"/>
                <a:stretch>
                  <a:fillRect l="-888" t="-888"/>
                </a:stretch>
              </a:blipFill>
              <a:ln>
                <a:solidFill>
                  <a:srgbClr val="00B0F0"/>
                </a:solidFill>
              </a:ln>
            </p:spPr>
            <p:txBody>
              <a:bodyPr/>
              <a:lstStyle/>
              <a:p>
                <a:r>
                  <a:rPr lang="en-US">
                    <a:noFill/>
                  </a:rPr>
                  <a:t> </a:t>
                </a:r>
              </a:p>
            </p:txBody>
          </p:sp>
        </mc:Fallback>
      </mc:AlternateContent>
      <p:sp>
        <p:nvSpPr>
          <p:cNvPr id="4" name="Date Placeholder 3"/>
          <p:cNvSpPr>
            <a:spLocks noGrp="1"/>
          </p:cNvSpPr>
          <p:nvPr>
            <p:ph type="dt" sz="half" idx="10"/>
          </p:nvPr>
        </p:nvSpPr>
        <p:spPr>
          <a:xfrm>
            <a:off x="304800" y="6492875"/>
            <a:ext cx="2133600" cy="365125"/>
          </a:xfrm>
        </p:spPr>
        <p:txBody>
          <a:bodyPr/>
          <a:lstStyle/>
          <a:p>
            <a:pPr>
              <a:defRPr/>
            </a:pPr>
            <a:fld id="{53E9F07A-A2E0-448F-88DE-5CBA6E3314A7}" type="datetime1">
              <a:rPr lang="en-US" smtClean="0"/>
              <a:pPr>
                <a:defRPr/>
              </a:pPr>
              <a:t>9/19/2016</a:t>
            </a:fld>
            <a:endParaRPr lang="en-US" dirty="0"/>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7</a:t>
            </a:fld>
            <a:r>
              <a:rPr lang="en-US"/>
              <a:t>/31</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267621550"/>
              </p:ext>
            </p:extLst>
          </p:nvPr>
        </p:nvGraphicFramePr>
        <p:xfrm>
          <a:off x="2209800" y="4191000"/>
          <a:ext cx="4876800" cy="457200"/>
        </p:xfrm>
        <a:graphic>
          <a:graphicData uri="http://schemas.openxmlformats.org/presentationml/2006/ole">
            <mc:AlternateContent xmlns:mc="http://schemas.openxmlformats.org/markup-compatibility/2006">
              <mc:Choice xmlns:v="urn:schemas-microsoft-com:vml" Requires="v">
                <p:oleObj spid="_x0000_s55501" name="Equation" r:id="rId4" imgW="2781300" imgH="292100" progId="Equation.DSMT4">
                  <p:embed/>
                </p:oleObj>
              </mc:Choice>
              <mc:Fallback>
                <p:oleObj name="Equation" r:id="rId4" imgW="2781300" imgH="292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191000"/>
                        <a:ext cx="4876800" cy="457200"/>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96414719"/>
              </p:ext>
            </p:extLst>
          </p:nvPr>
        </p:nvGraphicFramePr>
        <p:xfrm>
          <a:off x="2590800" y="4724400"/>
          <a:ext cx="4648200" cy="914400"/>
        </p:xfrm>
        <a:graphic>
          <a:graphicData uri="http://schemas.openxmlformats.org/presentationml/2006/ole">
            <mc:AlternateContent xmlns:mc="http://schemas.openxmlformats.org/markup-compatibility/2006">
              <mc:Choice xmlns:v="urn:schemas-microsoft-com:vml" Requires="v">
                <p:oleObj spid="_x0000_s55502" name="Equation" r:id="rId6" imgW="3022600" imgH="508000" progId="Equation.DSMT4">
                  <p:embed/>
                </p:oleObj>
              </mc:Choice>
              <mc:Fallback>
                <p:oleObj name="Equation" r:id="rId6" imgW="3022600" imgH="5080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724400"/>
                        <a:ext cx="4648200" cy="914400"/>
                      </a:xfrm>
                      <a:prstGeom prst="rect">
                        <a:avLst/>
                      </a:prstGeom>
                      <a:noFill/>
                      <a:ln>
                        <a:solidFill>
                          <a:srgbClr val="FF9900"/>
                        </a:solidFill>
                      </a:ln>
                    </p:spPr>
                  </p:pic>
                </p:oleObj>
              </mc:Fallback>
            </mc:AlternateContent>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460917569"/>
              </p:ext>
            </p:extLst>
          </p:nvPr>
        </p:nvGraphicFramePr>
        <p:xfrm>
          <a:off x="2590800" y="5715000"/>
          <a:ext cx="2590800" cy="533400"/>
        </p:xfrm>
        <a:graphic>
          <a:graphicData uri="http://schemas.openxmlformats.org/presentationml/2006/ole">
            <mc:AlternateContent xmlns:mc="http://schemas.openxmlformats.org/markup-compatibility/2006">
              <mc:Choice xmlns:v="urn:schemas-microsoft-com:vml" Requires="v">
                <p:oleObj spid="_x0000_s55503" name="Equation" r:id="rId8" imgW="2247900" imgH="419100" progId="Equation.DSMT4">
                  <p:embed/>
                </p:oleObj>
              </mc:Choice>
              <mc:Fallback>
                <p:oleObj name="Equation" r:id="rId8" imgW="2247900" imgH="4191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715000"/>
                        <a:ext cx="2590800" cy="533400"/>
                      </a:xfrm>
                      <a:prstGeom prst="rect">
                        <a:avLst/>
                      </a:prstGeom>
                      <a:noFill/>
                    </p:spPr>
                  </p:pic>
                </p:oleObj>
              </mc:Fallback>
            </mc:AlternateContent>
          </a:graphicData>
        </a:graphic>
      </p:graphicFrame>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166152307"/>
              </p:ext>
            </p:extLst>
          </p:nvPr>
        </p:nvGraphicFramePr>
        <p:xfrm>
          <a:off x="5257800" y="5715000"/>
          <a:ext cx="1254125" cy="314325"/>
        </p:xfrm>
        <a:graphic>
          <a:graphicData uri="http://schemas.openxmlformats.org/presentationml/2006/ole">
            <mc:AlternateContent xmlns:mc="http://schemas.openxmlformats.org/markup-compatibility/2006">
              <mc:Choice xmlns:v="urn:schemas-microsoft-com:vml" Requires="v">
                <p:oleObj spid="_x0000_s55504" name="Equation" r:id="rId10" imgW="914400" imgH="241200" progId="Equation.DSMT4">
                  <p:embed/>
                </p:oleObj>
              </mc:Choice>
              <mc:Fallback>
                <p:oleObj name="Equation" r:id="rId10" imgW="914400" imgH="241200" progId="Equation.DSMT4">
                  <p:embed/>
                  <p:pic>
                    <p:nvPicPr>
                      <p:cNvPr id="0" name="Object 7"/>
                      <p:cNvPicPr>
                        <a:picLocks noChangeAspect="1" noChangeArrowheads="1"/>
                      </p:cNvPicPr>
                      <p:nvPr/>
                    </p:nvPicPr>
                    <p:blipFill>
                      <a:blip r:embed="rId11"/>
                      <a:srcRect/>
                      <a:stretch>
                        <a:fillRect/>
                      </a:stretch>
                    </p:blipFill>
                    <p:spPr bwMode="auto">
                      <a:xfrm>
                        <a:off x="5257800" y="5715000"/>
                        <a:ext cx="1254125" cy="314325"/>
                      </a:xfrm>
                      <a:prstGeom prst="rect">
                        <a:avLst/>
                      </a:prstGeom>
                      <a:noFill/>
                    </p:spPr>
                  </p:pic>
                </p:oleObj>
              </mc:Fallback>
            </mc:AlternateContent>
          </a:graphicData>
        </a:graphic>
      </p:graphicFrame>
    </p:spTree>
    <p:extLst>
      <p:ext uri="{BB962C8B-B14F-4D97-AF65-F5344CB8AC3E}">
        <p14:creationId xmlns:p14="http://schemas.microsoft.com/office/powerpoint/2010/main" val="55760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800" b="1" dirty="0">
                <a:solidFill>
                  <a:srgbClr val="FF0000"/>
                </a:solidFill>
              </a:rPr>
              <a:t>6. </a:t>
            </a:r>
            <a:r>
              <a:rPr lang="en-US" sz="2800" b="1" dirty="0" err="1">
                <a:solidFill>
                  <a:srgbClr val="FF0000"/>
                </a:solidFill>
              </a:rPr>
              <a:t>Phương</a:t>
            </a:r>
            <a:r>
              <a:rPr lang="en-US" sz="2800" b="1" dirty="0">
                <a:solidFill>
                  <a:srgbClr val="FF0000"/>
                </a:solidFill>
              </a:rPr>
              <a:t> </a:t>
            </a:r>
            <a:r>
              <a:rPr lang="en-US" sz="2800" b="1" dirty="0" err="1">
                <a:solidFill>
                  <a:srgbClr val="FF0000"/>
                </a:solidFill>
              </a:rPr>
              <a:t>pháp</a:t>
            </a:r>
            <a:r>
              <a:rPr lang="en-US" sz="2800" b="1" dirty="0">
                <a:solidFill>
                  <a:srgbClr val="FF0000"/>
                </a:solidFill>
              </a:rPr>
              <a:t> </a:t>
            </a:r>
            <a:r>
              <a:rPr lang="en-US" sz="2800" b="1" dirty="0" err="1">
                <a:solidFill>
                  <a:srgbClr val="FF0000"/>
                </a:solidFill>
              </a:rPr>
              <a:t>mới</a:t>
            </a:r>
            <a:r>
              <a:rPr lang="en-US" sz="2800" b="1" dirty="0">
                <a:solidFill>
                  <a:srgbClr val="FF0000"/>
                </a:solidFill>
              </a:rPr>
              <a:t> </a:t>
            </a:r>
            <a:r>
              <a:rPr lang="en-US" sz="2800" b="1" dirty="0" err="1">
                <a:solidFill>
                  <a:srgbClr val="FF0000"/>
                </a:solidFill>
              </a:rPr>
              <a:t>ra</a:t>
            </a:r>
            <a:r>
              <a:rPr lang="en-US" sz="2800" b="1" dirty="0">
                <a:solidFill>
                  <a:srgbClr val="FF0000"/>
                </a:solidFill>
              </a:rPr>
              <a:t> </a:t>
            </a:r>
            <a:r>
              <a:rPr lang="en-US" sz="2800" b="1" dirty="0" err="1">
                <a:solidFill>
                  <a:srgbClr val="FF0000"/>
                </a:solidFill>
              </a:rPr>
              <a:t>quyết</a:t>
            </a:r>
            <a:r>
              <a:rPr lang="en-US" sz="2800" b="1" dirty="0">
                <a:solidFill>
                  <a:srgbClr val="FF0000"/>
                </a:solidFill>
              </a:rPr>
              <a:t> </a:t>
            </a:r>
            <a:r>
              <a:rPr lang="en-US" sz="2800" b="1" dirty="0" err="1">
                <a:solidFill>
                  <a:srgbClr val="FF0000"/>
                </a:solidFill>
              </a:rPr>
              <a:t>định</a:t>
            </a:r>
            <a:endParaRPr lang="en-US" sz="2800" b="1" dirty="0">
              <a:solidFill>
                <a:srgbClr val="FF0000"/>
              </a:solidFill>
            </a:endParaRPr>
          </a:p>
        </p:txBody>
      </p:sp>
      <p:sp>
        <p:nvSpPr>
          <p:cNvPr id="8" name="Text Placeholder 7"/>
          <p:cNvSpPr>
            <a:spLocks noGrp="1"/>
          </p:cNvSpPr>
          <p:nvPr>
            <p:ph type="body" sz="half" idx="1"/>
          </p:nvPr>
        </p:nvSpPr>
        <p:spPr>
          <a:xfrm>
            <a:off x="457199" y="1412875"/>
            <a:ext cx="3940175" cy="5329238"/>
          </a:xfrm>
          <a:ln>
            <a:noFill/>
          </a:ln>
        </p:spPr>
        <p:txBody>
          <a:bodyPr/>
          <a:lstStyle/>
          <a:p>
            <a:pPr>
              <a:buFont typeface="Wingdings" pitchFamily="2" charset="2"/>
              <a:buChar char="§"/>
            </a:pPr>
            <a:r>
              <a:rPr lang="en-US" sz="2400" dirty="0"/>
              <a:t>AHP </a:t>
            </a:r>
          </a:p>
          <a:p>
            <a:pPr lvl="1">
              <a:buFont typeface="Wingdings" pitchFamily="2" charset="2"/>
              <a:buChar char="§"/>
            </a:pPr>
            <a:r>
              <a:rPr lang="en-US" sz="2000" dirty="0" err="1"/>
              <a:t>phổ</a:t>
            </a:r>
            <a:r>
              <a:rPr lang="en-US" sz="2000" dirty="0"/>
              <a:t> </a:t>
            </a:r>
            <a:r>
              <a:rPr lang="en-US" sz="2000" dirty="0" err="1"/>
              <a:t>biến</a:t>
            </a:r>
            <a:r>
              <a:rPr lang="en-US" sz="2000" dirty="0"/>
              <a:t>, </a:t>
            </a:r>
          </a:p>
          <a:p>
            <a:pPr lvl="1">
              <a:buFont typeface="Wingdings" pitchFamily="2" charset="2"/>
              <a:buChar char="§"/>
            </a:pPr>
            <a:r>
              <a:rPr lang="en-US" sz="2000" dirty="0" err="1"/>
              <a:t>Chứa</a:t>
            </a:r>
            <a:r>
              <a:rPr lang="en-US" sz="2000" dirty="0"/>
              <a:t> </a:t>
            </a:r>
            <a:r>
              <a:rPr lang="en-US" sz="2000" dirty="0" err="1"/>
              <a:t>một</a:t>
            </a:r>
            <a:r>
              <a:rPr lang="en-US" sz="2000" dirty="0"/>
              <a:t> </a:t>
            </a:r>
            <a:r>
              <a:rPr lang="en-US" sz="2000" dirty="0" err="1"/>
              <a:t>dãy</a:t>
            </a:r>
            <a:r>
              <a:rPr lang="en-US" sz="2000" dirty="0"/>
              <a:t> </a:t>
            </a:r>
            <a:r>
              <a:rPr lang="en-US" sz="2000" dirty="0" err="1"/>
              <a:t>nhược</a:t>
            </a:r>
            <a:r>
              <a:rPr lang="en-US" sz="2000" dirty="0"/>
              <a:t> </a:t>
            </a:r>
            <a:r>
              <a:rPr lang="en-US" sz="2000" dirty="0" err="1"/>
              <a:t>điểm</a:t>
            </a:r>
            <a:r>
              <a:rPr lang="en-US" sz="2000" dirty="0"/>
              <a:t>.</a:t>
            </a:r>
          </a:p>
          <a:p>
            <a:pPr>
              <a:buFont typeface="Wingdings" pitchFamily="2" charset="2"/>
              <a:buChar char="§"/>
            </a:pPr>
            <a:r>
              <a:rPr lang="en-US" sz="2400" dirty="0" err="1"/>
              <a:t>Các</a:t>
            </a:r>
            <a:r>
              <a:rPr lang="en-US" sz="2400" dirty="0"/>
              <a:t> </a:t>
            </a:r>
            <a:r>
              <a:rPr lang="en-US" sz="2400" dirty="0" err="1"/>
              <a:t>tiếp</a:t>
            </a:r>
            <a:r>
              <a:rPr lang="en-US" sz="2400" dirty="0"/>
              <a:t> </a:t>
            </a:r>
            <a:r>
              <a:rPr lang="en-US" sz="2400" dirty="0" err="1"/>
              <a:t>cận</a:t>
            </a:r>
            <a:endParaRPr lang="en-US" sz="2400" dirty="0"/>
          </a:p>
          <a:p>
            <a:pPr lvl="1">
              <a:buFont typeface="Wingdings" pitchFamily="2" charset="2"/>
              <a:buChar char="§"/>
            </a:pPr>
            <a:r>
              <a:rPr lang="en-US" sz="2000" dirty="0" err="1"/>
              <a:t>Đơn</a:t>
            </a:r>
            <a:r>
              <a:rPr lang="en-US" sz="2000" dirty="0"/>
              <a:t> </a:t>
            </a:r>
            <a:r>
              <a:rPr lang="en-US" sz="2000" dirty="0" err="1"/>
              <a:t>giản</a:t>
            </a:r>
            <a:r>
              <a:rPr lang="en-US" sz="2000" dirty="0"/>
              <a:t> ma </a:t>
            </a:r>
            <a:r>
              <a:rPr lang="en-US" sz="2000" dirty="0" err="1"/>
              <a:t>trận</a:t>
            </a:r>
            <a:r>
              <a:rPr lang="en-US" sz="2000" dirty="0"/>
              <a:t> so </a:t>
            </a:r>
            <a:r>
              <a:rPr lang="en-US" sz="2000" dirty="0" err="1"/>
              <a:t>sánh</a:t>
            </a:r>
            <a:r>
              <a:rPr lang="en-US" sz="2000" dirty="0"/>
              <a:t>.</a:t>
            </a:r>
          </a:p>
          <a:p>
            <a:pPr lvl="1">
              <a:buFont typeface="Wingdings" pitchFamily="2" charset="2"/>
              <a:buChar char="§"/>
            </a:pPr>
            <a:r>
              <a:rPr lang="en-US" sz="2000" dirty="0" err="1"/>
              <a:t>Sử</a:t>
            </a:r>
            <a:r>
              <a:rPr lang="en-US" sz="2000" dirty="0"/>
              <a:t> </a:t>
            </a:r>
            <a:r>
              <a:rPr lang="en-US" sz="2000" dirty="0" err="1"/>
              <a:t>dụng</a:t>
            </a:r>
            <a:r>
              <a:rPr lang="en-US" sz="2000" dirty="0"/>
              <a:t> </a:t>
            </a:r>
            <a:r>
              <a:rPr lang="en-US" sz="2000" dirty="0" err="1"/>
              <a:t>lý</a:t>
            </a:r>
            <a:r>
              <a:rPr lang="en-US" sz="2000" dirty="0"/>
              <a:t> </a:t>
            </a:r>
            <a:r>
              <a:rPr lang="en-US" sz="2000" dirty="0" err="1"/>
              <a:t>thuyết</a:t>
            </a:r>
            <a:r>
              <a:rPr lang="en-US" sz="2000" dirty="0"/>
              <a:t> </a:t>
            </a:r>
            <a:r>
              <a:rPr lang="en-US" sz="2000" dirty="0" err="1"/>
              <a:t>tập</a:t>
            </a:r>
            <a:r>
              <a:rPr lang="en-US" sz="2000" dirty="0"/>
              <a:t> </a:t>
            </a:r>
            <a:r>
              <a:rPr lang="en-US" sz="2000" dirty="0" err="1"/>
              <a:t>mờ</a:t>
            </a:r>
            <a:r>
              <a:rPr lang="en-US" sz="2000" dirty="0"/>
              <a:t> </a:t>
            </a:r>
            <a:r>
              <a:rPr lang="en-US" sz="2000" dirty="0" err="1"/>
              <a:t>xử</a:t>
            </a:r>
            <a:r>
              <a:rPr lang="en-US" sz="2000" dirty="0"/>
              <a:t> </a:t>
            </a:r>
            <a:r>
              <a:rPr lang="en-US" sz="2000" dirty="0" err="1"/>
              <a:t>lý</a:t>
            </a:r>
            <a:r>
              <a:rPr lang="en-US" sz="2000" dirty="0"/>
              <a:t> </a:t>
            </a:r>
            <a:r>
              <a:rPr lang="en-US" sz="2000" dirty="0" err="1"/>
              <a:t>với</a:t>
            </a:r>
            <a:r>
              <a:rPr lang="en-US" sz="2000" dirty="0"/>
              <a:t> </a:t>
            </a:r>
            <a:r>
              <a:rPr lang="en-US" sz="2000" dirty="0" err="1"/>
              <a:t>thông</a:t>
            </a:r>
            <a:r>
              <a:rPr lang="en-US" sz="2000" dirty="0"/>
              <a:t> tin </a:t>
            </a:r>
            <a:r>
              <a:rPr lang="en-US" sz="2000" dirty="0" err="1"/>
              <a:t>không</a:t>
            </a:r>
            <a:r>
              <a:rPr lang="en-US" sz="2000" dirty="0"/>
              <a:t> </a:t>
            </a:r>
            <a:r>
              <a:rPr lang="en-US" sz="2000" dirty="0" err="1"/>
              <a:t>chính</a:t>
            </a:r>
            <a:r>
              <a:rPr lang="en-US" sz="2000" dirty="0"/>
              <a:t> </a:t>
            </a:r>
            <a:r>
              <a:rPr lang="en-US" sz="2000" dirty="0" err="1"/>
              <a:t>xác</a:t>
            </a:r>
            <a:endParaRPr lang="en-US" sz="2000" dirty="0"/>
          </a:p>
          <a:p>
            <a:pPr lvl="1">
              <a:buFont typeface="Wingdings" pitchFamily="2" charset="2"/>
              <a:buChar char="§"/>
            </a:pPr>
            <a:r>
              <a:rPr lang="en-US" sz="2000" dirty="0" err="1"/>
              <a:t>Dạng</a:t>
            </a:r>
            <a:r>
              <a:rPr lang="en-US" sz="2000" dirty="0"/>
              <a:t> </a:t>
            </a:r>
            <a:r>
              <a:rPr lang="en-US" sz="2000" dirty="0" err="1"/>
              <a:t>đánh</a:t>
            </a:r>
            <a:r>
              <a:rPr lang="en-US" sz="2000" dirty="0"/>
              <a:t> </a:t>
            </a:r>
            <a:r>
              <a:rPr lang="en-US" sz="2000" dirty="0" err="1"/>
              <a:t>giá</a:t>
            </a:r>
            <a:r>
              <a:rPr lang="en-US" sz="2000" dirty="0"/>
              <a:t>: </a:t>
            </a:r>
            <a:r>
              <a:rPr lang="fr-FR" sz="2000" dirty="0"/>
              <a:t>“</a:t>
            </a:r>
            <a:r>
              <a:rPr lang="fr-FR" sz="2000" dirty="0" err="1"/>
              <a:t>tốt</a:t>
            </a:r>
            <a:r>
              <a:rPr lang="fr-FR" sz="2000" dirty="0"/>
              <a:t> </a:t>
            </a:r>
            <a:r>
              <a:rPr lang="fr-FR" sz="2000" dirty="0" err="1"/>
              <a:t>nhất</a:t>
            </a:r>
            <a:r>
              <a:rPr lang="fr-FR" sz="2000" dirty="0"/>
              <a:t>” </a:t>
            </a:r>
            <a:r>
              <a:rPr lang="fr-FR" sz="2000" dirty="0" err="1"/>
              <a:t>hoặc</a:t>
            </a:r>
            <a:r>
              <a:rPr lang="fr-FR" sz="2000" dirty="0"/>
              <a:t> “</a:t>
            </a:r>
            <a:r>
              <a:rPr lang="fr-FR" sz="2000" dirty="0" err="1"/>
              <a:t>tệ</a:t>
            </a:r>
            <a:r>
              <a:rPr lang="fr-FR" sz="2000" dirty="0"/>
              <a:t> </a:t>
            </a:r>
            <a:r>
              <a:rPr lang="fr-FR" sz="2000" dirty="0" err="1"/>
              <a:t>nhất</a:t>
            </a:r>
            <a:r>
              <a:rPr lang="fr-FR" sz="2000" dirty="0"/>
              <a:t>”, “</a:t>
            </a:r>
            <a:r>
              <a:rPr lang="fr-FR" sz="2000" dirty="0" err="1"/>
              <a:t>yêu</a:t>
            </a:r>
            <a:r>
              <a:rPr lang="fr-FR" sz="2000" dirty="0"/>
              <a:t> </a:t>
            </a:r>
            <a:r>
              <a:rPr lang="fr-FR" sz="2000" dirty="0" err="1"/>
              <a:t>thích</a:t>
            </a:r>
            <a:r>
              <a:rPr lang="fr-FR" sz="2000" dirty="0"/>
              <a:t>” </a:t>
            </a:r>
            <a:r>
              <a:rPr lang="fr-FR" sz="2000" dirty="0" err="1"/>
              <a:t>hoặc</a:t>
            </a:r>
            <a:r>
              <a:rPr lang="fr-FR" sz="2000" dirty="0"/>
              <a:t> “</a:t>
            </a:r>
            <a:r>
              <a:rPr lang="fr-FR" sz="2000" dirty="0" err="1"/>
              <a:t>không</a:t>
            </a:r>
            <a:r>
              <a:rPr lang="fr-FR" sz="2000" dirty="0"/>
              <a:t> </a:t>
            </a:r>
            <a:r>
              <a:rPr lang="fr-FR" sz="2000" dirty="0" err="1"/>
              <a:t>yêu</a:t>
            </a:r>
            <a:r>
              <a:rPr lang="fr-FR" sz="2000" dirty="0"/>
              <a:t> </a:t>
            </a:r>
            <a:r>
              <a:rPr lang="fr-FR" sz="2000" dirty="0" err="1"/>
              <a:t>thích</a:t>
            </a:r>
            <a:r>
              <a:rPr lang="fr-FR" sz="2000" dirty="0"/>
              <a:t>”, “</a:t>
            </a:r>
            <a:r>
              <a:rPr lang="fr-FR" sz="2000" dirty="0" err="1"/>
              <a:t>nhiều</a:t>
            </a:r>
            <a:r>
              <a:rPr lang="fr-FR" sz="2000" dirty="0"/>
              <a:t> </a:t>
            </a:r>
            <a:r>
              <a:rPr lang="fr-FR" sz="2000" dirty="0" err="1"/>
              <a:t>hơn</a:t>
            </a:r>
            <a:r>
              <a:rPr lang="fr-FR" sz="2000" dirty="0"/>
              <a:t>” </a:t>
            </a:r>
            <a:r>
              <a:rPr lang="fr-FR" sz="2000" dirty="0" err="1"/>
              <a:t>hoặc</a:t>
            </a:r>
            <a:r>
              <a:rPr lang="fr-FR" sz="2000" dirty="0"/>
              <a:t> “</a:t>
            </a:r>
            <a:r>
              <a:rPr lang="fr-FR" sz="2000" dirty="0" err="1"/>
              <a:t>ít</a:t>
            </a:r>
            <a:r>
              <a:rPr lang="fr-FR" sz="2000" dirty="0"/>
              <a:t> </a:t>
            </a:r>
            <a:r>
              <a:rPr lang="fr-FR" sz="2000" dirty="0" err="1"/>
              <a:t>hơn</a:t>
            </a:r>
            <a:r>
              <a:rPr lang="fr-FR" sz="2000" dirty="0"/>
              <a:t>”…</a:t>
            </a:r>
            <a:endParaRPr lang="en-US" sz="2000" dirty="0"/>
          </a:p>
          <a:p>
            <a:pPr lvl="1">
              <a:buFont typeface="Wingdings" pitchFamily="2" charset="2"/>
              <a:buChar char="§"/>
            </a:pPr>
            <a:endParaRPr lang="en-US" sz="2000" dirty="0"/>
          </a:p>
          <a:p>
            <a:pPr>
              <a:buFont typeface="Wingdings" pitchFamily="2" charset="2"/>
              <a:buChar char="§"/>
            </a:pPr>
            <a:endParaRPr lang="en-US" sz="2400" dirty="0"/>
          </a:p>
          <a:p>
            <a:pPr marL="0" indent="0">
              <a:buNone/>
            </a:pPr>
            <a:endParaRPr lang="en-US" sz="2400" b="1" dirty="0"/>
          </a:p>
          <a:p>
            <a:pPr marL="0" indent="0">
              <a:buNone/>
            </a:pPr>
            <a:endParaRPr lang="en-US" sz="2400" b="1" dirty="0"/>
          </a:p>
          <a:p>
            <a:endParaRPr lang="en-US" dirty="0"/>
          </a:p>
        </p:txBody>
      </p:sp>
      <p:sp>
        <p:nvSpPr>
          <p:cNvPr id="9" name="Content Placeholder 8"/>
          <p:cNvSpPr>
            <a:spLocks noGrp="1"/>
          </p:cNvSpPr>
          <p:nvPr>
            <p:ph sz="quarter" idx="2"/>
          </p:nvPr>
        </p:nvSpPr>
        <p:spPr>
          <a:xfrm>
            <a:off x="4549775" y="1412875"/>
            <a:ext cx="4137025" cy="2625725"/>
          </a:xfrm>
          <a:ln>
            <a:noFill/>
          </a:ln>
        </p:spPr>
        <p:txBody>
          <a:bodyPr/>
          <a:lstStyle/>
          <a:p>
            <a:pPr>
              <a:buFont typeface="Wingdings" pitchFamily="2" charset="2"/>
              <a:buChar char="§"/>
            </a:pPr>
            <a:r>
              <a:rPr lang="en-US" sz="2800" dirty="0"/>
              <a:t>Fuzzy AHP</a:t>
            </a:r>
          </a:p>
          <a:p>
            <a:pPr lvl="1"/>
            <a:r>
              <a:rPr lang="en-US" sz="2400" dirty="0"/>
              <a:t>AHP + Fuzzy</a:t>
            </a:r>
          </a:p>
          <a:p>
            <a:pPr>
              <a:buFont typeface="Wingdings" pitchFamily="2" charset="2"/>
              <a:buChar char="§"/>
            </a:pPr>
            <a:r>
              <a:rPr lang="fr-FR" sz="2800" dirty="0" err="1"/>
              <a:t>Phương</a:t>
            </a:r>
            <a:r>
              <a:rPr lang="fr-FR" sz="2800" dirty="0"/>
              <a:t> </a:t>
            </a:r>
            <a:r>
              <a:rPr lang="fr-FR" sz="2800" dirty="0" err="1"/>
              <a:t>pháp</a:t>
            </a:r>
            <a:r>
              <a:rPr lang="fr-FR" sz="2800" dirty="0"/>
              <a:t> </a:t>
            </a:r>
            <a:r>
              <a:rPr lang="fr-FR" sz="2800" dirty="0" err="1"/>
              <a:t>Beynon</a:t>
            </a:r>
            <a:endParaRPr lang="fr-FR" sz="2800" dirty="0"/>
          </a:p>
          <a:p>
            <a:pPr lvl="1"/>
            <a:r>
              <a:rPr lang="en-US" sz="2400" dirty="0" err="1"/>
              <a:t>Kết</a:t>
            </a:r>
            <a:r>
              <a:rPr lang="en-US" sz="2400" dirty="0"/>
              <a:t> </a:t>
            </a:r>
            <a:r>
              <a:rPr lang="en-US" sz="2400" dirty="0" err="1"/>
              <a:t>hợp</a:t>
            </a:r>
            <a:r>
              <a:rPr lang="en-US" sz="2400" dirty="0"/>
              <a:t> </a:t>
            </a:r>
            <a:r>
              <a:rPr lang="en-US" sz="2400" dirty="0" err="1"/>
              <a:t>Dempster</a:t>
            </a:r>
            <a:r>
              <a:rPr lang="en-US" sz="2400" dirty="0"/>
              <a:t> + </a:t>
            </a:r>
            <a:r>
              <a:rPr lang="en-US" sz="2400" dirty="0" err="1"/>
              <a:t>Dạng</a:t>
            </a:r>
            <a:r>
              <a:rPr lang="en-US" sz="2400" dirty="0"/>
              <a:t> </a:t>
            </a:r>
            <a:r>
              <a:rPr lang="en-US" sz="2400" dirty="0" err="1"/>
              <a:t>đánh</a:t>
            </a:r>
            <a:r>
              <a:rPr lang="en-US" sz="2400" dirty="0"/>
              <a:t> </a:t>
            </a:r>
            <a:r>
              <a:rPr lang="en-US" sz="2400" dirty="0" err="1"/>
              <a:t>giá</a:t>
            </a:r>
            <a:r>
              <a:rPr lang="en-US" sz="2400" dirty="0"/>
              <a:t> </a:t>
            </a:r>
            <a:r>
              <a:rPr lang="en-US" sz="2400" dirty="0" err="1"/>
              <a:t>theo</a:t>
            </a:r>
            <a:r>
              <a:rPr lang="en-US" sz="2400" dirty="0"/>
              <a:t> </a:t>
            </a:r>
            <a:r>
              <a:rPr lang="en-US" sz="2400" dirty="0" err="1"/>
              <a:t>nhóm</a:t>
            </a:r>
            <a:r>
              <a:rPr lang="en-US" sz="2400" dirty="0"/>
              <a:t> (</a:t>
            </a:r>
            <a:r>
              <a:rPr lang="en-US" sz="1800" dirty="0" err="1"/>
              <a:t>xem</a:t>
            </a:r>
            <a:r>
              <a:rPr lang="en-US" sz="1800" dirty="0"/>
              <a:t> </a:t>
            </a:r>
            <a:r>
              <a:rPr lang="en-US" sz="1800" dirty="0" err="1"/>
              <a:t>tại</a:t>
            </a:r>
            <a:r>
              <a:rPr lang="en-US" sz="1800" dirty="0"/>
              <a:t> </a:t>
            </a:r>
            <a:r>
              <a:rPr lang="en-US" sz="1800" dirty="0" err="1"/>
              <a:t>tài</a:t>
            </a:r>
            <a:r>
              <a:rPr lang="en-US" sz="1800" dirty="0"/>
              <a:t> </a:t>
            </a:r>
            <a:r>
              <a:rPr lang="en-US" sz="1800" dirty="0" err="1"/>
              <a:t>liệu</a:t>
            </a:r>
            <a:r>
              <a:rPr lang="en-US" sz="1800" dirty="0"/>
              <a:t> </a:t>
            </a:r>
            <a:r>
              <a:rPr lang="en-US" sz="1800" dirty="0" err="1"/>
              <a:t>tham</a:t>
            </a:r>
            <a:r>
              <a:rPr lang="en-US" sz="1800" dirty="0"/>
              <a:t> </a:t>
            </a:r>
            <a:r>
              <a:rPr lang="en-US" sz="1800" dirty="0" err="1"/>
              <a:t>khảo</a:t>
            </a:r>
            <a:r>
              <a:rPr lang="en-US" sz="1800" dirty="0"/>
              <a:t>)</a:t>
            </a:r>
          </a:p>
          <a:p>
            <a:pPr lvl="1"/>
            <a:endParaRPr lang="en-US" sz="2400" dirty="0"/>
          </a:p>
          <a:p>
            <a:endParaRPr lang="en-US" dirty="0"/>
          </a:p>
        </p:txBody>
      </p:sp>
      <p:sp>
        <p:nvSpPr>
          <p:cNvPr id="10" name="Content Placeholder 9"/>
          <p:cNvSpPr>
            <a:spLocks noGrp="1"/>
          </p:cNvSpPr>
          <p:nvPr>
            <p:ph sz="quarter" idx="3"/>
          </p:nvPr>
        </p:nvSpPr>
        <p:spPr>
          <a:xfrm>
            <a:off x="4549775" y="4152901"/>
            <a:ext cx="4148138" cy="2019300"/>
          </a:xfrm>
          <a:noFill/>
          <a:ln>
            <a:noFill/>
          </a:ln>
        </p:spPr>
        <p:txBody>
          <a:bodyPr/>
          <a:lstStyle/>
          <a:p>
            <a:pPr>
              <a:buFont typeface="Wingdings" pitchFamily="2" charset="2"/>
              <a:buChar char="§"/>
            </a:pPr>
            <a:r>
              <a:rPr lang="en-US" sz="2800" dirty="0" err="1"/>
              <a:t>Phương</a:t>
            </a:r>
            <a:r>
              <a:rPr lang="en-US" sz="2800" dirty="0"/>
              <a:t> </a:t>
            </a:r>
            <a:r>
              <a:rPr lang="en-US" sz="2800" dirty="0" err="1"/>
              <a:t>pháp</a:t>
            </a:r>
            <a:r>
              <a:rPr lang="en-US" sz="2800" dirty="0"/>
              <a:t> </a:t>
            </a:r>
            <a:r>
              <a:rPr lang="en-US" sz="2800" dirty="0" err="1"/>
              <a:t>cải</a:t>
            </a:r>
            <a:r>
              <a:rPr lang="en-US" sz="2800" dirty="0"/>
              <a:t> </a:t>
            </a:r>
            <a:r>
              <a:rPr lang="en-US" sz="2800" dirty="0" err="1"/>
              <a:t>tiến</a:t>
            </a:r>
            <a:r>
              <a:rPr lang="en-US" sz="2800" dirty="0"/>
              <a:t>:</a:t>
            </a:r>
          </a:p>
          <a:p>
            <a:pPr lvl="1"/>
            <a:r>
              <a:rPr lang="en-US" sz="2000" dirty="0" err="1"/>
              <a:t>Cơ</a:t>
            </a:r>
            <a:r>
              <a:rPr lang="en-US" sz="2000" dirty="0"/>
              <a:t> </a:t>
            </a:r>
            <a:r>
              <a:rPr lang="en-US" sz="2000" dirty="0" err="1"/>
              <a:t>sở</a:t>
            </a:r>
            <a:r>
              <a:rPr lang="en-US" sz="2000" dirty="0"/>
              <a:t> AHP.</a:t>
            </a:r>
          </a:p>
          <a:p>
            <a:pPr lvl="1"/>
            <a:r>
              <a:rPr lang="en-US" sz="2000" dirty="0" err="1"/>
              <a:t>Dạng</a:t>
            </a:r>
            <a:r>
              <a:rPr lang="en-US" sz="2000" dirty="0"/>
              <a:t> </a:t>
            </a:r>
            <a:r>
              <a:rPr lang="en-US" sz="2000" dirty="0" err="1"/>
              <a:t>đánh</a:t>
            </a:r>
            <a:r>
              <a:rPr lang="en-US" sz="2000" dirty="0"/>
              <a:t> </a:t>
            </a:r>
            <a:r>
              <a:rPr lang="en-US" sz="2000" dirty="0" err="1"/>
              <a:t>giá</a:t>
            </a:r>
            <a:r>
              <a:rPr lang="en-US" sz="2000" dirty="0"/>
              <a:t> </a:t>
            </a:r>
            <a:r>
              <a:rPr lang="en-US" sz="2000" dirty="0" err="1"/>
              <a:t>yêu</a:t>
            </a:r>
            <a:r>
              <a:rPr lang="en-US" sz="2000" dirty="0"/>
              <a:t> </a:t>
            </a:r>
            <a:r>
              <a:rPr lang="en-US" sz="2000" dirty="0" err="1"/>
              <a:t>thích</a:t>
            </a:r>
            <a:r>
              <a:rPr lang="en-US" sz="2000" dirty="0"/>
              <a:t> </a:t>
            </a:r>
            <a:r>
              <a:rPr lang="en-US" sz="2000" dirty="0" err="1"/>
              <a:t>nhất</a:t>
            </a:r>
            <a:r>
              <a:rPr lang="en-US" sz="2000" dirty="0"/>
              <a:t>.</a:t>
            </a:r>
          </a:p>
          <a:p>
            <a:pPr lvl="1"/>
            <a:r>
              <a:rPr lang="en-US" sz="2000" dirty="0" err="1"/>
              <a:t>Lý</a:t>
            </a:r>
            <a:r>
              <a:rPr lang="en-US" sz="2000" dirty="0"/>
              <a:t> </a:t>
            </a:r>
            <a:r>
              <a:rPr lang="en-US" sz="2000" dirty="0" err="1"/>
              <a:t>thuyết</a:t>
            </a:r>
            <a:r>
              <a:rPr lang="en-US" sz="2000" dirty="0"/>
              <a:t> </a:t>
            </a:r>
            <a:r>
              <a:rPr lang="en-US" sz="2000" dirty="0" err="1"/>
              <a:t>Dempster</a:t>
            </a:r>
            <a:r>
              <a:rPr lang="en-US" sz="2000" dirty="0"/>
              <a:t> Shafer.</a:t>
            </a:r>
          </a:p>
          <a:p>
            <a:pPr lvl="1"/>
            <a:endParaRPr lang="en-US" sz="2400" dirty="0"/>
          </a:p>
        </p:txBody>
      </p:sp>
      <p:sp>
        <p:nvSpPr>
          <p:cNvPr id="4" name="Date Placeholder 3"/>
          <p:cNvSpPr>
            <a:spLocks noGrp="1"/>
          </p:cNvSpPr>
          <p:nvPr>
            <p:ph type="dt" sz="half" idx="4294967295"/>
          </p:nvPr>
        </p:nvSpPr>
        <p:spPr>
          <a:xfrm>
            <a:off x="0" y="6356350"/>
            <a:ext cx="2133600" cy="365125"/>
          </a:xfrm>
        </p:spPr>
        <p:txBody>
          <a:bodyPr/>
          <a:lstStyle/>
          <a:p>
            <a:pPr>
              <a:defRPr/>
            </a:pPr>
            <a:fld id="{53E9F07A-A2E0-448F-88DE-5CBA6E3314A7}" type="datetime1">
              <a:rPr lang="en-US" smtClean="0"/>
              <a:pPr>
                <a:defRPr/>
              </a:pPr>
              <a:t>9/19/2016</a:t>
            </a:fld>
            <a:endParaRPr lang="en-US"/>
          </a:p>
        </p:txBody>
      </p:sp>
      <p:sp>
        <p:nvSpPr>
          <p:cNvPr id="5" name="Footer Placeholder 4"/>
          <p:cNvSpPr>
            <a:spLocks noGrp="1"/>
          </p:cNvSpPr>
          <p:nvPr>
            <p:ph type="ftr" sz="quarter" idx="4294967295"/>
          </p:nvPr>
        </p:nvSpPr>
        <p:spPr>
          <a:xfrm>
            <a:off x="0" y="6356350"/>
            <a:ext cx="2895600" cy="365125"/>
          </a:xfrm>
        </p:spPr>
        <p:txBody>
          <a:bodyPr/>
          <a:lstStyle/>
          <a:p>
            <a:pPr>
              <a:defRPr/>
            </a:pPr>
            <a:r>
              <a:rPr lang="en-US"/>
              <a:t>						</a:t>
            </a:r>
            <a:fld id="{38CD0E9B-E0E7-4E10-A2BE-BACDC386A80A}" type="slidenum">
              <a:rPr lang="en-US" smtClean="0"/>
              <a:pPr>
                <a:defRPr/>
              </a:pPr>
              <a:t>8</a:t>
            </a:fld>
            <a:r>
              <a:rPr lang="en-US"/>
              <a:t>/31</a:t>
            </a:r>
          </a:p>
        </p:txBody>
      </p:sp>
    </p:spTree>
    <p:extLst>
      <p:ext uri="{BB962C8B-B14F-4D97-AF65-F5344CB8AC3E}">
        <p14:creationId xmlns:p14="http://schemas.microsoft.com/office/powerpoint/2010/main" val="2528399388"/>
      </p:ext>
    </p:extLst>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8"/>
          <p:cNvSpPr>
            <a:spLocks noChangeArrowheads="1"/>
          </p:cNvSpPr>
          <p:nvPr/>
        </p:nvSpPr>
        <p:spPr bwMode="auto">
          <a:xfrm>
            <a:off x="7185025" y="3549650"/>
            <a:ext cx="433388" cy="360363"/>
          </a:xfrm>
          <a:prstGeom prst="rect">
            <a:avLst/>
          </a:prstGeom>
          <a:noFill/>
          <a:ln w="9525">
            <a:solidFill>
              <a:srgbClr val="333399"/>
            </a:solidFill>
            <a:miter lim="800000"/>
            <a:headEnd/>
            <a:tailEnd/>
          </a:ln>
        </p:spPr>
        <p:txBody>
          <a:bodyPr lIns="18000" rIns="18000"/>
          <a:lstStyle/>
          <a:p>
            <a:pPr algn="ctr" eaLnBrk="0" hangingPunct="0"/>
            <a:r>
              <a:rPr lang="ru-RU" sz="2000">
                <a:solidFill>
                  <a:srgbClr val="333399"/>
                </a:solidFill>
                <a:latin typeface="Times New Roman" pitchFamily="18" charset="0"/>
                <a:cs typeface="Times New Roman" pitchFamily="18" charset="0"/>
              </a:rPr>
              <a:t>A</a:t>
            </a:r>
            <a:r>
              <a:rPr lang="ru-RU" sz="2000" baseline="-25000">
                <a:solidFill>
                  <a:srgbClr val="333399"/>
                </a:solidFill>
                <a:latin typeface="Times New Roman" pitchFamily="18" charset="0"/>
                <a:cs typeface="Times New Roman" pitchFamily="18" charset="0"/>
              </a:rPr>
              <a:t>3</a:t>
            </a:r>
          </a:p>
        </p:txBody>
      </p:sp>
      <p:sp>
        <p:nvSpPr>
          <p:cNvPr id="24580" name="Line 29"/>
          <p:cNvSpPr>
            <a:spLocks noChangeShapeType="1"/>
          </p:cNvSpPr>
          <p:nvPr/>
        </p:nvSpPr>
        <p:spPr bwMode="auto">
          <a:xfrm>
            <a:off x="2000250" y="3332163"/>
            <a:ext cx="0" cy="228600"/>
          </a:xfrm>
          <a:prstGeom prst="line">
            <a:avLst/>
          </a:prstGeom>
          <a:noFill/>
          <a:ln w="9525">
            <a:solidFill>
              <a:srgbClr val="333399"/>
            </a:solidFill>
            <a:round/>
            <a:headEnd/>
            <a:tailEnd/>
          </a:ln>
        </p:spPr>
        <p:txBody>
          <a:bodyPr/>
          <a:lstStyle/>
          <a:p>
            <a:endParaRPr lang="en-US">
              <a:solidFill>
                <a:srgbClr val="333399"/>
              </a:solidFill>
            </a:endParaRPr>
          </a:p>
        </p:txBody>
      </p:sp>
      <p:sp>
        <p:nvSpPr>
          <p:cNvPr id="24581" name="Rectangle 30"/>
          <p:cNvSpPr>
            <a:spLocks noChangeArrowheads="1"/>
          </p:cNvSpPr>
          <p:nvPr/>
        </p:nvSpPr>
        <p:spPr bwMode="auto">
          <a:xfrm>
            <a:off x="3657600" y="1676400"/>
            <a:ext cx="2425700" cy="457200"/>
          </a:xfrm>
          <a:prstGeom prst="rect">
            <a:avLst/>
          </a:prstGeom>
          <a:noFill/>
          <a:ln w="9525">
            <a:solidFill>
              <a:srgbClr val="333399"/>
            </a:solidFill>
            <a:miter lim="800000"/>
            <a:headEnd/>
            <a:tailEnd/>
          </a:ln>
        </p:spPr>
        <p:txBody>
          <a:bodyPr/>
          <a:lstStyle/>
          <a:p>
            <a:pPr eaLnBrk="0" hangingPunct="0"/>
            <a:r>
              <a:rPr lang="vi-VN" sz="2000" dirty="0">
                <a:solidFill>
                  <a:srgbClr val="333399"/>
                </a:solidFill>
                <a:latin typeface="Times New Roman" pitchFamily="18" charset="0"/>
                <a:cs typeface="Times New Roman" pitchFamily="18" charset="0"/>
              </a:rPr>
              <a:t>Chọn nhà cung cấp</a:t>
            </a:r>
            <a:endParaRPr lang="ru-RU" sz="2000" dirty="0">
              <a:solidFill>
                <a:srgbClr val="333399"/>
              </a:solidFill>
              <a:latin typeface="Times New Roman" pitchFamily="18" charset="0"/>
              <a:cs typeface="Times New Roman" pitchFamily="18" charset="0"/>
            </a:endParaRPr>
          </a:p>
        </p:txBody>
      </p:sp>
      <p:sp>
        <p:nvSpPr>
          <p:cNvPr id="24582" name="Rectangle 31"/>
          <p:cNvSpPr>
            <a:spLocks noChangeArrowheads="1"/>
          </p:cNvSpPr>
          <p:nvPr/>
        </p:nvSpPr>
        <p:spPr bwMode="auto">
          <a:xfrm>
            <a:off x="3554413" y="2514600"/>
            <a:ext cx="581025" cy="381000"/>
          </a:xfrm>
          <a:prstGeom prst="rect">
            <a:avLst/>
          </a:prstGeom>
          <a:noFill/>
          <a:ln w="9525">
            <a:solidFill>
              <a:srgbClr val="333399"/>
            </a:solidFill>
            <a:miter lim="800000"/>
            <a:headEnd/>
            <a:tailEnd/>
          </a:ln>
        </p:spPr>
        <p:txBody>
          <a:bodyPr/>
          <a:lstStyle/>
          <a:p>
            <a:pPr eaLnBrk="0" hangingPunct="0"/>
            <a:r>
              <a:rPr lang="ru-RU" sz="1200">
                <a:solidFill>
                  <a:srgbClr val="333399"/>
                </a:solidFill>
                <a:latin typeface="Times New Roman" pitchFamily="18" charset="0"/>
                <a:cs typeface="Times New Roman" pitchFamily="18" charset="0"/>
              </a:rPr>
              <a:t>С</a:t>
            </a:r>
            <a:r>
              <a:rPr lang="ru-RU" sz="1200" baseline="-25000">
                <a:solidFill>
                  <a:srgbClr val="333399"/>
                </a:solidFill>
                <a:latin typeface="Times New Roman" pitchFamily="18" charset="0"/>
                <a:cs typeface="Times New Roman" pitchFamily="18" charset="0"/>
              </a:rPr>
              <a:t>1</a:t>
            </a:r>
            <a:endParaRPr lang="ru-RU" sz="1200">
              <a:solidFill>
                <a:srgbClr val="333399"/>
              </a:solidFill>
              <a:latin typeface="Times New Roman" pitchFamily="18" charset="0"/>
              <a:cs typeface="Times New Roman" pitchFamily="18" charset="0"/>
            </a:endParaRPr>
          </a:p>
        </p:txBody>
      </p:sp>
      <p:sp>
        <p:nvSpPr>
          <p:cNvPr id="24583" name="Rectangle 32"/>
          <p:cNvSpPr>
            <a:spLocks noChangeArrowheads="1"/>
          </p:cNvSpPr>
          <p:nvPr/>
        </p:nvSpPr>
        <p:spPr bwMode="auto">
          <a:xfrm>
            <a:off x="4468813" y="2514600"/>
            <a:ext cx="582612" cy="381000"/>
          </a:xfrm>
          <a:prstGeom prst="rect">
            <a:avLst/>
          </a:prstGeom>
          <a:noFill/>
          <a:ln w="9525">
            <a:solidFill>
              <a:srgbClr val="333399"/>
            </a:solidFill>
            <a:miter lim="800000"/>
            <a:headEnd/>
            <a:tailEnd/>
          </a:ln>
        </p:spPr>
        <p:txBody>
          <a:bodyPr/>
          <a:lstStyle/>
          <a:p>
            <a:pPr eaLnBrk="0" hangingPunct="0"/>
            <a:r>
              <a:rPr lang="ru-RU" sz="1200">
                <a:solidFill>
                  <a:srgbClr val="333399"/>
                </a:solidFill>
                <a:latin typeface="Times New Roman" pitchFamily="18" charset="0"/>
                <a:cs typeface="Times New Roman" pitchFamily="18" charset="0"/>
              </a:rPr>
              <a:t>С</a:t>
            </a:r>
            <a:r>
              <a:rPr lang="ru-RU" sz="1200" baseline="-25000">
                <a:solidFill>
                  <a:srgbClr val="333399"/>
                </a:solidFill>
                <a:latin typeface="Times New Roman" pitchFamily="18" charset="0"/>
                <a:cs typeface="Times New Roman" pitchFamily="18" charset="0"/>
              </a:rPr>
              <a:t>2</a:t>
            </a:r>
            <a:endParaRPr lang="ru-RU" sz="1200">
              <a:solidFill>
                <a:srgbClr val="333399"/>
              </a:solidFill>
              <a:latin typeface="Times New Roman" pitchFamily="18" charset="0"/>
              <a:cs typeface="Times New Roman" pitchFamily="18" charset="0"/>
            </a:endParaRPr>
          </a:p>
        </p:txBody>
      </p:sp>
      <p:sp>
        <p:nvSpPr>
          <p:cNvPr id="24584" name="Line 33"/>
          <p:cNvSpPr>
            <a:spLocks noChangeShapeType="1"/>
          </p:cNvSpPr>
          <p:nvPr/>
        </p:nvSpPr>
        <p:spPr bwMode="auto">
          <a:xfrm>
            <a:off x="5168900" y="2181225"/>
            <a:ext cx="441325" cy="381000"/>
          </a:xfrm>
          <a:prstGeom prst="line">
            <a:avLst/>
          </a:prstGeom>
          <a:noFill/>
          <a:ln w="9525">
            <a:solidFill>
              <a:srgbClr val="333399"/>
            </a:solidFill>
            <a:round/>
            <a:headEnd/>
            <a:tailEnd/>
          </a:ln>
        </p:spPr>
        <p:txBody>
          <a:bodyPr/>
          <a:lstStyle/>
          <a:p>
            <a:endParaRPr lang="en-US">
              <a:solidFill>
                <a:srgbClr val="333399"/>
              </a:solidFill>
            </a:endParaRPr>
          </a:p>
        </p:txBody>
      </p:sp>
      <p:sp>
        <p:nvSpPr>
          <p:cNvPr id="24585" name="Line 34"/>
          <p:cNvSpPr>
            <a:spLocks noChangeShapeType="1"/>
          </p:cNvSpPr>
          <p:nvPr/>
        </p:nvSpPr>
        <p:spPr bwMode="auto">
          <a:xfrm flipV="1">
            <a:off x="4773613" y="2133600"/>
            <a:ext cx="0" cy="381000"/>
          </a:xfrm>
          <a:prstGeom prst="line">
            <a:avLst/>
          </a:prstGeom>
          <a:noFill/>
          <a:ln w="9525">
            <a:solidFill>
              <a:srgbClr val="333399"/>
            </a:solidFill>
            <a:round/>
            <a:headEnd/>
            <a:tailEnd/>
          </a:ln>
        </p:spPr>
        <p:txBody>
          <a:bodyPr/>
          <a:lstStyle/>
          <a:p>
            <a:endParaRPr lang="en-US">
              <a:solidFill>
                <a:srgbClr val="333399"/>
              </a:solidFill>
            </a:endParaRPr>
          </a:p>
        </p:txBody>
      </p:sp>
      <p:sp>
        <p:nvSpPr>
          <p:cNvPr id="24586" name="Line 35"/>
          <p:cNvSpPr>
            <a:spLocks noChangeShapeType="1"/>
          </p:cNvSpPr>
          <p:nvPr/>
        </p:nvSpPr>
        <p:spPr bwMode="auto">
          <a:xfrm>
            <a:off x="2000250" y="3332163"/>
            <a:ext cx="5329238" cy="0"/>
          </a:xfrm>
          <a:prstGeom prst="line">
            <a:avLst/>
          </a:prstGeom>
          <a:noFill/>
          <a:ln w="9525">
            <a:solidFill>
              <a:srgbClr val="333399"/>
            </a:solidFill>
            <a:round/>
            <a:headEnd/>
            <a:tailEnd/>
          </a:ln>
        </p:spPr>
        <p:txBody>
          <a:bodyPr/>
          <a:lstStyle/>
          <a:p>
            <a:endParaRPr lang="en-US">
              <a:solidFill>
                <a:srgbClr val="333399"/>
              </a:solidFill>
            </a:endParaRPr>
          </a:p>
        </p:txBody>
      </p:sp>
      <p:sp>
        <p:nvSpPr>
          <p:cNvPr id="24587" name="Line 36"/>
          <p:cNvSpPr>
            <a:spLocks noChangeShapeType="1"/>
          </p:cNvSpPr>
          <p:nvPr/>
        </p:nvSpPr>
        <p:spPr bwMode="auto">
          <a:xfrm flipV="1">
            <a:off x="3959225" y="3116263"/>
            <a:ext cx="1570038" cy="46037"/>
          </a:xfrm>
          <a:prstGeom prst="line">
            <a:avLst/>
          </a:prstGeom>
          <a:noFill/>
          <a:ln w="9525">
            <a:solidFill>
              <a:srgbClr val="333399"/>
            </a:solidFill>
            <a:round/>
            <a:headEnd/>
            <a:tailEnd/>
          </a:ln>
        </p:spPr>
        <p:txBody>
          <a:bodyPr/>
          <a:lstStyle/>
          <a:p>
            <a:endParaRPr lang="en-US">
              <a:solidFill>
                <a:srgbClr val="333399"/>
              </a:solidFill>
            </a:endParaRPr>
          </a:p>
        </p:txBody>
      </p:sp>
      <p:sp>
        <p:nvSpPr>
          <p:cNvPr id="24588" name="Line 37"/>
          <p:cNvSpPr>
            <a:spLocks noChangeShapeType="1"/>
          </p:cNvSpPr>
          <p:nvPr/>
        </p:nvSpPr>
        <p:spPr bwMode="auto">
          <a:xfrm flipV="1">
            <a:off x="3935413" y="2895600"/>
            <a:ext cx="0" cy="266700"/>
          </a:xfrm>
          <a:prstGeom prst="line">
            <a:avLst/>
          </a:prstGeom>
          <a:noFill/>
          <a:ln w="9525">
            <a:solidFill>
              <a:srgbClr val="333399"/>
            </a:solidFill>
            <a:round/>
            <a:headEnd/>
            <a:tailEnd/>
          </a:ln>
        </p:spPr>
        <p:txBody>
          <a:bodyPr/>
          <a:lstStyle/>
          <a:p>
            <a:endParaRPr lang="en-US">
              <a:solidFill>
                <a:srgbClr val="333399"/>
              </a:solidFill>
            </a:endParaRPr>
          </a:p>
        </p:txBody>
      </p:sp>
      <p:sp>
        <p:nvSpPr>
          <p:cNvPr id="24589" name="Line 38"/>
          <p:cNvSpPr>
            <a:spLocks noChangeShapeType="1"/>
          </p:cNvSpPr>
          <p:nvPr/>
        </p:nvSpPr>
        <p:spPr bwMode="auto">
          <a:xfrm flipV="1">
            <a:off x="4773613" y="2895600"/>
            <a:ext cx="0" cy="685800"/>
          </a:xfrm>
          <a:prstGeom prst="line">
            <a:avLst/>
          </a:prstGeom>
          <a:noFill/>
          <a:ln w="9525">
            <a:solidFill>
              <a:srgbClr val="333399"/>
            </a:solidFill>
            <a:round/>
            <a:headEnd/>
            <a:tailEnd/>
          </a:ln>
        </p:spPr>
        <p:txBody>
          <a:bodyPr/>
          <a:lstStyle/>
          <a:p>
            <a:endParaRPr lang="en-US">
              <a:solidFill>
                <a:srgbClr val="333399"/>
              </a:solidFill>
            </a:endParaRPr>
          </a:p>
        </p:txBody>
      </p:sp>
      <p:sp>
        <p:nvSpPr>
          <p:cNvPr id="24590" name="Line 39"/>
          <p:cNvSpPr>
            <a:spLocks noChangeShapeType="1"/>
          </p:cNvSpPr>
          <p:nvPr/>
        </p:nvSpPr>
        <p:spPr bwMode="auto">
          <a:xfrm flipV="1">
            <a:off x="5529263" y="2895600"/>
            <a:ext cx="6350" cy="220663"/>
          </a:xfrm>
          <a:prstGeom prst="line">
            <a:avLst/>
          </a:prstGeom>
          <a:noFill/>
          <a:ln w="9525">
            <a:solidFill>
              <a:srgbClr val="333399"/>
            </a:solidFill>
            <a:round/>
            <a:headEnd/>
            <a:tailEnd/>
          </a:ln>
        </p:spPr>
        <p:txBody>
          <a:bodyPr/>
          <a:lstStyle/>
          <a:p>
            <a:endParaRPr lang="en-US">
              <a:solidFill>
                <a:srgbClr val="333399"/>
              </a:solidFill>
            </a:endParaRPr>
          </a:p>
        </p:txBody>
      </p:sp>
      <p:sp>
        <p:nvSpPr>
          <p:cNvPr id="24591" name="Line 41"/>
          <p:cNvSpPr>
            <a:spLocks noChangeShapeType="1"/>
          </p:cNvSpPr>
          <p:nvPr/>
        </p:nvSpPr>
        <p:spPr bwMode="auto">
          <a:xfrm flipH="1">
            <a:off x="3783013" y="2133600"/>
            <a:ext cx="684212" cy="381000"/>
          </a:xfrm>
          <a:prstGeom prst="line">
            <a:avLst/>
          </a:prstGeom>
          <a:noFill/>
          <a:ln w="9525">
            <a:solidFill>
              <a:srgbClr val="333399"/>
            </a:solidFill>
            <a:miter lim="800000"/>
            <a:headEnd/>
            <a:tailEnd/>
          </a:ln>
        </p:spPr>
        <p:txBody>
          <a:bodyPr wrap="none"/>
          <a:lstStyle/>
          <a:p>
            <a:endParaRPr lang="en-US">
              <a:solidFill>
                <a:srgbClr val="333399"/>
              </a:solidFill>
            </a:endParaRPr>
          </a:p>
        </p:txBody>
      </p:sp>
      <p:sp>
        <p:nvSpPr>
          <p:cNvPr id="24592" name="Line 42"/>
          <p:cNvSpPr>
            <a:spLocks noChangeShapeType="1"/>
          </p:cNvSpPr>
          <p:nvPr/>
        </p:nvSpPr>
        <p:spPr bwMode="auto">
          <a:xfrm>
            <a:off x="7329488" y="3332163"/>
            <a:ext cx="0" cy="217487"/>
          </a:xfrm>
          <a:prstGeom prst="line">
            <a:avLst/>
          </a:prstGeom>
          <a:noFill/>
          <a:ln w="9525">
            <a:solidFill>
              <a:srgbClr val="333399"/>
            </a:solidFill>
            <a:round/>
            <a:headEnd/>
            <a:tailEnd/>
          </a:ln>
        </p:spPr>
        <p:txBody>
          <a:bodyPr/>
          <a:lstStyle/>
          <a:p>
            <a:endParaRPr lang="en-US">
              <a:solidFill>
                <a:srgbClr val="333399"/>
              </a:solidFill>
            </a:endParaRPr>
          </a:p>
        </p:txBody>
      </p:sp>
      <p:sp>
        <p:nvSpPr>
          <p:cNvPr id="24594" name="Rectangle 44"/>
          <p:cNvSpPr>
            <a:spLocks noChangeArrowheads="1"/>
          </p:cNvSpPr>
          <p:nvPr/>
        </p:nvSpPr>
        <p:spPr bwMode="auto">
          <a:xfrm>
            <a:off x="4592638" y="3548063"/>
            <a:ext cx="452437" cy="342900"/>
          </a:xfrm>
          <a:prstGeom prst="rect">
            <a:avLst/>
          </a:prstGeom>
          <a:noFill/>
          <a:ln w="9525">
            <a:solidFill>
              <a:srgbClr val="333399"/>
            </a:solidFill>
            <a:miter lim="800000"/>
            <a:headEnd/>
            <a:tailEnd/>
          </a:ln>
        </p:spPr>
        <p:txBody>
          <a:bodyPr lIns="18000" rIns="18000"/>
          <a:lstStyle/>
          <a:p>
            <a:pPr eaLnBrk="0" hangingPunct="0"/>
            <a:r>
              <a:rPr lang="ru-RU" sz="2000">
                <a:solidFill>
                  <a:srgbClr val="333399"/>
                </a:solidFill>
                <a:latin typeface="Times New Roman" pitchFamily="18" charset="0"/>
                <a:cs typeface="Times New Roman" pitchFamily="18" charset="0"/>
              </a:rPr>
              <a:t>A</a:t>
            </a:r>
            <a:r>
              <a:rPr lang="ru-RU" sz="2000" baseline="-25000">
                <a:solidFill>
                  <a:srgbClr val="333399"/>
                </a:solidFill>
                <a:latin typeface="Times New Roman" pitchFamily="18" charset="0"/>
                <a:cs typeface="Times New Roman" pitchFamily="18" charset="0"/>
              </a:rPr>
              <a:t>2</a:t>
            </a:r>
          </a:p>
        </p:txBody>
      </p:sp>
      <p:sp>
        <p:nvSpPr>
          <p:cNvPr id="80942" name="Rectangle 46"/>
          <p:cNvSpPr>
            <a:spLocks noChangeArrowheads="1"/>
          </p:cNvSpPr>
          <p:nvPr/>
        </p:nvSpPr>
        <p:spPr bwMode="auto">
          <a:xfrm>
            <a:off x="5313363" y="2540000"/>
            <a:ext cx="581025" cy="381000"/>
          </a:xfrm>
          <a:prstGeom prst="rect">
            <a:avLst/>
          </a:prstGeom>
          <a:noFill/>
          <a:ln w="9525">
            <a:solidFill>
              <a:srgbClr val="333399"/>
            </a:solidFill>
            <a:miter lim="800000"/>
            <a:headEnd/>
            <a:tailEnd/>
          </a:ln>
        </p:spPr>
        <p:txBody>
          <a:bodyPr/>
          <a:lstStyle/>
          <a:p>
            <a:pPr eaLnBrk="0" hangingPunct="0">
              <a:defRPr/>
            </a:pPr>
            <a:r>
              <a:rPr lang="ru-RU" sz="1200" b="1" dirty="0">
                <a:solidFill>
                  <a:srgbClr val="333399"/>
                </a:solidFill>
                <a:effectLst>
                  <a:outerShdw blurRad="38100" dist="38100" dir="2700000" algn="tl">
                    <a:srgbClr val="000000"/>
                  </a:outerShdw>
                </a:effectLst>
                <a:latin typeface="Times New Roman" pitchFamily="18" charset="0"/>
                <a:cs typeface="Times New Roman" pitchFamily="18" charset="0"/>
              </a:rPr>
              <a:t>С</a:t>
            </a:r>
            <a:r>
              <a:rPr lang="ru-RU" sz="1200" b="1" baseline="-25000" dirty="0">
                <a:solidFill>
                  <a:srgbClr val="333399"/>
                </a:solidFill>
                <a:effectLst>
                  <a:outerShdw blurRad="38100" dist="38100" dir="2700000" algn="tl">
                    <a:srgbClr val="000000"/>
                  </a:outerShdw>
                </a:effectLst>
                <a:latin typeface="Times New Roman" pitchFamily="18" charset="0"/>
                <a:cs typeface="Times New Roman" pitchFamily="18" charset="0"/>
              </a:rPr>
              <a:t>1</a:t>
            </a:r>
            <a:r>
              <a:rPr lang="ru-RU" sz="1200" b="1" dirty="0">
                <a:solidFill>
                  <a:srgbClr val="333399"/>
                </a:solidFill>
                <a:effectLst>
                  <a:outerShdw blurRad="38100" dist="38100" dir="2700000" algn="tl">
                    <a:srgbClr val="000000"/>
                  </a:outerShdw>
                </a:effectLst>
                <a:latin typeface="Times New Roman" pitchFamily="18" charset="0"/>
                <a:cs typeface="Times New Roman" pitchFamily="18" charset="0"/>
              </a:rPr>
              <a:t>С</a:t>
            </a:r>
            <a:r>
              <a:rPr lang="ru-RU" sz="1200" b="1" baseline="-25000" dirty="0">
                <a:solidFill>
                  <a:srgbClr val="333399"/>
                </a:solidFill>
                <a:effectLst>
                  <a:outerShdw blurRad="38100" dist="38100" dir="2700000" algn="tl">
                    <a:srgbClr val="000000"/>
                  </a:outerShdw>
                </a:effectLst>
                <a:latin typeface="Times New Roman" pitchFamily="18" charset="0"/>
                <a:cs typeface="Times New Roman" pitchFamily="18" charset="0"/>
              </a:rPr>
              <a:t>2</a:t>
            </a:r>
          </a:p>
        </p:txBody>
      </p:sp>
      <p:sp>
        <p:nvSpPr>
          <p:cNvPr id="24596" name="Line 50"/>
          <p:cNvSpPr>
            <a:spLocks noChangeShapeType="1"/>
          </p:cNvSpPr>
          <p:nvPr/>
        </p:nvSpPr>
        <p:spPr bwMode="auto">
          <a:xfrm>
            <a:off x="3081338" y="3332163"/>
            <a:ext cx="0" cy="228600"/>
          </a:xfrm>
          <a:prstGeom prst="line">
            <a:avLst/>
          </a:prstGeom>
          <a:noFill/>
          <a:ln w="9525">
            <a:solidFill>
              <a:srgbClr val="333399"/>
            </a:solidFill>
            <a:round/>
            <a:headEnd/>
            <a:tailEnd/>
          </a:ln>
        </p:spPr>
        <p:txBody>
          <a:bodyPr/>
          <a:lstStyle/>
          <a:p>
            <a:endParaRPr lang="en-US">
              <a:solidFill>
                <a:srgbClr val="333399"/>
              </a:solidFill>
            </a:endParaRPr>
          </a:p>
        </p:txBody>
      </p:sp>
      <p:sp>
        <p:nvSpPr>
          <p:cNvPr id="80947" name="Rectangle 51"/>
          <p:cNvSpPr>
            <a:spLocks noChangeArrowheads="1"/>
          </p:cNvSpPr>
          <p:nvPr/>
        </p:nvSpPr>
        <p:spPr bwMode="auto">
          <a:xfrm>
            <a:off x="2819400" y="3581400"/>
            <a:ext cx="727075" cy="342900"/>
          </a:xfrm>
          <a:prstGeom prst="rect">
            <a:avLst/>
          </a:prstGeom>
          <a:noFill/>
          <a:ln w="9525">
            <a:solidFill>
              <a:srgbClr val="333399"/>
            </a:solidFill>
            <a:miter lim="800000"/>
            <a:headEnd/>
            <a:tailEnd/>
          </a:ln>
        </p:spPr>
        <p:txBody>
          <a:bodyPr lIns="18000" tIns="46800" rIns="18000" bIns="46800"/>
          <a:lstStyle/>
          <a:p>
            <a:pPr eaLnBrk="0" hangingPunct="0">
              <a:defRPr/>
            </a:pPr>
            <a:r>
              <a:rPr lang="ru-RU" sz="2000" dirty="0">
                <a:solidFill>
                  <a:srgbClr val="333399"/>
                </a:solidFill>
                <a:effectLst>
                  <a:outerShdw blurRad="38100" dist="38100" dir="2700000" algn="tl">
                    <a:srgbClr val="000000"/>
                  </a:outerShdw>
                </a:effectLst>
                <a:latin typeface="Times New Roman" pitchFamily="18" charset="0"/>
                <a:cs typeface="Times New Roman" pitchFamily="18" charset="0"/>
              </a:rPr>
              <a:t>A</a:t>
            </a:r>
            <a:r>
              <a:rPr lang="ru-RU" sz="2000" baseline="-25000" dirty="0">
                <a:solidFill>
                  <a:srgbClr val="333399"/>
                </a:solidFill>
                <a:effectLst>
                  <a:outerShdw blurRad="38100" dist="38100" dir="2700000" algn="tl">
                    <a:srgbClr val="000000"/>
                  </a:outerShdw>
                </a:effectLst>
                <a:latin typeface="Times New Roman" pitchFamily="18" charset="0"/>
                <a:cs typeface="Times New Roman" pitchFamily="18" charset="0"/>
              </a:rPr>
              <a:t>1</a:t>
            </a:r>
            <a:r>
              <a:rPr lang="ru-RU" sz="2000" dirty="0">
                <a:solidFill>
                  <a:srgbClr val="333399"/>
                </a:solidFill>
                <a:effectLst>
                  <a:outerShdw blurRad="38100" dist="38100" dir="2700000" algn="tl">
                    <a:srgbClr val="000000"/>
                  </a:outerShdw>
                </a:effectLst>
                <a:latin typeface="Times New Roman" pitchFamily="18" charset="0"/>
                <a:cs typeface="Times New Roman" pitchFamily="18" charset="0"/>
              </a:rPr>
              <a:t>A</a:t>
            </a:r>
            <a:r>
              <a:rPr lang="ru-RU" sz="2000" baseline="-25000" dirty="0">
                <a:solidFill>
                  <a:srgbClr val="333399"/>
                </a:solidFill>
                <a:effectLst>
                  <a:outerShdw blurRad="38100" dist="38100" dir="2700000" algn="tl">
                    <a:srgbClr val="000000"/>
                  </a:outerShdw>
                </a:effectLst>
                <a:latin typeface="Times New Roman" pitchFamily="18" charset="0"/>
                <a:cs typeface="Times New Roman" pitchFamily="18" charset="0"/>
              </a:rPr>
              <a:t>2</a:t>
            </a:r>
          </a:p>
        </p:txBody>
      </p:sp>
      <p:sp>
        <p:nvSpPr>
          <p:cNvPr id="24598" name="Line 52"/>
          <p:cNvSpPr>
            <a:spLocks noChangeShapeType="1"/>
          </p:cNvSpPr>
          <p:nvPr/>
        </p:nvSpPr>
        <p:spPr bwMode="auto">
          <a:xfrm>
            <a:off x="4016375" y="3332163"/>
            <a:ext cx="0" cy="228600"/>
          </a:xfrm>
          <a:prstGeom prst="line">
            <a:avLst/>
          </a:prstGeom>
          <a:noFill/>
          <a:ln w="9525">
            <a:solidFill>
              <a:srgbClr val="333399"/>
            </a:solidFill>
            <a:round/>
            <a:headEnd/>
            <a:tailEnd/>
          </a:ln>
        </p:spPr>
        <p:txBody>
          <a:bodyPr/>
          <a:lstStyle/>
          <a:p>
            <a:endParaRPr lang="en-US">
              <a:solidFill>
                <a:srgbClr val="333399"/>
              </a:solidFill>
            </a:endParaRPr>
          </a:p>
        </p:txBody>
      </p:sp>
      <p:sp>
        <p:nvSpPr>
          <p:cNvPr id="24599" name="Rectangle 53"/>
          <p:cNvSpPr>
            <a:spLocks noChangeArrowheads="1"/>
          </p:cNvSpPr>
          <p:nvPr/>
        </p:nvSpPr>
        <p:spPr bwMode="auto">
          <a:xfrm>
            <a:off x="3729038" y="3548063"/>
            <a:ext cx="681037" cy="342900"/>
          </a:xfrm>
          <a:prstGeom prst="rect">
            <a:avLst/>
          </a:prstGeom>
          <a:noFill/>
          <a:ln w="9525">
            <a:solidFill>
              <a:srgbClr val="333399"/>
            </a:solidFill>
            <a:miter lim="800000"/>
            <a:headEnd/>
            <a:tailEnd/>
          </a:ln>
        </p:spPr>
        <p:txBody>
          <a:bodyPr lIns="18000" tIns="46800" rIns="18000" bIns="46800"/>
          <a:lstStyle/>
          <a:p>
            <a:pPr eaLnBrk="0" hangingPunct="0"/>
            <a:r>
              <a:rPr lang="ru-RU" sz="2000" b="1">
                <a:solidFill>
                  <a:srgbClr val="333399"/>
                </a:solidFill>
                <a:latin typeface="Times New Roman" pitchFamily="18" charset="0"/>
                <a:cs typeface="Times New Roman" pitchFamily="18" charset="0"/>
              </a:rPr>
              <a:t>A</a:t>
            </a:r>
            <a:r>
              <a:rPr lang="ru-RU" sz="2000" b="1" baseline="-25000">
                <a:solidFill>
                  <a:srgbClr val="333399"/>
                </a:solidFill>
                <a:latin typeface="Times New Roman" pitchFamily="18" charset="0"/>
                <a:cs typeface="Times New Roman" pitchFamily="18" charset="0"/>
              </a:rPr>
              <a:t>2</a:t>
            </a:r>
            <a:r>
              <a:rPr lang="ru-RU" sz="2000" b="1">
                <a:solidFill>
                  <a:srgbClr val="333399"/>
                </a:solidFill>
                <a:latin typeface="Times New Roman" pitchFamily="18" charset="0"/>
                <a:cs typeface="Times New Roman" pitchFamily="18" charset="0"/>
              </a:rPr>
              <a:t>A</a:t>
            </a:r>
            <a:r>
              <a:rPr lang="ru-RU" sz="2000" b="1" baseline="-25000">
                <a:solidFill>
                  <a:srgbClr val="333399"/>
                </a:solidFill>
                <a:latin typeface="Times New Roman" pitchFamily="18" charset="0"/>
                <a:cs typeface="Times New Roman" pitchFamily="18" charset="0"/>
              </a:rPr>
              <a:t>3</a:t>
            </a:r>
          </a:p>
        </p:txBody>
      </p:sp>
      <p:sp>
        <p:nvSpPr>
          <p:cNvPr id="24600" name="Line 54"/>
          <p:cNvSpPr>
            <a:spLocks noChangeShapeType="1"/>
          </p:cNvSpPr>
          <p:nvPr/>
        </p:nvSpPr>
        <p:spPr bwMode="auto">
          <a:xfrm>
            <a:off x="5529263" y="3332163"/>
            <a:ext cx="0" cy="228600"/>
          </a:xfrm>
          <a:prstGeom prst="line">
            <a:avLst/>
          </a:prstGeom>
          <a:noFill/>
          <a:ln w="9525">
            <a:solidFill>
              <a:srgbClr val="333399"/>
            </a:solidFill>
            <a:round/>
            <a:headEnd/>
            <a:tailEnd/>
          </a:ln>
        </p:spPr>
        <p:txBody>
          <a:bodyPr/>
          <a:lstStyle/>
          <a:p>
            <a:endParaRPr lang="en-US">
              <a:solidFill>
                <a:srgbClr val="333399"/>
              </a:solidFill>
            </a:endParaRPr>
          </a:p>
        </p:txBody>
      </p:sp>
      <p:sp>
        <p:nvSpPr>
          <p:cNvPr id="24601" name="Line 55"/>
          <p:cNvSpPr>
            <a:spLocks noChangeShapeType="1"/>
          </p:cNvSpPr>
          <p:nvPr/>
        </p:nvSpPr>
        <p:spPr bwMode="auto">
          <a:xfrm>
            <a:off x="6392863" y="3332163"/>
            <a:ext cx="0" cy="215900"/>
          </a:xfrm>
          <a:prstGeom prst="line">
            <a:avLst/>
          </a:prstGeom>
          <a:noFill/>
          <a:ln w="9525">
            <a:solidFill>
              <a:srgbClr val="333399"/>
            </a:solidFill>
            <a:round/>
            <a:headEnd/>
            <a:tailEnd/>
          </a:ln>
        </p:spPr>
        <p:txBody>
          <a:bodyPr/>
          <a:lstStyle/>
          <a:p>
            <a:endParaRPr lang="en-US">
              <a:solidFill>
                <a:srgbClr val="333399"/>
              </a:solidFill>
            </a:endParaRPr>
          </a:p>
        </p:txBody>
      </p:sp>
      <p:sp>
        <p:nvSpPr>
          <p:cNvPr id="80952" name="Rectangle 56"/>
          <p:cNvSpPr>
            <a:spLocks noChangeArrowheads="1"/>
          </p:cNvSpPr>
          <p:nvPr/>
        </p:nvSpPr>
        <p:spPr bwMode="auto">
          <a:xfrm>
            <a:off x="5313363" y="3548063"/>
            <a:ext cx="647700" cy="342900"/>
          </a:xfrm>
          <a:prstGeom prst="rect">
            <a:avLst/>
          </a:prstGeom>
          <a:noFill/>
          <a:ln w="9525">
            <a:solidFill>
              <a:srgbClr val="333399"/>
            </a:solidFill>
            <a:miter lim="800000"/>
            <a:headEnd/>
            <a:tailEnd/>
          </a:ln>
        </p:spPr>
        <p:txBody>
          <a:bodyPr lIns="18000" tIns="46800" rIns="18000" bIns="46800"/>
          <a:lstStyle/>
          <a:p>
            <a:pPr eaLnBrk="0" hangingPunct="0">
              <a:defRPr/>
            </a:pPr>
            <a:r>
              <a:rPr lang="ru-RU" sz="2000" b="1" dirty="0">
                <a:solidFill>
                  <a:srgbClr val="333399"/>
                </a:solidFill>
                <a:effectLst>
                  <a:outerShdw blurRad="38100" dist="38100" dir="2700000" algn="tl">
                    <a:srgbClr val="000000"/>
                  </a:outerShdw>
                </a:effectLst>
                <a:latin typeface="Times New Roman" pitchFamily="18" charset="0"/>
                <a:cs typeface="Times New Roman" pitchFamily="18" charset="0"/>
              </a:rPr>
              <a:t>A</a:t>
            </a:r>
            <a:r>
              <a:rPr lang="ru-RU" sz="2000" b="1" baseline="-25000" dirty="0">
                <a:solidFill>
                  <a:srgbClr val="333399"/>
                </a:solidFill>
                <a:effectLst>
                  <a:outerShdw blurRad="38100" dist="38100" dir="2700000" algn="tl">
                    <a:srgbClr val="000000"/>
                  </a:outerShdw>
                </a:effectLst>
                <a:latin typeface="Times New Roman" pitchFamily="18" charset="0"/>
                <a:cs typeface="Times New Roman" pitchFamily="18" charset="0"/>
              </a:rPr>
              <a:t>1</a:t>
            </a:r>
            <a:r>
              <a:rPr lang="ru-RU" sz="2000" b="1" dirty="0">
                <a:solidFill>
                  <a:srgbClr val="333399"/>
                </a:solidFill>
                <a:effectLst>
                  <a:outerShdw blurRad="38100" dist="38100" dir="2700000" algn="tl">
                    <a:srgbClr val="000000"/>
                  </a:outerShdw>
                </a:effectLst>
                <a:latin typeface="Times New Roman" pitchFamily="18" charset="0"/>
                <a:cs typeface="Times New Roman" pitchFamily="18" charset="0"/>
              </a:rPr>
              <a:t>A</a:t>
            </a:r>
            <a:r>
              <a:rPr lang="ru-RU" sz="2000" b="1" baseline="-25000" dirty="0">
                <a:solidFill>
                  <a:srgbClr val="333399"/>
                </a:solidFill>
                <a:effectLst>
                  <a:outerShdw blurRad="38100" dist="38100" dir="2700000" algn="tl">
                    <a:srgbClr val="000000"/>
                  </a:outerShdw>
                </a:effectLst>
                <a:latin typeface="Times New Roman" pitchFamily="18" charset="0"/>
                <a:cs typeface="Times New Roman" pitchFamily="18" charset="0"/>
              </a:rPr>
              <a:t>3</a:t>
            </a:r>
          </a:p>
        </p:txBody>
      </p:sp>
      <p:sp>
        <p:nvSpPr>
          <p:cNvPr id="80953" name="Rectangle 57"/>
          <p:cNvSpPr>
            <a:spLocks noChangeArrowheads="1"/>
          </p:cNvSpPr>
          <p:nvPr/>
        </p:nvSpPr>
        <p:spPr bwMode="auto">
          <a:xfrm>
            <a:off x="6096000" y="3581400"/>
            <a:ext cx="863600" cy="381000"/>
          </a:xfrm>
          <a:prstGeom prst="rect">
            <a:avLst/>
          </a:prstGeom>
          <a:noFill/>
          <a:ln w="9525">
            <a:solidFill>
              <a:srgbClr val="333399"/>
            </a:solidFill>
            <a:miter lim="800000"/>
            <a:headEnd/>
            <a:tailEnd/>
          </a:ln>
        </p:spPr>
        <p:txBody>
          <a:bodyPr lIns="18000" tIns="46800" rIns="18000" bIns="46800"/>
          <a:lstStyle/>
          <a:p>
            <a:pPr eaLnBrk="0" hangingPunct="0">
              <a:defRPr/>
            </a:pPr>
            <a:r>
              <a:rPr lang="ru-RU" sz="2000" b="1" dirty="0">
                <a:solidFill>
                  <a:srgbClr val="333399"/>
                </a:solidFill>
                <a:effectLst>
                  <a:outerShdw blurRad="38100" dist="38100" dir="2700000" algn="tl">
                    <a:srgbClr val="000000"/>
                  </a:outerShdw>
                </a:effectLst>
                <a:latin typeface="Times New Roman" pitchFamily="18" charset="0"/>
                <a:cs typeface="Times New Roman" pitchFamily="18" charset="0"/>
              </a:rPr>
              <a:t>A</a:t>
            </a:r>
            <a:r>
              <a:rPr lang="ru-RU" sz="2000" b="1" baseline="-25000" dirty="0">
                <a:solidFill>
                  <a:srgbClr val="333399"/>
                </a:solidFill>
                <a:effectLst>
                  <a:outerShdw blurRad="38100" dist="38100" dir="2700000" algn="tl">
                    <a:srgbClr val="000000"/>
                  </a:outerShdw>
                </a:effectLst>
                <a:latin typeface="Times New Roman" pitchFamily="18" charset="0"/>
                <a:cs typeface="Times New Roman" pitchFamily="18" charset="0"/>
              </a:rPr>
              <a:t>1</a:t>
            </a:r>
            <a:r>
              <a:rPr lang="ru-RU" sz="2000" b="1" dirty="0">
                <a:solidFill>
                  <a:srgbClr val="333399"/>
                </a:solidFill>
                <a:effectLst>
                  <a:outerShdw blurRad="38100" dist="38100" dir="2700000" algn="tl">
                    <a:srgbClr val="000000"/>
                  </a:outerShdw>
                </a:effectLst>
                <a:latin typeface="Times New Roman" pitchFamily="18" charset="0"/>
                <a:cs typeface="Times New Roman" pitchFamily="18" charset="0"/>
              </a:rPr>
              <a:t>A</a:t>
            </a:r>
            <a:r>
              <a:rPr lang="ru-RU" sz="2000" b="1" baseline="-25000" dirty="0">
                <a:solidFill>
                  <a:srgbClr val="333399"/>
                </a:solidFill>
                <a:effectLst>
                  <a:outerShdw blurRad="38100" dist="38100" dir="2700000" algn="tl">
                    <a:srgbClr val="000000"/>
                  </a:outerShdw>
                </a:effectLst>
                <a:latin typeface="Times New Roman" pitchFamily="18" charset="0"/>
                <a:cs typeface="Times New Roman" pitchFamily="18" charset="0"/>
              </a:rPr>
              <a:t>2</a:t>
            </a:r>
            <a:r>
              <a:rPr lang="ru-RU" sz="2000" b="1" dirty="0">
                <a:solidFill>
                  <a:srgbClr val="333399"/>
                </a:solidFill>
                <a:effectLst>
                  <a:outerShdw blurRad="38100" dist="38100" dir="2700000" algn="tl">
                    <a:srgbClr val="000000"/>
                  </a:outerShdw>
                </a:effectLst>
                <a:latin typeface="Times New Roman" pitchFamily="18" charset="0"/>
                <a:cs typeface="Times New Roman" pitchFamily="18" charset="0"/>
              </a:rPr>
              <a:t>A</a:t>
            </a:r>
            <a:r>
              <a:rPr lang="ru-RU" sz="2000" b="1" baseline="-25000" dirty="0">
                <a:solidFill>
                  <a:srgbClr val="333399"/>
                </a:solidFill>
                <a:effectLst>
                  <a:outerShdw blurRad="38100" dist="38100" dir="2700000" algn="tl">
                    <a:srgbClr val="000000"/>
                  </a:outerShdw>
                </a:effectLst>
                <a:latin typeface="Times New Roman" pitchFamily="18" charset="0"/>
                <a:cs typeface="Times New Roman" pitchFamily="18" charset="0"/>
              </a:rPr>
              <a:t>3</a:t>
            </a:r>
            <a:endParaRPr lang="ru-RU" sz="2000" b="1" dirty="0">
              <a:solidFill>
                <a:srgbClr val="333399"/>
              </a:solidFill>
              <a:effectLst>
                <a:outerShdw blurRad="38100" dist="38100" dir="2700000" algn="tl">
                  <a:srgbClr val="000000"/>
                </a:outerShdw>
              </a:effectLst>
              <a:latin typeface="Times New Roman" pitchFamily="18" charset="0"/>
              <a:cs typeface="Times New Roman" pitchFamily="18" charset="0"/>
            </a:endParaRPr>
          </a:p>
        </p:txBody>
      </p:sp>
      <p:sp>
        <p:nvSpPr>
          <p:cNvPr id="24604" name="Text Box 65"/>
          <p:cNvSpPr txBox="1">
            <a:spLocks noChangeArrowheads="1"/>
          </p:cNvSpPr>
          <p:nvPr/>
        </p:nvSpPr>
        <p:spPr bwMode="auto">
          <a:xfrm>
            <a:off x="1066800" y="4267200"/>
            <a:ext cx="7467600" cy="708025"/>
          </a:xfrm>
          <a:prstGeom prst="rect">
            <a:avLst/>
          </a:prstGeom>
          <a:noFill/>
          <a:ln w="9525" algn="ctr">
            <a:noFill/>
            <a:miter lim="800000"/>
            <a:headEnd/>
            <a:tailEnd/>
          </a:ln>
        </p:spPr>
        <p:txBody>
          <a:bodyPr wrap="square">
            <a:spAutoFit/>
          </a:bodyPr>
          <a:lstStyle/>
          <a:p>
            <a:r>
              <a:rPr lang="ru-RU" sz="2000" dirty="0">
                <a:solidFill>
                  <a:srgbClr val="333399"/>
                </a:solidFill>
              </a:rPr>
              <a:t>С</a:t>
            </a:r>
            <a:r>
              <a:rPr lang="ru-RU" sz="2000" baseline="-25000" dirty="0">
                <a:solidFill>
                  <a:srgbClr val="333399"/>
                </a:solidFill>
              </a:rPr>
              <a:t>1</a:t>
            </a:r>
            <a:r>
              <a:rPr lang="ru-RU" sz="2000" dirty="0">
                <a:solidFill>
                  <a:srgbClr val="333399"/>
                </a:solidFill>
              </a:rPr>
              <a:t> –  </a:t>
            </a:r>
            <a:r>
              <a:rPr lang="vi-VN" sz="2000" dirty="0">
                <a:solidFill>
                  <a:srgbClr val="333399"/>
                </a:solidFill>
              </a:rPr>
              <a:t>Gi</a:t>
            </a:r>
            <a:r>
              <a:rPr lang="ru-RU" sz="2000" dirty="0" err="1">
                <a:solidFill>
                  <a:srgbClr val="333399"/>
                </a:solidFill>
              </a:rPr>
              <a:t>á</a:t>
            </a:r>
            <a:r>
              <a:rPr lang="ru-RU" sz="2000" dirty="0">
                <a:solidFill>
                  <a:srgbClr val="333399"/>
                </a:solidFill>
              </a:rPr>
              <a:t> </a:t>
            </a:r>
            <a:r>
              <a:rPr lang="vi-VN" sz="2000" dirty="0">
                <a:solidFill>
                  <a:srgbClr val="333399"/>
                </a:solidFill>
              </a:rPr>
              <a:t> hàng hóa; </a:t>
            </a:r>
            <a:r>
              <a:rPr lang="ru-RU" sz="2000" dirty="0">
                <a:solidFill>
                  <a:srgbClr val="333399"/>
                </a:solidFill>
              </a:rPr>
              <a:t> С</a:t>
            </a:r>
            <a:r>
              <a:rPr lang="ru-RU" sz="2000" baseline="-25000" dirty="0">
                <a:solidFill>
                  <a:srgbClr val="333399"/>
                </a:solidFill>
              </a:rPr>
              <a:t>2</a:t>
            </a:r>
            <a:r>
              <a:rPr lang="ru-RU" sz="2000" dirty="0">
                <a:solidFill>
                  <a:srgbClr val="333399"/>
                </a:solidFill>
              </a:rPr>
              <a:t> –</a:t>
            </a:r>
            <a:r>
              <a:rPr lang="vi-VN" sz="2000" dirty="0">
                <a:solidFill>
                  <a:srgbClr val="333399"/>
                </a:solidFill>
              </a:rPr>
              <a:t> thương hiệu,uy tính nhà cung cấp</a:t>
            </a:r>
          </a:p>
          <a:p>
            <a:r>
              <a:rPr lang="ru-RU" sz="2000" dirty="0">
                <a:solidFill>
                  <a:srgbClr val="333399"/>
                </a:solidFill>
              </a:rPr>
              <a:t>А</a:t>
            </a:r>
            <a:r>
              <a:rPr lang="ru-RU" sz="2000" baseline="-25000" dirty="0">
                <a:solidFill>
                  <a:srgbClr val="333399"/>
                </a:solidFill>
              </a:rPr>
              <a:t>1</a:t>
            </a:r>
            <a:r>
              <a:rPr lang="ru-RU" sz="2000" dirty="0">
                <a:solidFill>
                  <a:srgbClr val="333399"/>
                </a:solidFill>
              </a:rPr>
              <a:t> – </a:t>
            </a:r>
            <a:r>
              <a:rPr lang="vi-VN" sz="2000" dirty="0">
                <a:solidFill>
                  <a:srgbClr val="333399"/>
                </a:solidFill>
              </a:rPr>
              <a:t>nhà cung cấp </a:t>
            </a:r>
            <a:r>
              <a:rPr lang="ru-RU" sz="2000" dirty="0">
                <a:solidFill>
                  <a:srgbClr val="333399"/>
                </a:solidFill>
              </a:rPr>
              <a:t>№1</a:t>
            </a:r>
            <a:r>
              <a:rPr lang="vi-VN" sz="2000" dirty="0">
                <a:solidFill>
                  <a:srgbClr val="333399"/>
                </a:solidFill>
              </a:rPr>
              <a:t>,</a:t>
            </a:r>
            <a:r>
              <a:rPr lang="ru-RU" sz="2000" dirty="0">
                <a:solidFill>
                  <a:srgbClr val="333399"/>
                </a:solidFill>
              </a:rPr>
              <a:t> А</a:t>
            </a:r>
            <a:r>
              <a:rPr lang="ru-RU" sz="2000" baseline="-25000" dirty="0">
                <a:solidFill>
                  <a:srgbClr val="333399"/>
                </a:solidFill>
              </a:rPr>
              <a:t>2</a:t>
            </a:r>
            <a:r>
              <a:rPr lang="ru-RU" sz="2000" dirty="0">
                <a:solidFill>
                  <a:srgbClr val="333399"/>
                </a:solidFill>
              </a:rPr>
              <a:t> –</a:t>
            </a:r>
            <a:r>
              <a:rPr lang="vi-VN" sz="2000" dirty="0">
                <a:solidFill>
                  <a:srgbClr val="333399"/>
                </a:solidFill>
              </a:rPr>
              <a:t>nhà cung cấp </a:t>
            </a:r>
            <a:r>
              <a:rPr lang="ru-RU" sz="2000" dirty="0">
                <a:solidFill>
                  <a:srgbClr val="333399"/>
                </a:solidFill>
              </a:rPr>
              <a:t>№2, А</a:t>
            </a:r>
            <a:r>
              <a:rPr lang="ru-RU" sz="2000" baseline="-25000" dirty="0">
                <a:solidFill>
                  <a:srgbClr val="333399"/>
                </a:solidFill>
              </a:rPr>
              <a:t>3</a:t>
            </a:r>
            <a:r>
              <a:rPr lang="ru-RU" sz="2000" dirty="0">
                <a:solidFill>
                  <a:srgbClr val="333399"/>
                </a:solidFill>
              </a:rPr>
              <a:t> – </a:t>
            </a:r>
            <a:r>
              <a:rPr lang="vi-VN" sz="2000" dirty="0">
                <a:solidFill>
                  <a:srgbClr val="333399"/>
                </a:solidFill>
              </a:rPr>
              <a:t>nhà cung cấp </a:t>
            </a:r>
            <a:r>
              <a:rPr lang="ru-RU" sz="2000" dirty="0">
                <a:solidFill>
                  <a:srgbClr val="333399"/>
                </a:solidFill>
              </a:rPr>
              <a:t>№3.</a:t>
            </a:r>
          </a:p>
        </p:txBody>
      </p:sp>
      <p:sp>
        <p:nvSpPr>
          <p:cNvPr id="32" name="Title 2"/>
          <p:cNvSpPr txBox="1">
            <a:spLocks/>
          </p:cNvSpPr>
          <p:nvPr/>
        </p:nvSpPr>
        <p:spPr>
          <a:xfrm>
            <a:off x="685800" y="381000"/>
            <a:ext cx="7391400" cy="609600"/>
          </a:xfrm>
          <a:prstGeom prst="rect">
            <a:avLst/>
          </a:prstGeom>
          <a:noFill/>
        </p:spPr>
        <p:txBody>
          <a:bodyPr/>
          <a:lstStyle/>
          <a:p>
            <a:pPr marL="0" marR="0" lvl="0" indent="0" defTabSz="914400" latinLnBrk="0">
              <a:lnSpc>
                <a:spcPct val="100000"/>
              </a:lnSpc>
              <a:buClrTx/>
              <a:buSzTx/>
              <a:buFontTx/>
              <a:buNone/>
              <a:tabLst/>
              <a:defRPr/>
            </a:pPr>
            <a:r>
              <a:rPr lang="en-US" sz="2800" b="1" dirty="0">
                <a:solidFill>
                  <a:srgbClr val="002060"/>
                </a:solidFill>
                <a:latin typeface="+mj-lt"/>
                <a:ea typeface="+mj-ea"/>
                <a:cs typeface="+mj-cs"/>
              </a:rPr>
              <a:t>Step 1: </a:t>
            </a:r>
            <a:r>
              <a:rPr lang="en-US" sz="2800" b="1" dirty="0" err="1">
                <a:solidFill>
                  <a:srgbClr val="002060"/>
                </a:solidFill>
                <a:latin typeface="+mj-lt"/>
                <a:ea typeface="+mj-ea"/>
                <a:cs typeface="+mj-cs"/>
              </a:rPr>
              <a:t>Xây</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dựng</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cây</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thứ</a:t>
            </a:r>
            <a:r>
              <a:rPr lang="en-US" sz="2800" b="1" dirty="0">
                <a:solidFill>
                  <a:srgbClr val="002060"/>
                </a:solidFill>
                <a:latin typeface="+mj-lt"/>
                <a:ea typeface="+mj-ea"/>
                <a:cs typeface="+mj-cs"/>
              </a:rPr>
              <a:t> </a:t>
            </a:r>
            <a:r>
              <a:rPr lang="en-US" sz="2800" b="1" dirty="0" err="1">
                <a:solidFill>
                  <a:srgbClr val="002060"/>
                </a:solidFill>
                <a:latin typeface="+mj-lt"/>
                <a:ea typeface="+mj-ea"/>
                <a:cs typeface="+mj-cs"/>
              </a:rPr>
              <a:t>bậc</a:t>
            </a:r>
            <a:endParaRPr lang="en-US" sz="2800" b="1" dirty="0">
              <a:solidFill>
                <a:srgbClr val="002060"/>
              </a:solidFill>
              <a:latin typeface="+mj-lt"/>
              <a:ea typeface="+mj-ea"/>
              <a:cs typeface="+mj-cs"/>
            </a:endParaRPr>
          </a:p>
        </p:txBody>
      </p:sp>
      <p:sp>
        <p:nvSpPr>
          <p:cNvPr id="34" name="Rectangle 43"/>
          <p:cNvSpPr>
            <a:spLocks noChangeArrowheads="1"/>
          </p:cNvSpPr>
          <p:nvPr/>
        </p:nvSpPr>
        <p:spPr bwMode="auto">
          <a:xfrm>
            <a:off x="1752600" y="3505200"/>
            <a:ext cx="727075" cy="342900"/>
          </a:xfrm>
          <a:prstGeom prst="rect">
            <a:avLst/>
          </a:prstGeom>
          <a:noFill/>
          <a:ln w="9525">
            <a:solidFill>
              <a:srgbClr val="333399"/>
            </a:solidFill>
            <a:miter lim="800000"/>
            <a:headEnd/>
            <a:tailEnd/>
          </a:ln>
        </p:spPr>
        <p:txBody>
          <a:bodyPr lIns="18000" rIns="18000"/>
          <a:lstStyle/>
          <a:p>
            <a:pPr eaLnBrk="0" hangingPunct="0"/>
            <a:r>
              <a:rPr lang="ru-RU">
                <a:solidFill>
                  <a:srgbClr val="333399"/>
                </a:solidFill>
                <a:latin typeface="Times New Roman" pitchFamily="18" charset="0"/>
                <a:cs typeface="Times New Roman" pitchFamily="18" charset="0"/>
              </a:rPr>
              <a:t>A</a:t>
            </a:r>
            <a:r>
              <a:rPr lang="ru-RU" baseline="-25000">
                <a:solidFill>
                  <a:srgbClr val="333399"/>
                </a:solidFill>
                <a:latin typeface="Times New Roman" pitchFamily="18" charset="0"/>
                <a:cs typeface="Times New Roman" pitchFamily="18" charset="0"/>
              </a:rPr>
              <a:t>1</a:t>
            </a:r>
          </a:p>
        </p:txBody>
      </p:sp>
    </p:spTree>
  </p:cSld>
  <p:clrMapOvr>
    <a:masterClrMapping/>
  </p:clrMapOvr>
  <p:transition>
    <p:pull dir="rd"/>
  </p:transition>
</p:sld>
</file>

<file path=ppt/theme/theme1.xml><?xml version="1.0" encoding="utf-8"?>
<a:theme xmlns:a="http://schemas.openxmlformats.org/drawingml/2006/main" name="Theme3">
  <a:themeElements>
    <a:clrScheme name="Cust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7063</TotalTime>
  <Words>2024</Words>
  <Application>Microsoft Office PowerPoint</Application>
  <PresentationFormat>On-screen Show (4:3)</PresentationFormat>
  <Paragraphs>466</Paragraphs>
  <Slides>37</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8" baseType="lpstr">
      <vt:lpstr>.VnCentury Schoolbook</vt:lpstr>
      <vt:lpstr>Arial</vt:lpstr>
      <vt:lpstr>Arial Unicode MS</vt:lpstr>
      <vt:lpstr>Bookman Old Style</vt:lpstr>
      <vt:lpstr>Calibri</vt:lpstr>
      <vt:lpstr>Cambria Math</vt:lpstr>
      <vt:lpstr>Times New Roman</vt:lpstr>
      <vt:lpstr>Wingdings</vt:lpstr>
      <vt:lpstr>Theme3</vt:lpstr>
      <vt:lpstr>Office Theme</vt:lpstr>
      <vt:lpstr>Equation</vt:lpstr>
      <vt:lpstr>BÀI GIẢNG CSHTT           DSS:  MÔ HÌNH TOÁN (Mô hình tân tiến trên DSS)</vt:lpstr>
      <vt:lpstr>Nội dung</vt:lpstr>
      <vt:lpstr>1.Ý tưởng xây dựng ma trận so sánh</vt:lpstr>
      <vt:lpstr>2. Cải tiến 1: Đơn giản phương án so sánh</vt:lpstr>
      <vt:lpstr>3. Cải tiến 2: Đơn giản phương án so sánh </vt:lpstr>
      <vt:lpstr>4. Lý thuyết Dempster Shafer</vt:lpstr>
      <vt:lpstr>5. Quy luật kết hợp Dempster </vt:lpstr>
      <vt:lpstr>6. Phương pháp mới ra quyết định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8. Cải tiến sử dụng chiến lược Maximin </vt:lpstr>
      <vt:lpstr>PowerPoint Presentation</vt:lpstr>
      <vt:lpstr>PowerPoint Presentation</vt:lpstr>
      <vt:lpstr>PowerPoint Presentation</vt:lpstr>
      <vt:lpstr>PowerPoint Presentation</vt:lpstr>
      <vt:lpstr>Bài toán ứng dụng</vt:lpstr>
      <vt:lpstr>ĐẶC BIỆT BÀI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dc:title>
  <dc:creator>Nguyễn Văn Hiệụ</dc:creator>
  <cp:lastModifiedBy>mc</cp:lastModifiedBy>
  <cp:revision>861</cp:revision>
  <dcterms:created xsi:type="dcterms:W3CDTF">2006-02-07T02:45:41Z</dcterms:created>
  <dcterms:modified xsi:type="dcterms:W3CDTF">2016-09-19T02:33:39Z</dcterms:modified>
</cp:coreProperties>
</file>