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Corbel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italic.fntdata"/><Relationship Id="rId10" Type="http://schemas.openxmlformats.org/officeDocument/2006/relationships/font" Target="fonts/Corbel-bold.fntdata"/><Relationship Id="rId12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5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6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16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16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16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6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p close image of waves" id="141" name="Google Shape;141;p19"/>
          <p:cNvPicPr preferRelativeResize="0"/>
          <p:nvPr/>
        </p:nvPicPr>
        <p:blipFill rotWithShape="1">
          <a:blip r:embed="rId4">
            <a:alphaModFix amt="41000"/>
          </a:blip>
          <a:srcRect b="19929" l="9091" r="0" t="3462"/>
          <a:stretch/>
        </p:blipFill>
        <p:spPr>
          <a:xfrm>
            <a:off x="20" y="1"/>
            <a:ext cx="12191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/>
              <a:t>Tháng 9/2020</a:t>
            </a:r>
            <a:endParaRPr/>
          </a:p>
        </p:txBody>
      </p:sp>
      <p:sp>
        <p:nvSpPr>
          <p:cNvPr id="143" name="Google Shape;143;p19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</a:pPr>
            <a:r>
              <a:rPr lang="en-US"/>
              <a:t>Boxplot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Bách phân vị (percentile)</a:t>
            </a:r>
            <a:endParaRPr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Phân vị thứ p (p là 1 giá trị tại vị trí p%):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có ít nhất p% các quan sát có giá trị ≤ 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có ít nhất (100 – p)% các quan sát có giá trị ≥ 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Các bước tính giá trị phân vị thứ p 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B1: Sắp xếp n quan sát theo thứ tự tăng dần.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B2: Tính chỉ số i: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n-US"/>
              <a:t>B3: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Nếu chỉ số i KHÔNG phải là số nguyên thì làm tròn chỉ số i </a:t>
            </a:r>
            <a:br>
              <a:rPr lang="en-US"/>
            </a:br>
            <a:r>
              <a:rPr lang="en-US"/>
              <a:t>   thành số nguyên tiếp theo và sẽ là </a:t>
            </a:r>
            <a:r>
              <a:rPr lang="en-US" u="sng"/>
              <a:t>vị trí</a:t>
            </a:r>
            <a:r>
              <a:rPr lang="en-US"/>
              <a:t> của phân vị thứ 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Char char="•"/>
            </a:pPr>
            <a:r>
              <a:rPr lang="en-US"/>
              <a:t> Nếu chỉ số i LÀ số nguyên thì phân vị thứ p sẽ là trung bình</a:t>
            </a:r>
            <a:br>
              <a:rPr lang="en-US"/>
            </a:br>
            <a:r>
              <a:rPr lang="en-US"/>
              <a:t>   của hai giá trị ở vị trí thứ i và (i + 1)</a:t>
            </a: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8743" y="3927763"/>
            <a:ext cx="877888" cy="714375"/>
          </a:xfrm>
          <a:prstGeom prst="rect">
            <a:avLst/>
          </a:prstGeom>
          <a:solidFill>
            <a:srgbClr val="BEE6EE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Bách phân vị (percentile)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•"/>
            </a:pPr>
            <a:r>
              <a:rPr lang="en-US" u="sng">
                <a:solidFill>
                  <a:schemeClr val="accent2"/>
                </a:solidFill>
              </a:rPr>
              <a:t>VD</a:t>
            </a:r>
            <a:r>
              <a:rPr lang="en-US">
                <a:solidFill>
                  <a:schemeClr val="accent2"/>
                </a:solidFill>
              </a:rPr>
              <a:t>: Cho mẫu gồm các giá trị (</a:t>
            </a:r>
            <a:r>
              <a:rPr b="1" lang="en-US" u="sng">
                <a:solidFill>
                  <a:schemeClr val="accent2"/>
                </a:solidFill>
              </a:rPr>
              <a:t>index tính từ 1</a:t>
            </a:r>
            <a:r>
              <a:rPr lang="en-US">
                <a:solidFill>
                  <a:schemeClr val="accent2"/>
                </a:solidFill>
              </a:rPr>
              <a:t>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700"/>
              <a:buNone/>
            </a:pPr>
            <a:r>
              <a:rPr lang="en-US" sz="1700"/>
              <a:t>3310, 3355, 3450, 3480, 3480, 3490, 3520, 3540, 3550, 3650, 3730, 3925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Phân vị thứ 85:	i = 85.12/100 = 10.2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				Vì i không phải số nguyên nên làm tròn 11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				P85 = D[11] = 3730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25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>
                <a:solidFill>
                  <a:srgbClr val="00B0F0"/>
                </a:solidFill>
              </a:rPr>
              <a:t>Có ít nhất 85% các quan sát có giá trị &lt;= 3730 và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>
                <a:solidFill>
                  <a:srgbClr val="00B0F0"/>
                </a:solidFill>
              </a:rPr>
              <a:t>Có ít nhất 15% các quan sát có giá trị &gt;= 3730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Phân vị thứ 50:	i = 50.12/100 = 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				Vì i là số nguyên nên lấy trung bình D[6], D[7]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				P50 = (3490 + 3520) / 2 = 3505 (= median !)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ts val="2400"/>
              <a:buNone/>
            </a:pPr>
            <a:r>
              <a:rPr lang="en-US">
                <a:solidFill>
                  <a:srgbClr val="00B0F0"/>
                </a:solidFill>
              </a:rPr>
              <a:t>Có ít nhất 50% các quan sát có giá trị &lt;= 3505</a:t>
            </a:r>
            <a:endParaRPr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n-US"/>
              <a:t>Tứ phân vị (quartile)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|Q1| = |Q2| = |Q3| = |Q4| = 25%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Q1 = P25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Q2 = P50 (median)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rPr lang="en-US"/>
              <a:t>Q3 = P75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quan tâm đến những dữ liệu ở hai bên median (Q1 và Q3)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n-US"/>
              <a:t>hạn chế tác động của những outliers ở 2 đầu mút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pth">
  <a:themeElements>
    <a:clrScheme name="Depth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