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5DB47-70B9-4A38-BD52-7C092338990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19FE3C-CA37-4BE0-A17F-BD9928CA49F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DB47-70B9-4A38-BD52-7C092338990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FE3C-CA37-4BE0-A17F-BD9928CA49F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DB47-70B9-4A38-BD52-7C092338990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FE3C-CA37-4BE0-A17F-BD9928CA49F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DB47-70B9-4A38-BD52-7C092338990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FE3C-CA37-4BE0-A17F-BD9928CA49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DB47-70B9-4A38-BD52-7C092338990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FE3C-CA37-4BE0-A17F-BD9928CA49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DB47-70B9-4A38-BD52-7C092338990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FE3C-CA37-4BE0-A17F-BD9928CA49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DB47-70B9-4A38-BD52-7C092338990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FE3C-CA37-4BE0-A17F-BD9928CA49FE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DB47-70B9-4A38-BD52-7C092338990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FE3C-CA37-4BE0-A17F-BD9928CA49FE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DB47-70B9-4A38-BD52-7C092338990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FE3C-CA37-4BE0-A17F-BD9928CA4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DB47-70B9-4A38-BD52-7C092338990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FE3C-CA37-4BE0-A17F-BD9928CA4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DB47-70B9-4A38-BD52-7C092338990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FE3C-CA37-4BE0-A17F-BD9928CA4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C45DB47-70B9-4A38-BD52-7C092338990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D19FE3C-CA37-4BE0-A17F-BD9928CA49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9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291556"/>
            <a:ext cx="7524750" cy="37909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8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6702408" cy="4267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609600"/>
            <a:ext cx="7756263" cy="3124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Students are addicted to Facebook, </a:t>
            </a:r>
            <a:r>
              <a:rPr lang="en-US" sz="3200" dirty="0" err="1" smtClean="0"/>
              <a:t>Instagram</a:t>
            </a:r>
            <a:r>
              <a:rPr lang="en-US" sz="3200" dirty="0" smtClean="0"/>
              <a:t>, Twitter and other </a:t>
            </a:r>
            <a:r>
              <a:rPr lang="en-US" sz="3200" dirty="0" smtClean="0"/>
              <a:t>websites </a:t>
            </a:r>
            <a:r>
              <a:rPr lang="en-US" sz="3200" dirty="0" smtClean="0"/>
              <a:t>from a very early 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008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756263" cy="1054250"/>
          </a:xfrm>
        </p:spPr>
        <p:txBody>
          <a:bodyPr/>
          <a:lstStyle/>
          <a:p>
            <a:r>
              <a:rPr lang="en-US" dirty="0" smtClean="0"/>
              <a:t>Making learning enjoyable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08524"/>
            <a:ext cx="3803650" cy="213955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751932"/>
            <a:ext cx="3803650" cy="2852737"/>
          </a:xfrm>
        </p:spPr>
      </p:pic>
    </p:spTree>
    <p:extLst>
      <p:ext uri="{BB962C8B-B14F-4D97-AF65-F5344CB8AC3E}">
        <p14:creationId xmlns:p14="http://schemas.microsoft.com/office/powerpoint/2010/main" val="369298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533400"/>
            <a:ext cx="7756263" cy="2895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Set up a private Facebook group for your class and inspire constructive conversations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67000"/>
            <a:ext cx="5562600" cy="4016197"/>
          </a:xfrm>
        </p:spPr>
      </p:pic>
    </p:spTree>
    <p:extLst>
      <p:ext uri="{BB962C8B-B14F-4D97-AF65-F5344CB8AC3E}">
        <p14:creationId xmlns:p14="http://schemas.microsoft.com/office/powerpoint/2010/main" val="62055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14600"/>
            <a:ext cx="5715000" cy="381138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305800" cy="2362200"/>
          </a:xfrm>
        </p:spPr>
        <p:txBody>
          <a:bodyPr>
            <a:noAutofit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ithout </a:t>
            </a:r>
            <a:r>
              <a:rPr lang="en-US" sz="3200" dirty="0" smtClean="0"/>
              <a:t>the wonders of the internet, people wouldn’t be able to </a:t>
            </a:r>
            <a:r>
              <a:rPr lang="en-US" sz="3200" dirty="0" smtClean="0"/>
              <a:t>get </a:t>
            </a:r>
            <a:r>
              <a:rPr lang="en-US" sz="3200" dirty="0" smtClean="0"/>
              <a:t>access to any type of information at the very moment they think of 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726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1" y="0"/>
            <a:ext cx="8839200" cy="1968650"/>
          </a:xfrm>
        </p:spPr>
        <p:txBody>
          <a:bodyPr>
            <a:noAutofit/>
          </a:bodyPr>
          <a:lstStyle/>
          <a:p>
            <a:r>
              <a:rPr lang="en-US" sz="2800" dirty="0" smtClean="0"/>
              <a:t>Since the introduction of computers, tablets, and mobile phones, there has been a great scope of education applications that allow learners to learn various concepts in a playful manner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4028"/>
            <a:ext cx="3803650" cy="256854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51071"/>
            <a:ext cx="3803650" cy="3254459"/>
          </a:xfrm>
        </p:spPr>
      </p:pic>
    </p:spTree>
    <p:extLst>
      <p:ext uri="{BB962C8B-B14F-4D97-AF65-F5344CB8AC3E}">
        <p14:creationId xmlns:p14="http://schemas.microsoft.com/office/powerpoint/2010/main" val="298994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27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28</TotalTime>
  <Words>100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Hardcover</vt:lpstr>
      <vt:lpstr>Electronic devices</vt:lpstr>
      <vt:lpstr>Electronic Devices</vt:lpstr>
      <vt:lpstr>Students are addicted to Facebook, Instagram, Twitter and other websites from a very early age</vt:lpstr>
      <vt:lpstr>Making learning enjoyable</vt:lpstr>
      <vt:lpstr>Set up a private Facebook group for your class and inspire constructive conversations</vt:lpstr>
      <vt:lpstr>Without the wonders of the internet, people wouldn’t be able to get access to any type of information at the very moment they think of it</vt:lpstr>
      <vt:lpstr>Since the introduction of computers, tablets, and mobile phones, there has been a great scope of education applications that allow learners to learn various concepts in a playful manner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devices</dc:title>
  <dc:creator>AHIEULINH</dc:creator>
  <cp:lastModifiedBy>AHIEULINH</cp:lastModifiedBy>
  <cp:revision>4</cp:revision>
  <dcterms:created xsi:type="dcterms:W3CDTF">2018-03-20T05:49:16Z</dcterms:created>
  <dcterms:modified xsi:type="dcterms:W3CDTF">2018-03-20T06:57:44Z</dcterms:modified>
</cp:coreProperties>
</file>