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5E88-BEF1-4EF9-8536-0A089E7A1C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F5CA-9596-4218-8569-F026EC39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7315200" cy="5257800"/>
          </a:xfrm>
        </p:spPr>
      </p:pic>
    </p:spTree>
    <p:extLst>
      <p:ext uri="{BB962C8B-B14F-4D97-AF65-F5344CB8AC3E}">
        <p14:creationId xmlns:p14="http://schemas.microsoft.com/office/powerpoint/2010/main" val="3856065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343400" cy="44958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267200" cy="4495799"/>
          </a:xfrm>
        </p:spPr>
      </p:pic>
      <p:sp>
        <p:nvSpPr>
          <p:cNvPr id="5" name="Oval 4"/>
          <p:cNvSpPr/>
          <p:nvPr/>
        </p:nvSpPr>
        <p:spPr>
          <a:xfrm>
            <a:off x="457200" y="76200"/>
            <a:ext cx="822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0000"/>
                </a:solidFill>
              </a:rPr>
              <a:t>Theresienwiese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0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267200" cy="4648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343399" cy="4571999"/>
          </a:xfrm>
        </p:spPr>
      </p:pic>
      <p:sp>
        <p:nvSpPr>
          <p:cNvPr id="3" name="Flowchart: Alternate Process 2"/>
          <p:cNvSpPr/>
          <p:nvPr/>
        </p:nvSpPr>
        <p:spPr>
          <a:xfrm>
            <a:off x="304800" y="228600"/>
            <a:ext cx="84582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FF00"/>
                </a:solidFill>
              </a:rPr>
              <a:t>Spezielles</a:t>
            </a:r>
            <a:r>
              <a:rPr lang="en-US" sz="6000" dirty="0" smtClean="0">
                <a:solidFill>
                  <a:srgbClr val="FFFF00"/>
                </a:solidFill>
              </a:rPr>
              <a:t> Bier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191000" cy="4572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191000" cy="4571999"/>
          </a:xfrm>
        </p:spPr>
      </p:pic>
      <p:sp>
        <p:nvSpPr>
          <p:cNvPr id="4" name="Cloud Callout 3"/>
          <p:cNvSpPr/>
          <p:nvPr/>
        </p:nvSpPr>
        <p:spPr>
          <a:xfrm>
            <a:off x="381000" y="110836"/>
            <a:ext cx="83820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Gäste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aus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aller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welt</a:t>
            </a:r>
          </a:p>
        </p:txBody>
      </p:sp>
    </p:spTree>
    <p:extLst>
      <p:ext uri="{BB962C8B-B14F-4D97-AF65-F5344CB8AC3E}">
        <p14:creationId xmlns:p14="http://schemas.microsoft.com/office/powerpoint/2010/main" val="101510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4040188" cy="46482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24000"/>
            <a:ext cx="4041775" cy="4648199"/>
          </a:xfrm>
        </p:spPr>
      </p:pic>
      <p:sp>
        <p:nvSpPr>
          <p:cNvPr id="2" name="Rounded Rectangular Callout 1"/>
          <p:cNvSpPr/>
          <p:nvPr/>
        </p:nvSpPr>
        <p:spPr>
          <a:xfrm>
            <a:off x="457200" y="457200"/>
            <a:ext cx="3886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</a:rPr>
              <a:t>Kegelbahn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76800" y="457200"/>
            <a:ext cx="3733800" cy="838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5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AHIEULINH</dc:creator>
  <cp:lastModifiedBy>AHIEULINH</cp:lastModifiedBy>
  <cp:revision>9</cp:revision>
  <dcterms:created xsi:type="dcterms:W3CDTF">2017-03-18T15:53:40Z</dcterms:created>
  <dcterms:modified xsi:type="dcterms:W3CDTF">2017-03-19T04:04:52Z</dcterms:modified>
</cp:coreProperties>
</file>