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75" r:id="rId8"/>
    <p:sldId id="266" r:id="rId9"/>
    <p:sldId id="267" r:id="rId10"/>
    <p:sldId id="268" r:id="rId11"/>
    <p:sldId id="269" r:id="rId12"/>
    <p:sldId id="270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3399"/>
    <a:srgbClr val="190FE1"/>
    <a:srgbClr val="09F16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7" autoAdjust="0"/>
    <p:restoredTop sz="94660"/>
  </p:normalViewPr>
  <p:slideViewPr>
    <p:cSldViewPr>
      <p:cViewPr>
        <p:scale>
          <a:sx n="69" d="100"/>
          <a:sy n="69" d="100"/>
        </p:scale>
        <p:origin x="-7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D15E88-BEF1-4EF9-8536-0A089E7A1C37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873F5CA-9596-4218-8569-F026EC3989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9600"/>
            <a:ext cx="7315200" cy="5715000"/>
          </a:xfrm>
        </p:spPr>
      </p:pic>
    </p:spTree>
    <p:extLst>
      <p:ext uri="{BB962C8B-B14F-4D97-AF65-F5344CB8AC3E}">
        <p14:creationId xmlns:p14="http://schemas.microsoft.com/office/powerpoint/2010/main" val="38560651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4191000" cy="5257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838200"/>
            <a:ext cx="3986212" cy="5257799"/>
          </a:xfrm>
        </p:spPr>
      </p:pic>
    </p:spTree>
    <p:extLst>
      <p:ext uri="{BB962C8B-B14F-4D97-AF65-F5344CB8AC3E}">
        <p14:creationId xmlns:p14="http://schemas.microsoft.com/office/powerpoint/2010/main" val="380931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962400" cy="47244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600200"/>
            <a:ext cx="4062412" cy="4724400"/>
          </a:xfrm>
        </p:spPr>
      </p:pic>
      <p:sp>
        <p:nvSpPr>
          <p:cNvPr id="6" name="Flowchart: Predefined Process 5"/>
          <p:cNvSpPr/>
          <p:nvPr/>
        </p:nvSpPr>
        <p:spPr>
          <a:xfrm>
            <a:off x="533400" y="152400"/>
            <a:ext cx="8305800" cy="1143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B0F0"/>
                </a:solidFill>
              </a:rPr>
              <a:t>Oberbürger­meister</a:t>
            </a:r>
            <a:r>
              <a:rPr lang="en-US" sz="3600" dirty="0">
                <a:solidFill>
                  <a:srgbClr val="00B0F0"/>
                </a:solidFill>
              </a:rPr>
              <a:t> von </a:t>
            </a:r>
            <a:r>
              <a:rPr lang="en-US" sz="3600" dirty="0" err="1">
                <a:solidFill>
                  <a:srgbClr val="00B0F0"/>
                </a:solidFill>
              </a:rPr>
              <a:t>München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9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4114800" cy="480059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4350326" cy="4724400"/>
          </a:xfrm>
        </p:spPr>
      </p:pic>
      <p:sp>
        <p:nvSpPr>
          <p:cNvPr id="5" name="Wave 4"/>
          <p:cNvSpPr/>
          <p:nvPr/>
        </p:nvSpPr>
        <p:spPr>
          <a:xfrm>
            <a:off x="990600" y="76200"/>
            <a:ext cx="7162800" cy="1219200"/>
          </a:xfrm>
          <a:prstGeom prst="wave">
            <a:avLst>
              <a:gd name="adj1" fmla="val 12500"/>
              <a:gd name="adj2" fmla="val 1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66"/>
                </a:solidFill>
              </a:rPr>
              <a:t>Essen </a:t>
            </a:r>
            <a:r>
              <a:rPr lang="en-US" sz="4000" dirty="0" err="1" smtClean="0">
                <a:solidFill>
                  <a:srgbClr val="FF0066"/>
                </a:solidFill>
              </a:rPr>
              <a:t>vom</a:t>
            </a:r>
            <a:r>
              <a:rPr lang="en-US" sz="4000" dirty="0" smtClean="0">
                <a:solidFill>
                  <a:srgbClr val="FF0066"/>
                </a:solidFill>
              </a:rPr>
              <a:t> Oktoberfest</a:t>
            </a:r>
            <a:endParaRPr lang="en-US" sz="4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2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1000"/>
            <a:ext cx="4267200" cy="6096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4343400" cy="6096000"/>
          </a:xfrm>
        </p:spPr>
      </p:pic>
    </p:spTree>
    <p:extLst>
      <p:ext uri="{BB962C8B-B14F-4D97-AF65-F5344CB8AC3E}">
        <p14:creationId xmlns:p14="http://schemas.microsoft.com/office/powerpoint/2010/main" val="26199889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5562600" cy="5867400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86" y="3733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86" y="1447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1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4267200" cy="47244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600200"/>
            <a:ext cx="4062412" cy="4724400"/>
          </a:xfrm>
        </p:spPr>
      </p:pic>
      <p:sp>
        <p:nvSpPr>
          <p:cNvPr id="5" name="Oval 4"/>
          <p:cNvSpPr/>
          <p:nvPr/>
        </p:nvSpPr>
        <p:spPr>
          <a:xfrm>
            <a:off x="457200" y="76200"/>
            <a:ext cx="8229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FF0000"/>
                </a:solidFill>
              </a:rPr>
              <a:t>Theresienwiese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0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267200" cy="4648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600200"/>
            <a:ext cx="3962400" cy="4648199"/>
          </a:xfrm>
        </p:spPr>
      </p:pic>
      <p:sp>
        <p:nvSpPr>
          <p:cNvPr id="3" name="Flowchart: Alternate Process 2"/>
          <p:cNvSpPr/>
          <p:nvPr/>
        </p:nvSpPr>
        <p:spPr>
          <a:xfrm>
            <a:off x="304800" y="228600"/>
            <a:ext cx="84582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rgbClr val="FFFF00"/>
                </a:solidFill>
              </a:rPr>
              <a:t>Spezielles</a:t>
            </a:r>
            <a:r>
              <a:rPr lang="en-US" sz="6000" dirty="0" smtClean="0">
                <a:solidFill>
                  <a:srgbClr val="FFFF00"/>
                </a:solidFill>
              </a:rPr>
              <a:t> Bier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4191000" cy="4572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600201"/>
            <a:ext cx="3681412" cy="4572000"/>
          </a:xfrm>
        </p:spPr>
      </p:pic>
      <p:sp>
        <p:nvSpPr>
          <p:cNvPr id="4" name="Cloud Callout 3"/>
          <p:cNvSpPr/>
          <p:nvPr/>
        </p:nvSpPr>
        <p:spPr>
          <a:xfrm>
            <a:off x="381000" y="110836"/>
            <a:ext cx="83820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rgbClr val="09F161"/>
                </a:solidFill>
              </a:rPr>
              <a:t>Gäste</a:t>
            </a:r>
            <a:r>
              <a:rPr lang="en-US" sz="4800" dirty="0">
                <a:solidFill>
                  <a:srgbClr val="09F161"/>
                </a:solidFill>
              </a:rPr>
              <a:t> </a:t>
            </a:r>
            <a:r>
              <a:rPr lang="en-US" sz="4800" dirty="0" err="1">
                <a:solidFill>
                  <a:srgbClr val="09F161"/>
                </a:solidFill>
              </a:rPr>
              <a:t>aus</a:t>
            </a:r>
            <a:r>
              <a:rPr lang="en-US" sz="4800" dirty="0">
                <a:solidFill>
                  <a:srgbClr val="09F161"/>
                </a:solidFill>
              </a:rPr>
              <a:t> </a:t>
            </a:r>
            <a:r>
              <a:rPr lang="en-US" sz="4800" dirty="0" err="1">
                <a:solidFill>
                  <a:srgbClr val="09F161"/>
                </a:solidFill>
              </a:rPr>
              <a:t>aller</a:t>
            </a:r>
            <a:r>
              <a:rPr lang="en-US" sz="4800" dirty="0">
                <a:solidFill>
                  <a:srgbClr val="09F161"/>
                </a:solidFill>
              </a:rPr>
              <a:t> welt</a:t>
            </a:r>
          </a:p>
        </p:txBody>
      </p:sp>
    </p:spTree>
    <p:extLst>
      <p:ext uri="{BB962C8B-B14F-4D97-AF65-F5344CB8AC3E}">
        <p14:creationId xmlns:p14="http://schemas.microsoft.com/office/powerpoint/2010/main" val="101510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038600" cy="46482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1828800"/>
            <a:ext cx="3910012" cy="4648200"/>
          </a:xfrm>
        </p:spPr>
      </p:pic>
      <p:sp>
        <p:nvSpPr>
          <p:cNvPr id="2" name="Rounded Rectangular Callout 1"/>
          <p:cNvSpPr/>
          <p:nvPr/>
        </p:nvSpPr>
        <p:spPr>
          <a:xfrm>
            <a:off x="457200" y="457200"/>
            <a:ext cx="38862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accent6">
                    <a:lumMod val="50000"/>
                  </a:schemeClr>
                </a:solidFill>
              </a:rPr>
              <a:t>Kegelbahn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876800" y="457200"/>
            <a:ext cx="3733800" cy="838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rgbClr val="190FE1"/>
                </a:solidFill>
              </a:rPr>
              <a:t>Schaukeln</a:t>
            </a:r>
            <a:endParaRPr lang="en-US" sz="4000" dirty="0">
              <a:solidFill>
                <a:srgbClr val="190F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5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4191000" cy="458585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05000"/>
            <a:ext cx="3962400" cy="4572000"/>
          </a:xfrm>
        </p:spPr>
      </p:pic>
      <p:sp>
        <p:nvSpPr>
          <p:cNvPr id="5" name="Horizontal Scroll 4"/>
          <p:cNvSpPr/>
          <p:nvPr/>
        </p:nvSpPr>
        <p:spPr>
          <a:xfrm>
            <a:off x="457200" y="76199"/>
            <a:ext cx="8097982" cy="166254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 smtClean="0">
                <a:solidFill>
                  <a:srgbClr val="FF3399"/>
                </a:solidFill>
              </a:rPr>
              <a:t>Festleitung</a:t>
            </a:r>
            <a:endParaRPr lang="en-US" sz="66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2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3886200" cy="43434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4419599" cy="5410200"/>
          </a:xfrm>
        </p:spPr>
      </p:pic>
    </p:spTree>
    <p:extLst>
      <p:ext uri="{BB962C8B-B14F-4D97-AF65-F5344CB8AC3E}">
        <p14:creationId xmlns:p14="http://schemas.microsoft.com/office/powerpoint/2010/main" val="1384789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1600200"/>
            <a:ext cx="4191000" cy="449580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8" y="1600200"/>
            <a:ext cx="3910012" cy="4495800"/>
          </a:xfrm>
        </p:spPr>
      </p:pic>
      <p:sp>
        <p:nvSpPr>
          <p:cNvPr id="14" name="Explosion 2 13"/>
          <p:cNvSpPr/>
          <p:nvPr/>
        </p:nvSpPr>
        <p:spPr>
          <a:xfrm>
            <a:off x="228600" y="152400"/>
            <a:ext cx="8534400" cy="1295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rgbClr val="3366CC"/>
                </a:solidFill>
              </a:rPr>
              <a:t>Trachtenumzug</a:t>
            </a:r>
            <a:endParaRPr lang="en-US" sz="4000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8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4267200" cy="51054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838200"/>
            <a:ext cx="4138612" cy="5105400"/>
          </a:xfrm>
        </p:spPr>
      </p:pic>
    </p:spTree>
    <p:extLst>
      <p:ext uri="{BB962C8B-B14F-4D97-AF65-F5344CB8AC3E}">
        <p14:creationId xmlns:p14="http://schemas.microsoft.com/office/powerpoint/2010/main" val="360284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861</TotalTime>
  <Words>17</Words>
  <Application>Microsoft Office PowerPoint</Application>
  <PresentationFormat>On-screen Show (4:3)</PresentationFormat>
  <Paragraphs>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AHIEULINH</dc:creator>
  <cp:lastModifiedBy>AHIEULINH</cp:lastModifiedBy>
  <cp:revision>23</cp:revision>
  <dcterms:created xsi:type="dcterms:W3CDTF">2017-03-18T15:53:40Z</dcterms:created>
  <dcterms:modified xsi:type="dcterms:W3CDTF">2017-03-19T16:29:29Z</dcterms:modified>
</cp:coreProperties>
</file>