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74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2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8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2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7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48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2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85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EE34-E171-429B-A804-0425741F1F22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53EA-6523-46B5-836F-61CD8F8C4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1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262286"/>
            <a:ext cx="3609975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231739" y="480235"/>
            <a:ext cx="3240360" cy="5400600"/>
            <a:chOff x="777721" y="625898"/>
            <a:chExt cx="3591358" cy="6391275"/>
          </a:xfrm>
        </p:grpSpPr>
        <p:sp>
          <p:nvSpPr>
            <p:cNvPr id="6" name="正方形/長方形 5"/>
            <p:cNvSpPr/>
            <p:nvPr/>
          </p:nvSpPr>
          <p:spPr>
            <a:xfrm>
              <a:off x="778154" y="625898"/>
              <a:ext cx="3590925" cy="63912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54" y="636251"/>
              <a:ext cx="35909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77721" y="825423"/>
              <a:ext cx="3574233" cy="369872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03" y="1614641"/>
            <a:ext cx="238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57" y="947961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9763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19539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724178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59941"/>
            <a:ext cx="314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28" y="2060848"/>
            <a:ext cx="3333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8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360" y="524991"/>
            <a:ext cx="3600400" cy="5904656"/>
            <a:chOff x="777721" y="625898"/>
            <a:chExt cx="3591358" cy="6391275"/>
          </a:xfrm>
        </p:grpSpPr>
        <p:sp>
          <p:nvSpPr>
            <p:cNvPr id="5" name="正方形/長方形 4"/>
            <p:cNvSpPr/>
            <p:nvPr/>
          </p:nvSpPr>
          <p:spPr>
            <a:xfrm>
              <a:off x="778154" y="625898"/>
              <a:ext cx="3590925" cy="63912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54" y="636251"/>
              <a:ext cx="35909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777721" y="825423"/>
              <a:ext cx="3574233" cy="369872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/>
          <p:cNvCxnSpPr/>
          <p:nvPr/>
        </p:nvCxnSpPr>
        <p:spPr>
          <a:xfrm>
            <a:off x="393087" y="2196838"/>
            <a:ext cx="3343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1077"/>
            <a:ext cx="238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05" y="759266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11622"/>
              </p:ext>
            </p:extLst>
          </p:nvPr>
        </p:nvGraphicFramePr>
        <p:xfrm>
          <a:off x="297993" y="1404750"/>
          <a:ext cx="359996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830"/>
                <a:gridCol w="1728192"/>
                <a:gridCol w="990944"/>
              </a:tblGrid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kumimoji="1" lang="ja-JP" altLang="en-US" sz="1000" dirty="0" smtClean="0"/>
                        <a:t>　</a:t>
                      </a:r>
                      <a:r>
                        <a:rPr kumimoji="1" lang="ko-KR" altLang="en-US" sz="1000" dirty="0" smtClean="0"/>
                        <a:t>배송일</a:t>
                      </a:r>
                      <a:endParaRPr kumimoji="1" lang="ja-JP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2018/21/20</a:t>
                      </a:r>
                      <a:r>
                        <a:rPr lang="ja-JP" altLang="en-US" sz="1000" baseline="0" dirty="0" smtClean="0"/>
                        <a:t> 　                    </a:t>
                      </a:r>
                      <a:r>
                        <a:rPr kumimoji="1" lang="en-US" altLang="ja-JP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0181212-1212-0001</a:t>
                      </a:r>
                      <a:endParaRPr kumimoji="1" lang="ja-JP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80281">
                <a:tc>
                  <a:txBody>
                    <a:bodyPr/>
                    <a:lstStyle/>
                    <a:p>
                      <a:r>
                        <a:rPr kumimoji="1" lang="ko-KR" altLang="en-US" sz="1000" dirty="0" smtClean="0"/>
                        <a:t>거래처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やおや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80281">
                <a:tc>
                  <a:txBody>
                    <a:bodyPr/>
                    <a:lstStyle/>
                    <a:p>
                      <a:r>
                        <a:rPr kumimoji="1" lang="ko-KR" altLang="en-US" sz="1000" dirty="0" smtClean="0"/>
                        <a:t>주문</a:t>
                      </a:r>
                      <a:r>
                        <a:rPr kumimoji="1" lang="en-US" altLang="ko-KR" sz="1000" dirty="0" smtClean="0"/>
                        <a:t>/</a:t>
                      </a:r>
                      <a:r>
                        <a:rPr kumimoji="1" lang="ko-KR" altLang="en-US" sz="1000" dirty="0" smtClean="0"/>
                        <a:t>배송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 / 12</a:t>
                      </a:r>
                      <a:r>
                        <a:rPr kumimoji="1" lang="ja-JP" altLang="en-US" sz="1000" dirty="0" smtClean="0"/>
                        <a:t>　</a:t>
                      </a: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ko-KR" altLang="en-US" sz="1000" dirty="0" smtClean="0">
                          <a:solidFill>
                            <a:srgbClr val="FF0000"/>
                          </a:solidFill>
                        </a:rPr>
                        <a:t>급</a:t>
                      </a:r>
                      <a:r>
                        <a:rPr kumimoji="1" lang="en-US" altLang="ko-KR" sz="10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00" dirty="0" smtClean="0">
                          <a:solidFill>
                            <a:srgbClr val="00B050"/>
                          </a:solidFill>
                        </a:rPr>
                        <a:t>배송완료</a:t>
                      </a:r>
                      <a:endParaRPr kumimoji="1" lang="ja-JP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二等辺三角形 19"/>
          <p:cNvSpPr/>
          <p:nvPr/>
        </p:nvSpPr>
        <p:spPr>
          <a:xfrm rot="5400000">
            <a:off x="3621760" y="1732200"/>
            <a:ext cx="288032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4523078" y="2301308"/>
            <a:ext cx="3343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76458"/>
              </p:ext>
            </p:extLst>
          </p:nvPr>
        </p:nvGraphicFramePr>
        <p:xfrm>
          <a:off x="4427984" y="1509220"/>
          <a:ext cx="359996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830"/>
                <a:gridCol w="1728192"/>
                <a:gridCol w="990944"/>
              </a:tblGrid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kumimoji="1" lang="ja-JP" altLang="en-US" sz="1000" dirty="0" smtClean="0"/>
                        <a:t>　配送日</a:t>
                      </a:r>
                      <a:endParaRPr kumimoji="1" lang="ja-JP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2018/21/20</a:t>
                      </a:r>
                      <a:r>
                        <a:rPr lang="ja-JP" altLang="en-US" sz="1000" baseline="0" dirty="0" smtClean="0"/>
                        <a:t> 　                    </a:t>
                      </a:r>
                      <a:r>
                        <a:rPr kumimoji="1" lang="en-US" altLang="ja-JP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0181212-1212-0001</a:t>
                      </a:r>
                      <a:endParaRPr kumimoji="1" lang="ja-JP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取引先名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やおや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注文／配送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 / 12</a:t>
                      </a:r>
                      <a:r>
                        <a:rPr kumimoji="1" lang="ja-JP" altLang="en-US" sz="1000" dirty="0" smtClean="0"/>
                        <a:t>　</a:t>
                      </a:r>
                      <a:endParaRPr kumimoji="1" lang="ja-JP" alt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rgbClr val="00B050"/>
                          </a:solidFill>
                        </a:rPr>
                        <a:t>配送完了</a:t>
                      </a:r>
                      <a:endParaRPr kumimoji="1" lang="ja-JP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二等辺三角形 25"/>
          <p:cNvSpPr/>
          <p:nvPr/>
        </p:nvSpPr>
        <p:spPr>
          <a:xfrm rot="5400000">
            <a:off x="7751751" y="1836670"/>
            <a:ext cx="288032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54239" y="7225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dirty="0" smtClean="0"/>
              <a:t>주문관리</a:t>
            </a:r>
            <a:endParaRPr kumimoji="1" lang="ja-JP" altLang="en-US" sz="1000" b="1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418622" y="3068960"/>
            <a:ext cx="3343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37779"/>
              </p:ext>
            </p:extLst>
          </p:nvPr>
        </p:nvGraphicFramePr>
        <p:xfrm>
          <a:off x="323528" y="2276872"/>
          <a:ext cx="359996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830"/>
                <a:gridCol w="1728192"/>
                <a:gridCol w="990944"/>
              </a:tblGrid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kumimoji="1" lang="ja-JP" altLang="en-US" sz="1000" dirty="0" smtClean="0"/>
                        <a:t>　配送日</a:t>
                      </a:r>
                      <a:endParaRPr kumimoji="1" lang="ja-JP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2018/21/20</a:t>
                      </a:r>
                      <a:r>
                        <a:rPr lang="ja-JP" altLang="en-US" sz="1000" baseline="0" dirty="0" smtClean="0"/>
                        <a:t> 　                    </a:t>
                      </a:r>
                      <a:r>
                        <a:rPr kumimoji="1" lang="en-US" altLang="ja-JP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0181212-1212-0001</a:t>
                      </a:r>
                      <a:endParaRPr kumimoji="1" lang="ja-JP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取引先名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やおや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注文／配送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 / 12</a:t>
                      </a:r>
                      <a:r>
                        <a:rPr kumimoji="1" lang="ja-JP" altLang="en-US" sz="1000" dirty="0" smtClean="0"/>
                        <a:t>　</a:t>
                      </a:r>
                      <a:endParaRPr kumimoji="1" lang="ja-JP" alt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rgbClr val="00B050"/>
                          </a:solidFill>
                        </a:rPr>
                        <a:t>配送完了</a:t>
                      </a:r>
                      <a:endParaRPr kumimoji="1" lang="ja-JP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二等辺三角形 29"/>
          <p:cNvSpPr/>
          <p:nvPr/>
        </p:nvSpPr>
        <p:spPr>
          <a:xfrm rot="5400000">
            <a:off x="3647295" y="2604322"/>
            <a:ext cx="288032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418622" y="3933056"/>
            <a:ext cx="3343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88750"/>
              </p:ext>
            </p:extLst>
          </p:nvPr>
        </p:nvGraphicFramePr>
        <p:xfrm>
          <a:off x="323528" y="3140968"/>
          <a:ext cx="359996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830"/>
                <a:gridCol w="1728192"/>
                <a:gridCol w="990944"/>
              </a:tblGrid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kumimoji="1" lang="ja-JP" altLang="en-US" sz="1000" dirty="0" smtClean="0"/>
                        <a:t>　配送日</a:t>
                      </a:r>
                      <a:endParaRPr kumimoji="1" lang="ja-JP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2018/21/20</a:t>
                      </a:r>
                      <a:r>
                        <a:rPr lang="ja-JP" altLang="en-US" sz="1000" baseline="0" dirty="0" smtClean="0"/>
                        <a:t> 　                    </a:t>
                      </a:r>
                      <a:r>
                        <a:rPr kumimoji="1" lang="en-US" altLang="ja-JP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0181212-1212-0001</a:t>
                      </a:r>
                      <a:endParaRPr kumimoji="1" lang="ja-JP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取引先名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やおや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180281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注文／配送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 / 12</a:t>
                      </a:r>
                      <a:r>
                        <a:rPr kumimoji="1" lang="ja-JP" altLang="en-US" sz="1000" dirty="0" smtClean="0"/>
                        <a:t>　</a:t>
                      </a:r>
                      <a:endParaRPr kumimoji="1" lang="ja-JP" alt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rgbClr val="00B050"/>
                          </a:solidFill>
                        </a:rPr>
                        <a:t>配送完了</a:t>
                      </a:r>
                      <a:endParaRPr kumimoji="1" lang="ja-JP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二等辺三角形 32"/>
          <p:cNvSpPr/>
          <p:nvPr/>
        </p:nvSpPr>
        <p:spPr>
          <a:xfrm rot="5400000">
            <a:off x="3647295" y="3468418"/>
            <a:ext cx="288032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50075"/>
              </p:ext>
            </p:extLst>
          </p:nvPr>
        </p:nvGraphicFramePr>
        <p:xfrm>
          <a:off x="345114" y="1051036"/>
          <a:ext cx="3561646" cy="304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947"/>
                <a:gridCol w="864096"/>
                <a:gridCol w="720080"/>
                <a:gridCol w="1127523"/>
              </a:tblGrid>
              <a:tr h="304266">
                <a:tc>
                  <a:txBody>
                    <a:bodyPr/>
                    <a:lstStyle/>
                    <a:p>
                      <a:r>
                        <a:rPr kumimoji="1" lang="ko-KR" altLang="en-US" sz="1000" dirty="0" smtClean="0"/>
                        <a:t>주문</a:t>
                      </a:r>
                      <a:r>
                        <a:rPr kumimoji="1" lang="en-US" altLang="ko-KR" sz="1000" dirty="0" smtClean="0"/>
                        <a:t>(</a:t>
                      </a:r>
                      <a:r>
                        <a:rPr kumimoji="1" lang="ko-KR" altLang="en-US" sz="1000" dirty="0" smtClean="0"/>
                        <a:t>급</a:t>
                      </a:r>
                      <a:r>
                        <a:rPr kumimoji="1" lang="en-US" altLang="ko-KR" sz="1000" dirty="0" smtClean="0"/>
                        <a:t>)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123(10)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000" dirty="0" smtClean="0"/>
                        <a:t>배송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123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967" y="1051036"/>
            <a:ext cx="3333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9278"/>
              </p:ext>
            </p:extLst>
          </p:nvPr>
        </p:nvGraphicFramePr>
        <p:xfrm>
          <a:off x="331496" y="6125381"/>
          <a:ext cx="3561646" cy="304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947"/>
                <a:gridCol w="864096"/>
                <a:gridCol w="720080"/>
                <a:gridCol w="1127523"/>
              </a:tblGrid>
              <a:tr h="304266">
                <a:tc>
                  <a:txBody>
                    <a:bodyPr/>
                    <a:lstStyle/>
                    <a:p>
                      <a:r>
                        <a:rPr kumimoji="1" lang="ko-KR" altLang="en-US" sz="1000" dirty="0" smtClean="0"/>
                        <a:t>주문</a:t>
                      </a:r>
                      <a:r>
                        <a:rPr kumimoji="1" lang="en-US" altLang="ko-KR" sz="1000" dirty="0" smtClean="0"/>
                        <a:t>(</a:t>
                      </a:r>
                      <a:r>
                        <a:rPr kumimoji="1" lang="ko-KR" altLang="en-US" sz="1000" dirty="0" smtClean="0"/>
                        <a:t>급</a:t>
                      </a:r>
                      <a:r>
                        <a:rPr kumimoji="1" lang="en-US" altLang="ko-KR" sz="1000" dirty="0" smtClean="0"/>
                        <a:t>)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123(10)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000" dirty="0" smtClean="0"/>
                        <a:t>배송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123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68</Words>
  <Application>Microsoft Office PowerPoint</Application>
  <PresentationFormat>画面に合わせる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嚴 柱賢</dc:creator>
  <cp:lastModifiedBy>嚴 柱賢</cp:lastModifiedBy>
  <cp:revision>16</cp:revision>
  <dcterms:created xsi:type="dcterms:W3CDTF">2018-10-01T05:44:37Z</dcterms:created>
  <dcterms:modified xsi:type="dcterms:W3CDTF">2018-10-01T09:13:38Z</dcterms:modified>
</cp:coreProperties>
</file>