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51" r:id="rId2"/>
    <p:sldMasterId id="2147483663" r:id="rId3"/>
    <p:sldMasterId id="2147483665" r:id="rId4"/>
    <p:sldMasterId id="2147483677" r:id="rId5"/>
    <p:sldMasterId id="2147483679" r:id="rId6"/>
    <p:sldMasterId id="2147483681" r:id="rId7"/>
    <p:sldMasterId id="2147483683" r:id="rId8"/>
  </p:sldMasterIdLst>
  <p:notesMasterIdLst>
    <p:notesMasterId r:id="rId160"/>
  </p:notesMasterIdLst>
  <p:handoutMasterIdLst>
    <p:handoutMasterId r:id="rId161"/>
  </p:handoutMasterIdLst>
  <p:sldIdLst>
    <p:sldId id="256" r:id="rId9"/>
    <p:sldId id="257" r:id="rId10"/>
    <p:sldId id="258" r:id="rId11"/>
    <p:sldId id="259" r:id="rId12"/>
    <p:sldId id="260" r:id="rId13"/>
    <p:sldId id="261" r:id="rId14"/>
    <p:sldId id="264" r:id="rId15"/>
    <p:sldId id="428" r:id="rId16"/>
    <p:sldId id="262" r:id="rId17"/>
    <p:sldId id="266" r:id="rId18"/>
    <p:sldId id="263" r:id="rId19"/>
    <p:sldId id="267" r:id="rId20"/>
    <p:sldId id="268" r:id="rId21"/>
    <p:sldId id="269" r:id="rId22"/>
    <p:sldId id="270" r:id="rId23"/>
    <p:sldId id="271" r:id="rId24"/>
    <p:sldId id="272" r:id="rId25"/>
    <p:sldId id="273" r:id="rId26"/>
    <p:sldId id="274" r:id="rId27"/>
    <p:sldId id="312" r:id="rId28"/>
    <p:sldId id="275" r:id="rId29"/>
    <p:sldId id="276" r:id="rId30"/>
    <p:sldId id="277" r:id="rId31"/>
    <p:sldId id="278" r:id="rId32"/>
    <p:sldId id="279" r:id="rId33"/>
    <p:sldId id="280" r:id="rId34"/>
    <p:sldId id="314" r:id="rId35"/>
    <p:sldId id="281" r:id="rId36"/>
    <p:sldId id="283" r:id="rId37"/>
    <p:sldId id="282" r:id="rId38"/>
    <p:sldId id="284" r:id="rId39"/>
    <p:sldId id="285" r:id="rId40"/>
    <p:sldId id="286" r:id="rId41"/>
    <p:sldId id="287" r:id="rId42"/>
    <p:sldId id="288" r:id="rId43"/>
    <p:sldId id="289" r:id="rId44"/>
    <p:sldId id="290" r:id="rId45"/>
    <p:sldId id="291" r:id="rId46"/>
    <p:sldId id="293" r:id="rId47"/>
    <p:sldId id="292" r:id="rId48"/>
    <p:sldId id="294" r:id="rId49"/>
    <p:sldId id="295" r:id="rId50"/>
    <p:sldId id="296" r:id="rId51"/>
    <p:sldId id="302" r:id="rId52"/>
    <p:sldId id="297" r:id="rId53"/>
    <p:sldId id="303" r:id="rId54"/>
    <p:sldId id="304" r:id="rId55"/>
    <p:sldId id="298" r:id="rId56"/>
    <p:sldId id="305" r:id="rId57"/>
    <p:sldId id="306" r:id="rId58"/>
    <p:sldId id="299" r:id="rId59"/>
    <p:sldId id="300" r:id="rId60"/>
    <p:sldId id="329" r:id="rId61"/>
    <p:sldId id="330" r:id="rId62"/>
    <p:sldId id="333" r:id="rId63"/>
    <p:sldId id="335" r:id="rId64"/>
    <p:sldId id="336" r:id="rId65"/>
    <p:sldId id="334" r:id="rId66"/>
    <p:sldId id="337" r:id="rId67"/>
    <p:sldId id="338" r:id="rId68"/>
    <p:sldId id="339" r:id="rId69"/>
    <p:sldId id="340" r:id="rId70"/>
    <p:sldId id="341" r:id="rId71"/>
    <p:sldId id="342" r:id="rId72"/>
    <p:sldId id="343" r:id="rId73"/>
    <p:sldId id="344" r:id="rId74"/>
    <p:sldId id="331" r:id="rId75"/>
    <p:sldId id="332" r:id="rId76"/>
    <p:sldId id="345" r:id="rId77"/>
    <p:sldId id="346" r:id="rId78"/>
    <p:sldId id="347" r:id="rId79"/>
    <p:sldId id="348" r:id="rId80"/>
    <p:sldId id="349" r:id="rId81"/>
    <p:sldId id="350" r:id="rId82"/>
    <p:sldId id="351" r:id="rId83"/>
    <p:sldId id="352" r:id="rId84"/>
    <p:sldId id="353" r:id="rId85"/>
    <p:sldId id="354" r:id="rId86"/>
    <p:sldId id="355" r:id="rId87"/>
    <p:sldId id="356" r:id="rId88"/>
    <p:sldId id="361" r:id="rId89"/>
    <p:sldId id="357" r:id="rId90"/>
    <p:sldId id="362" r:id="rId91"/>
    <p:sldId id="363" r:id="rId92"/>
    <p:sldId id="364" r:id="rId93"/>
    <p:sldId id="365" r:id="rId94"/>
    <p:sldId id="366" r:id="rId95"/>
    <p:sldId id="367" r:id="rId96"/>
    <p:sldId id="368" r:id="rId97"/>
    <p:sldId id="369" r:id="rId98"/>
    <p:sldId id="370" r:id="rId99"/>
    <p:sldId id="371" r:id="rId100"/>
    <p:sldId id="373" r:id="rId101"/>
    <p:sldId id="372" r:id="rId102"/>
    <p:sldId id="374" r:id="rId103"/>
    <p:sldId id="358" r:id="rId104"/>
    <p:sldId id="375" r:id="rId105"/>
    <p:sldId id="376" r:id="rId106"/>
    <p:sldId id="377" r:id="rId107"/>
    <p:sldId id="378" r:id="rId108"/>
    <p:sldId id="379" r:id="rId109"/>
    <p:sldId id="380" r:id="rId110"/>
    <p:sldId id="381" r:id="rId111"/>
    <p:sldId id="382" r:id="rId112"/>
    <p:sldId id="383" r:id="rId113"/>
    <p:sldId id="384" r:id="rId114"/>
    <p:sldId id="385" r:id="rId115"/>
    <p:sldId id="386" r:id="rId116"/>
    <p:sldId id="387" r:id="rId117"/>
    <p:sldId id="388" r:id="rId118"/>
    <p:sldId id="389" r:id="rId119"/>
    <p:sldId id="390" r:id="rId120"/>
    <p:sldId id="391" r:id="rId121"/>
    <p:sldId id="392" r:id="rId122"/>
    <p:sldId id="393" r:id="rId123"/>
    <p:sldId id="394" r:id="rId124"/>
    <p:sldId id="395" r:id="rId125"/>
    <p:sldId id="396" r:id="rId126"/>
    <p:sldId id="397" r:id="rId127"/>
    <p:sldId id="398" r:id="rId128"/>
    <p:sldId id="399" r:id="rId129"/>
    <p:sldId id="400" r:id="rId130"/>
    <p:sldId id="401" r:id="rId131"/>
    <p:sldId id="359" r:id="rId132"/>
    <p:sldId id="402" r:id="rId133"/>
    <p:sldId id="403" r:id="rId134"/>
    <p:sldId id="404" r:id="rId135"/>
    <p:sldId id="406" r:id="rId136"/>
    <p:sldId id="407" r:id="rId137"/>
    <p:sldId id="408" r:id="rId138"/>
    <p:sldId id="405" r:id="rId139"/>
    <p:sldId id="409" r:id="rId140"/>
    <p:sldId id="410" r:id="rId141"/>
    <p:sldId id="411" r:id="rId142"/>
    <p:sldId id="412" r:id="rId143"/>
    <p:sldId id="424" r:id="rId144"/>
    <p:sldId id="425" r:id="rId145"/>
    <p:sldId id="426" r:id="rId146"/>
    <p:sldId id="427" r:id="rId147"/>
    <p:sldId id="413" r:id="rId148"/>
    <p:sldId id="360" r:id="rId149"/>
    <p:sldId id="417" r:id="rId150"/>
    <p:sldId id="414" r:id="rId151"/>
    <p:sldId id="418" r:id="rId152"/>
    <p:sldId id="419" r:id="rId153"/>
    <p:sldId id="415" r:id="rId154"/>
    <p:sldId id="420" r:id="rId155"/>
    <p:sldId id="416" r:id="rId156"/>
    <p:sldId id="421" r:id="rId157"/>
    <p:sldId id="422" r:id="rId158"/>
    <p:sldId id="423" r:id="rId159"/>
  </p:sldIdLst>
  <p:sldSz cx="9144000" cy="6858000" type="screen4x3"/>
  <p:notesSz cx="6858000" cy="9144000"/>
  <p:defaultTextStyle>
    <a:defPPr>
      <a:defRPr lang="en-US"/>
    </a:defPPr>
    <a:lvl1pPr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63" autoAdjust="0"/>
    <p:restoredTop sz="94625" autoAdjust="0"/>
  </p:normalViewPr>
  <p:slideViewPr>
    <p:cSldViewPr>
      <p:cViewPr varScale="1">
        <p:scale>
          <a:sx n="106" d="100"/>
          <a:sy n="106" d="100"/>
        </p:scale>
        <p:origin x="153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117" Type="http://schemas.openxmlformats.org/officeDocument/2006/relationships/slide" Target="slides/slide109.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slide" Target="slides/slide60.xml"/><Relationship Id="rId84" Type="http://schemas.openxmlformats.org/officeDocument/2006/relationships/slide" Target="slides/slide76.xml"/><Relationship Id="rId89" Type="http://schemas.openxmlformats.org/officeDocument/2006/relationships/slide" Target="slides/slide81.xml"/><Relationship Id="rId112" Type="http://schemas.openxmlformats.org/officeDocument/2006/relationships/slide" Target="slides/slide104.xml"/><Relationship Id="rId133" Type="http://schemas.openxmlformats.org/officeDocument/2006/relationships/slide" Target="slides/slide125.xml"/><Relationship Id="rId138" Type="http://schemas.openxmlformats.org/officeDocument/2006/relationships/slide" Target="slides/slide130.xml"/><Relationship Id="rId154" Type="http://schemas.openxmlformats.org/officeDocument/2006/relationships/slide" Target="slides/slide146.xml"/><Relationship Id="rId159" Type="http://schemas.openxmlformats.org/officeDocument/2006/relationships/slide" Target="slides/slide151.xml"/><Relationship Id="rId16" Type="http://schemas.openxmlformats.org/officeDocument/2006/relationships/slide" Target="slides/slide8.xml"/><Relationship Id="rId107" Type="http://schemas.openxmlformats.org/officeDocument/2006/relationships/slide" Target="slides/slide99.xml"/><Relationship Id="rId11" Type="http://schemas.openxmlformats.org/officeDocument/2006/relationships/slide" Target="slides/slide3.xml"/><Relationship Id="rId32" Type="http://schemas.openxmlformats.org/officeDocument/2006/relationships/slide" Target="slides/slide24.xml"/><Relationship Id="rId37" Type="http://schemas.openxmlformats.org/officeDocument/2006/relationships/slide" Target="slides/slide29.xml"/><Relationship Id="rId53" Type="http://schemas.openxmlformats.org/officeDocument/2006/relationships/slide" Target="slides/slide45.xml"/><Relationship Id="rId58" Type="http://schemas.openxmlformats.org/officeDocument/2006/relationships/slide" Target="slides/slide50.xml"/><Relationship Id="rId74" Type="http://schemas.openxmlformats.org/officeDocument/2006/relationships/slide" Target="slides/slide66.xml"/><Relationship Id="rId79" Type="http://schemas.openxmlformats.org/officeDocument/2006/relationships/slide" Target="slides/slide71.xml"/><Relationship Id="rId102" Type="http://schemas.openxmlformats.org/officeDocument/2006/relationships/slide" Target="slides/slide94.xml"/><Relationship Id="rId123" Type="http://schemas.openxmlformats.org/officeDocument/2006/relationships/slide" Target="slides/slide115.xml"/><Relationship Id="rId128" Type="http://schemas.openxmlformats.org/officeDocument/2006/relationships/slide" Target="slides/slide120.xml"/><Relationship Id="rId144" Type="http://schemas.openxmlformats.org/officeDocument/2006/relationships/slide" Target="slides/slide136.xml"/><Relationship Id="rId149" Type="http://schemas.openxmlformats.org/officeDocument/2006/relationships/slide" Target="slides/slide141.xml"/><Relationship Id="rId5" Type="http://schemas.openxmlformats.org/officeDocument/2006/relationships/slideMaster" Target="slideMasters/slideMaster5.xml"/><Relationship Id="rId90" Type="http://schemas.openxmlformats.org/officeDocument/2006/relationships/slide" Target="slides/slide82.xml"/><Relationship Id="rId95" Type="http://schemas.openxmlformats.org/officeDocument/2006/relationships/slide" Target="slides/slide87.xml"/><Relationship Id="rId160" Type="http://schemas.openxmlformats.org/officeDocument/2006/relationships/notesMaster" Target="notesMasters/notesMaster1.xml"/><Relationship Id="rId165" Type="http://schemas.openxmlformats.org/officeDocument/2006/relationships/tableStyles" Target="tableStyles.xml"/><Relationship Id="rId22" Type="http://schemas.openxmlformats.org/officeDocument/2006/relationships/slide" Target="slides/slide14.xml"/><Relationship Id="rId27" Type="http://schemas.openxmlformats.org/officeDocument/2006/relationships/slide" Target="slides/slide19.xml"/><Relationship Id="rId43" Type="http://schemas.openxmlformats.org/officeDocument/2006/relationships/slide" Target="slides/slide35.xml"/><Relationship Id="rId48" Type="http://schemas.openxmlformats.org/officeDocument/2006/relationships/slide" Target="slides/slide40.xml"/><Relationship Id="rId64" Type="http://schemas.openxmlformats.org/officeDocument/2006/relationships/slide" Target="slides/slide56.xml"/><Relationship Id="rId69" Type="http://schemas.openxmlformats.org/officeDocument/2006/relationships/slide" Target="slides/slide61.xml"/><Relationship Id="rId113" Type="http://schemas.openxmlformats.org/officeDocument/2006/relationships/slide" Target="slides/slide105.xml"/><Relationship Id="rId118" Type="http://schemas.openxmlformats.org/officeDocument/2006/relationships/slide" Target="slides/slide110.xml"/><Relationship Id="rId134" Type="http://schemas.openxmlformats.org/officeDocument/2006/relationships/slide" Target="slides/slide126.xml"/><Relationship Id="rId139" Type="http://schemas.openxmlformats.org/officeDocument/2006/relationships/slide" Target="slides/slide131.xml"/><Relationship Id="rId80" Type="http://schemas.openxmlformats.org/officeDocument/2006/relationships/slide" Target="slides/slide72.xml"/><Relationship Id="rId85" Type="http://schemas.openxmlformats.org/officeDocument/2006/relationships/slide" Target="slides/slide77.xml"/><Relationship Id="rId150" Type="http://schemas.openxmlformats.org/officeDocument/2006/relationships/slide" Target="slides/slide142.xml"/><Relationship Id="rId155" Type="http://schemas.openxmlformats.org/officeDocument/2006/relationships/slide" Target="slides/slide147.xml"/><Relationship Id="rId12" Type="http://schemas.openxmlformats.org/officeDocument/2006/relationships/slide" Target="slides/slide4.xml"/><Relationship Id="rId17" Type="http://schemas.openxmlformats.org/officeDocument/2006/relationships/slide" Target="slides/slide9.xml"/><Relationship Id="rId33" Type="http://schemas.openxmlformats.org/officeDocument/2006/relationships/slide" Target="slides/slide25.xml"/><Relationship Id="rId38" Type="http://schemas.openxmlformats.org/officeDocument/2006/relationships/slide" Target="slides/slide30.xml"/><Relationship Id="rId59" Type="http://schemas.openxmlformats.org/officeDocument/2006/relationships/slide" Target="slides/slide51.xml"/><Relationship Id="rId103" Type="http://schemas.openxmlformats.org/officeDocument/2006/relationships/slide" Target="slides/slide95.xml"/><Relationship Id="rId108" Type="http://schemas.openxmlformats.org/officeDocument/2006/relationships/slide" Target="slides/slide100.xml"/><Relationship Id="rId124" Type="http://schemas.openxmlformats.org/officeDocument/2006/relationships/slide" Target="slides/slide116.xml"/><Relationship Id="rId129" Type="http://schemas.openxmlformats.org/officeDocument/2006/relationships/slide" Target="slides/slide121.xml"/><Relationship Id="rId54" Type="http://schemas.openxmlformats.org/officeDocument/2006/relationships/slide" Target="slides/slide46.xml"/><Relationship Id="rId70" Type="http://schemas.openxmlformats.org/officeDocument/2006/relationships/slide" Target="slides/slide62.xml"/><Relationship Id="rId75" Type="http://schemas.openxmlformats.org/officeDocument/2006/relationships/slide" Target="slides/slide67.xml"/><Relationship Id="rId91" Type="http://schemas.openxmlformats.org/officeDocument/2006/relationships/slide" Target="slides/slide83.xml"/><Relationship Id="rId96" Type="http://schemas.openxmlformats.org/officeDocument/2006/relationships/slide" Target="slides/slide88.xml"/><Relationship Id="rId140" Type="http://schemas.openxmlformats.org/officeDocument/2006/relationships/slide" Target="slides/slide132.xml"/><Relationship Id="rId145" Type="http://schemas.openxmlformats.org/officeDocument/2006/relationships/slide" Target="slides/slide137.xml"/><Relationship Id="rId16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6" Type="http://schemas.openxmlformats.org/officeDocument/2006/relationships/slide" Target="slides/slide98.xml"/><Relationship Id="rId114" Type="http://schemas.openxmlformats.org/officeDocument/2006/relationships/slide" Target="slides/slide106.xml"/><Relationship Id="rId119" Type="http://schemas.openxmlformats.org/officeDocument/2006/relationships/slide" Target="slides/slide111.xml"/><Relationship Id="rId127" Type="http://schemas.openxmlformats.org/officeDocument/2006/relationships/slide" Target="slides/slide11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slide" Target="slides/slide65.xml"/><Relationship Id="rId78" Type="http://schemas.openxmlformats.org/officeDocument/2006/relationships/slide" Target="slides/slide70.xml"/><Relationship Id="rId81" Type="http://schemas.openxmlformats.org/officeDocument/2006/relationships/slide" Target="slides/slide73.xml"/><Relationship Id="rId86" Type="http://schemas.openxmlformats.org/officeDocument/2006/relationships/slide" Target="slides/slide78.xml"/><Relationship Id="rId94" Type="http://schemas.openxmlformats.org/officeDocument/2006/relationships/slide" Target="slides/slide86.xml"/><Relationship Id="rId99" Type="http://schemas.openxmlformats.org/officeDocument/2006/relationships/slide" Target="slides/slide91.xml"/><Relationship Id="rId101" Type="http://schemas.openxmlformats.org/officeDocument/2006/relationships/slide" Target="slides/slide93.xml"/><Relationship Id="rId122" Type="http://schemas.openxmlformats.org/officeDocument/2006/relationships/slide" Target="slides/slide114.xml"/><Relationship Id="rId130" Type="http://schemas.openxmlformats.org/officeDocument/2006/relationships/slide" Target="slides/slide122.xml"/><Relationship Id="rId135" Type="http://schemas.openxmlformats.org/officeDocument/2006/relationships/slide" Target="slides/slide127.xml"/><Relationship Id="rId143" Type="http://schemas.openxmlformats.org/officeDocument/2006/relationships/slide" Target="slides/slide135.xml"/><Relationship Id="rId148" Type="http://schemas.openxmlformats.org/officeDocument/2006/relationships/slide" Target="slides/slide140.xml"/><Relationship Id="rId151" Type="http://schemas.openxmlformats.org/officeDocument/2006/relationships/slide" Target="slides/slide143.xml"/><Relationship Id="rId156" Type="http://schemas.openxmlformats.org/officeDocument/2006/relationships/slide" Target="slides/slide148.xml"/><Relationship Id="rId16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109" Type="http://schemas.openxmlformats.org/officeDocument/2006/relationships/slide" Target="slides/slide101.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6" Type="http://schemas.openxmlformats.org/officeDocument/2006/relationships/slide" Target="slides/slide68.xml"/><Relationship Id="rId97" Type="http://schemas.openxmlformats.org/officeDocument/2006/relationships/slide" Target="slides/slide89.xml"/><Relationship Id="rId104" Type="http://schemas.openxmlformats.org/officeDocument/2006/relationships/slide" Target="slides/slide96.xml"/><Relationship Id="rId120" Type="http://schemas.openxmlformats.org/officeDocument/2006/relationships/slide" Target="slides/slide112.xml"/><Relationship Id="rId125" Type="http://schemas.openxmlformats.org/officeDocument/2006/relationships/slide" Target="slides/slide117.xml"/><Relationship Id="rId141" Type="http://schemas.openxmlformats.org/officeDocument/2006/relationships/slide" Target="slides/slide133.xml"/><Relationship Id="rId146" Type="http://schemas.openxmlformats.org/officeDocument/2006/relationships/slide" Target="slides/slide138.xml"/><Relationship Id="rId7" Type="http://schemas.openxmlformats.org/officeDocument/2006/relationships/slideMaster" Target="slideMasters/slideMaster7.xml"/><Relationship Id="rId71" Type="http://schemas.openxmlformats.org/officeDocument/2006/relationships/slide" Target="slides/slide63.xml"/><Relationship Id="rId92" Type="http://schemas.openxmlformats.org/officeDocument/2006/relationships/slide" Target="slides/slide84.xml"/><Relationship Id="rId162" Type="http://schemas.openxmlformats.org/officeDocument/2006/relationships/presProps" Target="presProps.xml"/><Relationship Id="rId2" Type="http://schemas.openxmlformats.org/officeDocument/2006/relationships/slideMaster" Target="slideMasters/slideMaster2.xml"/><Relationship Id="rId29" Type="http://schemas.openxmlformats.org/officeDocument/2006/relationships/slide" Target="slides/slide21.xml"/><Relationship Id="rId24" Type="http://schemas.openxmlformats.org/officeDocument/2006/relationships/slide" Target="slides/slide16.xml"/><Relationship Id="rId40" Type="http://schemas.openxmlformats.org/officeDocument/2006/relationships/slide" Target="slides/slide32.xml"/><Relationship Id="rId45" Type="http://schemas.openxmlformats.org/officeDocument/2006/relationships/slide" Target="slides/slide37.xml"/><Relationship Id="rId66" Type="http://schemas.openxmlformats.org/officeDocument/2006/relationships/slide" Target="slides/slide58.xml"/><Relationship Id="rId87" Type="http://schemas.openxmlformats.org/officeDocument/2006/relationships/slide" Target="slides/slide79.xml"/><Relationship Id="rId110" Type="http://schemas.openxmlformats.org/officeDocument/2006/relationships/slide" Target="slides/slide102.xml"/><Relationship Id="rId115" Type="http://schemas.openxmlformats.org/officeDocument/2006/relationships/slide" Target="slides/slide107.xml"/><Relationship Id="rId131" Type="http://schemas.openxmlformats.org/officeDocument/2006/relationships/slide" Target="slides/slide123.xml"/><Relationship Id="rId136" Type="http://schemas.openxmlformats.org/officeDocument/2006/relationships/slide" Target="slides/slide128.xml"/><Relationship Id="rId157" Type="http://schemas.openxmlformats.org/officeDocument/2006/relationships/slide" Target="slides/slide149.xml"/><Relationship Id="rId61" Type="http://schemas.openxmlformats.org/officeDocument/2006/relationships/slide" Target="slides/slide53.xml"/><Relationship Id="rId82" Type="http://schemas.openxmlformats.org/officeDocument/2006/relationships/slide" Target="slides/slide74.xml"/><Relationship Id="rId152" Type="http://schemas.openxmlformats.org/officeDocument/2006/relationships/slide" Target="slides/slide144.xml"/><Relationship Id="rId19" Type="http://schemas.openxmlformats.org/officeDocument/2006/relationships/slide" Target="slides/slide11.xml"/><Relationship Id="rId14" Type="http://schemas.openxmlformats.org/officeDocument/2006/relationships/slide" Target="slides/slide6.xml"/><Relationship Id="rId30" Type="http://schemas.openxmlformats.org/officeDocument/2006/relationships/slide" Target="slides/slide22.xml"/><Relationship Id="rId35" Type="http://schemas.openxmlformats.org/officeDocument/2006/relationships/slide" Target="slides/slide27.xml"/><Relationship Id="rId56" Type="http://schemas.openxmlformats.org/officeDocument/2006/relationships/slide" Target="slides/slide48.xml"/><Relationship Id="rId77" Type="http://schemas.openxmlformats.org/officeDocument/2006/relationships/slide" Target="slides/slide69.xml"/><Relationship Id="rId100" Type="http://schemas.openxmlformats.org/officeDocument/2006/relationships/slide" Target="slides/slide92.xml"/><Relationship Id="rId105" Type="http://schemas.openxmlformats.org/officeDocument/2006/relationships/slide" Target="slides/slide97.xml"/><Relationship Id="rId126" Type="http://schemas.openxmlformats.org/officeDocument/2006/relationships/slide" Target="slides/slide118.xml"/><Relationship Id="rId147" Type="http://schemas.openxmlformats.org/officeDocument/2006/relationships/slide" Target="slides/slide139.xml"/><Relationship Id="rId8" Type="http://schemas.openxmlformats.org/officeDocument/2006/relationships/slideMaster" Target="slideMasters/slideMaster8.xml"/><Relationship Id="rId51" Type="http://schemas.openxmlformats.org/officeDocument/2006/relationships/slide" Target="slides/slide43.xml"/><Relationship Id="rId72" Type="http://schemas.openxmlformats.org/officeDocument/2006/relationships/slide" Target="slides/slide64.xml"/><Relationship Id="rId93" Type="http://schemas.openxmlformats.org/officeDocument/2006/relationships/slide" Target="slides/slide85.xml"/><Relationship Id="rId98" Type="http://schemas.openxmlformats.org/officeDocument/2006/relationships/slide" Target="slides/slide90.xml"/><Relationship Id="rId121" Type="http://schemas.openxmlformats.org/officeDocument/2006/relationships/slide" Target="slides/slide113.xml"/><Relationship Id="rId142" Type="http://schemas.openxmlformats.org/officeDocument/2006/relationships/slide" Target="slides/slide134.xml"/><Relationship Id="rId163" Type="http://schemas.openxmlformats.org/officeDocument/2006/relationships/viewProps" Target="viewProps.xml"/><Relationship Id="rId3" Type="http://schemas.openxmlformats.org/officeDocument/2006/relationships/slideMaster" Target="slideMasters/slideMaster3.xml"/><Relationship Id="rId25" Type="http://schemas.openxmlformats.org/officeDocument/2006/relationships/slide" Target="slides/slide17.xml"/><Relationship Id="rId46" Type="http://schemas.openxmlformats.org/officeDocument/2006/relationships/slide" Target="slides/slide38.xml"/><Relationship Id="rId67" Type="http://schemas.openxmlformats.org/officeDocument/2006/relationships/slide" Target="slides/slide59.xml"/><Relationship Id="rId116" Type="http://schemas.openxmlformats.org/officeDocument/2006/relationships/slide" Target="slides/slide108.xml"/><Relationship Id="rId137" Type="http://schemas.openxmlformats.org/officeDocument/2006/relationships/slide" Target="slides/slide129.xml"/><Relationship Id="rId158" Type="http://schemas.openxmlformats.org/officeDocument/2006/relationships/slide" Target="slides/slide150.xml"/><Relationship Id="rId20" Type="http://schemas.openxmlformats.org/officeDocument/2006/relationships/slide" Target="slides/slide12.xml"/><Relationship Id="rId41" Type="http://schemas.openxmlformats.org/officeDocument/2006/relationships/slide" Target="slides/slide33.xml"/><Relationship Id="rId62" Type="http://schemas.openxmlformats.org/officeDocument/2006/relationships/slide" Target="slides/slide54.xml"/><Relationship Id="rId83" Type="http://schemas.openxmlformats.org/officeDocument/2006/relationships/slide" Target="slides/slide75.xml"/><Relationship Id="rId88" Type="http://schemas.openxmlformats.org/officeDocument/2006/relationships/slide" Target="slides/slide80.xml"/><Relationship Id="rId111" Type="http://schemas.openxmlformats.org/officeDocument/2006/relationships/slide" Target="slides/slide103.xml"/><Relationship Id="rId132" Type="http://schemas.openxmlformats.org/officeDocument/2006/relationships/slide" Target="slides/slide124.xml"/><Relationship Id="rId153" Type="http://schemas.openxmlformats.org/officeDocument/2006/relationships/slide" Target="slides/slide14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3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en-US"/>
          </a:p>
        </p:txBody>
      </p:sp>
      <p:sp>
        <p:nvSpPr>
          <p:cNvPr id="2631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631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US"/>
          </a:p>
        </p:txBody>
      </p:sp>
      <p:sp>
        <p:nvSpPr>
          <p:cNvPr id="2631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FB24D4A4-633F-4134-9FFA-E392E7654756}" type="slidenum">
              <a:rPr lang="en-US"/>
              <a:pPr/>
              <a:t>‹#›</a:t>
            </a:fld>
            <a:endParaRPr lang="en-US"/>
          </a:p>
        </p:txBody>
      </p:sp>
    </p:spTree>
    <p:extLst>
      <p:ext uri="{BB962C8B-B14F-4D97-AF65-F5344CB8AC3E}">
        <p14:creationId xmlns:p14="http://schemas.microsoft.com/office/powerpoint/2010/main" val="2940264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1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en-US"/>
          </a:p>
        </p:txBody>
      </p:sp>
      <p:sp>
        <p:nvSpPr>
          <p:cNvPr id="261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1945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1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1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US"/>
          </a:p>
        </p:txBody>
      </p:sp>
      <p:sp>
        <p:nvSpPr>
          <p:cNvPr id="261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35E32CB5-A597-4629-B7E2-65D792D583EE}" type="slidenum">
              <a:rPr lang="en-US"/>
              <a:pPr/>
              <a:t>‹#›</a:t>
            </a:fld>
            <a:endParaRPr lang="en-US"/>
          </a:p>
        </p:txBody>
      </p:sp>
    </p:spTree>
    <p:extLst>
      <p:ext uri="{BB962C8B-B14F-4D97-AF65-F5344CB8AC3E}">
        <p14:creationId xmlns:p14="http://schemas.microsoft.com/office/powerpoint/2010/main" val="24970973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3194694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1710829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chemeClr val="accent2"/>
            </a:solidFill>
            <a:ln w="9525">
              <a:noFill/>
              <a:miter lim="800000"/>
              <a:headEnd/>
              <a:tailEnd/>
            </a:ln>
            <a:effectLst/>
          </p:spPr>
          <p:txBody>
            <a:bodyPr wrap="none" anchor="ctr"/>
            <a:lstStyle/>
            <a:p>
              <a:pPr eaLnBrk="1" hangingPunct="1">
                <a:defRPr/>
              </a:pPr>
              <a:endParaRPr kumimoji="1" lang="en-US" sz="2400">
                <a:latin typeface="Times New Roman" pitchFamily="18"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w="9525">
              <a:noFill/>
              <a:round/>
              <a:headEnd/>
              <a:tailEnd/>
            </a:ln>
            <a:effectLst/>
          </p:spPr>
          <p:txBody>
            <a:bodyPr wrap="none" anchor="ctr"/>
            <a:lstStyle/>
            <a:p>
              <a:pPr eaLnBrk="1" hangingPunct="1">
                <a:defRPr/>
              </a:pPr>
              <a:endParaRPr kumimoji="1" lang="en-US" sz="2400">
                <a:latin typeface="Times New Roman" pitchFamily="18" charset="0"/>
              </a:endParaRPr>
            </a:p>
          </p:txBody>
        </p:sp>
      </p:grpSp>
      <p:grpSp>
        <p:nvGrpSpPr>
          <p:cNvPr id="7" name="Group 5"/>
          <p:cNvGrpSpPr>
            <a:grpSpLocks/>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a:effectLst/>
          </p:spPr>
          <p:txBody>
            <a:bodyPr wrap="none" anchor="ctr"/>
            <a:lstStyle/>
            <a:p>
              <a:pPr>
                <a:defRPr/>
              </a:pPr>
              <a:endParaRPr lang="en-US">
                <a:latin typeface="Arial" charset="0"/>
              </a:endParaRPr>
            </a:p>
          </p:txBody>
        </p:sp>
        <p:sp>
          <p:nvSpPr>
            <p:cNvPr id="9" name="AutoShape 7"/>
            <p:cNvSpPr>
              <a:spLocks noChangeArrowheads="1"/>
            </p:cNvSpPr>
            <p:nvPr/>
          </p:nvSpPr>
          <p:spPr bwMode="auto">
            <a:xfrm>
              <a:off x="5196" y="3080"/>
              <a:ext cx="164" cy="201"/>
            </a:xfrm>
            <a:prstGeom prst="flowChartDelay">
              <a:avLst/>
            </a:prstGeom>
            <a:solidFill>
              <a:schemeClr val="hlink"/>
            </a:solidFill>
            <a:ln w="9525">
              <a:noFill/>
              <a:miter lim="800000"/>
              <a:headEnd/>
              <a:tailEnd/>
            </a:ln>
            <a:effectLst/>
          </p:spPr>
          <p:txBody>
            <a:bodyPr wrap="none" anchor="ctr"/>
            <a:lstStyle/>
            <a:p>
              <a:pPr>
                <a:defRPr/>
              </a:pPr>
              <a:endParaRPr lang="en-US">
                <a:latin typeface="Arial" charset="0"/>
              </a:endParaRPr>
            </a:p>
          </p:txBody>
        </p:sp>
      </p:grpSp>
      <p:sp>
        <p:nvSpPr>
          <p:cNvPr id="7176"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sp>
        <p:nvSpPr>
          <p:cNvPr id="7180"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a:t>Click to edit Master title style</a:t>
            </a:r>
          </a:p>
        </p:txBody>
      </p:sp>
      <p:sp>
        <p:nvSpPr>
          <p:cNvPr id="10" name="Rectangle 9"/>
          <p:cNvSpPr>
            <a:spLocks noGrp="1" noChangeArrowheads="1"/>
          </p:cNvSpPr>
          <p:nvPr>
            <p:ph type="dt" sz="quarter" idx="10"/>
          </p:nvPr>
        </p:nvSpPr>
        <p:spPr/>
        <p:txBody>
          <a:bodyPr/>
          <a:lstStyle>
            <a:lvl1pPr>
              <a:defRPr>
                <a:solidFill>
                  <a:schemeClr val="bg1"/>
                </a:solidFill>
              </a:defRPr>
            </a:lvl1pPr>
          </a:lstStyle>
          <a:p>
            <a:pPr>
              <a:defRPr/>
            </a:pPr>
            <a:endParaRPr lang="en-US"/>
          </a:p>
        </p:txBody>
      </p:sp>
      <p:sp>
        <p:nvSpPr>
          <p:cNvPr id="11" name="Rectangle 10"/>
          <p:cNvSpPr>
            <a:spLocks noGrp="1" noChangeArrowheads="1"/>
          </p:cNvSpPr>
          <p:nvPr>
            <p:ph type="ftr" sz="quarter" idx="11"/>
          </p:nvPr>
        </p:nvSpPr>
        <p:spPr/>
        <p:txBody>
          <a:bodyPr/>
          <a:lstStyle>
            <a:lvl1pPr algn="r">
              <a:defRPr/>
            </a:lvl1pPr>
          </a:lstStyle>
          <a:p>
            <a:pPr>
              <a:defRPr/>
            </a:pPr>
            <a:endParaRPr lang="en-US"/>
          </a:p>
        </p:txBody>
      </p:sp>
      <p:sp>
        <p:nvSpPr>
          <p:cNvPr id="12" name="Rectangle 11"/>
          <p:cNvSpPr>
            <a:spLocks noGrp="1" noChangeArrowheads="1"/>
          </p:cNvSpPr>
          <p:nvPr>
            <p:ph type="sldNum" sz="quarter" idx="12"/>
          </p:nvPr>
        </p:nvSpPr>
        <p:spPr>
          <a:xfrm>
            <a:off x="76200" y="6248400"/>
            <a:ext cx="587375" cy="488950"/>
          </a:xfrm>
        </p:spPr>
        <p:txBody>
          <a:bodyPr anchorCtr="0"/>
          <a:lstStyle>
            <a:lvl1pPr>
              <a:defRPr/>
            </a:lvl1pPr>
          </a:lstStyle>
          <a:p>
            <a:fld id="{0858D40A-3DE9-48E0-9BA8-82593D9E00FD}" type="slidenum">
              <a:rPr lang="en-US"/>
              <a:pPr/>
              <a:t>‹#›</a:t>
            </a:fld>
            <a:endParaRPr lang="en-US"/>
          </a:p>
        </p:txBody>
      </p:sp>
    </p:spTree>
    <p:extLst>
      <p:ext uri="{BB962C8B-B14F-4D97-AF65-F5344CB8AC3E}">
        <p14:creationId xmlns:p14="http://schemas.microsoft.com/office/powerpoint/2010/main" val="3875605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fld id="{11E6E726-01C7-4E93-8429-08EA0E81DB4C}" type="slidenum">
              <a:rPr lang="en-US"/>
              <a:pPr/>
              <a:t>‹#›</a:t>
            </a:fld>
            <a:endParaRPr lang="en-US"/>
          </a:p>
        </p:txBody>
      </p:sp>
    </p:spTree>
    <p:extLst>
      <p:ext uri="{BB962C8B-B14F-4D97-AF65-F5344CB8AC3E}">
        <p14:creationId xmlns:p14="http://schemas.microsoft.com/office/powerpoint/2010/main" val="306730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fld id="{1E0EC984-5C30-462B-9CFB-6FAC0729B79B}" type="slidenum">
              <a:rPr lang="en-US"/>
              <a:pPr/>
              <a:t>‹#›</a:t>
            </a:fld>
            <a:endParaRPr lang="en-US"/>
          </a:p>
        </p:txBody>
      </p:sp>
    </p:spTree>
    <p:extLst>
      <p:ext uri="{BB962C8B-B14F-4D97-AF65-F5344CB8AC3E}">
        <p14:creationId xmlns:p14="http://schemas.microsoft.com/office/powerpoint/2010/main" val="1043948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381000" y="990600"/>
            <a:ext cx="76200" cy="5105400"/>
          </a:xfrm>
          <a:prstGeom prst="rect">
            <a:avLst/>
          </a:prstGeom>
          <a:solidFill>
            <a:schemeClr val="bg2"/>
          </a:solidFill>
          <a:ln w="12700">
            <a:noFill/>
            <a:miter lim="800000"/>
            <a:headEnd/>
            <a:tailEnd/>
          </a:ln>
          <a:effectLst/>
        </p:spPr>
        <p:txBody>
          <a:bodyPr wrap="none" anchor="ctr"/>
          <a:lstStyle/>
          <a:p>
            <a:pPr eaLnBrk="1" hangingPunct="1">
              <a:defRPr/>
            </a:pPr>
            <a:endParaRPr lang="en-US" sz="2400">
              <a:latin typeface="Times New Roman" pitchFamily="18" charset="0"/>
            </a:endParaRPr>
          </a:p>
        </p:txBody>
      </p:sp>
      <p:grpSp>
        <p:nvGrpSpPr>
          <p:cNvPr id="5" name="Group 8"/>
          <p:cNvGrpSpPr>
            <a:grpSpLocks/>
          </p:cNvGrpSpPr>
          <p:nvPr/>
        </p:nvGrpSpPr>
        <p:grpSpPr bwMode="auto">
          <a:xfrm>
            <a:off x="381000" y="304800"/>
            <a:ext cx="8391525" cy="5791200"/>
            <a:chOff x="240" y="192"/>
            <a:chExt cx="5286" cy="3648"/>
          </a:xfrm>
        </p:grpSpPr>
        <p:sp>
          <p:nvSpPr>
            <p:cNvPr id="6"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en-US" sz="2400">
                <a:latin typeface="Times New Roman" pitchFamily="18" charset="0"/>
              </a:endParaRPr>
            </a:p>
          </p:txBody>
        </p:sp>
        <p:sp>
          <p:nvSpPr>
            <p:cNvPr id="7"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en-US" sz="2400">
                <a:latin typeface="Times New Roman" pitchFamily="18" charset="0"/>
              </a:endParaRPr>
            </a:p>
          </p:txBody>
        </p:sp>
        <p:sp>
          <p:nvSpPr>
            <p:cNvPr id="8"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en-US" sz="2400">
                <a:latin typeface="Times New Roman" pitchFamily="18" charset="0"/>
              </a:endParaRPr>
            </a:p>
          </p:txBody>
        </p:sp>
        <p:sp>
          <p:nvSpPr>
            <p:cNvPr id="9"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en-US" sz="2400">
                <a:latin typeface="Times New Roman" pitchFamily="18" charset="0"/>
              </a:endParaRPr>
            </a:p>
          </p:txBody>
        </p:sp>
        <p:sp>
          <p:nvSpPr>
            <p:cNvPr id="10" name="Line 13"/>
            <p:cNvSpPr>
              <a:spLocks noChangeShapeType="1"/>
            </p:cNvSpPr>
            <p:nvPr/>
          </p:nvSpPr>
          <p:spPr bwMode="auto">
            <a:xfrm flipH="1">
              <a:off x="480" y="2256"/>
              <a:ext cx="4848" cy="0"/>
            </a:xfrm>
            <a:prstGeom prst="line">
              <a:avLst/>
            </a:prstGeom>
            <a:noFill/>
            <a:ln w="12700">
              <a:solidFill>
                <a:schemeClr val="tx1"/>
              </a:solidFill>
              <a:round/>
              <a:headEnd/>
              <a:tailEnd/>
            </a:ln>
            <a:effectLst/>
          </p:spPr>
          <p:txBody>
            <a:bodyPr/>
            <a:lstStyle/>
            <a:p>
              <a:pPr>
                <a:defRPr/>
              </a:pPr>
              <a:endParaRPr lang="en-US">
                <a:latin typeface="Arial" charset="0"/>
              </a:endParaRPr>
            </a:p>
          </p:txBody>
        </p:sp>
        <p:sp>
          <p:nvSpPr>
            <p:cNvPr id="11"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p:spPr>
          <p:txBody>
            <a:bodyPr wrap="none" anchor="ctr"/>
            <a:lstStyle/>
            <a:p>
              <a:pPr eaLnBrk="1" hangingPunct="1">
                <a:defRPr/>
              </a:pPr>
              <a:endParaRPr lang="en-US" sz="2400">
                <a:latin typeface="Times New Roman" pitchFamily="18" charset="0"/>
              </a:endParaRPr>
            </a:p>
          </p:txBody>
        </p:sp>
      </p:grpSp>
      <p:sp>
        <p:nvSpPr>
          <p:cNvPr id="37891" name="Rectangle 3"/>
          <p:cNvSpPr>
            <a:spLocks noGrp="1" noChangeArrowheads="1"/>
          </p:cNvSpPr>
          <p:nvPr>
            <p:ph type="ctrTitle"/>
          </p:nvPr>
        </p:nvSpPr>
        <p:spPr>
          <a:xfrm>
            <a:off x="762000" y="1371600"/>
            <a:ext cx="7696200" cy="2057400"/>
          </a:xfrm>
        </p:spPr>
        <p:txBody>
          <a:bodyPr/>
          <a:lstStyle>
            <a:lvl1pPr>
              <a:defRPr sz="5400"/>
            </a:lvl1pPr>
          </a:lstStyle>
          <a:p>
            <a:r>
              <a:rPr lang="en-US"/>
              <a:t>Click to edit Master title style</a:t>
            </a:r>
          </a:p>
        </p:txBody>
      </p:sp>
      <p:sp>
        <p:nvSpPr>
          <p:cNvPr id="37892" name="Rectangle 4"/>
          <p:cNvSpPr>
            <a:spLocks noGrp="1" noChangeArrowheads="1"/>
          </p:cNvSpPr>
          <p:nvPr>
            <p:ph type="subTitle" idx="1"/>
          </p:nvPr>
        </p:nvSpPr>
        <p:spPr>
          <a:xfrm>
            <a:off x="762000" y="3765550"/>
            <a:ext cx="7696200" cy="2057400"/>
          </a:xfrm>
        </p:spPr>
        <p:txBody>
          <a:bodyPr/>
          <a:lstStyle>
            <a:lvl1pPr marL="0" indent="0">
              <a:buFont typeface="Wingdings" pitchFamily="2" charset="2"/>
              <a:buNone/>
              <a:defRPr sz="2800">
                <a:latin typeface="Arial" charset="0"/>
              </a:defRPr>
            </a:lvl1pPr>
          </a:lstStyle>
          <a:p>
            <a:r>
              <a:rPr lang="en-US"/>
              <a:t>Click to edit Master subtitle style</a:t>
            </a:r>
          </a:p>
        </p:txBody>
      </p:sp>
      <p:sp>
        <p:nvSpPr>
          <p:cNvPr id="12" name="Rectangle 5"/>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3" name="Rectangle 6"/>
          <p:cNvSpPr>
            <a:spLocks noGrp="1" noChangeArrowheads="1"/>
          </p:cNvSpPr>
          <p:nvPr>
            <p:ph type="ftr" sz="quarter" idx="11"/>
          </p:nvPr>
        </p:nvSpPr>
        <p:spPr/>
        <p:txBody>
          <a:bodyPr/>
          <a:lstStyle>
            <a:lvl1pPr>
              <a:defRPr/>
            </a:lvl1pPr>
          </a:lstStyle>
          <a:p>
            <a:pPr>
              <a:defRPr/>
            </a:pPr>
            <a:endParaRPr lang="en-US"/>
          </a:p>
        </p:txBody>
      </p:sp>
      <p:sp>
        <p:nvSpPr>
          <p:cNvPr id="14" name="Rectangle 7"/>
          <p:cNvSpPr>
            <a:spLocks noGrp="1" noChangeArrowheads="1"/>
          </p:cNvSpPr>
          <p:nvPr>
            <p:ph type="sldNum" sz="quarter" idx="12"/>
          </p:nvPr>
        </p:nvSpPr>
        <p:spPr>
          <a:xfrm>
            <a:off x="6553200" y="6248400"/>
            <a:ext cx="2133600" cy="457200"/>
          </a:xfrm>
        </p:spPr>
        <p:txBody>
          <a:bodyPr/>
          <a:lstStyle>
            <a:lvl1pPr>
              <a:defRPr b="1"/>
            </a:lvl1pPr>
          </a:lstStyle>
          <a:p>
            <a:fld id="{EDECF0F9-DBAD-4F9D-8FDD-F04AA113D156}" type="slidenum">
              <a:rPr lang="en-US"/>
              <a:pPr/>
              <a:t>‹#›</a:t>
            </a:fld>
            <a:endParaRPr lang="en-US"/>
          </a:p>
        </p:txBody>
      </p:sp>
    </p:spTree>
    <p:extLst>
      <p:ext uri="{BB962C8B-B14F-4D97-AF65-F5344CB8AC3E}">
        <p14:creationId xmlns:p14="http://schemas.microsoft.com/office/powerpoint/2010/main" val="677425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BBE59C7-B4CF-4236-9E45-E77992522EB5}" type="slidenum">
              <a:rPr lang="en-US"/>
              <a:pPr/>
              <a:t>‹#›</a:t>
            </a:fld>
            <a:endParaRPr lang="en-US"/>
          </a:p>
        </p:txBody>
      </p:sp>
    </p:spTree>
    <p:extLst>
      <p:ext uri="{BB962C8B-B14F-4D97-AF65-F5344CB8AC3E}">
        <p14:creationId xmlns:p14="http://schemas.microsoft.com/office/powerpoint/2010/main" val="4109115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40D9064E-BD21-482D-B3C8-460069DD1127}" type="slidenum">
              <a:rPr lang="en-US"/>
              <a:pPr/>
              <a:t>‹#›</a:t>
            </a:fld>
            <a:endParaRPr lang="en-US"/>
          </a:p>
        </p:txBody>
      </p:sp>
    </p:spTree>
    <p:extLst>
      <p:ext uri="{BB962C8B-B14F-4D97-AF65-F5344CB8AC3E}">
        <p14:creationId xmlns:p14="http://schemas.microsoft.com/office/powerpoint/2010/main" val="3079828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828800"/>
            <a:ext cx="4038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8800"/>
            <a:ext cx="4038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CFBCC87-FEFA-4511-8CA1-727764E635BF}" type="slidenum">
              <a:rPr lang="en-US"/>
              <a:pPr/>
              <a:t>‹#›</a:t>
            </a:fld>
            <a:endParaRPr lang="en-US"/>
          </a:p>
        </p:txBody>
      </p:sp>
    </p:spTree>
    <p:extLst>
      <p:ext uri="{BB962C8B-B14F-4D97-AF65-F5344CB8AC3E}">
        <p14:creationId xmlns:p14="http://schemas.microsoft.com/office/powerpoint/2010/main" val="1637884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04DDC972-3EC7-47E9-AC4E-85C7EE505F72}" type="slidenum">
              <a:rPr lang="en-US"/>
              <a:pPr/>
              <a:t>‹#›</a:t>
            </a:fld>
            <a:endParaRPr lang="en-US"/>
          </a:p>
        </p:txBody>
      </p:sp>
    </p:spTree>
    <p:extLst>
      <p:ext uri="{BB962C8B-B14F-4D97-AF65-F5344CB8AC3E}">
        <p14:creationId xmlns:p14="http://schemas.microsoft.com/office/powerpoint/2010/main" val="1303723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66D07C22-901E-4BB5-89E2-40D62430A7D7}" type="slidenum">
              <a:rPr lang="en-US"/>
              <a:pPr/>
              <a:t>‹#›</a:t>
            </a:fld>
            <a:endParaRPr lang="en-US"/>
          </a:p>
        </p:txBody>
      </p:sp>
    </p:spTree>
    <p:extLst>
      <p:ext uri="{BB962C8B-B14F-4D97-AF65-F5344CB8AC3E}">
        <p14:creationId xmlns:p14="http://schemas.microsoft.com/office/powerpoint/2010/main" val="37106665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88A3790C-3003-4616-BD62-CF7CE3205CA4}" type="slidenum">
              <a:rPr lang="en-US"/>
              <a:pPr/>
              <a:t>‹#›</a:t>
            </a:fld>
            <a:endParaRPr lang="en-US"/>
          </a:p>
        </p:txBody>
      </p:sp>
    </p:spTree>
    <p:extLst>
      <p:ext uri="{BB962C8B-B14F-4D97-AF65-F5344CB8AC3E}">
        <p14:creationId xmlns:p14="http://schemas.microsoft.com/office/powerpoint/2010/main" val="7513400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637B309-11EC-434D-B408-037C2A5CD635}" type="slidenum">
              <a:rPr lang="en-US"/>
              <a:pPr/>
              <a:t>‹#›</a:t>
            </a:fld>
            <a:endParaRPr lang="en-US"/>
          </a:p>
        </p:txBody>
      </p:sp>
    </p:spTree>
    <p:extLst>
      <p:ext uri="{BB962C8B-B14F-4D97-AF65-F5344CB8AC3E}">
        <p14:creationId xmlns:p14="http://schemas.microsoft.com/office/powerpoint/2010/main" val="319667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fld id="{96F6D8BB-0D0D-4044-91EA-0E242BFE5B98}" type="slidenum">
              <a:rPr lang="en-US"/>
              <a:pPr/>
              <a:t>‹#›</a:t>
            </a:fld>
            <a:endParaRPr lang="en-US"/>
          </a:p>
        </p:txBody>
      </p:sp>
    </p:spTree>
    <p:extLst>
      <p:ext uri="{BB962C8B-B14F-4D97-AF65-F5344CB8AC3E}">
        <p14:creationId xmlns:p14="http://schemas.microsoft.com/office/powerpoint/2010/main" val="35330321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5158E51-0C04-4DD1-B003-6562819330AD}" type="slidenum">
              <a:rPr lang="en-US"/>
              <a:pPr/>
              <a:t>‹#›</a:t>
            </a:fld>
            <a:endParaRPr lang="en-US"/>
          </a:p>
        </p:txBody>
      </p:sp>
    </p:spTree>
    <p:extLst>
      <p:ext uri="{BB962C8B-B14F-4D97-AF65-F5344CB8AC3E}">
        <p14:creationId xmlns:p14="http://schemas.microsoft.com/office/powerpoint/2010/main" val="4789707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9071419-396A-4606-8DD4-8E4345823C5D}" type="slidenum">
              <a:rPr lang="en-US"/>
              <a:pPr/>
              <a:t>‹#›</a:t>
            </a:fld>
            <a:endParaRPr lang="en-US"/>
          </a:p>
        </p:txBody>
      </p:sp>
    </p:spTree>
    <p:extLst>
      <p:ext uri="{BB962C8B-B14F-4D97-AF65-F5344CB8AC3E}">
        <p14:creationId xmlns:p14="http://schemas.microsoft.com/office/powerpoint/2010/main" val="34553398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0"/>
            <a:ext cx="2057400" cy="5597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533400"/>
            <a:ext cx="6019800" cy="5597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85045AE-0C37-41CC-A46E-A55B6FE812B6}" type="slidenum">
              <a:rPr lang="en-US"/>
              <a:pPr/>
              <a:t>‹#›</a:t>
            </a:fld>
            <a:endParaRPr lang="en-US"/>
          </a:p>
        </p:txBody>
      </p:sp>
    </p:spTree>
    <p:extLst>
      <p:ext uri="{BB962C8B-B14F-4D97-AF65-F5344CB8AC3E}">
        <p14:creationId xmlns:p14="http://schemas.microsoft.com/office/powerpoint/2010/main" val="24439996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763000" cy="5943600"/>
            <a:chOff x="0" y="0"/>
            <a:chExt cx="5520" cy="3744"/>
          </a:xfrm>
        </p:grpSpPr>
        <p:sp>
          <p:nvSpPr>
            <p:cNvPr id="5" name="Rectangle 3"/>
            <p:cNvSpPr>
              <a:spLocks noChangeArrowheads="1"/>
            </p:cNvSpPr>
            <p:nvPr/>
          </p:nvSpPr>
          <p:spPr bwMode="auto">
            <a:xfrm>
              <a:off x="0" y="0"/>
              <a:ext cx="1104" cy="3072"/>
            </a:xfrm>
            <a:prstGeom prst="rect">
              <a:avLst/>
            </a:prstGeom>
            <a:solidFill>
              <a:schemeClr val="accent1"/>
            </a:solidFill>
            <a:ln w="9525">
              <a:noFill/>
              <a:miter lim="800000"/>
              <a:headEnd/>
              <a:tailEnd/>
            </a:ln>
            <a:effectLst/>
          </p:spPr>
          <p:txBody>
            <a:bodyPr wrap="none" anchor="ctr"/>
            <a:lstStyle/>
            <a:p>
              <a:pPr eaLnBrk="1" hangingPunct="1">
                <a:defRPr/>
              </a:pPr>
              <a:endParaRPr lang="en-US" sz="2400">
                <a:latin typeface="Times New Roman" pitchFamily="18" charset="0"/>
              </a:endParaRPr>
            </a:p>
          </p:txBody>
        </p:sp>
        <p:grpSp>
          <p:nvGrpSpPr>
            <p:cNvPr id="6" name="Group 4"/>
            <p:cNvGrpSpPr>
              <a:grpSpLocks/>
            </p:cNvGrpSpPr>
            <p:nvPr userDrawn="1"/>
          </p:nvGrpSpPr>
          <p:grpSpPr bwMode="auto">
            <a:xfrm>
              <a:off x="0" y="2208"/>
              <a:ext cx="5520" cy="1536"/>
              <a:chOff x="0" y="2208"/>
              <a:chExt cx="5520" cy="1536"/>
            </a:xfrm>
          </p:grpSpPr>
          <p:sp>
            <p:nvSpPr>
              <p:cNvPr id="10" name="Rectangle 5"/>
              <p:cNvSpPr>
                <a:spLocks noChangeArrowheads="1"/>
              </p:cNvSpPr>
              <p:nvPr/>
            </p:nvSpPr>
            <p:spPr bwMode="ltGray">
              <a:xfrm>
                <a:off x="624" y="2208"/>
                <a:ext cx="4896" cy="1536"/>
              </a:xfrm>
              <a:prstGeom prst="rect">
                <a:avLst/>
              </a:prstGeom>
              <a:solidFill>
                <a:schemeClr val="bg2"/>
              </a:solidFill>
              <a:ln w="9525">
                <a:noFill/>
                <a:miter lim="800000"/>
                <a:headEnd/>
                <a:tailEnd/>
              </a:ln>
              <a:effectLst/>
            </p:spPr>
            <p:txBody>
              <a:bodyPr wrap="none" anchor="ctr"/>
              <a:lstStyle/>
              <a:p>
                <a:pPr eaLnBrk="1" hangingPunct="1">
                  <a:defRPr/>
                </a:pPr>
                <a:endParaRPr lang="en-US" sz="2400">
                  <a:latin typeface="Times New Roman" pitchFamily="18" charset="0"/>
                </a:endParaRPr>
              </a:p>
            </p:txBody>
          </p:sp>
          <p:sp>
            <p:nvSpPr>
              <p:cNvPr id="11" name="Rectangle 6"/>
              <p:cNvSpPr>
                <a:spLocks noChangeArrowheads="1"/>
              </p:cNvSpPr>
              <p:nvPr/>
            </p:nvSpPr>
            <p:spPr bwMode="white">
              <a:xfrm>
                <a:off x="654" y="2352"/>
                <a:ext cx="4818" cy="1347"/>
              </a:xfrm>
              <a:prstGeom prst="rect">
                <a:avLst/>
              </a:prstGeom>
              <a:solidFill>
                <a:schemeClr val="bg1"/>
              </a:solidFill>
              <a:ln w="9525">
                <a:noFill/>
                <a:miter lim="800000"/>
                <a:headEnd/>
                <a:tailEnd/>
              </a:ln>
              <a:effectLst/>
            </p:spPr>
            <p:txBody>
              <a:bodyPr wrap="none" anchor="ctr"/>
              <a:lstStyle/>
              <a:p>
                <a:pPr eaLnBrk="1" hangingPunct="1">
                  <a:defRPr/>
                </a:pPr>
                <a:endParaRPr lang="en-US" sz="2400">
                  <a:latin typeface="Times New Roman" pitchFamily="18" charset="0"/>
                </a:endParaRPr>
              </a:p>
            </p:txBody>
          </p:sp>
          <p:sp>
            <p:nvSpPr>
              <p:cNvPr id="12" name="Line 7"/>
              <p:cNvSpPr>
                <a:spLocks noChangeShapeType="1"/>
              </p:cNvSpPr>
              <p:nvPr/>
            </p:nvSpPr>
            <p:spPr bwMode="auto">
              <a:xfrm>
                <a:off x="0" y="3072"/>
                <a:ext cx="624" cy="0"/>
              </a:xfrm>
              <a:prstGeom prst="line">
                <a:avLst/>
              </a:prstGeom>
              <a:noFill/>
              <a:ln w="50800">
                <a:solidFill>
                  <a:schemeClr val="bg2"/>
                </a:solidFill>
                <a:round/>
                <a:headEnd/>
                <a:tailEnd/>
              </a:ln>
              <a:effectLst/>
            </p:spPr>
            <p:txBody>
              <a:bodyPr/>
              <a:lstStyle/>
              <a:p>
                <a:pPr>
                  <a:defRPr/>
                </a:pPr>
                <a:endParaRPr lang="en-US">
                  <a:latin typeface="Arial" charset="0"/>
                </a:endParaRPr>
              </a:p>
            </p:txBody>
          </p:sp>
        </p:grpSp>
        <p:grpSp>
          <p:nvGrpSpPr>
            <p:cNvPr id="7" name="Group 8"/>
            <p:cNvGrpSpPr>
              <a:grpSpLocks/>
            </p:cNvGrpSpPr>
            <p:nvPr userDrawn="1"/>
          </p:nvGrpSpPr>
          <p:grpSpPr bwMode="auto">
            <a:xfrm>
              <a:off x="400" y="336"/>
              <a:ext cx="5088" cy="192"/>
              <a:chOff x="400" y="336"/>
              <a:chExt cx="5088" cy="192"/>
            </a:xfrm>
          </p:grpSpPr>
          <p:sp>
            <p:nvSpPr>
              <p:cNvPr id="8" name="Rectangle 9"/>
              <p:cNvSpPr>
                <a:spLocks noChangeArrowheads="1"/>
              </p:cNvSpPr>
              <p:nvPr/>
            </p:nvSpPr>
            <p:spPr bwMode="auto">
              <a:xfrm>
                <a:off x="3952" y="336"/>
                <a:ext cx="1536" cy="192"/>
              </a:xfrm>
              <a:prstGeom prst="rect">
                <a:avLst/>
              </a:prstGeom>
              <a:solidFill>
                <a:schemeClr val="folHlink"/>
              </a:solidFill>
              <a:ln w="9525">
                <a:noFill/>
                <a:miter lim="800000"/>
                <a:headEnd/>
                <a:tailEnd/>
              </a:ln>
              <a:effectLst/>
            </p:spPr>
            <p:txBody>
              <a:bodyPr wrap="none" anchor="ctr"/>
              <a:lstStyle/>
              <a:p>
                <a:pPr eaLnBrk="1" hangingPunct="1">
                  <a:defRPr/>
                </a:pPr>
                <a:endParaRPr lang="en-US" sz="2400">
                  <a:latin typeface="Times New Roman" pitchFamily="18" charset="0"/>
                </a:endParaRPr>
              </a:p>
            </p:txBody>
          </p:sp>
          <p:sp>
            <p:nvSpPr>
              <p:cNvPr id="9" name="Line 10"/>
              <p:cNvSpPr>
                <a:spLocks noChangeShapeType="1"/>
              </p:cNvSpPr>
              <p:nvPr/>
            </p:nvSpPr>
            <p:spPr bwMode="auto">
              <a:xfrm>
                <a:off x="400" y="432"/>
                <a:ext cx="5088" cy="0"/>
              </a:xfrm>
              <a:prstGeom prst="line">
                <a:avLst/>
              </a:prstGeom>
              <a:noFill/>
              <a:ln w="44450">
                <a:solidFill>
                  <a:schemeClr val="bg2"/>
                </a:solidFill>
                <a:round/>
                <a:headEnd/>
                <a:tailEnd/>
              </a:ln>
              <a:effectLst/>
            </p:spPr>
            <p:txBody>
              <a:bodyPr/>
              <a:lstStyle/>
              <a:p>
                <a:pPr>
                  <a:defRPr/>
                </a:pPr>
                <a:endParaRPr lang="en-US">
                  <a:latin typeface="Arial" charset="0"/>
                </a:endParaRPr>
              </a:p>
            </p:txBody>
          </p:sp>
        </p:grpSp>
      </p:grpSp>
      <p:sp>
        <p:nvSpPr>
          <p:cNvPr id="52235" name="Rectangle 11"/>
          <p:cNvSpPr>
            <a:spLocks noGrp="1" noChangeArrowheads="1"/>
          </p:cNvSpPr>
          <p:nvPr>
            <p:ph type="ctrTitle"/>
          </p:nvPr>
        </p:nvSpPr>
        <p:spPr>
          <a:xfrm>
            <a:off x="2057400" y="1143000"/>
            <a:ext cx="6629400" cy="2209800"/>
          </a:xfrm>
        </p:spPr>
        <p:txBody>
          <a:bodyPr/>
          <a:lstStyle>
            <a:lvl1pPr>
              <a:defRPr sz="4800"/>
            </a:lvl1pPr>
          </a:lstStyle>
          <a:p>
            <a:r>
              <a:rPr lang="en-US"/>
              <a:t>Click to edit Master title style</a:t>
            </a:r>
          </a:p>
        </p:txBody>
      </p:sp>
      <p:sp>
        <p:nvSpPr>
          <p:cNvPr id="52236" name="Rectangle 12"/>
          <p:cNvSpPr>
            <a:spLocks noGrp="1" noChangeArrowheads="1"/>
          </p:cNvSpPr>
          <p:nvPr>
            <p:ph type="subTitle" idx="1"/>
          </p:nvPr>
        </p:nvSpPr>
        <p:spPr>
          <a:xfrm>
            <a:off x="1371600" y="3962400"/>
            <a:ext cx="6858000" cy="1600200"/>
          </a:xfrm>
        </p:spPr>
        <p:txBody>
          <a:bodyPr anchor="ctr"/>
          <a:lstStyle>
            <a:lvl1pPr marL="0" indent="0" algn="ctr">
              <a:buFont typeface="Wingdings" pitchFamily="2" charset="2"/>
              <a:buNone/>
              <a:defRPr/>
            </a:lvl1pPr>
          </a:lstStyle>
          <a:p>
            <a:r>
              <a:rPr lang="en-US"/>
              <a:t>Click to edit Master subtitle style</a:t>
            </a:r>
          </a:p>
        </p:txBody>
      </p:sp>
      <p:sp>
        <p:nvSpPr>
          <p:cNvPr id="13" name="Rectangle 13"/>
          <p:cNvSpPr>
            <a:spLocks noGrp="1" noChangeArrowheads="1"/>
          </p:cNvSpPr>
          <p:nvPr>
            <p:ph type="dt" sz="half" idx="10"/>
          </p:nvPr>
        </p:nvSpPr>
        <p:spPr>
          <a:xfrm>
            <a:off x="912813" y="6251575"/>
            <a:ext cx="1905000" cy="457200"/>
          </a:xfrm>
        </p:spPr>
        <p:txBody>
          <a:bodyPr/>
          <a:lstStyle>
            <a:lvl1pPr>
              <a:defRPr/>
            </a:lvl1pPr>
          </a:lstStyle>
          <a:p>
            <a:pPr>
              <a:defRPr/>
            </a:pPr>
            <a:endParaRPr lang="en-US"/>
          </a:p>
        </p:txBody>
      </p:sp>
      <p:sp>
        <p:nvSpPr>
          <p:cNvPr id="14" name="Rectangle 14"/>
          <p:cNvSpPr>
            <a:spLocks noGrp="1" noChangeArrowheads="1"/>
          </p:cNvSpPr>
          <p:nvPr>
            <p:ph type="ftr" sz="quarter" idx="11"/>
          </p:nvPr>
        </p:nvSpPr>
        <p:spPr>
          <a:xfrm>
            <a:off x="3354388" y="6248400"/>
            <a:ext cx="2895600" cy="457200"/>
          </a:xfrm>
        </p:spPr>
        <p:txBody>
          <a:bodyPr/>
          <a:lstStyle>
            <a:lvl1pPr>
              <a:defRPr/>
            </a:lvl1pPr>
          </a:lstStyle>
          <a:p>
            <a:pPr>
              <a:defRPr/>
            </a:pPr>
            <a:endParaRPr lang="en-US"/>
          </a:p>
        </p:txBody>
      </p:sp>
      <p:sp>
        <p:nvSpPr>
          <p:cNvPr id="15" name="Rectangle 15"/>
          <p:cNvSpPr>
            <a:spLocks noGrp="1" noChangeArrowheads="1"/>
          </p:cNvSpPr>
          <p:nvPr>
            <p:ph type="sldNum" sz="quarter" idx="12"/>
          </p:nvPr>
        </p:nvSpPr>
        <p:spPr/>
        <p:txBody>
          <a:bodyPr/>
          <a:lstStyle>
            <a:lvl1pPr>
              <a:defRPr/>
            </a:lvl1pPr>
          </a:lstStyle>
          <a:p>
            <a:fld id="{11F39288-0740-4E24-8C5D-D874CA2363F0}" type="slidenum">
              <a:rPr lang="en-US"/>
              <a:pPr/>
              <a:t>‹#›</a:t>
            </a:fld>
            <a:endParaRPr lang="en-US"/>
          </a:p>
        </p:txBody>
      </p:sp>
    </p:spTree>
    <p:extLst>
      <p:ext uri="{BB962C8B-B14F-4D97-AF65-F5344CB8AC3E}">
        <p14:creationId xmlns:p14="http://schemas.microsoft.com/office/powerpoint/2010/main" val="12960102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fld id="{DC0B37BC-31E1-4691-A6BC-EF01B7BC7F9C}" type="slidenum">
              <a:rPr lang="en-US"/>
              <a:pPr/>
              <a:t>‹#›</a:t>
            </a:fld>
            <a:endParaRPr lang="en-US"/>
          </a:p>
        </p:txBody>
      </p:sp>
    </p:spTree>
    <p:extLst>
      <p:ext uri="{BB962C8B-B14F-4D97-AF65-F5344CB8AC3E}">
        <p14:creationId xmlns:p14="http://schemas.microsoft.com/office/powerpoint/2010/main" val="16294178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fld id="{3CCFE0E2-4405-4903-93A7-32A128750AF9}" type="slidenum">
              <a:rPr lang="en-US"/>
              <a:pPr/>
              <a:t>‹#›</a:t>
            </a:fld>
            <a:endParaRPr lang="en-US"/>
          </a:p>
        </p:txBody>
      </p:sp>
    </p:spTree>
    <p:extLst>
      <p:ext uri="{BB962C8B-B14F-4D97-AF65-F5344CB8AC3E}">
        <p14:creationId xmlns:p14="http://schemas.microsoft.com/office/powerpoint/2010/main" val="38413892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fld id="{6A5923FA-F0FA-4F3A-B6D4-8607FB0D4829}" type="slidenum">
              <a:rPr lang="en-US"/>
              <a:pPr/>
              <a:t>‹#›</a:t>
            </a:fld>
            <a:endParaRPr lang="en-US"/>
          </a:p>
        </p:txBody>
      </p:sp>
    </p:spTree>
    <p:extLst>
      <p:ext uri="{BB962C8B-B14F-4D97-AF65-F5344CB8AC3E}">
        <p14:creationId xmlns:p14="http://schemas.microsoft.com/office/powerpoint/2010/main" val="26327795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dt" sz="half" idx="10"/>
          </p:nvPr>
        </p:nvSpPr>
        <p:spPr>
          <a:ln/>
        </p:spPr>
        <p:txBody>
          <a:bodyPr/>
          <a:lstStyle>
            <a:lvl1pPr>
              <a:defRPr/>
            </a:lvl1pPr>
          </a:lstStyle>
          <a:p>
            <a:pPr>
              <a:defRPr/>
            </a:pPr>
            <a:endParaRPr lang="en-US"/>
          </a:p>
        </p:txBody>
      </p:sp>
      <p:sp>
        <p:nvSpPr>
          <p:cNvPr id="8" name="Rectangle 10"/>
          <p:cNvSpPr>
            <a:spLocks noGrp="1" noChangeArrowheads="1"/>
          </p:cNvSpPr>
          <p:nvPr>
            <p:ph type="ftr" sz="quarter" idx="11"/>
          </p:nvPr>
        </p:nvSpPr>
        <p:spPr>
          <a:ln/>
        </p:spPr>
        <p:txBody>
          <a:bodyPr/>
          <a:lstStyle>
            <a:lvl1pPr>
              <a:defRPr/>
            </a:lvl1pPr>
          </a:lstStyle>
          <a:p>
            <a:pPr>
              <a:defRPr/>
            </a:pPr>
            <a:endParaRPr lang="en-US"/>
          </a:p>
        </p:txBody>
      </p:sp>
      <p:sp>
        <p:nvSpPr>
          <p:cNvPr id="9" name="Rectangle 11"/>
          <p:cNvSpPr>
            <a:spLocks noGrp="1" noChangeArrowheads="1"/>
          </p:cNvSpPr>
          <p:nvPr>
            <p:ph type="sldNum" sz="quarter" idx="12"/>
          </p:nvPr>
        </p:nvSpPr>
        <p:spPr>
          <a:ln/>
        </p:spPr>
        <p:txBody>
          <a:bodyPr/>
          <a:lstStyle>
            <a:lvl1pPr>
              <a:defRPr/>
            </a:lvl1pPr>
          </a:lstStyle>
          <a:p>
            <a:fld id="{F7CDE4DA-CFCE-4AC6-828D-A54DDDD880B5}" type="slidenum">
              <a:rPr lang="en-US"/>
              <a:pPr/>
              <a:t>‹#›</a:t>
            </a:fld>
            <a:endParaRPr lang="en-US"/>
          </a:p>
        </p:txBody>
      </p:sp>
    </p:spTree>
    <p:extLst>
      <p:ext uri="{BB962C8B-B14F-4D97-AF65-F5344CB8AC3E}">
        <p14:creationId xmlns:p14="http://schemas.microsoft.com/office/powerpoint/2010/main" val="18147629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dt" sz="half" idx="10"/>
          </p:nvPr>
        </p:nvSpPr>
        <p:spPr>
          <a:ln/>
        </p:spPr>
        <p:txBody>
          <a:bodyPr/>
          <a:lstStyle>
            <a:lvl1pPr>
              <a:defRPr/>
            </a:lvl1pPr>
          </a:lstStyle>
          <a:p>
            <a:pPr>
              <a:defRPr/>
            </a:pPr>
            <a:endParaRPr lang="en-US"/>
          </a:p>
        </p:txBody>
      </p:sp>
      <p:sp>
        <p:nvSpPr>
          <p:cNvPr id="4" name="Rectangle 10"/>
          <p:cNvSpPr>
            <a:spLocks noGrp="1" noChangeArrowheads="1"/>
          </p:cNvSpPr>
          <p:nvPr>
            <p:ph type="ftr" sz="quarter" idx="11"/>
          </p:nvPr>
        </p:nvSpPr>
        <p:spPr>
          <a:ln/>
        </p:spPr>
        <p:txBody>
          <a:bodyPr/>
          <a:lstStyle>
            <a:lvl1pPr>
              <a:defRPr/>
            </a:lvl1pPr>
          </a:lstStyle>
          <a:p>
            <a:pPr>
              <a:defRPr/>
            </a:pPr>
            <a:endParaRPr lang="en-US"/>
          </a:p>
        </p:txBody>
      </p:sp>
      <p:sp>
        <p:nvSpPr>
          <p:cNvPr id="5" name="Rectangle 11"/>
          <p:cNvSpPr>
            <a:spLocks noGrp="1" noChangeArrowheads="1"/>
          </p:cNvSpPr>
          <p:nvPr>
            <p:ph type="sldNum" sz="quarter" idx="12"/>
          </p:nvPr>
        </p:nvSpPr>
        <p:spPr>
          <a:ln/>
        </p:spPr>
        <p:txBody>
          <a:bodyPr/>
          <a:lstStyle>
            <a:lvl1pPr>
              <a:defRPr/>
            </a:lvl1pPr>
          </a:lstStyle>
          <a:p>
            <a:fld id="{8ADE19F2-0641-4DD0-935C-64467B10DD7C}" type="slidenum">
              <a:rPr lang="en-US"/>
              <a:pPr/>
              <a:t>‹#›</a:t>
            </a:fld>
            <a:endParaRPr lang="en-US"/>
          </a:p>
        </p:txBody>
      </p:sp>
    </p:spTree>
    <p:extLst>
      <p:ext uri="{BB962C8B-B14F-4D97-AF65-F5344CB8AC3E}">
        <p14:creationId xmlns:p14="http://schemas.microsoft.com/office/powerpoint/2010/main" val="9046311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en-US"/>
          </a:p>
        </p:txBody>
      </p:sp>
      <p:sp>
        <p:nvSpPr>
          <p:cNvPr id="3" name="Rectangle 10"/>
          <p:cNvSpPr>
            <a:spLocks noGrp="1" noChangeArrowheads="1"/>
          </p:cNvSpPr>
          <p:nvPr>
            <p:ph type="ftr" sz="quarter" idx="11"/>
          </p:nvPr>
        </p:nvSpPr>
        <p:spPr>
          <a:ln/>
        </p:spPr>
        <p:txBody>
          <a:bodyPr/>
          <a:lstStyle>
            <a:lvl1pPr>
              <a:defRPr/>
            </a:lvl1pPr>
          </a:lstStyle>
          <a:p>
            <a:pPr>
              <a:defRPr/>
            </a:pPr>
            <a:endParaRPr lang="en-US"/>
          </a:p>
        </p:txBody>
      </p:sp>
      <p:sp>
        <p:nvSpPr>
          <p:cNvPr id="4" name="Rectangle 11"/>
          <p:cNvSpPr>
            <a:spLocks noGrp="1" noChangeArrowheads="1"/>
          </p:cNvSpPr>
          <p:nvPr>
            <p:ph type="sldNum" sz="quarter" idx="12"/>
          </p:nvPr>
        </p:nvSpPr>
        <p:spPr>
          <a:ln/>
        </p:spPr>
        <p:txBody>
          <a:bodyPr/>
          <a:lstStyle>
            <a:lvl1pPr>
              <a:defRPr/>
            </a:lvl1pPr>
          </a:lstStyle>
          <a:p>
            <a:fld id="{EDAF0F54-C3B5-428A-88F1-7BD05EA94077}" type="slidenum">
              <a:rPr lang="en-US"/>
              <a:pPr/>
              <a:t>‹#›</a:t>
            </a:fld>
            <a:endParaRPr lang="en-US"/>
          </a:p>
        </p:txBody>
      </p:sp>
    </p:spTree>
    <p:extLst>
      <p:ext uri="{BB962C8B-B14F-4D97-AF65-F5344CB8AC3E}">
        <p14:creationId xmlns:p14="http://schemas.microsoft.com/office/powerpoint/2010/main" val="2144930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fld id="{21939103-4590-46D0-BAEF-0979BE466C6B}" type="slidenum">
              <a:rPr lang="en-US"/>
              <a:pPr/>
              <a:t>‹#›</a:t>
            </a:fld>
            <a:endParaRPr lang="en-US"/>
          </a:p>
        </p:txBody>
      </p:sp>
    </p:spTree>
    <p:extLst>
      <p:ext uri="{BB962C8B-B14F-4D97-AF65-F5344CB8AC3E}">
        <p14:creationId xmlns:p14="http://schemas.microsoft.com/office/powerpoint/2010/main" val="8959571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fld id="{511612B1-0181-4B71-8A3D-CD1D5BD9C138}" type="slidenum">
              <a:rPr lang="en-US"/>
              <a:pPr/>
              <a:t>‹#›</a:t>
            </a:fld>
            <a:endParaRPr lang="en-US"/>
          </a:p>
        </p:txBody>
      </p:sp>
    </p:spTree>
    <p:extLst>
      <p:ext uri="{BB962C8B-B14F-4D97-AF65-F5344CB8AC3E}">
        <p14:creationId xmlns:p14="http://schemas.microsoft.com/office/powerpoint/2010/main" val="32731924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fld id="{6A48FDF6-04A4-491A-8A95-2AD172B03B0C}" type="slidenum">
              <a:rPr lang="en-US"/>
              <a:pPr/>
              <a:t>‹#›</a:t>
            </a:fld>
            <a:endParaRPr lang="en-US"/>
          </a:p>
        </p:txBody>
      </p:sp>
    </p:spTree>
    <p:extLst>
      <p:ext uri="{BB962C8B-B14F-4D97-AF65-F5344CB8AC3E}">
        <p14:creationId xmlns:p14="http://schemas.microsoft.com/office/powerpoint/2010/main" val="22501731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fld id="{2A745DC7-A959-41AF-8D07-D5CF9171104B}" type="slidenum">
              <a:rPr lang="en-US"/>
              <a:pPr/>
              <a:t>‹#›</a:t>
            </a:fld>
            <a:endParaRPr lang="en-US"/>
          </a:p>
        </p:txBody>
      </p:sp>
    </p:spTree>
    <p:extLst>
      <p:ext uri="{BB962C8B-B14F-4D97-AF65-F5344CB8AC3E}">
        <p14:creationId xmlns:p14="http://schemas.microsoft.com/office/powerpoint/2010/main" val="23717274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7813"/>
            <a:ext cx="19431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7813"/>
            <a:ext cx="56769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fld id="{F2BFFB0D-9B68-4C76-9B0D-27E80D87BF39}" type="slidenum">
              <a:rPr lang="en-US"/>
              <a:pPr/>
              <a:t>‹#›</a:t>
            </a:fld>
            <a:endParaRPr lang="en-US"/>
          </a:p>
        </p:txBody>
      </p:sp>
    </p:spTree>
    <p:extLst>
      <p:ext uri="{BB962C8B-B14F-4D97-AF65-F5344CB8AC3E}">
        <p14:creationId xmlns:p14="http://schemas.microsoft.com/office/powerpoint/2010/main" val="23444297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eaLnBrk="1" hangingPunct="1">
                <a:defRPr/>
              </a:pPr>
              <a:endParaRPr lang="en-US"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lgn="l" eaLnBrk="1" hangingPunct="1">
                <a:defRPr/>
              </a:pPr>
              <a:endParaRPr lang="en-US"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lgn="l" eaLnBrk="1" hangingPunct="1">
                  <a:defRPr/>
                </a:pPr>
                <a:endParaRPr lang="en-US"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lgn="l" eaLnBrk="1" hangingPunct="1">
                  <a:defRPr/>
                </a:pPr>
                <a:endParaRPr lang="en-US"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lgn="l" eaLnBrk="1" hangingPunct="1">
                  <a:defRPr/>
                </a:pPr>
                <a:endParaRPr lang="en-US"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lgn="l" eaLnBrk="1" hangingPunct="1">
                  <a:defRPr/>
                </a:pPr>
                <a:endParaRPr lang="en-US"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lgn="l" eaLnBrk="1" hangingPunct="1">
                  <a:defRPr/>
                </a:pPr>
                <a:endParaRPr lang="en-US"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lgn="l" eaLnBrk="1" hangingPunct="1">
                  <a:defRPr/>
                </a:pPr>
                <a:endParaRPr lang="en-US"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lgn="l" eaLnBrk="1" hangingPunct="1">
                  <a:defRPr/>
                </a:pPr>
                <a:endParaRPr lang="en-US"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lgn="l" eaLnBrk="1" hangingPunct="1">
                  <a:defRPr/>
                </a:pPr>
                <a:endParaRPr lang="en-US"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lgn="l" eaLnBrk="1" hangingPunct="1">
                  <a:defRPr/>
                </a:pPr>
                <a:endParaRPr lang="en-US"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lgn="l" eaLnBrk="1" hangingPunct="1">
                  <a:defRPr/>
                </a:pPr>
                <a:endParaRPr lang="en-US" sz="2400">
                  <a:latin typeface="Times New Roman" pitchFamily="18" charset="0"/>
                </a:endParaRPr>
              </a:p>
            </p:txBody>
          </p:sp>
        </p:grpSp>
      </p:grpSp>
      <p:sp>
        <p:nvSpPr>
          <p:cNvPr id="82963"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82964"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9" name="Rectangle 17"/>
          <p:cNvSpPr>
            <a:spLocks noGrp="1" noChangeArrowheads="1"/>
          </p:cNvSpPr>
          <p:nvPr>
            <p:ph type="ftr" sz="quarter" idx="11"/>
          </p:nvPr>
        </p:nvSpPr>
        <p:spPr/>
        <p:txBody>
          <a:bodyPr/>
          <a:lstStyle>
            <a:lvl1pPr>
              <a:defRPr/>
            </a:lvl1pPr>
          </a:lstStyle>
          <a:p>
            <a:pPr>
              <a:defRPr/>
            </a:pPr>
            <a:endParaRPr lang="en-US"/>
          </a:p>
        </p:txBody>
      </p:sp>
      <p:sp>
        <p:nvSpPr>
          <p:cNvPr id="20" name="Rectangle 18"/>
          <p:cNvSpPr>
            <a:spLocks noGrp="1" noChangeArrowheads="1"/>
          </p:cNvSpPr>
          <p:nvPr>
            <p:ph type="sldNum" sz="quarter" idx="12"/>
          </p:nvPr>
        </p:nvSpPr>
        <p:spPr/>
        <p:txBody>
          <a:bodyPr/>
          <a:lstStyle>
            <a:lvl1pPr>
              <a:defRPr/>
            </a:lvl1pPr>
          </a:lstStyle>
          <a:p>
            <a:fld id="{E1809686-41D2-458A-BC03-E5AB1E110A0D}" type="slidenum">
              <a:rPr lang="en-US"/>
              <a:pPr/>
              <a:t>‹#›</a:t>
            </a:fld>
            <a:endParaRPr lang="en-US"/>
          </a:p>
        </p:txBody>
      </p:sp>
    </p:spTree>
    <p:extLst>
      <p:ext uri="{BB962C8B-B14F-4D97-AF65-F5344CB8AC3E}">
        <p14:creationId xmlns:p14="http://schemas.microsoft.com/office/powerpoint/2010/main" val="3532006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fld id="{6A9CA879-FAC7-4DB8-8640-983A0D6BFB14}" type="slidenum">
              <a:rPr lang="en-US"/>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024789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fld id="{7351C072-28DB-44F5-B0F2-F4C61214F8B8}" type="slidenum">
              <a:rPr lang="en-US"/>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5005116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fld id="{76F8B7FD-649E-43D3-9D7E-6414546A2D46}" type="slidenum">
              <a:rPr lang="en-US"/>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47778975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fld id="{B3D17DC7-2249-423A-857F-FD990FB5237B}" type="slidenum">
              <a:rPr lang="en-US"/>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50520932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fld id="{B4BAEBE0-0F6F-4B51-89FC-271307310E4D}" type="slidenum">
              <a:rPr lang="en-US"/>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083216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fld id="{94FC04C8-6EEF-4F28-9353-BF1AAAD2FB5C}" type="slidenum">
              <a:rPr lang="en-US"/>
              <a:pPr/>
              <a:t>‹#›</a:t>
            </a:fld>
            <a:endParaRPr lang="en-US"/>
          </a:p>
        </p:txBody>
      </p:sp>
    </p:spTree>
    <p:extLst>
      <p:ext uri="{BB962C8B-B14F-4D97-AF65-F5344CB8AC3E}">
        <p14:creationId xmlns:p14="http://schemas.microsoft.com/office/powerpoint/2010/main" val="2954806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fld id="{21213088-4F8E-4F80-B5F1-2C89EA9935EE}" type="slidenum">
              <a:rPr lang="en-US"/>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7777638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fld id="{1C777EE5-0175-482F-8180-5312B208DCF9}" type="slidenum">
              <a:rPr lang="en-US"/>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88287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fld id="{E56025A0-B8C2-4103-AC79-BEDDA6C08605}" type="slidenum">
              <a:rPr lang="en-US"/>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1803817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fld id="{2AB8FFCB-3265-4926-B9D0-9721396363F9}" type="slidenum">
              <a:rPr lang="en-US"/>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8257170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fld id="{A097485D-DE91-4110-8E98-2A177A660701}" type="slidenum">
              <a:rPr lang="en-US"/>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1457890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en-US">
              <a:latin typeface="Arial" charset="0"/>
            </a:endParaRPr>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7"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8"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9"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10"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11"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12"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pPr>
                <a:defRPr/>
              </a:pPr>
              <a:endParaRPr lang="en-US">
                <a:latin typeface="Arial" charset="0"/>
              </a:endParaRPr>
            </a:p>
          </p:txBody>
        </p:sp>
        <p:sp>
          <p:nvSpPr>
            <p:cNvPr id="13"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14"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15"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pPr>
                <a:defRPr/>
              </a:pPr>
              <a:endParaRPr lang="en-US">
                <a:latin typeface="Arial" charset="0"/>
              </a:endParaRPr>
            </a:p>
          </p:txBody>
        </p:sp>
        <p:sp>
          <p:nvSpPr>
            <p:cNvPr id="16"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pPr>
                <a:defRPr/>
              </a:pPr>
              <a:endParaRPr lang="en-US">
                <a:latin typeface="Arial" charset="0"/>
              </a:endParaRPr>
            </a:p>
          </p:txBody>
        </p:sp>
        <p:sp>
          <p:nvSpPr>
            <p:cNvPr id="17"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pPr>
                <a:defRPr/>
              </a:pPr>
              <a:endParaRPr lang="en-US">
                <a:latin typeface="Arial" charset="0"/>
              </a:endParaRPr>
            </a:p>
          </p:txBody>
        </p:sp>
        <p:sp>
          <p:nvSpPr>
            <p:cNvPr id="18"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19"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pPr>
                <a:defRPr/>
              </a:pPr>
              <a:endParaRPr lang="en-US">
                <a:latin typeface="Arial" charset="0"/>
              </a:endParaRPr>
            </a:p>
          </p:txBody>
        </p:sp>
        <p:sp>
          <p:nvSpPr>
            <p:cNvPr id="20"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pPr>
                <a:defRPr/>
              </a:pPr>
              <a:endParaRPr lang="en-US">
                <a:latin typeface="Arial" charset="0"/>
              </a:endParaRPr>
            </a:p>
          </p:txBody>
        </p:sp>
        <p:sp>
          <p:nvSpPr>
            <p:cNvPr id="21"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pPr>
                <a:defRPr/>
              </a:pPr>
              <a:endParaRPr lang="en-US">
                <a:latin typeface="Arial" charset="0"/>
              </a:endParaRPr>
            </a:p>
          </p:txBody>
        </p:sp>
        <p:sp>
          <p:nvSpPr>
            <p:cNvPr id="22"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pPr>
                <a:defRPr/>
              </a:pPr>
              <a:endParaRPr lang="en-US">
                <a:latin typeface="Arial" charset="0"/>
              </a:endParaRPr>
            </a:p>
          </p:txBody>
        </p:sp>
        <p:sp>
          <p:nvSpPr>
            <p:cNvPr id="23"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pPr>
                <a:defRPr/>
              </a:pPr>
              <a:endParaRPr lang="en-US">
                <a:latin typeface="Arial" charset="0"/>
              </a:endParaRPr>
            </a:p>
          </p:txBody>
        </p:sp>
        <p:sp>
          <p:nvSpPr>
            <p:cNvPr id="24"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pPr>
                <a:defRPr/>
              </a:pPr>
              <a:endParaRPr lang="en-US">
                <a:latin typeface="Arial" charset="0"/>
              </a:endParaRPr>
            </a:p>
          </p:txBody>
        </p:sp>
        <p:sp>
          <p:nvSpPr>
            <p:cNvPr id="25"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pPr>
                <a:defRPr/>
              </a:pPr>
              <a:endParaRPr lang="en-US">
                <a:latin typeface="Arial" charset="0"/>
              </a:endParaRPr>
            </a:p>
          </p:txBody>
        </p:sp>
        <p:sp>
          <p:nvSpPr>
            <p:cNvPr id="26"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pPr>
                <a:defRPr/>
              </a:pPr>
              <a:endParaRPr lang="en-US">
                <a:latin typeface="Arial" charset="0"/>
              </a:endParaRPr>
            </a:p>
          </p:txBody>
        </p:sp>
        <p:sp>
          <p:nvSpPr>
            <p:cNvPr id="27"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pPr>
                <a:defRPr/>
              </a:pPr>
              <a:endParaRPr lang="en-US">
                <a:latin typeface="Arial" charset="0"/>
              </a:endParaRPr>
            </a:p>
          </p:txBody>
        </p:sp>
        <p:sp>
          <p:nvSpPr>
            <p:cNvPr id="28"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pPr>
                <a:defRPr/>
              </a:pPr>
              <a:endParaRPr lang="en-US">
                <a:latin typeface="Arial" charset="0"/>
              </a:endParaRPr>
            </a:p>
          </p:txBody>
        </p:sp>
        <p:sp>
          <p:nvSpPr>
            <p:cNvPr id="29"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pPr>
                <a:defRPr/>
              </a:pPr>
              <a:endParaRPr lang="en-US">
                <a:latin typeface="Arial" charset="0"/>
              </a:endParaRPr>
            </a:p>
          </p:txBody>
        </p:sp>
        <p:sp>
          <p:nvSpPr>
            <p:cNvPr id="30"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pPr>
                <a:defRPr/>
              </a:pPr>
              <a:endParaRPr lang="en-US">
                <a:latin typeface="Arial" charset="0"/>
              </a:endParaRPr>
            </a:p>
          </p:txBody>
        </p:sp>
        <p:sp>
          <p:nvSpPr>
            <p:cNvPr id="31"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pPr>
                <a:defRPr/>
              </a:pPr>
              <a:endParaRPr lang="en-US">
                <a:latin typeface="Arial" charset="0"/>
              </a:endParaRPr>
            </a:p>
          </p:txBody>
        </p:sp>
        <p:sp>
          <p:nvSpPr>
            <p:cNvPr id="32"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pPr>
                <a:defRPr/>
              </a:pPr>
              <a:endParaRPr lang="en-US">
                <a:latin typeface="Arial" charset="0"/>
              </a:endParaRPr>
            </a:p>
          </p:txBody>
        </p:sp>
        <p:sp>
          <p:nvSpPr>
            <p:cNvPr id="33"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pPr>
                <a:defRPr/>
              </a:pPr>
              <a:endParaRPr lang="en-US">
                <a:latin typeface="Arial" charset="0"/>
              </a:endParaRPr>
            </a:p>
          </p:txBody>
        </p:sp>
        <p:sp>
          <p:nvSpPr>
            <p:cNvPr id="34"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pPr>
                <a:defRPr/>
              </a:pPr>
              <a:endParaRPr lang="en-US">
                <a:latin typeface="Arial" charset="0"/>
              </a:endParaRPr>
            </a:p>
          </p:txBody>
        </p:sp>
        <p:sp>
          <p:nvSpPr>
            <p:cNvPr id="35"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pPr>
                <a:defRPr/>
              </a:pPr>
              <a:endParaRPr lang="en-US">
                <a:latin typeface="Arial" charset="0"/>
              </a:endParaRPr>
            </a:p>
          </p:txBody>
        </p:sp>
        <p:sp>
          <p:nvSpPr>
            <p:cNvPr id="36"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pPr>
                <a:defRPr/>
              </a:pPr>
              <a:endParaRPr lang="en-US">
                <a:latin typeface="Arial" charset="0"/>
              </a:endParaRPr>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en-US">
              <a:latin typeface="Arial" charset="0"/>
            </a:endParaRPr>
          </a:p>
        </p:txBody>
      </p:sp>
      <p:sp>
        <p:nvSpPr>
          <p:cNvPr id="133123"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en-US"/>
              <a:t>Click to edit Master title style</a:t>
            </a:r>
          </a:p>
        </p:txBody>
      </p:sp>
      <p:sp>
        <p:nvSpPr>
          <p:cNvPr id="133124"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en-US"/>
              <a:t>Click to edit Master subtitle style</a:t>
            </a:r>
          </a:p>
        </p:txBody>
      </p:sp>
      <p:sp>
        <p:nvSpPr>
          <p:cNvPr id="38" name="Rectangle 5"/>
          <p:cNvSpPr>
            <a:spLocks noGrp="1" noChangeArrowheads="1"/>
          </p:cNvSpPr>
          <p:nvPr>
            <p:ph type="dt" sz="half" idx="10"/>
          </p:nvPr>
        </p:nvSpPr>
        <p:spPr/>
        <p:txBody>
          <a:bodyPr/>
          <a:lstStyle>
            <a:lvl1pPr>
              <a:defRPr/>
            </a:lvl1pPr>
          </a:lstStyle>
          <a:p>
            <a:pPr>
              <a:defRPr/>
            </a:pPr>
            <a:endParaRPr lang="en-US" altLang="en-US"/>
          </a:p>
        </p:txBody>
      </p:sp>
      <p:sp>
        <p:nvSpPr>
          <p:cNvPr id="39" name="Rectangle 6"/>
          <p:cNvSpPr>
            <a:spLocks noGrp="1" noChangeArrowheads="1"/>
          </p:cNvSpPr>
          <p:nvPr>
            <p:ph type="ftr" sz="quarter" idx="11"/>
          </p:nvPr>
        </p:nvSpPr>
        <p:spPr/>
        <p:txBody>
          <a:bodyPr/>
          <a:lstStyle>
            <a:lvl1pPr>
              <a:defRPr/>
            </a:lvl1pPr>
          </a:lstStyle>
          <a:p>
            <a:pPr>
              <a:defRPr/>
            </a:pPr>
            <a:endParaRPr lang="en-US" altLang="en-US"/>
          </a:p>
        </p:txBody>
      </p:sp>
      <p:sp>
        <p:nvSpPr>
          <p:cNvPr id="40" name="Rectangle 7"/>
          <p:cNvSpPr>
            <a:spLocks noGrp="1" noChangeArrowheads="1"/>
          </p:cNvSpPr>
          <p:nvPr>
            <p:ph type="sldNum" sz="quarter" idx="12"/>
          </p:nvPr>
        </p:nvSpPr>
        <p:spPr/>
        <p:txBody>
          <a:bodyPr/>
          <a:lstStyle>
            <a:lvl1pPr>
              <a:defRPr/>
            </a:lvl1pPr>
          </a:lstStyle>
          <a:p>
            <a:fld id="{C8556E96-13AC-4642-8AC9-8A223D2A26FE}" type="slidenum">
              <a:rPr lang="en-US" altLang="en-US"/>
              <a:pPr/>
              <a:t>‹#›</a:t>
            </a:fld>
            <a:endParaRPr lang="en-US" altLang="en-US"/>
          </a:p>
        </p:txBody>
      </p:sp>
    </p:spTree>
    <p:extLst>
      <p:ext uri="{BB962C8B-B14F-4D97-AF65-F5344CB8AC3E}">
        <p14:creationId xmlns:p14="http://schemas.microsoft.com/office/powerpoint/2010/main" val="318000141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fld id="{CABDE3F7-C620-41DA-9B3F-185CB31D977D}" type="slidenum">
              <a:rPr lang="en-US" altLang="en-US"/>
              <a:pPr/>
              <a:t>‹#›</a:t>
            </a:fld>
            <a:endParaRPr lang="en-US" altLang="en-US"/>
          </a:p>
        </p:txBody>
      </p:sp>
    </p:spTree>
    <p:extLst>
      <p:ext uri="{BB962C8B-B14F-4D97-AF65-F5344CB8AC3E}">
        <p14:creationId xmlns:p14="http://schemas.microsoft.com/office/powerpoint/2010/main" val="300870821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fld id="{943D8DAE-9617-4D31-AFF3-38620D37607D}" type="slidenum">
              <a:rPr lang="en-US" altLang="en-US"/>
              <a:pPr/>
              <a:t>‹#›</a:t>
            </a:fld>
            <a:endParaRPr lang="en-US" altLang="en-US"/>
          </a:p>
        </p:txBody>
      </p:sp>
    </p:spTree>
    <p:extLst>
      <p:ext uri="{BB962C8B-B14F-4D97-AF65-F5344CB8AC3E}">
        <p14:creationId xmlns:p14="http://schemas.microsoft.com/office/powerpoint/2010/main" val="19945873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fld id="{03DFA38B-145F-407D-AD55-AC805B20E671}" type="slidenum">
              <a:rPr lang="en-US" altLang="en-US"/>
              <a:pPr/>
              <a:t>‹#›</a:t>
            </a:fld>
            <a:endParaRPr lang="en-US" altLang="en-US"/>
          </a:p>
        </p:txBody>
      </p:sp>
    </p:spTree>
    <p:extLst>
      <p:ext uri="{BB962C8B-B14F-4D97-AF65-F5344CB8AC3E}">
        <p14:creationId xmlns:p14="http://schemas.microsoft.com/office/powerpoint/2010/main" val="108540546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7"/>
          <p:cNvSpPr>
            <a:spLocks noGrp="1" noChangeArrowheads="1"/>
          </p:cNvSpPr>
          <p:nvPr>
            <p:ph type="sldNum" sz="quarter" idx="12"/>
          </p:nvPr>
        </p:nvSpPr>
        <p:spPr>
          <a:ln/>
        </p:spPr>
        <p:txBody>
          <a:bodyPr/>
          <a:lstStyle>
            <a:lvl1pPr>
              <a:defRPr/>
            </a:lvl1pPr>
          </a:lstStyle>
          <a:p>
            <a:fld id="{4135D9F8-DCA8-41A2-A99C-6A6590E49D57}" type="slidenum">
              <a:rPr lang="en-US" altLang="en-US"/>
              <a:pPr/>
              <a:t>‹#›</a:t>
            </a:fld>
            <a:endParaRPr lang="en-US" altLang="en-US"/>
          </a:p>
        </p:txBody>
      </p:sp>
    </p:spTree>
    <p:extLst>
      <p:ext uri="{BB962C8B-B14F-4D97-AF65-F5344CB8AC3E}">
        <p14:creationId xmlns:p14="http://schemas.microsoft.com/office/powerpoint/2010/main" val="4215017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fld id="{C3FAC5CB-AE59-4575-9F83-E18EC1AB9B24}" type="slidenum">
              <a:rPr lang="en-US"/>
              <a:pPr/>
              <a:t>‹#›</a:t>
            </a:fld>
            <a:endParaRPr lang="en-US"/>
          </a:p>
        </p:txBody>
      </p:sp>
    </p:spTree>
    <p:extLst>
      <p:ext uri="{BB962C8B-B14F-4D97-AF65-F5344CB8AC3E}">
        <p14:creationId xmlns:p14="http://schemas.microsoft.com/office/powerpoint/2010/main" val="250456595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7"/>
          <p:cNvSpPr>
            <a:spLocks noGrp="1" noChangeArrowheads="1"/>
          </p:cNvSpPr>
          <p:nvPr>
            <p:ph type="sldNum" sz="quarter" idx="12"/>
          </p:nvPr>
        </p:nvSpPr>
        <p:spPr>
          <a:ln/>
        </p:spPr>
        <p:txBody>
          <a:bodyPr/>
          <a:lstStyle>
            <a:lvl1pPr>
              <a:defRPr/>
            </a:lvl1pPr>
          </a:lstStyle>
          <a:p>
            <a:fld id="{B530C067-BDF5-4AD2-B451-80CA2518C121}" type="slidenum">
              <a:rPr lang="en-US" altLang="en-US"/>
              <a:pPr/>
              <a:t>‹#›</a:t>
            </a:fld>
            <a:endParaRPr lang="en-US" altLang="en-US"/>
          </a:p>
        </p:txBody>
      </p:sp>
    </p:spTree>
    <p:extLst>
      <p:ext uri="{BB962C8B-B14F-4D97-AF65-F5344CB8AC3E}">
        <p14:creationId xmlns:p14="http://schemas.microsoft.com/office/powerpoint/2010/main" val="417304948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7"/>
          <p:cNvSpPr>
            <a:spLocks noGrp="1" noChangeArrowheads="1"/>
          </p:cNvSpPr>
          <p:nvPr>
            <p:ph type="sldNum" sz="quarter" idx="12"/>
          </p:nvPr>
        </p:nvSpPr>
        <p:spPr>
          <a:ln/>
        </p:spPr>
        <p:txBody>
          <a:bodyPr/>
          <a:lstStyle>
            <a:lvl1pPr>
              <a:defRPr/>
            </a:lvl1pPr>
          </a:lstStyle>
          <a:p>
            <a:fld id="{B8E3B031-90EC-47AB-AAF8-06A3B1EF4A5B}" type="slidenum">
              <a:rPr lang="en-US" altLang="en-US"/>
              <a:pPr/>
              <a:t>‹#›</a:t>
            </a:fld>
            <a:endParaRPr lang="en-US" altLang="en-US"/>
          </a:p>
        </p:txBody>
      </p:sp>
    </p:spTree>
    <p:extLst>
      <p:ext uri="{BB962C8B-B14F-4D97-AF65-F5344CB8AC3E}">
        <p14:creationId xmlns:p14="http://schemas.microsoft.com/office/powerpoint/2010/main" val="401746843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fld id="{7F9D2F80-3B58-4270-AB40-0E371A37B085}" type="slidenum">
              <a:rPr lang="en-US" altLang="en-US"/>
              <a:pPr/>
              <a:t>‹#›</a:t>
            </a:fld>
            <a:endParaRPr lang="en-US" altLang="en-US"/>
          </a:p>
        </p:txBody>
      </p:sp>
    </p:spTree>
    <p:extLst>
      <p:ext uri="{BB962C8B-B14F-4D97-AF65-F5344CB8AC3E}">
        <p14:creationId xmlns:p14="http://schemas.microsoft.com/office/powerpoint/2010/main" val="22690990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fld id="{EAE7AED9-004E-45E3-8775-80E6A8C6D74E}" type="slidenum">
              <a:rPr lang="en-US" altLang="en-US"/>
              <a:pPr/>
              <a:t>‹#›</a:t>
            </a:fld>
            <a:endParaRPr lang="en-US" altLang="en-US"/>
          </a:p>
        </p:txBody>
      </p:sp>
    </p:spTree>
    <p:extLst>
      <p:ext uri="{BB962C8B-B14F-4D97-AF65-F5344CB8AC3E}">
        <p14:creationId xmlns:p14="http://schemas.microsoft.com/office/powerpoint/2010/main" val="66085475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fld id="{58700BA2-E165-47EE-9860-DF166170A239}" type="slidenum">
              <a:rPr lang="en-US" altLang="en-US"/>
              <a:pPr/>
              <a:t>‹#›</a:t>
            </a:fld>
            <a:endParaRPr lang="en-US" altLang="en-US"/>
          </a:p>
        </p:txBody>
      </p:sp>
    </p:spTree>
    <p:extLst>
      <p:ext uri="{BB962C8B-B14F-4D97-AF65-F5344CB8AC3E}">
        <p14:creationId xmlns:p14="http://schemas.microsoft.com/office/powerpoint/2010/main" val="134547381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fld id="{61C3F28E-CE4E-4258-AAC8-CB45E47FF365}" type="slidenum">
              <a:rPr lang="en-US" altLang="en-US"/>
              <a:pPr/>
              <a:t>‹#›</a:t>
            </a:fld>
            <a:endParaRPr lang="en-US" altLang="en-US"/>
          </a:p>
        </p:txBody>
      </p:sp>
    </p:spTree>
    <p:extLst>
      <p:ext uri="{BB962C8B-B14F-4D97-AF65-F5344CB8AC3E}">
        <p14:creationId xmlns:p14="http://schemas.microsoft.com/office/powerpoint/2010/main" val="14197657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658938" y="1600200"/>
            <a:ext cx="6837362" cy="3200400"/>
            <a:chOff x="1045" y="1008"/>
            <a:chExt cx="4307" cy="2016"/>
          </a:xfrm>
        </p:grpSpPr>
        <p:sp>
          <p:nvSpPr>
            <p:cNvPr id="5" name="Oval 3"/>
            <p:cNvSpPr>
              <a:spLocks noChangeArrowheads="1"/>
            </p:cNvSpPr>
            <p:nvPr/>
          </p:nvSpPr>
          <p:spPr bwMode="hidden">
            <a:xfrm flipH="1">
              <a:off x="4392" y="1008"/>
              <a:ext cx="960" cy="960"/>
            </a:xfrm>
            <a:prstGeom prst="ellipse">
              <a:avLst/>
            </a:prstGeom>
            <a:solidFill>
              <a:schemeClr val="accent2"/>
            </a:solidFill>
            <a:ln w="9525">
              <a:noFill/>
              <a:round/>
              <a:headEnd/>
              <a:tailEnd/>
            </a:ln>
            <a:effectLst/>
          </p:spPr>
          <p:txBody>
            <a:bodyPr wrap="none" anchor="ctr"/>
            <a:lstStyle/>
            <a:p>
              <a:pPr eaLnBrk="1" hangingPunct="1">
                <a:defRPr/>
              </a:pPr>
              <a:endParaRPr lang="en-US" sz="2400">
                <a:latin typeface="Times New Roman" pitchFamily="18" charset="0"/>
              </a:endParaRPr>
            </a:p>
          </p:txBody>
        </p:sp>
        <p:sp>
          <p:nvSpPr>
            <p:cNvPr id="6" name="Oval 4"/>
            <p:cNvSpPr>
              <a:spLocks noChangeArrowheads="1"/>
            </p:cNvSpPr>
            <p:nvPr/>
          </p:nvSpPr>
          <p:spPr bwMode="hidden">
            <a:xfrm flipH="1">
              <a:off x="3264" y="1008"/>
              <a:ext cx="960" cy="960"/>
            </a:xfrm>
            <a:prstGeom prst="ellipse">
              <a:avLst/>
            </a:prstGeom>
            <a:solidFill>
              <a:schemeClr val="accent2"/>
            </a:solidFill>
            <a:ln w="9525">
              <a:noFill/>
              <a:round/>
              <a:headEnd/>
              <a:tailEnd/>
            </a:ln>
            <a:effectLst/>
          </p:spPr>
          <p:txBody>
            <a:bodyPr wrap="none" anchor="ctr"/>
            <a:lstStyle/>
            <a:p>
              <a:pPr eaLnBrk="1" hangingPunct="1">
                <a:defRPr/>
              </a:pPr>
              <a:endParaRPr lang="en-US" sz="2400">
                <a:latin typeface="Times New Roman" pitchFamily="18" charset="0"/>
              </a:endParaRPr>
            </a:p>
          </p:txBody>
        </p:sp>
        <p:sp>
          <p:nvSpPr>
            <p:cNvPr id="7" name="Oval 5"/>
            <p:cNvSpPr>
              <a:spLocks noChangeArrowheads="1"/>
            </p:cNvSpPr>
            <p:nvPr/>
          </p:nvSpPr>
          <p:spPr bwMode="hidden">
            <a:xfrm flipH="1">
              <a:off x="2136" y="1008"/>
              <a:ext cx="960" cy="960"/>
            </a:xfrm>
            <a:prstGeom prst="ellipse">
              <a:avLst/>
            </a:prstGeom>
            <a:noFill/>
            <a:ln w="28575">
              <a:solidFill>
                <a:schemeClr val="accent2"/>
              </a:solidFill>
              <a:round/>
              <a:headEnd/>
              <a:tailEnd/>
            </a:ln>
            <a:effectLst/>
          </p:spPr>
          <p:txBody>
            <a:bodyPr wrap="none" anchor="ctr"/>
            <a:lstStyle/>
            <a:p>
              <a:pPr eaLnBrk="1" hangingPunct="1">
                <a:defRPr/>
              </a:pPr>
              <a:endParaRPr lang="en-US" sz="2400">
                <a:latin typeface="Times New Roman" pitchFamily="18" charset="0"/>
              </a:endParaRPr>
            </a:p>
          </p:txBody>
        </p:sp>
        <p:sp>
          <p:nvSpPr>
            <p:cNvPr id="8" name="Oval 6"/>
            <p:cNvSpPr>
              <a:spLocks noChangeArrowheads="1"/>
            </p:cNvSpPr>
            <p:nvPr/>
          </p:nvSpPr>
          <p:spPr bwMode="hidden">
            <a:xfrm flipH="1">
              <a:off x="2136" y="2064"/>
              <a:ext cx="960" cy="960"/>
            </a:xfrm>
            <a:prstGeom prst="ellipse">
              <a:avLst/>
            </a:prstGeom>
            <a:solidFill>
              <a:schemeClr val="accent2"/>
            </a:solidFill>
            <a:ln w="28575">
              <a:noFill/>
              <a:round/>
              <a:headEnd/>
              <a:tailEnd/>
            </a:ln>
            <a:effectLst/>
          </p:spPr>
          <p:txBody>
            <a:bodyPr wrap="none" anchor="ctr"/>
            <a:lstStyle/>
            <a:p>
              <a:pPr eaLnBrk="1" hangingPunct="1">
                <a:defRPr/>
              </a:pPr>
              <a:endParaRPr lang="en-US" sz="2400">
                <a:latin typeface="Times New Roman" pitchFamily="18" charset="0"/>
              </a:endParaRPr>
            </a:p>
          </p:txBody>
        </p:sp>
        <p:sp>
          <p:nvSpPr>
            <p:cNvPr id="9" name="Oval 7"/>
            <p:cNvSpPr>
              <a:spLocks noChangeArrowheads="1"/>
            </p:cNvSpPr>
            <p:nvPr/>
          </p:nvSpPr>
          <p:spPr bwMode="hidden">
            <a:xfrm flipH="1">
              <a:off x="1045" y="2064"/>
              <a:ext cx="960" cy="960"/>
            </a:xfrm>
            <a:prstGeom prst="ellipse">
              <a:avLst/>
            </a:prstGeom>
            <a:solidFill>
              <a:schemeClr val="accent2"/>
            </a:solidFill>
            <a:ln w="9525">
              <a:noFill/>
              <a:round/>
              <a:headEnd/>
              <a:tailEnd/>
            </a:ln>
            <a:effectLst/>
          </p:spPr>
          <p:txBody>
            <a:bodyPr wrap="none" anchor="ctr"/>
            <a:lstStyle/>
            <a:p>
              <a:pPr eaLnBrk="1" hangingPunct="1">
                <a:defRPr/>
              </a:pPr>
              <a:endParaRPr lang="en-US" sz="2400">
                <a:latin typeface="Times New Roman" pitchFamily="18" charset="0"/>
              </a:endParaRPr>
            </a:p>
          </p:txBody>
        </p:sp>
        <p:sp>
          <p:nvSpPr>
            <p:cNvPr id="10" name="Oval 8"/>
            <p:cNvSpPr>
              <a:spLocks noChangeArrowheads="1"/>
            </p:cNvSpPr>
            <p:nvPr/>
          </p:nvSpPr>
          <p:spPr bwMode="hidden">
            <a:xfrm flipH="1">
              <a:off x="4392" y="2064"/>
              <a:ext cx="960" cy="960"/>
            </a:xfrm>
            <a:prstGeom prst="ellipse">
              <a:avLst/>
            </a:prstGeom>
            <a:noFill/>
            <a:ln w="28575">
              <a:solidFill>
                <a:schemeClr val="accent2"/>
              </a:solidFill>
              <a:round/>
              <a:headEnd/>
              <a:tailEnd/>
            </a:ln>
            <a:effectLst/>
          </p:spPr>
          <p:txBody>
            <a:bodyPr wrap="none" anchor="ctr"/>
            <a:lstStyle/>
            <a:p>
              <a:pPr eaLnBrk="1" hangingPunct="1">
                <a:defRPr/>
              </a:pPr>
              <a:endParaRPr lang="en-US" sz="2400">
                <a:latin typeface="Times New Roman" pitchFamily="18" charset="0"/>
              </a:endParaRPr>
            </a:p>
          </p:txBody>
        </p:sp>
      </p:grpSp>
      <p:sp>
        <p:nvSpPr>
          <p:cNvPr id="157708" name="Rectangle 12"/>
          <p:cNvSpPr>
            <a:spLocks noGrp="1" noChangeArrowheads="1"/>
          </p:cNvSpPr>
          <p:nvPr>
            <p:ph type="ctrTitle"/>
          </p:nvPr>
        </p:nvSpPr>
        <p:spPr>
          <a:xfrm>
            <a:off x="685800" y="1219200"/>
            <a:ext cx="7772400" cy="1933575"/>
          </a:xfrm>
        </p:spPr>
        <p:txBody>
          <a:bodyPr anchor="b"/>
          <a:lstStyle>
            <a:lvl1pPr algn="r">
              <a:defRPr sz="4400"/>
            </a:lvl1pPr>
          </a:lstStyle>
          <a:p>
            <a:r>
              <a:rPr lang="en-US"/>
              <a:t>Click to edit Master title style</a:t>
            </a:r>
          </a:p>
        </p:txBody>
      </p:sp>
      <p:sp>
        <p:nvSpPr>
          <p:cNvPr id="157709" name="Rectangle 13"/>
          <p:cNvSpPr>
            <a:spLocks noGrp="1" noChangeArrowheads="1"/>
          </p:cNvSpPr>
          <p:nvPr>
            <p:ph type="subTitle" idx="1"/>
          </p:nvPr>
        </p:nvSpPr>
        <p:spPr>
          <a:xfrm>
            <a:off x="2057400" y="3505200"/>
            <a:ext cx="6400800" cy="1752600"/>
          </a:xfrm>
        </p:spPr>
        <p:txBody>
          <a:bodyPr/>
          <a:lstStyle>
            <a:lvl1pPr marL="0" indent="0" algn="r">
              <a:buFont typeface="Wingdings" pitchFamily="2" charset="2"/>
              <a:buNone/>
              <a:defRPr/>
            </a:lvl1pPr>
          </a:lstStyle>
          <a:p>
            <a:r>
              <a:rPr lang="en-US"/>
              <a:t>Click to edit Master subtitle style</a:t>
            </a:r>
          </a:p>
        </p:txBody>
      </p:sp>
      <p:sp>
        <p:nvSpPr>
          <p:cNvPr id="11" name="Rectangle 9"/>
          <p:cNvSpPr>
            <a:spLocks noGrp="1" noChangeArrowheads="1"/>
          </p:cNvSpPr>
          <p:nvPr>
            <p:ph type="dt" sz="half" idx="10"/>
          </p:nvPr>
        </p:nvSpPr>
        <p:spPr/>
        <p:txBody>
          <a:bodyPr/>
          <a:lstStyle>
            <a:lvl1pPr>
              <a:defRPr/>
            </a:lvl1pPr>
          </a:lstStyle>
          <a:p>
            <a:pPr>
              <a:defRPr/>
            </a:pPr>
            <a:endParaRPr lang="en-US"/>
          </a:p>
        </p:txBody>
      </p:sp>
      <p:sp>
        <p:nvSpPr>
          <p:cNvPr id="12" name="Rectangle 10"/>
          <p:cNvSpPr>
            <a:spLocks noGrp="1" noChangeArrowheads="1"/>
          </p:cNvSpPr>
          <p:nvPr>
            <p:ph type="ftr" sz="quarter" idx="11"/>
          </p:nvPr>
        </p:nvSpPr>
        <p:spPr/>
        <p:txBody>
          <a:bodyPr/>
          <a:lstStyle>
            <a:lvl1pPr>
              <a:defRPr/>
            </a:lvl1pPr>
          </a:lstStyle>
          <a:p>
            <a:pPr>
              <a:defRPr/>
            </a:pPr>
            <a:endParaRPr lang="en-US"/>
          </a:p>
        </p:txBody>
      </p:sp>
      <p:sp>
        <p:nvSpPr>
          <p:cNvPr id="13" name="Rectangle 11"/>
          <p:cNvSpPr>
            <a:spLocks noGrp="1" noChangeArrowheads="1"/>
          </p:cNvSpPr>
          <p:nvPr>
            <p:ph type="sldNum" sz="quarter" idx="12"/>
          </p:nvPr>
        </p:nvSpPr>
        <p:spPr/>
        <p:txBody>
          <a:bodyPr/>
          <a:lstStyle>
            <a:lvl1pPr>
              <a:defRPr/>
            </a:lvl1pPr>
          </a:lstStyle>
          <a:p>
            <a:fld id="{B9452A18-5AB0-41EB-AE3A-54716D34880C}" type="slidenum">
              <a:rPr lang="en-US"/>
              <a:pPr/>
              <a:t>‹#›</a:t>
            </a:fld>
            <a:endParaRPr lang="en-US"/>
          </a:p>
        </p:txBody>
      </p:sp>
    </p:spTree>
    <p:extLst>
      <p:ext uri="{BB962C8B-B14F-4D97-AF65-F5344CB8AC3E}">
        <p14:creationId xmlns:p14="http://schemas.microsoft.com/office/powerpoint/2010/main" val="20070079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fld id="{78A88117-A6A3-4D90-BDE8-821504C615E1}" type="slidenum">
              <a:rPr lang="en-US"/>
              <a:pPr/>
              <a:t>‹#›</a:t>
            </a:fld>
            <a:endParaRPr lang="en-US"/>
          </a:p>
        </p:txBody>
      </p:sp>
    </p:spTree>
    <p:extLst>
      <p:ext uri="{BB962C8B-B14F-4D97-AF65-F5344CB8AC3E}">
        <p14:creationId xmlns:p14="http://schemas.microsoft.com/office/powerpoint/2010/main" val="262191665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fld id="{437F8623-8BBD-4D36-A131-68CDBD73FC25}" type="slidenum">
              <a:rPr lang="en-US"/>
              <a:pPr/>
              <a:t>‹#›</a:t>
            </a:fld>
            <a:endParaRPr lang="en-US"/>
          </a:p>
        </p:txBody>
      </p:sp>
    </p:spTree>
    <p:extLst>
      <p:ext uri="{BB962C8B-B14F-4D97-AF65-F5344CB8AC3E}">
        <p14:creationId xmlns:p14="http://schemas.microsoft.com/office/powerpoint/2010/main" val="112922782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fld id="{9314E48E-8247-4C7E-ACC0-D9D9E803BE96}" type="slidenum">
              <a:rPr lang="en-US"/>
              <a:pPr/>
              <a:t>‹#›</a:t>
            </a:fld>
            <a:endParaRPr lang="en-US"/>
          </a:p>
        </p:txBody>
      </p:sp>
    </p:spTree>
    <p:extLst>
      <p:ext uri="{BB962C8B-B14F-4D97-AF65-F5344CB8AC3E}">
        <p14:creationId xmlns:p14="http://schemas.microsoft.com/office/powerpoint/2010/main" val="2876738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fld id="{629A956E-2CE1-4ED7-B2F5-01CAC06F9C31}" type="slidenum">
              <a:rPr lang="en-US"/>
              <a:pPr/>
              <a:t>‹#›</a:t>
            </a:fld>
            <a:endParaRPr lang="en-US"/>
          </a:p>
        </p:txBody>
      </p:sp>
    </p:spTree>
    <p:extLst>
      <p:ext uri="{BB962C8B-B14F-4D97-AF65-F5344CB8AC3E}">
        <p14:creationId xmlns:p14="http://schemas.microsoft.com/office/powerpoint/2010/main" val="7999952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dt" sz="half" idx="10"/>
          </p:nvPr>
        </p:nvSpPr>
        <p:spPr>
          <a:ln/>
        </p:spPr>
        <p:txBody>
          <a:bodyPr/>
          <a:lstStyle>
            <a:lvl1pPr>
              <a:defRPr/>
            </a:lvl1pPr>
          </a:lstStyle>
          <a:p>
            <a:pPr>
              <a:defRPr/>
            </a:pPr>
            <a:endParaRPr lang="en-US"/>
          </a:p>
        </p:txBody>
      </p:sp>
      <p:sp>
        <p:nvSpPr>
          <p:cNvPr id="8" name="Rectangle 10"/>
          <p:cNvSpPr>
            <a:spLocks noGrp="1" noChangeArrowheads="1"/>
          </p:cNvSpPr>
          <p:nvPr>
            <p:ph type="ftr" sz="quarter" idx="11"/>
          </p:nvPr>
        </p:nvSpPr>
        <p:spPr>
          <a:ln/>
        </p:spPr>
        <p:txBody>
          <a:bodyPr/>
          <a:lstStyle>
            <a:lvl1pPr>
              <a:defRPr/>
            </a:lvl1pPr>
          </a:lstStyle>
          <a:p>
            <a:pPr>
              <a:defRPr/>
            </a:pPr>
            <a:endParaRPr lang="en-US"/>
          </a:p>
        </p:txBody>
      </p:sp>
      <p:sp>
        <p:nvSpPr>
          <p:cNvPr id="9" name="Rectangle 11"/>
          <p:cNvSpPr>
            <a:spLocks noGrp="1" noChangeArrowheads="1"/>
          </p:cNvSpPr>
          <p:nvPr>
            <p:ph type="sldNum" sz="quarter" idx="12"/>
          </p:nvPr>
        </p:nvSpPr>
        <p:spPr>
          <a:ln/>
        </p:spPr>
        <p:txBody>
          <a:bodyPr/>
          <a:lstStyle>
            <a:lvl1pPr>
              <a:defRPr/>
            </a:lvl1pPr>
          </a:lstStyle>
          <a:p>
            <a:fld id="{A16D2373-A08E-4CC5-A9CF-C00EA2185BB8}" type="slidenum">
              <a:rPr lang="en-US"/>
              <a:pPr/>
              <a:t>‹#›</a:t>
            </a:fld>
            <a:endParaRPr lang="en-US"/>
          </a:p>
        </p:txBody>
      </p:sp>
    </p:spTree>
    <p:extLst>
      <p:ext uri="{BB962C8B-B14F-4D97-AF65-F5344CB8AC3E}">
        <p14:creationId xmlns:p14="http://schemas.microsoft.com/office/powerpoint/2010/main" val="63967077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dt" sz="half" idx="10"/>
          </p:nvPr>
        </p:nvSpPr>
        <p:spPr>
          <a:ln/>
        </p:spPr>
        <p:txBody>
          <a:bodyPr/>
          <a:lstStyle>
            <a:lvl1pPr>
              <a:defRPr/>
            </a:lvl1pPr>
          </a:lstStyle>
          <a:p>
            <a:pPr>
              <a:defRPr/>
            </a:pPr>
            <a:endParaRPr lang="en-US"/>
          </a:p>
        </p:txBody>
      </p:sp>
      <p:sp>
        <p:nvSpPr>
          <p:cNvPr id="4" name="Rectangle 10"/>
          <p:cNvSpPr>
            <a:spLocks noGrp="1" noChangeArrowheads="1"/>
          </p:cNvSpPr>
          <p:nvPr>
            <p:ph type="ftr" sz="quarter" idx="11"/>
          </p:nvPr>
        </p:nvSpPr>
        <p:spPr>
          <a:ln/>
        </p:spPr>
        <p:txBody>
          <a:bodyPr/>
          <a:lstStyle>
            <a:lvl1pPr>
              <a:defRPr/>
            </a:lvl1pPr>
          </a:lstStyle>
          <a:p>
            <a:pPr>
              <a:defRPr/>
            </a:pPr>
            <a:endParaRPr lang="en-US"/>
          </a:p>
        </p:txBody>
      </p:sp>
      <p:sp>
        <p:nvSpPr>
          <p:cNvPr id="5" name="Rectangle 11"/>
          <p:cNvSpPr>
            <a:spLocks noGrp="1" noChangeArrowheads="1"/>
          </p:cNvSpPr>
          <p:nvPr>
            <p:ph type="sldNum" sz="quarter" idx="12"/>
          </p:nvPr>
        </p:nvSpPr>
        <p:spPr>
          <a:ln/>
        </p:spPr>
        <p:txBody>
          <a:bodyPr/>
          <a:lstStyle>
            <a:lvl1pPr>
              <a:defRPr/>
            </a:lvl1pPr>
          </a:lstStyle>
          <a:p>
            <a:fld id="{B56B40CF-E6CF-41C4-BA28-4EFB82A90511}" type="slidenum">
              <a:rPr lang="en-US"/>
              <a:pPr/>
              <a:t>‹#›</a:t>
            </a:fld>
            <a:endParaRPr lang="en-US"/>
          </a:p>
        </p:txBody>
      </p:sp>
    </p:spTree>
    <p:extLst>
      <p:ext uri="{BB962C8B-B14F-4D97-AF65-F5344CB8AC3E}">
        <p14:creationId xmlns:p14="http://schemas.microsoft.com/office/powerpoint/2010/main" val="256864753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en-US"/>
          </a:p>
        </p:txBody>
      </p:sp>
      <p:sp>
        <p:nvSpPr>
          <p:cNvPr id="3" name="Rectangle 10"/>
          <p:cNvSpPr>
            <a:spLocks noGrp="1" noChangeArrowheads="1"/>
          </p:cNvSpPr>
          <p:nvPr>
            <p:ph type="ftr" sz="quarter" idx="11"/>
          </p:nvPr>
        </p:nvSpPr>
        <p:spPr>
          <a:ln/>
        </p:spPr>
        <p:txBody>
          <a:bodyPr/>
          <a:lstStyle>
            <a:lvl1pPr>
              <a:defRPr/>
            </a:lvl1pPr>
          </a:lstStyle>
          <a:p>
            <a:pPr>
              <a:defRPr/>
            </a:pPr>
            <a:endParaRPr lang="en-US"/>
          </a:p>
        </p:txBody>
      </p:sp>
      <p:sp>
        <p:nvSpPr>
          <p:cNvPr id="4" name="Rectangle 11"/>
          <p:cNvSpPr>
            <a:spLocks noGrp="1" noChangeArrowheads="1"/>
          </p:cNvSpPr>
          <p:nvPr>
            <p:ph type="sldNum" sz="quarter" idx="12"/>
          </p:nvPr>
        </p:nvSpPr>
        <p:spPr>
          <a:ln/>
        </p:spPr>
        <p:txBody>
          <a:bodyPr/>
          <a:lstStyle>
            <a:lvl1pPr>
              <a:defRPr/>
            </a:lvl1pPr>
          </a:lstStyle>
          <a:p>
            <a:fld id="{83CAD1D0-815F-43E8-894F-B2BF6BE21A17}" type="slidenum">
              <a:rPr lang="en-US"/>
              <a:pPr/>
              <a:t>‹#›</a:t>
            </a:fld>
            <a:endParaRPr lang="en-US"/>
          </a:p>
        </p:txBody>
      </p:sp>
    </p:spTree>
    <p:extLst>
      <p:ext uri="{BB962C8B-B14F-4D97-AF65-F5344CB8AC3E}">
        <p14:creationId xmlns:p14="http://schemas.microsoft.com/office/powerpoint/2010/main" val="235325982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fld id="{B4E492AF-1653-4F18-B740-7A4F38D6D383}" type="slidenum">
              <a:rPr lang="en-US"/>
              <a:pPr/>
              <a:t>‹#›</a:t>
            </a:fld>
            <a:endParaRPr lang="en-US"/>
          </a:p>
        </p:txBody>
      </p:sp>
    </p:spTree>
    <p:extLst>
      <p:ext uri="{BB962C8B-B14F-4D97-AF65-F5344CB8AC3E}">
        <p14:creationId xmlns:p14="http://schemas.microsoft.com/office/powerpoint/2010/main" val="325975092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fld id="{73DAEA2B-E7A2-46B8-8748-347C6A5AA1A2}" type="slidenum">
              <a:rPr lang="en-US"/>
              <a:pPr/>
              <a:t>‹#›</a:t>
            </a:fld>
            <a:endParaRPr lang="en-US"/>
          </a:p>
        </p:txBody>
      </p:sp>
    </p:spTree>
    <p:extLst>
      <p:ext uri="{BB962C8B-B14F-4D97-AF65-F5344CB8AC3E}">
        <p14:creationId xmlns:p14="http://schemas.microsoft.com/office/powerpoint/2010/main" val="74759216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fld id="{3FC0DD0A-159A-44F4-ADDB-E3B4273669CA}" type="slidenum">
              <a:rPr lang="en-US"/>
              <a:pPr/>
              <a:t>‹#›</a:t>
            </a:fld>
            <a:endParaRPr lang="en-US"/>
          </a:p>
        </p:txBody>
      </p:sp>
    </p:spTree>
    <p:extLst>
      <p:ext uri="{BB962C8B-B14F-4D97-AF65-F5344CB8AC3E}">
        <p14:creationId xmlns:p14="http://schemas.microsoft.com/office/powerpoint/2010/main" val="72123704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62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62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fld id="{6A3422E3-C760-4F48-AE33-2FBB9D061508}" type="slidenum">
              <a:rPr lang="en-US"/>
              <a:pPr/>
              <a:t>‹#›</a:t>
            </a:fld>
            <a:endParaRPr lang="en-US"/>
          </a:p>
        </p:txBody>
      </p:sp>
    </p:spTree>
    <p:extLst>
      <p:ext uri="{BB962C8B-B14F-4D97-AF65-F5344CB8AC3E}">
        <p14:creationId xmlns:p14="http://schemas.microsoft.com/office/powerpoint/2010/main" val="198257502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805863" cy="6858000"/>
            <a:chOff x="0" y="0"/>
            <a:chExt cx="5547" cy="4320"/>
          </a:xfrm>
        </p:grpSpPr>
        <p:grpSp>
          <p:nvGrpSpPr>
            <p:cNvPr id="5" name="Group 3"/>
            <p:cNvGrpSpPr>
              <a:grpSpLocks/>
            </p:cNvGrpSpPr>
            <p:nvPr userDrawn="1"/>
          </p:nvGrpSpPr>
          <p:grpSpPr bwMode="auto">
            <a:xfrm rot="-215207">
              <a:off x="3692" y="233"/>
              <a:ext cx="1856" cy="3626"/>
              <a:chOff x="3010" y="777"/>
              <a:chExt cx="1856" cy="3626"/>
            </a:xfrm>
          </p:grpSpPr>
          <p:sp>
            <p:nvSpPr>
              <p:cNvPr id="39" name="Freeform 4"/>
              <p:cNvSpPr>
                <a:spLocks/>
              </p:cNvSpPr>
              <p:nvPr userDrawn="1"/>
            </p:nvSpPr>
            <p:spPr bwMode="ltGray">
              <a:xfrm rot="12185230" flipV="1">
                <a:off x="3533" y="776"/>
                <a:ext cx="1333" cy="1485"/>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w="9525">
                <a:noFill/>
                <a:round/>
                <a:headEnd/>
                <a:tailEnd/>
              </a:ln>
            </p:spPr>
            <p:txBody>
              <a:bodyPr/>
              <a:lstStyle/>
              <a:p>
                <a:pPr>
                  <a:defRPr/>
                </a:pPr>
                <a:endParaRPr lang="en-US">
                  <a:latin typeface="Arial" charset="0"/>
                </a:endParaRPr>
              </a:p>
            </p:txBody>
          </p:sp>
          <p:sp>
            <p:nvSpPr>
              <p:cNvPr id="40" name="Freeform 5"/>
              <p:cNvSpPr>
                <a:spLocks/>
              </p:cNvSpPr>
              <p:nvPr userDrawn="1"/>
            </p:nvSpPr>
            <p:spPr bwMode="ltGray">
              <a:xfrm rot="12185230" flipV="1">
                <a:off x="4028" y="1800"/>
                <a:ext cx="571" cy="531"/>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w="9525">
                <a:noFill/>
                <a:round/>
                <a:headEnd/>
                <a:tailEnd/>
              </a:ln>
            </p:spPr>
            <p:txBody>
              <a:bodyPr/>
              <a:lstStyle/>
              <a:p>
                <a:pPr>
                  <a:defRPr/>
                </a:pPr>
                <a:endParaRPr lang="en-US">
                  <a:latin typeface="Arial" charset="0"/>
                </a:endParaRPr>
              </a:p>
            </p:txBody>
          </p:sp>
          <p:sp>
            <p:nvSpPr>
              <p:cNvPr id="41" name="Freeform 6"/>
              <p:cNvSpPr>
                <a:spLocks/>
              </p:cNvSpPr>
              <p:nvPr userDrawn="1"/>
            </p:nvSpPr>
            <p:spPr bwMode="ltGray">
              <a:xfrm rot="12185230" flipV="1">
                <a:off x="3637" y="2165"/>
                <a:ext cx="277" cy="249"/>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w="9525">
                <a:noFill/>
                <a:round/>
                <a:headEnd/>
                <a:tailEnd/>
              </a:ln>
            </p:spPr>
            <p:txBody>
              <a:bodyPr/>
              <a:lstStyle/>
              <a:p>
                <a:pPr>
                  <a:defRPr/>
                </a:pPr>
                <a:endParaRPr lang="en-US">
                  <a:latin typeface="Arial" charset="0"/>
                </a:endParaRPr>
              </a:p>
            </p:txBody>
          </p:sp>
          <p:sp>
            <p:nvSpPr>
              <p:cNvPr id="42" name="Freeform 7"/>
              <p:cNvSpPr>
                <a:spLocks/>
              </p:cNvSpPr>
              <p:nvPr userDrawn="1"/>
            </p:nvSpPr>
            <p:spPr bwMode="ltGray">
              <a:xfrm rot="12185230" flipV="1">
                <a:off x="3977" y="975"/>
                <a:ext cx="245" cy="34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w="9525">
                <a:noFill/>
                <a:round/>
                <a:headEnd/>
                <a:tailEnd/>
              </a:ln>
            </p:spPr>
            <p:txBody>
              <a:bodyPr/>
              <a:lstStyle/>
              <a:p>
                <a:pPr>
                  <a:defRPr/>
                </a:pPr>
                <a:endParaRPr lang="en-US">
                  <a:latin typeface="Arial" charset="0"/>
                </a:endParaRPr>
              </a:p>
            </p:txBody>
          </p:sp>
          <p:sp>
            <p:nvSpPr>
              <p:cNvPr id="43" name="Freeform 8"/>
              <p:cNvSpPr>
                <a:spLocks/>
              </p:cNvSpPr>
              <p:nvPr userDrawn="1"/>
            </p:nvSpPr>
            <p:spPr bwMode="ltGray">
              <a:xfrm rot="12185230" flipV="1">
                <a:off x="3843" y="2207"/>
                <a:ext cx="103" cy="209"/>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w="9525">
                <a:noFill/>
                <a:round/>
                <a:headEnd/>
                <a:tailEnd/>
              </a:ln>
            </p:spPr>
            <p:txBody>
              <a:bodyPr/>
              <a:lstStyle/>
              <a:p>
                <a:pPr>
                  <a:defRPr/>
                </a:pPr>
                <a:endParaRPr lang="en-US">
                  <a:latin typeface="Arial" charset="0"/>
                </a:endParaRPr>
              </a:p>
            </p:txBody>
          </p:sp>
          <p:sp>
            <p:nvSpPr>
              <p:cNvPr id="44" name="Freeform 9"/>
              <p:cNvSpPr>
                <a:spLocks/>
              </p:cNvSpPr>
              <p:nvPr userDrawn="1"/>
            </p:nvSpPr>
            <p:spPr bwMode="ltGray">
              <a:xfrm rot="12185230" flipV="1">
                <a:off x="3893" y="1325"/>
                <a:ext cx="120" cy="90"/>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w="9525">
                <a:noFill/>
                <a:round/>
                <a:headEnd/>
                <a:tailEnd/>
              </a:ln>
            </p:spPr>
            <p:txBody>
              <a:bodyPr/>
              <a:lstStyle/>
              <a:p>
                <a:pPr>
                  <a:defRPr/>
                </a:pPr>
                <a:endParaRPr lang="en-US">
                  <a:latin typeface="Arial" charset="0"/>
                </a:endParaRPr>
              </a:p>
            </p:txBody>
          </p:sp>
          <p:sp>
            <p:nvSpPr>
              <p:cNvPr id="45" name="Freeform 10"/>
              <p:cNvSpPr>
                <a:spLocks/>
              </p:cNvSpPr>
              <p:nvPr userDrawn="1"/>
            </p:nvSpPr>
            <p:spPr bwMode="ltGray">
              <a:xfrm rot="12185230" flipV="1">
                <a:off x="3010" y="2344"/>
                <a:ext cx="330" cy="2059"/>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w="9525">
                <a:noFill/>
                <a:round/>
                <a:headEnd/>
                <a:tailEnd/>
              </a:ln>
            </p:spPr>
            <p:txBody>
              <a:bodyPr/>
              <a:lstStyle/>
              <a:p>
                <a:pPr>
                  <a:defRPr/>
                </a:pPr>
                <a:endParaRPr lang="en-US">
                  <a:latin typeface="Arial" charset="0"/>
                </a:endParaRPr>
              </a:p>
            </p:txBody>
          </p:sp>
        </p:grpSp>
        <p:sp>
          <p:nvSpPr>
            <p:cNvPr id="6" name="Freeform 11"/>
            <p:cNvSpPr>
              <a:spLocks/>
            </p:cNvSpPr>
            <p:nvPr userDrawn="1"/>
          </p:nvSpPr>
          <p:spPr bwMode="ltGray">
            <a:xfrm rot="373331" flipH="1">
              <a:off x="22" y="1957"/>
              <a:ext cx="323" cy="649"/>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w="9525">
              <a:noFill/>
              <a:round/>
              <a:headEnd/>
              <a:tailEnd/>
            </a:ln>
          </p:spPr>
          <p:txBody>
            <a:bodyPr/>
            <a:lstStyle/>
            <a:p>
              <a:pPr>
                <a:defRPr/>
              </a:pPr>
              <a:endParaRPr lang="en-US">
                <a:latin typeface="Arial" charset="0"/>
              </a:endParaRPr>
            </a:p>
          </p:txBody>
        </p:sp>
        <p:sp>
          <p:nvSpPr>
            <p:cNvPr id="7" name="Freeform 12"/>
            <p:cNvSpPr>
              <a:spLocks/>
            </p:cNvSpPr>
            <p:nvPr userDrawn="1"/>
          </p:nvSpPr>
          <p:spPr bwMode="ltGray">
            <a:xfrm>
              <a:off x="168" y="1260"/>
              <a:ext cx="1259" cy="1532"/>
            </a:xfrm>
            <a:custGeom>
              <a:avLst/>
              <a:gdLst/>
              <a:ahLst/>
              <a:cxnLst>
                <a:cxn ang="0">
                  <a:pos x="891" y="1532"/>
                </a:cxn>
                <a:cxn ang="0">
                  <a:pos x="954" y="1452"/>
                </a:cxn>
                <a:cxn ang="0">
                  <a:pos x="1032" y="1338"/>
                </a:cxn>
                <a:cxn ang="0">
                  <a:pos x="1115" y="1188"/>
                </a:cxn>
                <a:cxn ang="0">
                  <a:pos x="1194" y="1023"/>
                </a:cxn>
                <a:cxn ang="0">
                  <a:pos x="1244" y="841"/>
                </a:cxn>
                <a:cxn ang="0">
                  <a:pos x="1259" y="647"/>
                </a:cxn>
                <a:cxn ang="0">
                  <a:pos x="1230" y="463"/>
                </a:cxn>
                <a:cxn ang="0">
                  <a:pos x="1140" y="294"/>
                </a:cxn>
                <a:cxn ang="0">
                  <a:pos x="1043" y="190"/>
                </a:cxn>
                <a:cxn ang="0">
                  <a:pos x="961" y="109"/>
                </a:cxn>
                <a:cxn ang="0">
                  <a:pos x="894" y="65"/>
                </a:cxn>
                <a:cxn ang="0">
                  <a:pos x="786" y="18"/>
                </a:cxn>
                <a:cxn ang="0">
                  <a:pos x="642" y="0"/>
                </a:cxn>
                <a:cxn ang="0">
                  <a:pos x="440" y="23"/>
                </a:cxn>
                <a:cxn ang="0">
                  <a:pos x="366" y="44"/>
                </a:cxn>
                <a:cxn ang="0">
                  <a:pos x="292" y="58"/>
                </a:cxn>
                <a:cxn ang="0">
                  <a:pos x="229" y="79"/>
                </a:cxn>
                <a:cxn ang="0">
                  <a:pos x="178" y="103"/>
                </a:cxn>
                <a:cxn ang="0">
                  <a:pos x="127" y="127"/>
                </a:cxn>
                <a:cxn ang="0">
                  <a:pos x="82" y="158"/>
                </a:cxn>
                <a:cxn ang="0">
                  <a:pos x="41" y="197"/>
                </a:cxn>
                <a:cxn ang="0">
                  <a:pos x="0" y="243"/>
                </a:cxn>
                <a:cxn ang="0">
                  <a:pos x="76" y="215"/>
                </a:cxn>
                <a:cxn ang="0">
                  <a:pos x="144" y="194"/>
                </a:cxn>
                <a:cxn ang="0">
                  <a:pos x="212" y="179"/>
                </a:cxn>
                <a:cxn ang="0">
                  <a:pos x="280" y="164"/>
                </a:cxn>
                <a:cxn ang="0">
                  <a:pos x="336" y="149"/>
                </a:cxn>
                <a:cxn ang="0">
                  <a:pos x="397" y="149"/>
                </a:cxn>
                <a:cxn ang="0">
                  <a:pos x="458" y="141"/>
                </a:cxn>
                <a:cxn ang="0">
                  <a:pos x="511" y="146"/>
                </a:cxn>
                <a:cxn ang="0">
                  <a:pos x="565" y="152"/>
                </a:cxn>
                <a:cxn ang="0">
                  <a:pos x="618" y="166"/>
                </a:cxn>
                <a:cxn ang="0">
                  <a:pos x="669" y="186"/>
                </a:cxn>
                <a:cxn ang="0">
                  <a:pos x="715" y="205"/>
                </a:cxn>
                <a:cxn ang="0">
                  <a:pos x="760" y="239"/>
                </a:cxn>
                <a:cxn ang="0">
                  <a:pos x="811" y="267"/>
                </a:cxn>
                <a:cxn ang="0">
                  <a:pos x="855" y="307"/>
                </a:cxn>
                <a:cxn ang="0">
                  <a:pos x="899" y="348"/>
                </a:cxn>
                <a:cxn ang="0">
                  <a:pos x="971" y="464"/>
                </a:cxn>
                <a:cxn ang="0">
                  <a:pos x="1016" y="606"/>
                </a:cxn>
                <a:cxn ang="0">
                  <a:pos x="1027" y="774"/>
                </a:cxn>
                <a:cxn ang="0">
                  <a:pos x="1022" y="939"/>
                </a:cxn>
                <a:cxn ang="0">
                  <a:pos x="1002" y="1117"/>
                </a:cxn>
                <a:cxn ang="0">
                  <a:pos x="966" y="1279"/>
                </a:cxn>
                <a:cxn ang="0">
                  <a:pos x="933" y="1421"/>
                </a:cxn>
                <a:cxn ang="0">
                  <a:pos x="891" y="1532"/>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w="9525">
              <a:noFill/>
              <a:round/>
              <a:headEnd/>
              <a:tailEnd/>
            </a:ln>
          </p:spPr>
          <p:txBody>
            <a:bodyPr/>
            <a:lstStyle/>
            <a:p>
              <a:pPr>
                <a:defRPr/>
              </a:pPr>
              <a:endParaRPr lang="en-US">
                <a:latin typeface="Arial" charset="0"/>
              </a:endParaRPr>
            </a:p>
          </p:txBody>
        </p:sp>
        <p:sp>
          <p:nvSpPr>
            <p:cNvPr id="8" name="Freeform 13"/>
            <p:cNvSpPr>
              <a:spLocks/>
            </p:cNvSpPr>
            <p:nvPr userDrawn="1"/>
          </p:nvSpPr>
          <p:spPr bwMode="ltGray">
            <a:xfrm>
              <a:off x="0" y="2610"/>
              <a:ext cx="801" cy="459"/>
            </a:xfrm>
            <a:custGeom>
              <a:avLst/>
              <a:gdLst/>
              <a:ahLst/>
              <a:cxnLst>
                <a:cxn ang="0">
                  <a:pos x="0" y="0"/>
                </a:cxn>
                <a:cxn ang="0">
                  <a:pos x="37" y="69"/>
                </a:cxn>
                <a:cxn ang="0">
                  <a:pos x="68" y="132"/>
                </a:cxn>
                <a:cxn ang="0">
                  <a:pos x="110" y="188"/>
                </a:cxn>
                <a:cxn ang="0">
                  <a:pos x="149" y="229"/>
                </a:cxn>
                <a:cxn ang="0">
                  <a:pos x="192" y="278"/>
                </a:cxn>
                <a:cxn ang="0">
                  <a:pos x="250" y="314"/>
                </a:cxn>
                <a:cxn ang="0">
                  <a:pos x="308" y="336"/>
                </a:cxn>
                <a:cxn ang="0">
                  <a:pos x="365" y="365"/>
                </a:cxn>
                <a:cxn ang="0">
                  <a:pos x="430" y="381"/>
                </a:cxn>
                <a:cxn ang="0">
                  <a:pos x="501" y="390"/>
                </a:cxn>
                <a:cxn ang="0">
                  <a:pos x="573" y="392"/>
                </a:cxn>
                <a:cxn ang="0">
                  <a:pos x="646" y="381"/>
                </a:cxn>
                <a:cxn ang="0">
                  <a:pos x="726" y="362"/>
                </a:cxn>
                <a:cxn ang="0">
                  <a:pos x="801" y="335"/>
                </a:cxn>
                <a:cxn ang="0">
                  <a:pos x="731" y="377"/>
                </a:cxn>
                <a:cxn ang="0">
                  <a:pos x="662" y="404"/>
                </a:cxn>
                <a:cxn ang="0">
                  <a:pos x="594" y="432"/>
                </a:cxn>
                <a:cxn ang="0">
                  <a:pos x="532" y="445"/>
                </a:cxn>
                <a:cxn ang="0">
                  <a:pos x="471" y="459"/>
                </a:cxn>
                <a:cxn ang="0">
                  <a:pos x="411" y="458"/>
                </a:cxn>
                <a:cxn ang="0">
                  <a:pos x="350" y="458"/>
                </a:cxn>
                <a:cxn ang="0">
                  <a:pos x="291" y="450"/>
                </a:cxn>
                <a:cxn ang="0">
                  <a:pos x="244" y="436"/>
                </a:cxn>
                <a:cxn ang="0">
                  <a:pos x="192" y="415"/>
                </a:cxn>
                <a:cxn ang="0">
                  <a:pos x="145" y="394"/>
                </a:cxn>
                <a:cxn ang="0">
                  <a:pos x="100" y="373"/>
                </a:cxn>
                <a:cxn ang="0">
                  <a:pos x="60" y="347"/>
                </a:cxn>
                <a:cxn ang="0">
                  <a:pos x="0" y="294"/>
                </a:cxn>
                <a:cxn ang="0">
                  <a:pos x="0" y="0"/>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w="9525">
              <a:noFill/>
              <a:round/>
              <a:headEnd/>
              <a:tailEnd/>
            </a:ln>
          </p:spPr>
          <p:txBody>
            <a:bodyPr/>
            <a:lstStyle/>
            <a:p>
              <a:pPr>
                <a:defRPr/>
              </a:pPr>
              <a:endParaRPr lang="en-US">
                <a:latin typeface="Arial" charset="0"/>
              </a:endParaRPr>
            </a:p>
          </p:txBody>
        </p:sp>
        <p:sp>
          <p:nvSpPr>
            <p:cNvPr id="9" name="Freeform 14"/>
            <p:cNvSpPr>
              <a:spLocks/>
            </p:cNvSpPr>
            <p:nvPr userDrawn="1"/>
          </p:nvSpPr>
          <p:spPr bwMode="ltGray">
            <a:xfrm rot="373331" flipH="1">
              <a:off x="898" y="2855"/>
              <a:ext cx="354" cy="464"/>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w="9525">
              <a:noFill/>
              <a:round/>
              <a:headEnd/>
              <a:tailEnd/>
            </a:ln>
          </p:spPr>
          <p:txBody>
            <a:bodyPr/>
            <a:lstStyle/>
            <a:p>
              <a:pPr>
                <a:defRPr/>
              </a:pPr>
              <a:endParaRPr lang="en-US">
                <a:latin typeface="Arial" charset="0"/>
              </a:endParaRPr>
            </a:p>
          </p:txBody>
        </p:sp>
        <p:sp>
          <p:nvSpPr>
            <p:cNvPr id="10" name="Freeform 15"/>
            <p:cNvSpPr>
              <a:spLocks/>
            </p:cNvSpPr>
            <p:nvPr userDrawn="1"/>
          </p:nvSpPr>
          <p:spPr bwMode="ltGray">
            <a:xfrm rot="373331" flipH="1">
              <a:off x="799" y="2979"/>
              <a:ext cx="87" cy="274"/>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w="9525">
              <a:noFill/>
              <a:round/>
              <a:headEnd/>
              <a:tailEnd/>
            </a:ln>
          </p:spPr>
          <p:txBody>
            <a:bodyPr/>
            <a:lstStyle/>
            <a:p>
              <a:pPr>
                <a:defRPr/>
              </a:pPr>
              <a:endParaRPr lang="en-US">
                <a:latin typeface="Arial" charset="0"/>
              </a:endParaRPr>
            </a:p>
          </p:txBody>
        </p:sp>
        <p:sp>
          <p:nvSpPr>
            <p:cNvPr id="11" name="Freeform 16"/>
            <p:cNvSpPr>
              <a:spLocks/>
            </p:cNvSpPr>
            <p:nvPr userDrawn="1"/>
          </p:nvSpPr>
          <p:spPr bwMode="ltGray">
            <a:xfrm>
              <a:off x="1190" y="3273"/>
              <a:ext cx="1108" cy="1047"/>
            </a:xfrm>
            <a:custGeom>
              <a:avLst/>
              <a:gdLst/>
              <a:ahLst/>
              <a:cxnLst>
                <a:cxn ang="0">
                  <a:pos x="784" y="1047"/>
                </a:cxn>
                <a:cxn ang="0">
                  <a:pos x="692" y="1011"/>
                </a:cxn>
                <a:cxn ang="0">
                  <a:pos x="607" y="945"/>
                </a:cxn>
                <a:cxn ang="0">
                  <a:pos x="517" y="861"/>
                </a:cxn>
                <a:cxn ang="0">
                  <a:pos x="432" y="776"/>
                </a:cxn>
                <a:cxn ang="0">
                  <a:pos x="350" y="677"/>
                </a:cxn>
                <a:cxn ang="0">
                  <a:pos x="266" y="563"/>
                </a:cxn>
                <a:cxn ang="0">
                  <a:pos x="188" y="447"/>
                </a:cxn>
                <a:cxn ang="0">
                  <a:pos x="122" y="325"/>
                </a:cxn>
                <a:cxn ang="0">
                  <a:pos x="65" y="211"/>
                </a:cxn>
                <a:cxn ang="0">
                  <a:pos x="21" y="101"/>
                </a:cxn>
                <a:cxn ang="0">
                  <a:pos x="0" y="0"/>
                </a:cxn>
                <a:cxn ang="0">
                  <a:pos x="109" y="217"/>
                </a:cxn>
                <a:cxn ang="0">
                  <a:pos x="209" y="378"/>
                </a:cxn>
                <a:cxn ang="0">
                  <a:pos x="294" y="500"/>
                </a:cxn>
                <a:cxn ang="0">
                  <a:pos x="373" y="590"/>
                </a:cxn>
                <a:cxn ang="0">
                  <a:pos x="441" y="661"/>
                </a:cxn>
                <a:cxn ang="0">
                  <a:pos x="506" y="713"/>
                </a:cxn>
                <a:cxn ang="0">
                  <a:pos x="564" y="754"/>
                </a:cxn>
                <a:cxn ang="0">
                  <a:pos x="620" y="801"/>
                </a:cxn>
                <a:cxn ang="0">
                  <a:pos x="754" y="899"/>
                </a:cxn>
                <a:cxn ang="0">
                  <a:pos x="925" y="977"/>
                </a:cxn>
                <a:cxn ang="0">
                  <a:pos x="1108" y="1047"/>
                </a:cxn>
                <a:cxn ang="0">
                  <a:pos x="784" y="10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w="9525">
              <a:noFill/>
              <a:round/>
              <a:headEnd/>
              <a:tailEnd/>
            </a:ln>
          </p:spPr>
          <p:txBody>
            <a:bodyPr/>
            <a:lstStyle/>
            <a:p>
              <a:pPr>
                <a:defRPr/>
              </a:pPr>
              <a:endParaRPr lang="en-US">
                <a:latin typeface="Arial" charset="0"/>
              </a:endParaRPr>
            </a:p>
          </p:txBody>
        </p:sp>
        <p:grpSp>
          <p:nvGrpSpPr>
            <p:cNvPr id="12" name="Group 17"/>
            <p:cNvGrpSpPr>
              <a:grpSpLocks/>
            </p:cNvGrpSpPr>
            <p:nvPr userDrawn="1"/>
          </p:nvGrpSpPr>
          <p:grpSpPr bwMode="auto">
            <a:xfrm rot="3220060">
              <a:off x="2636" y="751"/>
              <a:ext cx="569" cy="636"/>
              <a:chOff x="1727" y="866"/>
              <a:chExt cx="129" cy="157"/>
            </a:xfrm>
          </p:grpSpPr>
          <p:sp>
            <p:nvSpPr>
              <p:cNvPr id="36" name="Freeform 18"/>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en-US">
                  <a:latin typeface="Arial" charset="0"/>
                </a:endParaRPr>
              </a:p>
            </p:txBody>
          </p:sp>
          <p:sp>
            <p:nvSpPr>
              <p:cNvPr id="37" name="Freeform 19"/>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en-US">
                  <a:latin typeface="Arial" charset="0"/>
                </a:endParaRPr>
              </a:p>
            </p:txBody>
          </p:sp>
          <p:sp>
            <p:nvSpPr>
              <p:cNvPr id="38" name="Freeform 20"/>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en-US">
                  <a:latin typeface="Arial" charset="0"/>
                </a:endParaRPr>
              </a:p>
            </p:txBody>
          </p:sp>
        </p:grpSp>
        <p:grpSp>
          <p:nvGrpSpPr>
            <p:cNvPr id="13" name="Group 21"/>
            <p:cNvGrpSpPr>
              <a:grpSpLocks/>
            </p:cNvGrpSpPr>
            <p:nvPr userDrawn="1"/>
          </p:nvGrpSpPr>
          <p:grpSpPr bwMode="auto">
            <a:xfrm rot="-6691250">
              <a:off x="3642" y="127"/>
              <a:ext cx="356" cy="608"/>
              <a:chOff x="1728" y="866"/>
              <a:chExt cx="129" cy="157"/>
            </a:xfrm>
          </p:grpSpPr>
          <p:sp>
            <p:nvSpPr>
              <p:cNvPr id="33" name="Freeform 22"/>
              <p:cNvSpPr>
                <a:spLocks/>
              </p:cNvSpPr>
              <p:nvPr userDrawn="1"/>
            </p:nvSpPr>
            <p:spPr bwMode="ltGray">
              <a:xfrm>
                <a:off x="1729"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en-US">
                  <a:latin typeface="Arial" charset="0"/>
                </a:endParaRPr>
              </a:p>
            </p:txBody>
          </p:sp>
          <p:sp>
            <p:nvSpPr>
              <p:cNvPr id="34" name="Freeform 23"/>
              <p:cNvSpPr>
                <a:spLocks/>
              </p:cNvSpPr>
              <p:nvPr userDrawn="1"/>
            </p:nvSpPr>
            <p:spPr bwMode="ltGray">
              <a:xfrm>
                <a:off x="1788"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en-US">
                  <a:latin typeface="Arial" charset="0"/>
                </a:endParaRPr>
              </a:p>
            </p:txBody>
          </p:sp>
          <p:sp>
            <p:nvSpPr>
              <p:cNvPr id="35" name="Freeform 24"/>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en-US">
                  <a:latin typeface="Arial" charset="0"/>
                </a:endParaRPr>
              </a:p>
            </p:txBody>
          </p:sp>
        </p:grpSp>
        <p:grpSp>
          <p:nvGrpSpPr>
            <p:cNvPr id="14" name="Group 25"/>
            <p:cNvGrpSpPr>
              <a:grpSpLocks/>
            </p:cNvGrpSpPr>
            <p:nvPr userDrawn="1"/>
          </p:nvGrpSpPr>
          <p:grpSpPr bwMode="auto">
            <a:xfrm rot="8524840">
              <a:off x="677" y="3308"/>
              <a:ext cx="500" cy="500"/>
              <a:chOff x="1727" y="867"/>
              <a:chExt cx="129" cy="156"/>
            </a:xfrm>
          </p:grpSpPr>
          <p:sp>
            <p:nvSpPr>
              <p:cNvPr id="30" name="Freeform 26"/>
              <p:cNvSpPr>
                <a:spLocks/>
              </p:cNvSpPr>
              <p:nvPr userDrawn="1"/>
            </p:nvSpPr>
            <p:spPr bwMode="ltGray">
              <a:xfrm>
                <a:off x="1727" y="868"/>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en-US">
                  <a:latin typeface="Arial" charset="0"/>
                </a:endParaRPr>
              </a:p>
            </p:txBody>
          </p:sp>
          <p:sp>
            <p:nvSpPr>
              <p:cNvPr id="31" name="Freeform 27"/>
              <p:cNvSpPr>
                <a:spLocks/>
              </p:cNvSpPr>
              <p:nvPr userDrawn="1"/>
            </p:nvSpPr>
            <p:spPr bwMode="ltGray">
              <a:xfrm>
                <a:off x="1786" y="896"/>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en-US">
                  <a:latin typeface="Arial" charset="0"/>
                </a:endParaRPr>
              </a:p>
            </p:txBody>
          </p:sp>
          <p:sp>
            <p:nvSpPr>
              <p:cNvPr id="32" name="Freeform 28"/>
              <p:cNvSpPr>
                <a:spLocks/>
              </p:cNvSpPr>
              <p:nvPr userDrawn="1"/>
            </p:nvSpPr>
            <p:spPr bwMode="ltGray">
              <a:xfrm>
                <a:off x="1772" y="999"/>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en-US">
                  <a:latin typeface="Arial" charset="0"/>
                </a:endParaRPr>
              </a:p>
            </p:txBody>
          </p:sp>
        </p:grpSp>
        <p:grpSp>
          <p:nvGrpSpPr>
            <p:cNvPr id="15" name="Group 29"/>
            <p:cNvGrpSpPr>
              <a:grpSpLocks/>
            </p:cNvGrpSpPr>
            <p:nvPr userDrawn="1"/>
          </p:nvGrpSpPr>
          <p:grpSpPr bwMode="auto">
            <a:xfrm rot="4106450" flipH="1">
              <a:off x="404" y="270"/>
              <a:ext cx="708" cy="891"/>
              <a:chOff x="1727" y="866"/>
              <a:chExt cx="129" cy="157"/>
            </a:xfrm>
          </p:grpSpPr>
          <p:sp>
            <p:nvSpPr>
              <p:cNvPr id="27" name="Freeform 30"/>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en-US">
                  <a:latin typeface="Arial" charset="0"/>
                </a:endParaRPr>
              </a:p>
            </p:txBody>
          </p:sp>
          <p:sp>
            <p:nvSpPr>
              <p:cNvPr id="28" name="Freeform 31"/>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en-US">
                  <a:latin typeface="Arial" charset="0"/>
                </a:endParaRPr>
              </a:p>
            </p:txBody>
          </p:sp>
          <p:sp>
            <p:nvSpPr>
              <p:cNvPr id="29" name="Freeform 32"/>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en-US">
                  <a:latin typeface="Arial" charset="0"/>
                </a:endParaRPr>
              </a:p>
            </p:txBody>
          </p:sp>
        </p:grpSp>
        <p:grpSp>
          <p:nvGrpSpPr>
            <p:cNvPr id="16" name="Group 33"/>
            <p:cNvGrpSpPr>
              <a:grpSpLocks/>
            </p:cNvGrpSpPr>
            <p:nvPr userDrawn="1"/>
          </p:nvGrpSpPr>
          <p:grpSpPr bwMode="auto">
            <a:xfrm rot="10015322" flipH="1">
              <a:off x="4616" y="2392"/>
              <a:ext cx="708" cy="891"/>
              <a:chOff x="1727" y="866"/>
              <a:chExt cx="129" cy="157"/>
            </a:xfrm>
          </p:grpSpPr>
          <p:sp>
            <p:nvSpPr>
              <p:cNvPr id="24" name="Freeform 34"/>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en-US">
                  <a:latin typeface="Arial" charset="0"/>
                </a:endParaRPr>
              </a:p>
            </p:txBody>
          </p:sp>
          <p:sp>
            <p:nvSpPr>
              <p:cNvPr id="25" name="Freeform 35"/>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en-US">
                  <a:latin typeface="Arial" charset="0"/>
                </a:endParaRPr>
              </a:p>
            </p:txBody>
          </p:sp>
          <p:sp>
            <p:nvSpPr>
              <p:cNvPr id="26" name="Freeform 36"/>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en-US">
                  <a:latin typeface="Arial" charset="0"/>
                </a:endParaRPr>
              </a:p>
            </p:txBody>
          </p:sp>
        </p:grpSp>
        <p:sp>
          <p:nvSpPr>
            <p:cNvPr id="17" name="Freeform 37"/>
            <p:cNvSpPr>
              <a:spLocks/>
            </p:cNvSpPr>
            <p:nvPr userDrawn="1"/>
          </p:nvSpPr>
          <p:spPr bwMode="ltGray">
            <a:xfrm>
              <a:off x="1217" y="2"/>
              <a:ext cx="862" cy="886"/>
            </a:xfrm>
            <a:custGeom>
              <a:avLst/>
              <a:gdLst/>
              <a:ahLst/>
              <a:cxnLst>
                <a:cxn ang="0">
                  <a:pos x="0" y="0"/>
                </a:cxn>
                <a:cxn ang="0">
                  <a:pos x="6" y="107"/>
                </a:cxn>
                <a:cxn ang="0">
                  <a:pos x="37" y="262"/>
                </a:cxn>
                <a:cxn ang="0">
                  <a:pos x="83" y="410"/>
                </a:cxn>
                <a:cxn ang="0">
                  <a:pos x="149" y="546"/>
                </a:cxn>
                <a:cxn ang="0">
                  <a:pos x="237" y="666"/>
                </a:cxn>
                <a:cxn ang="0">
                  <a:pos x="338" y="764"/>
                </a:cxn>
                <a:cxn ang="0">
                  <a:pos x="450" y="838"/>
                </a:cxn>
                <a:cxn ang="0">
                  <a:pos x="579" y="879"/>
                </a:cxn>
                <a:cxn ang="0">
                  <a:pos x="714" y="886"/>
                </a:cxn>
                <a:cxn ang="0">
                  <a:pos x="862" y="851"/>
                </a:cxn>
                <a:cxn ang="0">
                  <a:pos x="784" y="856"/>
                </a:cxn>
                <a:cxn ang="0">
                  <a:pos x="700" y="835"/>
                </a:cxn>
                <a:cxn ang="0">
                  <a:pos x="621" y="794"/>
                </a:cxn>
                <a:cxn ang="0">
                  <a:pos x="542" y="728"/>
                </a:cxn>
                <a:cxn ang="0">
                  <a:pos x="466" y="649"/>
                </a:cxn>
                <a:cxn ang="0">
                  <a:pos x="397" y="557"/>
                </a:cxn>
                <a:cxn ang="0">
                  <a:pos x="334" y="454"/>
                </a:cxn>
                <a:cxn ang="0">
                  <a:pos x="279" y="339"/>
                </a:cxn>
                <a:cxn ang="0">
                  <a:pos x="238" y="225"/>
                </a:cxn>
                <a:cxn ang="0">
                  <a:pos x="205" y="105"/>
                </a:cxn>
                <a:cxn ang="0">
                  <a:pos x="184" y="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w="9525">
              <a:noFill/>
              <a:round/>
              <a:headEnd/>
              <a:tailEnd/>
            </a:ln>
          </p:spPr>
          <p:txBody>
            <a:bodyPr/>
            <a:lstStyle/>
            <a:p>
              <a:pPr>
                <a:defRPr/>
              </a:pPr>
              <a:endParaRPr lang="en-US">
                <a:latin typeface="Arial" charset="0"/>
              </a:endParaRPr>
            </a:p>
          </p:txBody>
        </p:sp>
        <p:sp>
          <p:nvSpPr>
            <p:cNvPr id="18" name="Freeform 38"/>
            <p:cNvSpPr>
              <a:spLocks/>
            </p:cNvSpPr>
            <p:nvPr userDrawn="1"/>
          </p:nvSpPr>
          <p:spPr bwMode="ltGray">
            <a:xfrm rot="9832527" flipV="1">
              <a:off x="2158" y="102"/>
              <a:ext cx="681" cy="593"/>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pPr>
                <a:defRPr/>
              </a:pPr>
              <a:endParaRPr lang="en-US">
                <a:latin typeface="Arial" charset="0"/>
              </a:endParaRPr>
            </a:p>
          </p:txBody>
        </p:sp>
        <p:sp>
          <p:nvSpPr>
            <p:cNvPr id="19" name="Freeform 39"/>
            <p:cNvSpPr>
              <a:spLocks/>
            </p:cNvSpPr>
            <p:nvPr userDrawn="1"/>
          </p:nvSpPr>
          <p:spPr bwMode="ltGray">
            <a:xfrm rot="9832527" flipV="1">
              <a:off x="1997" y="858"/>
              <a:ext cx="330" cy="278"/>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pPr>
                <a:defRPr/>
              </a:pPr>
              <a:endParaRPr lang="en-US">
                <a:latin typeface="Arial" charset="0"/>
              </a:endParaRPr>
            </a:p>
          </p:txBody>
        </p:sp>
        <p:sp>
          <p:nvSpPr>
            <p:cNvPr id="20" name="Freeform 40"/>
            <p:cNvSpPr>
              <a:spLocks/>
            </p:cNvSpPr>
            <p:nvPr userDrawn="1"/>
          </p:nvSpPr>
          <p:spPr bwMode="ltGray">
            <a:xfrm rot="9832527" flipV="1">
              <a:off x="2224" y="808"/>
              <a:ext cx="123" cy="233"/>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pPr>
                <a:defRPr/>
              </a:pPr>
              <a:endParaRPr lang="en-US">
                <a:latin typeface="Arial" charset="0"/>
              </a:endParaRPr>
            </a:p>
          </p:txBody>
        </p:sp>
        <p:sp>
          <p:nvSpPr>
            <p:cNvPr id="21" name="Freeform 41"/>
            <p:cNvSpPr>
              <a:spLocks/>
            </p:cNvSpPr>
            <p:nvPr userDrawn="1"/>
          </p:nvSpPr>
          <p:spPr bwMode="ltGray">
            <a:xfrm>
              <a:off x="1603" y="0"/>
              <a:ext cx="124" cy="121"/>
            </a:xfrm>
            <a:custGeom>
              <a:avLst/>
              <a:gdLst/>
              <a:ahLst/>
              <a:cxnLst>
                <a:cxn ang="0">
                  <a:pos x="124" y="0"/>
                </a:cxn>
                <a:cxn ang="0">
                  <a:pos x="113" y="9"/>
                </a:cxn>
                <a:cxn ang="0">
                  <a:pos x="99" y="25"/>
                </a:cxn>
                <a:cxn ang="0">
                  <a:pos x="81" y="41"/>
                </a:cxn>
                <a:cxn ang="0">
                  <a:pos x="63" y="54"/>
                </a:cxn>
                <a:cxn ang="0">
                  <a:pos x="41" y="66"/>
                </a:cxn>
                <a:cxn ang="0">
                  <a:pos x="22" y="74"/>
                </a:cxn>
                <a:cxn ang="0">
                  <a:pos x="0" y="75"/>
                </a:cxn>
                <a:cxn ang="0">
                  <a:pos x="10" y="96"/>
                </a:cxn>
                <a:cxn ang="0">
                  <a:pos x="23" y="113"/>
                </a:cxn>
                <a:cxn ang="0">
                  <a:pos x="41" y="121"/>
                </a:cxn>
                <a:cxn ang="0">
                  <a:pos x="60" y="121"/>
                </a:cxn>
                <a:cxn ang="0">
                  <a:pos x="83" y="111"/>
                </a:cxn>
                <a:cxn ang="0">
                  <a:pos x="101" y="88"/>
                </a:cxn>
                <a:cxn ang="0">
                  <a:pos x="116" y="53"/>
                </a:cxn>
                <a:cxn ang="0">
                  <a:pos x="124" y="0"/>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w="9525">
              <a:noFill/>
              <a:round/>
              <a:headEnd/>
              <a:tailEnd/>
            </a:ln>
          </p:spPr>
          <p:txBody>
            <a:bodyPr/>
            <a:lstStyle/>
            <a:p>
              <a:pPr>
                <a:defRPr/>
              </a:pPr>
              <a:endParaRPr lang="en-US">
                <a:latin typeface="Arial" charset="0"/>
              </a:endParaRPr>
            </a:p>
          </p:txBody>
        </p:sp>
        <p:sp>
          <p:nvSpPr>
            <p:cNvPr id="22" name="Freeform 42"/>
            <p:cNvSpPr>
              <a:spLocks/>
            </p:cNvSpPr>
            <p:nvPr userDrawn="1"/>
          </p:nvSpPr>
          <p:spPr bwMode="ltGray">
            <a:xfrm rot="9832527" flipV="1">
              <a:off x="2173" y="1238"/>
              <a:ext cx="393" cy="2300"/>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w="9525">
              <a:noFill/>
              <a:round/>
              <a:headEnd/>
              <a:tailEnd/>
            </a:ln>
          </p:spPr>
          <p:txBody>
            <a:bodyPr/>
            <a:lstStyle/>
            <a:p>
              <a:pPr>
                <a:defRPr/>
              </a:pPr>
              <a:endParaRPr lang="en-US">
                <a:latin typeface="Arial" charset="0"/>
              </a:endParaRPr>
            </a:p>
          </p:txBody>
        </p:sp>
        <p:sp>
          <p:nvSpPr>
            <p:cNvPr id="23" name="Freeform 43"/>
            <p:cNvSpPr>
              <a:spLocks/>
            </p:cNvSpPr>
            <p:nvPr userDrawn="1"/>
          </p:nvSpPr>
          <p:spPr bwMode="ltGray">
            <a:xfrm>
              <a:off x="0" y="1848"/>
              <a:ext cx="36" cy="132"/>
            </a:xfrm>
            <a:custGeom>
              <a:avLst/>
              <a:gdLst/>
              <a:ahLst/>
              <a:cxnLst>
                <a:cxn ang="0">
                  <a:pos x="0" y="0"/>
                </a:cxn>
                <a:cxn ang="0">
                  <a:pos x="36" y="12"/>
                </a:cxn>
                <a:cxn ang="0">
                  <a:pos x="0" y="132"/>
                </a:cxn>
                <a:cxn ang="0">
                  <a:pos x="0" y="0"/>
                </a:cxn>
              </a:cxnLst>
              <a:rect l="0" t="0" r="r" b="b"/>
              <a:pathLst>
                <a:path w="36" h="132">
                  <a:moveTo>
                    <a:pt x="0" y="0"/>
                  </a:moveTo>
                  <a:lnTo>
                    <a:pt x="36" y="12"/>
                  </a:lnTo>
                  <a:lnTo>
                    <a:pt x="0" y="132"/>
                  </a:lnTo>
                  <a:lnTo>
                    <a:pt x="0" y="0"/>
                  </a:lnTo>
                  <a:close/>
                </a:path>
              </a:pathLst>
            </a:custGeom>
            <a:solidFill>
              <a:schemeClr val="folHlink"/>
            </a:solidFill>
            <a:ln w="9525">
              <a:noFill/>
              <a:round/>
              <a:headEnd/>
              <a:tailEnd/>
            </a:ln>
            <a:effectLst/>
          </p:spPr>
          <p:txBody>
            <a:bodyPr/>
            <a:lstStyle/>
            <a:p>
              <a:pPr>
                <a:defRPr/>
              </a:pPr>
              <a:endParaRPr lang="en-US">
                <a:latin typeface="Arial" charset="0"/>
              </a:endParaRPr>
            </a:p>
          </p:txBody>
        </p:sp>
      </p:grpSp>
      <p:sp>
        <p:nvSpPr>
          <p:cNvPr id="255023" name="Rectangle 47"/>
          <p:cNvSpPr>
            <a:spLocks noGrp="1" noChangeArrowheads="1"/>
          </p:cNvSpPr>
          <p:nvPr>
            <p:ph type="ctrTitle"/>
          </p:nvPr>
        </p:nvSpPr>
        <p:spPr>
          <a:xfrm>
            <a:off x="2455863" y="596900"/>
            <a:ext cx="6192837" cy="3581400"/>
          </a:xfrm>
        </p:spPr>
        <p:txBody>
          <a:bodyPr/>
          <a:lstStyle>
            <a:lvl1pPr>
              <a:defRPr sz="5200" b="1"/>
            </a:lvl1pPr>
          </a:lstStyle>
          <a:p>
            <a:r>
              <a:rPr lang="en-US"/>
              <a:t>Click to edit Master title style</a:t>
            </a:r>
          </a:p>
        </p:txBody>
      </p:sp>
      <p:sp>
        <p:nvSpPr>
          <p:cNvPr id="255024" name="Rectangle 48"/>
          <p:cNvSpPr>
            <a:spLocks noGrp="1" noChangeArrowheads="1"/>
          </p:cNvSpPr>
          <p:nvPr>
            <p:ph type="subTitle" idx="1"/>
          </p:nvPr>
        </p:nvSpPr>
        <p:spPr>
          <a:xfrm>
            <a:off x="2489200" y="4279900"/>
            <a:ext cx="6146800" cy="1485900"/>
          </a:xfrm>
        </p:spPr>
        <p:txBody>
          <a:bodyPr/>
          <a:lstStyle>
            <a:lvl1pPr marL="0" indent="0" algn="ctr">
              <a:buFontTx/>
              <a:buNone/>
              <a:defRPr b="1">
                <a:effectLst>
                  <a:outerShdw blurRad="38100" dist="38100" dir="2700000" algn="tl">
                    <a:srgbClr val="C0C0C0"/>
                  </a:outerShdw>
                </a:effectLst>
              </a:defRPr>
            </a:lvl1pPr>
          </a:lstStyle>
          <a:p>
            <a:r>
              <a:rPr lang="en-US"/>
              <a:t>Click to edit Master subtitle style</a:t>
            </a:r>
          </a:p>
        </p:txBody>
      </p:sp>
      <p:sp>
        <p:nvSpPr>
          <p:cNvPr id="46" name="Rectangle 44"/>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47" name="Rectangle 45"/>
          <p:cNvSpPr>
            <a:spLocks noGrp="1" noChangeArrowheads="1"/>
          </p:cNvSpPr>
          <p:nvPr>
            <p:ph type="ftr" sz="quarter" idx="11"/>
          </p:nvPr>
        </p:nvSpPr>
        <p:spPr/>
        <p:txBody>
          <a:bodyPr/>
          <a:lstStyle>
            <a:lvl1pPr>
              <a:defRPr/>
            </a:lvl1pPr>
          </a:lstStyle>
          <a:p>
            <a:pPr>
              <a:defRPr/>
            </a:pPr>
            <a:endParaRPr lang="en-US"/>
          </a:p>
        </p:txBody>
      </p:sp>
      <p:sp>
        <p:nvSpPr>
          <p:cNvPr id="48" name="Rectangle 46"/>
          <p:cNvSpPr>
            <a:spLocks noGrp="1" noChangeArrowheads="1"/>
          </p:cNvSpPr>
          <p:nvPr>
            <p:ph type="sldNum" sz="quarter" idx="12"/>
          </p:nvPr>
        </p:nvSpPr>
        <p:spPr/>
        <p:txBody>
          <a:bodyPr/>
          <a:lstStyle>
            <a:lvl1pPr>
              <a:defRPr/>
            </a:lvl1pPr>
          </a:lstStyle>
          <a:p>
            <a:fld id="{019B20CD-3053-4D8B-BE22-7BE3D1D1F576}" type="slidenum">
              <a:rPr lang="en-US"/>
              <a:pPr/>
              <a:t>‹#›</a:t>
            </a:fld>
            <a:endParaRPr lang="en-US"/>
          </a:p>
        </p:txBody>
      </p:sp>
    </p:spTree>
    <p:extLst>
      <p:ext uri="{BB962C8B-B14F-4D97-AF65-F5344CB8AC3E}">
        <p14:creationId xmlns:p14="http://schemas.microsoft.com/office/powerpoint/2010/main" val="94362104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p:cNvSpPr>
            <a:spLocks noGrp="1" noChangeArrowheads="1"/>
          </p:cNvSpPr>
          <p:nvPr>
            <p:ph type="dt" sz="half" idx="10"/>
          </p:nvPr>
        </p:nvSpPr>
        <p:spPr>
          <a:ln/>
        </p:spPr>
        <p:txBody>
          <a:bodyPr/>
          <a:lstStyle>
            <a:lvl1pPr>
              <a:defRPr/>
            </a:lvl1pPr>
          </a:lstStyle>
          <a:p>
            <a:pPr>
              <a:defRPr/>
            </a:pPr>
            <a:endParaRPr lang="en-US"/>
          </a:p>
        </p:txBody>
      </p:sp>
      <p:sp>
        <p:nvSpPr>
          <p:cNvPr id="5" name="Rectangle 48"/>
          <p:cNvSpPr>
            <a:spLocks noGrp="1" noChangeArrowheads="1"/>
          </p:cNvSpPr>
          <p:nvPr>
            <p:ph type="ftr" sz="quarter" idx="11"/>
          </p:nvPr>
        </p:nvSpPr>
        <p:spPr>
          <a:ln/>
        </p:spPr>
        <p:txBody>
          <a:bodyPr/>
          <a:lstStyle>
            <a:lvl1pPr>
              <a:defRPr/>
            </a:lvl1pPr>
          </a:lstStyle>
          <a:p>
            <a:pPr>
              <a:defRPr/>
            </a:pPr>
            <a:endParaRPr lang="en-US"/>
          </a:p>
        </p:txBody>
      </p:sp>
      <p:sp>
        <p:nvSpPr>
          <p:cNvPr id="6" name="Rectangle 49"/>
          <p:cNvSpPr>
            <a:spLocks noGrp="1" noChangeArrowheads="1"/>
          </p:cNvSpPr>
          <p:nvPr>
            <p:ph type="sldNum" sz="quarter" idx="12"/>
          </p:nvPr>
        </p:nvSpPr>
        <p:spPr>
          <a:ln/>
        </p:spPr>
        <p:txBody>
          <a:bodyPr/>
          <a:lstStyle>
            <a:lvl1pPr>
              <a:defRPr/>
            </a:lvl1pPr>
          </a:lstStyle>
          <a:p>
            <a:fld id="{D718EBC9-3767-40D9-9C03-7843A4BF49A2}" type="slidenum">
              <a:rPr lang="en-US"/>
              <a:pPr/>
              <a:t>‹#›</a:t>
            </a:fld>
            <a:endParaRPr lang="en-US"/>
          </a:p>
        </p:txBody>
      </p:sp>
    </p:spTree>
    <p:extLst>
      <p:ext uri="{BB962C8B-B14F-4D97-AF65-F5344CB8AC3E}">
        <p14:creationId xmlns:p14="http://schemas.microsoft.com/office/powerpoint/2010/main" val="231094003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7"/>
          <p:cNvSpPr>
            <a:spLocks noGrp="1" noChangeArrowheads="1"/>
          </p:cNvSpPr>
          <p:nvPr>
            <p:ph type="dt" sz="half" idx="10"/>
          </p:nvPr>
        </p:nvSpPr>
        <p:spPr>
          <a:ln/>
        </p:spPr>
        <p:txBody>
          <a:bodyPr/>
          <a:lstStyle>
            <a:lvl1pPr>
              <a:defRPr/>
            </a:lvl1pPr>
          </a:lstStyle>
          <a:p>
            <a:pPr>
              <a:defRPr/>
            </a:pPr>
            <a:endParaRPr lang="en-US"/>
          </a:p>
        </p:txBody>
      </p:sp>
      <p:sp>
        <p:nvSpPr>
          <p:cNvPr id="5" name="Rectangle 48"/>
          <p:cNvSpPr>
            <a:spLocks noGrp="1" noChangeArrowheads="1"/>
          </p:cNvSpPr>
          <p:nvPr>
            <p:ph type="ftr" sz="quarter" idx="11"/>
          </p:nvPr>
        </p:nvSpPr>
        <p:spPr>
          <a:ln/>
        </p:spPr>
        <p:txBody>
          <a:bodyPr/>
          <a:lstStyle>
            <a:lvl1pPr>
              <a:defRPr/>
            </a:lvl1pPr>
          </a:lstStyle>
          <a:p>
            <a:pPr>
              <a:defRPr/>
            </a:pPr>
            <a:endParaRPr lang="en-US"/>
          </a:p>
        </p:txBody>
      </p:sp>
      <p:sp>
        <p:nvSpPr>
          <p:cNvPr id="6" name="Rectangle 49"/>
          <p:cNvSpPr>
            <a:spLocks noGrp="1" noChangeArrowheads="1"/>
          </p:cNvSpPr>
          <p:nvPr>
            <p:ph type="sldNum" sz="quarter" idx="12"/>
          </p:nvPr>
        </p:nvSpPr>
        <p:spPr>
          <a:ln/>
        </p:spPr>
        <p:txBody>
          <a:bodyPr/>
          <a:lstStyle>
            <a:lvl1pPr>
              <a:defRPr/>
            </a:lvl1pPr>
          </a:lstStyle>
          <a:p>
            <a:fld id="{49128296-B7FD-4207-9CBE-35D072CDD09B}" type="slidenum">
              <a:rPr lang="en-US"/>
              <a:pPr/>
              <a:t>‹#›</a:t>
            </a:fld>
            <a:endParaRPr lang="en-US"/>
          </a:p>
        </p:txBody>
      </p:sp>
    </p:spTree>
    <p:extLst>
      <p:ext uri="{BB962C8B-B14F-4D97-AF65-F5344CB8AC3E}">
        <p14:creationId xmlns:p14="http://schemas.microsoft.com/office/powerpoint/2010/main" val="2603241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fld id="{DD7CC8C0-5C3A-46B0-A8A3-23AD9DC73A7D}" type="slidenum">
              <a:rPr lang="en-US"/>
              <a:pPr/>
              <a:t>‹#›</a:t>
            </a:fld>
            <a:endParaRPr lang="en-US"/>
          </a:p>
        </p:txBody>
      </p:sp>
    </p:spTree>
    <p:extLst>
      <p:ext uri="{BB962C8B-B14F-4D97-AF65-F5344CB8AC3E}">
        <p14:creationId xmlns:p14="http://schemas.microsoft.com/office/powerpoint/2010/main" val="236575241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7"/>
          <p:cNvSpPr>
            <a:spLocks noGrp="1" noChangeArrowheads="1"/>
          </p:cNvSpPr>
          <p:nvPr>
            <p:ph type="dt" sz="half" idx="10"/>
          </p:nvPr>
        </p:nvSpPr>
        <p:spPr>
          <a:ln/>
        </p:spPr>
        <p:txBody>
          <a:bodyPr/>
          <a:lstStyle>
            <a:lvl1pPr>
              <a:defRPr/>
            </a:lvl1pPr>
          </a:lstStyle>
          <a:p>
            <a:pPr>
              <a:defRPr/>
            </a:pPr>
            <a:endParaRPr lang="en-US"/>
          </a:p>
        </p:txBody>
      </p:sp>
      <p:sp>
        <p:nvSpPr>
          <p:cNvPr id="6" name="Rectangle 48"/>
          <p:cNvSpPr>
            <a:spLocks noGrp="1" noChangeArrowheads="1"/>
          </p:cNvSpPr>
          <p:nvPr>
            <p:ph type="ftr" sz="quarter" idx="11"/>
          </p:nvPr>
        </p:nvSpPr>
        <p:spPr>
          <a:ln/>
        </p:spPr>
        <p:txBody>
          <a:bodyPr/>
          <a:lstStyle>
            <a:lvl1pPr>
              <a:defRPr/>
            </a:lvl1pPr>
          </a:lstStyle>
          <a:p>
            <a:pPr>
              <a:defRPr/>
            </a:pPr>
            <a:endParaRPr lang="en-US"/>
          </a:p>
        </p:txBody>
      </p:sp>
      <p:sp>
        <p:nvSpPr>
          <p:cNvPr id="7" name="Rectangle 49"/>
          <p:cNvSpPr>
            <a:spLocks noGrp="1" noChangeArrowheads="1"/>
          </p:cNvSpPr>
          <p:nvPr>
            <p:ph type="sldNum" sz="quarter" idx="12"/>
          </p:nvPr>
        </p:nvSpPr>
        <p:spPr>
          <a:ln/>
        </p:spPr>
        <p:txBody>
          <a:bodyPr/>
          <a:lstStyle>
            <a:lvl1pPr>
              <a:defRPr/>
            </a:lvl1pPr>
          </a:lstStyle>
          <a:p>
            <a:fld id="{BFC1D44C-CC83-4826-B01B-0FF11281D2F8}" type="slidenum">
              <a:rPr lang="en-US"/>
              <a:pPr/>
              <a:t>‹#›</a:t>
            </a:fld>
            <a:endParaRPr lang="en-US"/>
          </a:p>
        </p:txBody>
      </p:sp>
    </p:spTree>
    <p:extLst>
      <p:ext uri="{BB962C8B-B14F-4D97-AF65-F5344CB8AC3E}">
        <p14:creationId xmlns:p14="http://schemas.microsoft.com/office/powerpoint/2010/main" val="324858367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7"/>
          <p:cNvSpPr>
            <a:spLocks noGrp="1" noChangeArrowheads="1"/>
          </p:cNvSpPr>
          <p:nvPr>
            <p:ph type="dt" sz="half" idx="10"/>
          </p:nvPr>
        </p:nvSpPr>
        <p:spPr>
          <a:ln/>
        </p:spPr>
        <p:txBody>
          <a:bodyPr/>
          <a:lstStyle>
            <a:lvl1pPr>
              <a:defRPr/>
            </a:lvl1pPr>
          </a:lstStyle>
          <a:p>
            <a:pPr>
              <a:defRPr/>
            </a:pPr>
            <a:endParaRPr lang="en-US"/>
          </a:p>
        </p:txBody>
      </p:sp>
      <p:sp>
        <p:nvSpPr>
          <p:cNvPr id="8" name="Rectangle 48"/>
          <p:cNvSpPr>
            <a:spLocks noGrp="1" noChangeArrowheads="1"/>
          </p:cNvSpPr>
          <p:nvPr>
            <p:ph type="ftr" sz="quarter" idx="11"/>
          </p:nvPr>
        </p:nvSpPr>
        <p:spPr>
          <a:ln/>
        </p:spPr>
        <p:txBody>
          <a:bodyPr/>
          <a:lstStyle>
            <a:lvl1pPr>
              <a:defRPr/>
            </a:lvl1pPr>
          </a:lstStyle>
          <a:p>
            <a:pPr>
              <a:defRPr/>
            </a:pPr>
            <a:endParaRPr lang="en-US"/>
          </a:p>
        </p:txBody>
      </p:sp>
      <p:sp>
        <p:nvSpPr>
          <p:cNvPr id="9" name="Rectangle 49"/>
          <p:cNvSpPr>
            <a:spLocks noGrp="1" noChangeArrowheads="1"/>
          </p:cNvSpPr>
          <p:nvPr>
            <p:ph type="sldNum" sz="quarter" idx="12"/>
          </p:nvPr>
        </p:nvSpPr>
        <p:spPr>
          <a:ln/>
        </p:spPr>
        <p:txBody>
          <a:bodyPr/>
          <a:lstStyle>
            <a:lvl1pPr>
              <a:defRPr/>
            </a:lvl1pPr>
          </a:lstStyle>
          <a:p>
            <a:fld id="{2602179F-FBE2-41D7-B63D-5367A7429CFC}" type="slidenum">
              <a:rPr lang="en-US"/>
              <a:pPr/>
              <a:t>‹#›</a:t>
            </a:fld>
            <a:endParaRPr lang="en-US"/>
          </a:p>
        </p:txBody>
      </p:sp>
    </p:spTree>
    <p:extLst>
      <p:ext uri="{BB962C8B-B14F-4D97-AF65-F5344CB8AC3E}">
        <p14:creationId xmlns:p14="http://schemas.microsoft.com/office/powerpoint/2010/main" val="169008228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7"/>
          <p:cNvSpPr>
            <a:spLocks noGrp="1" noChangeArrowheads="1"/>
          </p:cNvSpPr>
          <p:nvPr>
            <p:ph type="dt" sz="half" idx="10"/>
          </p:nvPr>
        </p:nvSpPr>
        <p:spPr>
          <a:ln/>
        </p:spPr>
        <p:txBody>
          <a:bodyPr/>
          <a:lstStyle>
            <a:lvl1pPr>
              <a:defRPr/>
            </a:lvl1pPr>
          </a:lstStyle>
          <a:p>
            <a:pPr>
              <a:defRPr/>
            </a:pPr>
            <a:endParaRPr lang="en-US"/>
          </a:p>
        </p:txBody>
      </p:sp>
      <p:sp>
        <p:nvSpPr>
          <p:cNvPr id="4" name="Rectangle 48"/>
          <p:cNvSpPr>
            <a:spLocks noGrp="1" noChangeArrowheads="1"/>
          </p:cNvSpPr>
          <p:nvPr>
            <p:ph type="ftr" sz="quarter" idx="11"/>
          </p:nvPr>
        </p:nvSpPr>
        <p:spPr>
          <a:ln/>
        </p:spPr>
        <p:txBody>
          <a:bodyPr/>
          <a:lstStyle>
            <a:lvl1pPr>
              <a:defRPr/>
            </a:lvl1pPr>
          </a:lstStyle>
          <a:p>
            <a:pPr>
              <a:defRPr/>
            </a:pPr>
            <a:endParaRPr lang="en-US"/>
          </a:p>
        </p:txBody>
      </p:sp>
      <p:sp>
        <p:nvSpPr>
          <p:cNvPr id="5" name="Rectangle 49"/>
          <p:cNvSpPr>
            <a:spLocks noGrp="1" noChangeArrowheads="1"/>
          </p:cNvSpPr>
          <p:nvPr>
            <p:ph type="sldNum" sz="quarter" idx="12"/>
          </p:nvPr>
        </p:nvSpPr>
        <p:spPr>
          <a:ln/>
        </p:spPr>
        <p:txBody>
          <a:bodyPr/>
          <a:lstStyle>
            <a:lvl1pPr>
              <a:defRPr/>
            </a:lvl1pPr>
          </a:lstStyle>
          <a:p>
            <a:fld id="{0FD214E0-1795-49C3-9436-884BA6115362}" type="slidenum">
              <a:rPr lang="en-US"/>
              <a:pPr/>
              <a:t>‹#›</a:t>
            </a:fld>
            <a:endParaRPr lang="en-US"/>
          </a:p>
        </p:txBody>
      </p:sp>
    </p:spTree>
    <p:extLst>
      <p:ext uri="{BB962C8B-B14F-4D97-AF65-F5344CB8AC3E}">
        <p14:creationId xmlns:p14="http://schemas.microsoft.com/office/powerpoint/2010/main" val="156464444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7"/>
          <p:cNvSpPr>
            <a:spLocks noGrp="1" noChangeArrowheads="1"/>
          </p:cNvSpPr>
          <p:nvPr>
            <p:ph type="dt" sz="half" idx="10"/>
          </p:nvPr>
        </p:nvSpPr>
        <p:spPr>
          <a:ln/>
        </p:spPr>
        <p:txBody>
          <a:bodyPr/>
          <a:lstStyle>
            <a:lvl1pPr>
              <a:defRPr/>
            </a:lvl1pPr>
          </a:lstStyle>
          <a:p>
            <a:pPr>
              <a:defRPr/>
            </a:pPr>
            <a:endParaRPr lang="en-US"/>
          </a:p>
        </p:txBody>
      </p:sp>
      <p:sp>
        <p:nvSpPr>
          <p:cNvPr id="3" name="Rectangle 48"/>
          <p:cNvSpPr>
            <a:spLocks noGrp="1" noChangeArrowheads="1"/>
          </p:cNvSpPr>
          <p:nvPr>
            <p:ph type="ftr" sz="quarter" idx="11"/>
          </p:nvPr>
        </p:nvSpPr>
        <p:spPr>
          <a:ln/>
        </p:spPr>
        <p:txBody>
          <a:bodyPr/>
          <a:lstStyle>
            <a:lvl1pPr>
              <a:defRPr/>
            </a:lvl1pPr>
          </a:lstStyle>
          <a:p>
            <a:pPr>
              <a:defRPr/>
            </a:pPr>
            <a:endParaRPr lang="en-US"/>
          </a:p>
        </p:txBody>
      </p:sp>
      <p:sp>
        <p:nvSpPr>
          <p:cNvPr id="4" name="Rectangle 49"/>
          <p:cNvSpPr>
            <a:spLocks noGrp="1" noChangeArrowheads="1"/>
          </p:cNvSpPr>
          <p:nvPr>
            <p:ph type="sldNum" sz="quarter" idx="12"/>
          </p:nvPr>
        </p:nvSpPr>
        <p:spPr>
          <a:ln/>
        </p:spPr>
        <p:txBody>
          <a:bodyPr/>
          <a:lstStyle>
            <a:lvl1pPr>
              <a:defRPr/>
            </a:lvl1pPr>
          </a:lstStyle>
          <a:p>
            <a:fld id="{97F8A76F-736A-4E48-92C8-BDD495D7FD92}" type="slidenum">
              <a:rPr lang="en-US"/>
              <a:pPr/>
              <a:t>‹#›</a:t>
            </a:fld>
            <a:endParaRPr lang="en-US"/>
          </a:p>
        </p:txBody>
      </p:sp>
    </p:spTree>
    <p:extLst>
      <p:ext uri="{BB962C8B-B14F-4D97-AF65-F5344CB8AC3E}">
        <p14:creationId xmlns:p14="http://schemas.microsoft.com/office/powerpoint/2010/main" val="213486461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7"/>
          <p:cNvSpPr>
            <a:spLocks noGrp="1" noChangeArrowheads="1"/>
          </p:cNvSpPr>
          <p:nvPr>
            <p:ph type="dt" sz="half" idx="10"/>
          </p:nvPr>
        </p:nvSpPr>
        <p:spPr>
          <a:ln/>
        </p:spPr>
        <p:txBody>
          <a:bodyPr/>
          <a:lstStyle>
            <a:lvl1pPr>
              <a:defRPr/>
            </a:lvl1pPr>
          </a:lstStyle>
          <a:p>
            <a:pPr>
              <a:defRPr/>
            </a:pPr>
            <a:endParaRPr lang="en-US"/>
          </a:p>
        </p:txBody>
      </p:sp>
      <p:sp>
        <p:nvSpPr>
          <p:cNvPr id="6" name="Rectangle 48"/>
          <p:cNvSpPr>
            <a:spLocks noGrp="1" noChangeArrowheads="1"/>
          </p:cNvSpPr>
          <p:nvPr>
            <p:ph type="ftr" sz="quarter" idx="11"/>
          </p:nvPr>
        </p:nvSpPr>
        <p:spPr>
          <a:ln/>
        </p:spPr>
        <p:txBody>
          <a:bodyPr/>
          <a:lstStyle>
            <a:lvl1pPr>
              <a:defRPr/>
            </a:lvl1pPr>
          </a:lstStyle>
          <a:p>
            <a:pPr>
              <a:defRPr/>
            </a:pPr>
            <a:endParaRPr lang="en-US"/>
          </a:p>
        </p:txBody>
      </p:sp>
      <p:sp>
        <p:nvSpPr>
          <p:cNvPr id="7" name="Rectangle 49"/>
          <p:cNvSpPr>
            <a:spLocks noGrp="1" noChangeArrowheads="1"/>
          </p:cNvSpPr>
          <p:nvPr>
            <p:ph type="sldNum" sz="quarter" idx="12"/>
          </p:nvPr>
        </p:nvSpPr>
        <p:spPr>
          <a:ln/>
        </p:spPr>
        <p:txBody>
          <a:bodyPr/>
          <a:lstStyle>
            <a:lvl1pPr>
              <a:defRPr/>
            </a:lvl1pPr>
          </a:lstStyle>
          <a:p>
            <a:fld id="{B923878D-4820-436A-A2D2-D73C3967DD2D}" type="slidenum">
              <a:rPr lang="en-US"/>
              <a:pPr/>
              <a:t>‹#›</a:t>
            </a:fld>
            <a:endParaRPr lang="en-US"/>
          </a:p>
        </p:txBody>
      </p:sp>
    </p:spTree>
    <p:extLst>
      <p:ext uri="{BB962C8B-B14F-4D97-AF65-F5344CB8AC3E}">
        <p14:creationId xmlns:p14="http://schemas.microsoft.com/office/powerpoint/2010/main" val="368235602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7"/>
          <p:cNvSpPr>
            <a:spLocks noGrp="1" noChangeArrowheads="1"/>
          </p:cNvSpPr>
          <p:nvPr>
            <p:ph type="dt" sz="half" idx="10"/>
          </p:nvPr>
        </p:nvSpPr>
        <p:spPr>
          <a:ln/>
        </p:spPr>
        <p:txBody>
          <a:bodyPr/>
          <a:lstStyle>
            <a:lvl1pPr>
              <a:defRPr/>
            </a:lvl1pPr>
          </a:lstStyle>
          <a:p>
            <a:pPr>
              <a:defRPr/>
            </a:pPr>
            <a:endParaRPr lang="en-US"/>
          </a:p>
        </p:txBody>
      </p:sp>
      <p:sp>
        <p:nvSpPr>
          <p:cNvPr id="6" name="Rectangle 48"/>
          <p:cNvSpPr>
            <a:spLocks noGrp="1" noChangeArrowheads="1"/>
          </p:cNvSpPr>
          <p:nvPr>
            <p:ph type="ftr" sz="quarter" idx="11"/>
          </p:nvPr>
        </p:nvSpPr>
        <p:spPr>
          <a:ln/>
        </p:spPr>
        <p:txBody>
          <a:bodyPr/>
          <a:lstStyle>
            <a:lvl1pPr>
              <a:defRPr/>
            </a:lvl1pPr>
          </a:lstStyle>
          <a:p>
            <a:pPr>
              <a:defRPr/>
            </a:pPr>
            <a:endParaRPr lang="en-US"/>
          </a:p>
        </p:txBody>
      </p:sp>
      <p:sp>
        <p:nvSpPr>
          <p:cNvPr id="7" name="Rectangle 49"/>
          <p:cNvSpPr>
            <a:spLocks noGrp="1" noChangeArrowheads="1"/>
          </p:cNvSpPr>
          <p:nvPr>
            <p:ph type="sldNum" sz="quarter" idx="12"/>
          </p:nvPr>
        </p:nvSpPr>
        <p:spPr>
          <a:ln/>
        </p:spPr>
        <p:txBody>
          <a:bodyPr/>
          <a:lstStyle>
            <a:lvl1pPr>
              <a:defRPr/>
            </a:lvl1pPr>
          </a:lstStyle>
          <a:p>
            <a:fld id="{FD3316F4-3EA8-4BE1-A214-216BCF26E857}" type="slidenum">
              <a:rPr lang="en-US"/>
              <a:pPr/>
              <a:t>‹#›</a:t>
            </a:fld>
            <a:endParaRPr lang="en-US"/>
          </a:p>
        </p:txBody>
      </p:sp>
    </p:spTree>
    <p:extLst>
      <p:ext uri="{BB962C8B-B14F-4D97-AF65-F5344CB8AC3E}">
        <p14:creationId xmlns:p14="http://schemas.microsoft.com/office/powerpoint/2010/main" val="60978492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p:cNvSpPr>
            <a:spLocks noGrp="1" noChangeArrowheads="1"/>
          </p:cNvSpPr>
          <p:nvPr>
            <p:ph type="dt" sz="half" idx="10"/>
          </p:nvPr>
        </p:nvSpPr>
        <p:spPr>
          <a:ln/>
        </p:spPr>
        <p:txBody>
          <a:bodyPr/>
          <a:lstStyle>
            <a:lvl1pPr>
              <a:defRPr/>
            </a:lvl1pPr>
          </a:lstStyle>
          <a:p>
            <a:pPr>
              <a:defRPr/>
            </a:pPr>
            <a:endParaRPr lang="en-US"/>
          </a:p>
        </p:txBody>
      </p:sp>
      <p:sp>
        <p:nvSpPr>
          <p:cNvPr id="5" name="Rectangle 48"/>
          <p:cNvSpPr>
            <a:spLocks noGrp="1" noChangeArrowheads="1"/>
          </p:cNvSpPr>
          <p:nvPr>
            <p:ph type="ftr" sz="quarter" idx="11"/>
          </p:nvPr>
        </p:nvSpPr>
        <p:spPr>
          <a:ln/>
        </p:spPr>
        <p:txBody>
          <a:bodyPr/>
          <a:lstStyle>
            <a:lvl1pPr>
              <a:defRPr/>
            </a:lvl1pPr>
          </a:lstStyle>
          <a:p>
            <a:pPr>
              <a:defRPr/>
            </a:pPr>
            <a:endParaRPr lang="en-US"/>
          </a:p>
        </p:txBody>
      </p:sp>
      <p:sp>
        <p:nvSpPr>
          <p:cNvPr id="6" name="Rectangle 49"/>
          <p:cNvSpPr>
            <a:spLocks noGrp="1" noChangeArrowheads="1"/>
          </p:cNvSpPr>
          <p:nvPr>
            <p:ph type="sldNum" sz="quarter" idx="12"/>
          </p:nvPr>
        </p:nvSpPr>
        <p:spPr>
          <a:ln/>
        </p:spPr>
        <p:txBody>
          <a:bodyPr/>
          <a:lstStyle>
            <a:lvl1pPr>
              <a:defRPr/>
            </a:lvl1pPr>
          </a:lstStyle>
          <a:p>
            <a:fld id="{0B503C88-A687-431C-B826-89720779135E}" type="slidenum">
              <a:rPr lang="en-US"/>
              <a:pPr/>
              <a:t>‹#›</a:t>
            </a:fld>
            <a:endParaRPr lang="en-US"/>
          </a:p>
        </p:txBody>
      </p:sp>
    </p:spTree>
    <p:extLst>
      <p:ext uri="{BB962C8B-B14F-4D97-AF65-F5344CB8AC3E}">
        <p14:creationId xmlns:p14="http://schemas.microsoft.com/office/powerpoint/2010/main" val="417354821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103188"/>
            <a:ext cx="2060575" cy="59531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42913" y="103188"/>
            <a:ext cx="6030912" cy="5953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p:cNvSpPr>
            <a:spLocks noGrp="1" noChangeArrowheads="1"/>
          </p:cNvSpPr>
          <p:nvPr>
            <p:ph type="dt" sz="half" idx="10"/>
          </p:nvPr>
        </p:nvSpPr>
        <p:spPr>
          <a:ln/>
        </p:spPr>
        <p:txBody>
          <a:bodyPr/>
          <a:lstStyle>
            <a:lvl1pPr>
              <a:defRPr/>
            </a:lvl1pPr>
          </a:lstStyle>
          <a:p>
            <a:pPr>
              <a:defRPr/>
            </a:pPr>
            <a:endParaRPr lang="en-US"/>
          </a:p>
        </p:txBody>
      </p:sp>
      <p:sp>
        <p:nvSpPr>
          <p:cNvPr id="5" name="Rectangle 48"/>
          <p:cNvSpPr>
            <a:spLocks noGrp="1" noChangeArrowheads="1"/>
          </p:cNvSpPr>
          <p:nvPr>
            <p:ph type="ftr" sz="quarter" idx="11"/>
          </p:nvPr>
        </p:nvSpPr>
        <p:spPr>
          <a:ln/>
        </p:spPr>
        <p:txBody>
          <a:bodyPr/>
          <a:lstStyle>
            <a:lvl1pPr>
              <a:defRPr/>
            </a:lvl1pPr>
          </a:lstStyle>
          <a:p>
            <a:pPr>
              <a:defRPr/>
            </a:pPr>
            <a:endParaRPr lang="en-US"/>
          </a:p>
        </p:txBody>
      </p:sp>
      <p:sp>
        <p:nvSpPr>
          <p:cNvPr id="6" name="Rectangle 49"/>
          <p:cNvSpPr>
            <a:spLocks noGrp="1" noChangeArrowheads="1"/>
          </p:cNvSpPr>
          <p:nvPr>
            <p:ph type="sldNum" sz="quarter" idx="12"/>
          </p:nvPr>
        </p:nvSpPr>
        <p:spPr>
          <a:ln/>
        </p:spPr>
        <p:txBody>
          <a:bodyPr/>
          <a:lstStyle>
            <a:lvl1pPr>
              <a:defRPr/>
            </a:lvl1pPr>
          </a:lstStyle>
          <a:p>
            <a:fld id="{8D96F975-1C67-4B82-AA88-D3B8CFA56031}" type="slidenum">
              <a:rPr lang="en-US"/>
              <a:pPr/>
              <a:t>‹#›</a:t>
            </a:fld>
            <a:endParaRPr lang="en-US"/>
          </a:p>
        </p:txBody>
      </p:sp>
    </p:spTree>
    <p:extLst>
      <p:ext uri="{BB962C8B-B14F-4D97-AF65-F5344CB8AC3E}">
        <p14:creationId xmlns:p14="http://schemas.microsoft.com/office/powerpoint/2010/main" val="226908731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w="9525">
              <a:noFill/>
              <a:miter lim="800000"/>
              <a:headEnd/>
              <a:tailEnd/>
            </a:ln>
            <a:effectLst/>
          </p:spPr>
          <p:txBody>
            <a:bodyPr wrap="none" anchor="ctr"/>
            <a:lstStyle/>
            <a:p>
              <a:pPr>
                <a:defRPr/>
              </a:pPr>
              <a:endParaRPr lang="en-US">
                <a:latin typeface="Arial" charset="0"/>
              </a:endParaRPr>
            </a:p>
          </p:txBody>
        </p:sp>
        <p:sp>
          <p:nvSpPr>
            <p:cNvPr id="6" name="Rectangle 9"/>
            <p:cNvSpPr>
              <a:spLocks noChangeArrowheads="1"/>
            </p:cNvSpPr>
            <p:nvPr userDrawn="1"/>
          </p:nvSpPr>
          <p:spPr bwMode="auto">
            <a:xfrm>
              <a:off x="1952" y="1680"/>
              <a:ext cx="1808" cy="144"/>
            </a:xfrm>
            <a:prstGeom prst="rect">
              <a:avLst/>
            </a:prstGeom>
            <a:solidFill>
              <a:schemeClr val="accent1"/>
            </a:solidFill>
            <a:ln w="9525">
              <a:noFill/>
              <a:miter lim="800000"/>
              <a:headEnd/>
              <a:tailEnd/>
            </a:ln>
            <a:effectLst/>
          </p:spPr>
          <p:txBody>
            <a:bodyPr wrap="none" anchor="ctr"/>
            <a:lstStyle/>
            <a:p>
              <a:pPr>
                <a:defRPr/>
              </a:pPr>
              <a:endParaRPr lang="en-US">
                <a:latin typeface="Arial" charset="0"/>
              </a:endParaRPr>
            </a:p>
          </p:txBody>
        </p:sp>
        <p:sp>
          <p:nvSpPr>
            <p:cNvPr id="7" name="Rectangle 10"/>
            <p:cNvSpPr>
              <a:spLocks noChangeArrowheads="1"/>
            </p:cNvSpPr>
            <p:nvPr userDrawn="1"/>
          </p:nvSpPr>
          <p:spPr bwMode="auto">
            <a:xfrm>
              <a:off x="3760" y="1680"/>
              <a:ext cx="1808" cy="144"/>
            </a:xfrm>
            <a:prstGeom prst="rect">
              <a:avLst/>
            </a:prstGeom>
            <a:solidFill>
              <a:schemeClr val="tx2"/>
            </a:solidFill>
            <a:ln w="9525">
              <a:noFill/>
              <a:miter lim="800000"/>
              <a:headEnd/>
              <a:tailEnd/>
            </a:ln>
            <a:effectLst/>
          </p:spPr>
          <p:txBody>
            <a:bodyPr wrap="none" anchor="ctr"/>
            <a:lstStyle/>
            <a:p>
              <a:pPr>
                <a:defRPr/>
              </a:pPr>
              <a:endParaRPr lang="en-US">
                <a:latin typeface="Arial" charset="0"/>
              </a:endParaRPr>
            </a:p>
          </p:txBody>
        </p:sp>
      </p:grpSp>
      <p:sp>
        <p:nvSpPr>
          <p:cNvPr id="258050" name="Rectangle 2"/>
          <p:cNvSpPr>
            <a:spLocks noGrp="1" noChangeArrowheads="1"/>
          </p:cNvSpPr>
          <p:nvPr>
            <p:ph type="ctrTitle"/>
          </p:nvPr>
        </p:nvSpPr>
        <p:spPr>
          <a:xfrm>
            <a:off x="685800" y="685800"/>
            <a:ext cx="7772400" cy="2127250"/>
          </a:xfrm>
        </p:spPr>
        <p:txBody>
          <a:bodyPr/>
          <a:lstStyle>
            <a:lvl1pPr algn="ctr">
              <a:defRPr sz="5800"/>
            </a:lvl1pPr>
          </a:lstStyle>
          <a:p>
            <a:r>
              <a:rPr lang="en-US"/>
              <a:t>Click to edit Master title style</a:t>
            </a:r>
          </a:p>
        </p:txBody>
      </p:sp>
      <p:sp>
        <p:nvSpPr>
          <p:cNvPr id="258051"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r>
              <a:rPr lang="en-US"/>
              <a:t>Click to edit Master subtitle style</a:t>
            </a:r>
          </a:p>
        </p:txBody>
      </p:sp>
      <p:sp>
        <p:nvSpPr>
          <p:cNvPr id="8" name="Rectangle 4"/>
          <p:cNvSpPr>
            <a:spLocks noGrp="1" noChangeArrowheads="1"/>
          </p:cNvSpPr>
          <p:nvPr>
            <p:ph type="dt" sz="half" idx="10"/>
          </p:nvPr>
        </p:nvSpPr>
        <p:spPr/>
        <p:txBody>
          <a:bodyPr/>
          <a:lstStyle>
            <a:lvl1pPr>
              <a:defRPr/>
            </a:lvl1pPr>
          </a:lstStyle>
          <a:p>
            <a:pPr>
              <a:defRPr/>
            </a:pPr>
            <a:endParaRPr lang="en-US"/>
          </a:p>
        </p:txBody>
      </p:sp>
      <p:sp>
        <p:nvSpPr>
          <p:cNvPr id="9" name="Rectangle 5"/>
          <p:cNvSpPr>
            <a:spLocks noGrp="1" noChangeArrowheads="1"/>
          </p:cNvSpPr>
          <p:nvPr>
            <p:ph type="ftr" sz="quarter" idx="11"/>
          </p:nvPr>
        </p:nvSpPr>
        <p:spPr/>
        <p:txBody>
          <a:bodyPr/>
          <a:lstStyle>
            <a:lvl1pPr>
              <a:defRPr/>
            </a:lvl1pPr>
          </a:lstStyle>
          <a:p>
            <a:pPr>
              <a:defRPr/>
            </a:pPr>
            <a:endParaRPr lang="en-US"/>
          </a:p>
        </p:txBody>
      </p:sp>
      <p:sp>
        <p:nvSpPr>
          <p:cNvPr id="10" name="Rectangle 6"/>
          <p:cNvSpPr>
            <a:spLocks noGrp="1" noChangeArrowheads="1"/>
          </p:cNvSpPr>
          <p:nvPr>
            <p:ph type="sldNum" sz="quarter" idx="12"/>
          </p:nvPr>
        </p:nvSpPr>
        <p:spPr/>
        <p:txBody>
          <a:bodyPr/>
          <a:lstStyle>
            <a:lvl1pPr>
              <a:defRPr/>
            </a:lvl1pPr>
          </a:lstStyle>
          <a:p>
            <a:fld id="{2FFEACBB-99DE-4004-9EBB-92B09521DE59}" type="slidenum">
              <a:rPr lang="en-US"/>
              <a:pPr/>
              <a:t>‹#›</a:t>
            </a:fld>
            <a:endParaRPr lang="en-US"/>
          </a:p>
        </p:txBody>
      </p:sp>
    </p:spTree>
    <p:extLst>
      <p:ext uri="{BB962C8B-B14F-4D97-AF65-F5344CB8AC3E}">
        <p14:creationId xmlns:p14="http://schemas.microsoft.com/office/powerpoint/2010/main" val="387220420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9F858D8-1020-407C-B58E-DE72974245C4}" type="slidenum">
              <a:rPr lang="en-US"/>
              <a:pPr/>
              <a:t>‹#›</a:t>
            </a:fld>
            <a:endParaRPr lang="en-US"/>
          </a:p>
        </p:txBody>
      </p:sp>
    </p:spTree>
    <p:extLst>
      <p:ext uri="{BB962C8B-B14F-4D97-AF65-F5344CB8AC3E}">
        <p14:creationId xmlns:p14="http://schemas.microsoft.com/office/powerpoint/2010/main" val="1708968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fld id="{7711385E-05CF-4B66-BDDA-079FEA2CBB16}" type="slidenum">
              <a:rPr lang="en-US"/>
              <a:pPr/>
              <a:t>‹#›</a:t>
            </a:fld>
            <a:endParaRPr lang="en-US"/>
          </a:p>
        </p:txBody>
      </p:sp>
    </p:spTree>
    <p:extLst>
      <p:ext uri="{BB962C8B-B14F-4D97-AF65-F5344CB8AC3E}">
        <p14:creationId xmlns:p14="http://schemas.microsoft.com/office/powerpoint/2010/main" val="174680217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B161779-86CE-48B9-92E1-54CE5F704C84}" type="slidenum">
              <a:rPr lang="en-US"/>
              <a:pPr/>
              <a:t>‹#›</a:t>
            </a:fld>
            <a:endParaRPr lang="en-US"/>
          </a:p>
        </p:txBody>
      </p:sp>
    </p:spTree>
    <p:extLst>
      <p:ext uri="{BB962C8B-B14F-4D97-AF65-F5344CB8AC3E}">
        <p14:creationId xmlns:p14="http://schemas.microsoft.com/office/powerpoint/2010/main" val="260845032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80EC5938-7548-49AB-ADF9-31EABAC21934}" type="slidenum">
              <a:rPr lang="en-US"/>
              <a:pPr/>
              <a:t>‹#›</a:t>
            </a:fld>
            <a:endParaRPr lang="en-US"/>
          </a:p>
        </p:txBody>
      </p:sp>
    </p:spTree>
    <p:extLst>
      <p:ext uri="{BB962C8B-B14F-4D97-AF65-F5344CB8AC3E}">
        <p14:creationId xmlns:p14="http://schemas.microsoft.com/office/powerpoint/2010/main" val="237437727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4F7269BF-FB62-4C6A-8E29-BDB0712A9650}" type="slidenum">
              <a:rPr lang="en-US"/>
              <a:pPr/>
              <a:t>‹#›</a:t>
            </a:fld>
            <a:endParaRPr lang="en-US"/>
          </a:p>
        </p:txBody>
      </p:sp>
    </p:spTree>
    <p:extLst>
      <p:ext uri="{BB962C8B-B14F-4D97-AF65-F5344CB8AC3E}">
        <p14:creationId xmlns:p14="http://schemas.microsoft.com/office/powerpoint/2010/main" val="402299882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1515F13D-EF99-4E43-A226-CA1E672BF9C6}" type="slidenum">
              <a:rPr lang="en-US"/>
              <a:pPr/>
              <a:t>‹#›</a:t>
            </a:fld>
            <a:endParaRPr lang="en-US"/>
          </a:p>
        </p:txBody>
      </p:sp>
    </p:spTree>
    <p:extLst>
      <p:ext uri="{BB962C8B-B14F-4D97-AF65-F5344CB8AC3E}">
        <p14:creationId xmlns:p14="http://schemas.microsoft.com/office/powerpoint/2010/main" val="256275894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541FB72D-707E-4A33-ACF4-F750B402BD2C}" type="slidenum">
              <a:rPr lang="en-US"/>
              <a:pPr/>
              <a:t>‹#›</a:t>
            </a:fld>
            <a:endParaRPr lang="en-US"/>
          </a:p>
        </p:txBody>
      </p:sp>
    </p:spTree>
    <p:extLst>
      <p:ext uri="{BB962C8B-B14F-4D97-AF65-F5344CB8AC3E}">
        <p14:creationId xmlns:p14="http://schemas.microsoft.com/office/powerpoint/2010/main" val="137296169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DCA2C7E-F3A1-42DC-A486-BCA697F358DE}" type="slidenum">
              <a:rPr lang="en-US"/>
              <a:pPr/>
              <a:t>‹#›</a:t>
            </a:fld>
            <a:endParaRPr lang="en-US"/>
          </a:p>
        </p:txBody>
      </p:sp>
    </p:spTree>
    <p:extLst>
      <p:ext uri="{BB962C8B-B14F-4D97-AF65-F5344CB8AC3E}">
        <p14:creationId xmlns:p14="http://schemas.microsoft.com/office/powerpoint/2010/main" val="4107836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F98619D-0DD4-4F83-9AC6-8686E393C7FC}" type="slidenum">
              <a:rPr lang="en-US"/>
              <a:pPr/>
              <a:t>‹#›</a:t>
            </a:fld>
            <a:endParaRPr lang="en-US"/>
          </a:p>
        </p:txBody>
      </p:sp>
    </p:spTree>
    <p:extLst>
      <p:ext uri="{BB962C8B-B14F-4D97-AF65-F5344CB8AC3E}">
        <p14:creationId xmlns:p14="http://schemas.microsoft.com/office/powerpoint/2010/main" val="142582244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2C8189A-FFB5-42BC-A455-F48C9B4A5C45}" type="slidenum">
              <a:rPr lang="en-US"/>
              <a:pPr/>
              <a:t>‹#›</a:t>
            </a:fld>
            <a:endParaRPr lang="en-US"/>
          </a:p>
        </p:txBody>
      </p:sp>
    </p:spTree>
    <p:extLst>
      <p:ext uri="{BB962C8B-B14F-4D97-AF65-F5344CB8AC3E}">
        <p14:creationId xmlns:p14="http://schemas.microsoft.com/office/powerpoint/2010/main" val="265759298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3735511-AAA4-4140-91DD-1C8D7D814E6D}" type="slidenum">
              <a:rPr lang="en-US"/>
              <a:pPr/>
              <a:t>‹#›</a:t>
            </a:fld>
            <a:endParaRPr lang="en-US"/>
          </a:p>
        </p:txBody>
      </p:sp>
    </p:spTree>
    <p:extLst>
      <p:ext uri="{BB962C8B-B14F-4D97-AF65-F5344CB8AC3E}">
        <p14:creationId xmlns:p14="http://schemas.microsoft.com/office/powerpoint/2010/main" val="3242593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fld id="{12EA47BA-72A8-4573-9E73-91EA119284A3}" type="slidenum">
              <a:rPr lang="en-US"/>
              <a:pPr/>
              <a:t>‹#›</a:t>
            </a:fld>
            <a:endParaRPr lang="en-US"/>
          </a:p>
        </p:txBody>
      </p:sp>
    </p:spTree>
    <p:extLst>
      <p:ext uri="{BB962C8B-B14F-4D97-AF65-F5344CB8AC3E}">
        <p14:creationId xmlns:p14="http://schemas.microsoft.com/office/powerpoint/2010/main" val="363956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0" y="0"/>
            <a:ext cx="7620000" cy="6858000"/>
            <a:chOff x="0" y="0"/>
            <a:chExt cx="4800" cy="4320"/>
          </a:xfrm>
        </p:grpSpPr>
        <p:grpSp>
          <p:nvGrpSpPr>
            <p:cNvPr id="2056" name="Group 3"/>
            <p:cNvGrpSpPr>
              <a:grpSpLocks/>
            </p:cNvGrpSpPr>
            <p:nvPr userDrawn="1"/>
          </p:nvGrpSpPr>
          <p:grpSpPr bwMode="auto">
            <a:xfrm>
              <a:off x="0" y="0"/>
              <a:ext cx="2016" cy="4320"/>
              <a:chOff x="0" y="0"/>
              <a:chExt cx="2016" cy="4320"/>
            </a:xfrm>
          </p:grpSpPr>
          <p:sp>
            <p:nvSpPr>
              <p:cNvPr id="6148"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ndParaRPr>
              </a:p>
            </p:txBody>
          </p:sp>
          <p:sp>
            <p:nvSpPr>
              <p:cNvPr id="6149"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a:defRPr/>
                </a:pPr>
                <a:endParaRPr lang="en-US">
                  <a:latin typeface="Arial" charset="0"/>
                </a:endParaRPr>
              </a:p>
            </p:txBody>
          </p:sp>
        </p:grpSp>
        <p:grpSp>
          <p:nvGrpSpPr>
            <p:cNvPr id="2057" name="Group 6"/>
            <p:cNvGrpSpPr>
              <a:grpSpLocks/>
            </p:cNvGrpSpPr>
            <p:nvPr/>
          </p:nvGrpSpPr>
          <p:grpSpPr bwMode="auto">
            <a:xfrm>
              <a:off x="144" y="1248"/>
              <a:ext cx="4656" cy="201"/>
              <a:chOff x="144" y="1248"/>
              <a:chExt cx="4656" cy="201"/>
            </a:xfrm>
          </p:grpSpPr>
          <p:sp>
            <p:nvSpPr>
              <p:cNvPr id="6151"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a:defRPr/>
                </a:pPr>
                <a:endParaRPr lang="en-US">
                  <a:latin typeface="Arial" charset="0"/>
                </a:endParaRPr>
              </a:p>
            </p:txBody>
          </p:sp>
          <p:sp>
            <p:nvSpPr>
              <p:cNvPr id="6152"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a:defRPr/>
                </a:pPr>
                <a:endParaRPr lang="en-US">
                  <a:latin typeface="Arial" charset="0"/>
                </a:endParaRPr>
              </a:p>
            </p:txBody>
          </p:sp>
        </p:grpSp>
      </p:grpSp>
      <p:sp>
        <p:nvSpPr>
          <p:cNvPr id="2051"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052" name="Rectangle 10"/>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55" name="Rectangle 11"/>
          <p:cNvSpPr>
            <a:spLocks noGrp="1" noChangeArrowheads="1"/>
          </p:cNvSpPr>
          <p:nvPr>
            <p:ph type="dt" sz="half" idx="2"/>
          </p:nvPr>
        </p:nvSpPr>
        <p:spPr bwMode="auto">
          <a:xfrm>
            <a:off x="2438400" y="6248400"/>
            <a:ext cx="21304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Arial" charset="0"/>
              </a:defRPr>
            </a:lvl1pPr>
          </a:lstStyle>
          <a:p>
            <a:pPr>
              <a:defRPr/>
            </a:pPr>
            <a:endParaRPr lang="en-US"/>
          </a:p>
        </p:txBody>
      </p:sp>
      <p:sp>
        <p:nvSpPr>
          <p:cNvPr id="6156" name="Rectangle 12"/>
          <p:cNvSpPr>
            <a:spLocks noGrp="1" noChangeArrowheads="1"/>
          </p:cNvSpPr>
          <p:nvPr>
            <p:ph type="ftr" sz="quarter" idx="3"/>
          </p:nvPr>
        </p:nvSpPr>
        <p:spPr bwMode="auto">
          <a:xfrm>
            <a:off x="5791200" y="6248400"/>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Arial" charset="0"/>
              </a:defRPr>
            </a:lvl1pPr>
          </a:lstStyle>
          <a:p>
            <a:pPr>
              <a:defRPr/>
            </a:pPr>
            <a:endParaRPr lang="en-US"/>
          </a:p>
        </p:txBody>
      </p:sp>
      <p:sp>
        <p:nvSpPr>
          <p:cNvPr id="6157" name="Rectangle 13"/>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lgn="l" eaLnBrk="1" hangingPunct="1">
              <a:defRPr sz="2600" b="1">
                <a:solidFill>
                  <a:schemeClr val="bg1"/>
                </a:solidFill>
              </a:defRPr>
            </a:lvl1pPr>
          </a:lstStyle>
          <a:p>
            <a:fld id="{C860BD18-0F13-4FCC-AA61-F1C6111AC45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949"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Lst>
  <p:hf hdr="0" ftr="0" dt="0"/>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charset="0"/>
        </a:defRPr>
      </a:lvl2pPr>
      <a:lvl3pPr algn="l" rtl="0" eaLnBrk="0" fontAlgn="base" hangingPunct="0">
        <a:lnSpc>
          <a:spcPct val="90000"/>
        </a:lnSpc>
        <a:spcBef>
          <a:spcPct val="0"/>
        </a:spcBef>
        <a:spcAft>
          <a:spcPct val="0"/>
        </a:spcAft>
        <a:defRPr sz="3600" b="1">
          <a:solidFill>
            <a:schemeClr val="tx2"/>
          </a:solidFill>
          <a:latin typeface="Arial" charset="0"/>
        </a:defRPr>
      </a:lvl3pPr>
      <a:lvl4pPr algn="l" rtl="0" eaLnBrk="0" fontAlgn="base" hangingPunct="0">
        <a:lnSpc>
          <a:spcPct val="90000"/>
        </a:lnSpc>
        <a:spcBef>
          <a:spcPct val="0"/>
        </a:spcBef>
        <a:spcAft>
          <a:spcPct val="0"/>
        </a:spcAft>
        <a:defRPr sz="3600" b="1">
          <a:solidFill>
            <a:schemeClr val="tx2"/>
          </a:solidFill>
          <a:latin typeface="Arial" charset="0"/>
        </a:defRPr>
      </a:lvl4pPr>
      <a:lvl5pPr algn="l" rtl="0" eaLnBrk="0" fontAlgn="base" hangingPunct="0">
        <a:lnSpc>
          <a:spcPct val="90000"/>
        </a:lnSpc>
        <a:spcBef>
          <a:spcPct val="0"/>
        </a:spcBef>
        <a:spcAft>
          <a:spcPct val="0"/>
        </a:spcAft>
        <a:defRPr sz="3600" b="1">
          <a:solidFill>
            <a:schemeClr val="tx2"/>
          </a:solidFill>
          <a:latin typeface="Arial" charset="0"/>
        </a:defRPr>
      </a:lvl5pPr>
      <a:lvl6pPr marL="457200" algn="l" rtl="0" fontAlgn="base">
        <a:lnSpc>
          <a:spcPct val="90000"/>
        </a:lnSpc>
        <a:spcBef>
          <a:spcPct val="0"/>
        </a:spcBef>
        <a:spcAft>
          <a:spcPct val="0"/>
        </a:spcAft>
        <a:defRPr sz="3600" b="1">
          <a:solidFill>
            <a:schemeClr val="tx2"/>
          </a:solidFill>
          <a:latin typeface="Arial" charset="0"/>
        </a:defRPr>
      </a:lvl6pPr>
      <a:lvl7pPr marL="914400" algn="l" rtl="0" fontAlgn="base">
        <a:lnSpc>
          <a:spcPct val="90000"/>
        </a:lnSpc>
        <a:spcBef>
          <a:spcPct val="0"/>
        </a:spcBef>
        <a:spcAft>
          <a:spcPct val="0"/>
        </a:spcAft>
        <a:defRPr sz="3600" b="1">
          <a:solidFill>
            <a:schemeClr val="tx2"/>
          </a:solidFill>
          <a:latin typeface="Arial" charset="0"/>
        </a:defRPr>
      </a:lvl7pPr>
      <a:lvl8pPr marL="1371600" algn="l" rtl="0" fontAlgn="base">
        <a:lnSpc>
          <a:spcPct val="90000"/>
        </a:lnSpc>
        <a:spcBef>
          <a:spcPct val="0"/>
        </a:spcBef>
        <a:spcAft>
          <a:spcPct val="0"/>
        </a:spcAft>
        <a:defRPr sz="3600" b="1">
          <a:solidFill>
            <a:schemeClr val="tx2"/>
          </a:solidFill>
          <a:latin typeface="Arial" charset="0"/>
        </a:defRPr>
      </a:lvl8pPr>
      <a:lvl9pPr marL="1828800" algn="l" rtl="0" fontAlgn="base">
        <a:lnSpc>
          <a:spcPct val="90000"/>
        </a:lnSpc>
        <a:spcBef>
          <a:spcPct val="0"/>
        </a:spcBef>
        <a:spcAft>
          <a:spcPct val="0"/>
        </a:spcAft>
        <a:defRPr sz="36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80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533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075" name="Rectangle 3"/>
          <p:cNvSpPr>
            <a:spLocks noGrp="1" noChangeArrowheads="1"/>
          </p:cNvSpPr>
          <p:nvPr>
            <p:ph type="body" idx="1"/>
          </p:nvPr>
        </p:nvSpPr>
        <p:spPr bwMode="auto">
          <a:xfrm>
            <a:off x="457200" y="1828800"/>
            <a:ext cx="8229600" cy="430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868" name="Rectangle 4"/>
          <p:cNvSpPr>
            <a:spLocks noGrp="1" noChangeArrowheads="1"/>
          </p:cNvSpPr>
          <p:nvPr>
            <p:ph type="dt" sz="half" idx="2"/>
          </p:nvPr>
        </p:nvSpPr>
        <p:spPr bwMode="auto">
          <a:xfrm>
            <a:off x="457200" y="6248400"/>
            <a:ext cx="1676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000">
                <a:latin typeface="Arial" charset="0"/>
              </a:defRPr>
            </a:lvl1pPr>
          </a:lstStyle>
          <a:p>
            <a:pPr>
              <a:defRPr/>
            </a:pPr>
            <a:endParaRPr lang="en-US"/>
          </a:p>
        </p:txBody>
      </p:sp>
      <p:sp>
        <p:nvSpPr>
          <p:cNvPr id="3686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defRPr>
            </a:lvl1pPr>
          </a:lstStyle>
          <a:p>
            <a:pPr>
              <a:defRPr/>
            </a:pPr>
            <a:endParaRPr lang="en-US"/>
          </a:p>
        </p:txBody>
      </p:sp>
      <p:sp>
        <p:nvSpPr>
          <p:cNvPr id="36870" name="Rectangle 6"/>
          <p:cNvSpPr>
            <a:spLocks noGrp="1" noChangeArrowheads="1"/>
          </p:cNvSpPr>
          <p:nvPr>
            <p:ph type="sldNum" sz="quarter" idx="4"/>
          </p:nvPr>
        </p:nvSpPr>
        <p:spPr bwMode="auto">
          <a:xfrm>
            <a:off x="6781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fld id="{D9325ABB-931B-4A5E-A06E-994E9814F643}" type="slidenum">
              <a:rPr lang="en-US"/>
              <a:pPr/>
              <a:t>‹#›</a:t>
            </a:fld>
            <a:endParaRPr lang="en-US"/>
          </a:p>
        </p:txBody>
      </p:sp>
      <p:grpSp>
        <p:nvGrpSpPr>
          <p:cNvPr id="3079" name="Group 7"/>
          <p:cNvGrpSpPr>
            <a:grpSpLocks/>
          </p:cNvGrpSpPr>
          <p:nvPr/>
        </p:nvGrpSpPr>
        <p:grpSpPr bwMode="auto">
          <a:xfrm>
            <a:off x="279400" y="152400"/>
            <a:ext cx="8686800" cy="1600200"/>
            <a:chOff x="176" y="96"/>
            <a:chExt cx="5472" cy="1008"/>
          </a:xfrm>
        </p:grpSpPr>
        <p:sp>
          <p:nvSpPr>
            <p:cNvPr id="36872" name="Line 8"/>
            <p:cNvSpPr>
              <a:spLocks noChangeShapeType="1"/>
            </p:cNvSpPr>
            <p:nvPr/>
          </p:nvSpPr>
          <p:spPr bwMode="auto">
            <a:xfrm flipH="1">
              <a:off x="288" y="1104"/>
              <a:ext cx="5232" cy="0"/>
            </a:xfrm>
            <a:prstGeom prst="line">
              <a:avLst/>
            </a:prstGeom>
            <a:noFill/>
            <a:ln w="12700">
              <a:solidFill>
                <a:schemeClr val="tx1"/>
              </a:solidFill>
              <a:round/>
              <a:headEnd/>
              <a:tailEnd/>
            </a:ln>
            <a:effectLst/>
          </p:spPr>
          <p:txBody>
            <a:bodyPr/>
            <a:lstStyle/>
            <a:p>
              <a:pPr>
                <a:defRPr/>
              </a:pPr>
              <a:endParaRPr lang="en-US">
                <a:latin typeface="Arial" charset="0"/>
              </a:endParaRPr>
            </a:p>
          </p:txBody>
        </p:sp>
        <p:sp>
          <p:nvSpPr>
            <p:cNvPr id="36873" name="Rectangle 9"/>
            <p:cNvSpPr>
              <a:spLocks noChangeArrowheads="1"/>
            </p:cNvSpPr>
            <p:nvPr/>
          </p:nvSpPr>
          <p:spPr bwMode="auto">
            <a:xfrm>
              <a:off x="5504" y="96"/>
              <a:ext cx="144" cy="144"/>
            </a:xfrm>
            <a:prstGeom prst="rect">
              <a:avLst/>
            </a:prstGeom>
            <a:solidFill>
              <a:schemeClr val="bg2"/>
            </a:solidFill>
            <a:ln w="12700">
              <a:solidFill>
                <a:schemeClr val="tx1"/>
              </a:solidFill>
              <a:miter lim="800000"/>
              <a:headEnd/>
              <a:tailEnd/>
            </a:ln>
            <a:effectLst/>
          </p:spPr>
          <p:txBody>
            <a:bodyPr wrap="none" anchor="ctr"/>
            <a:lstStyle/>
            <a:p>
              <a:pPr eaLnBrk="1" hangingPunct="1">
                <a:defRPr/>
              </a:pPr>
              <a:endParaRPr lang="en-US" sz="2400">
                <a:latin typeface="Times New Roman" pitchFamily="18" charset="0"/>
              </a:endParaRPr>
            </a:p>
          </p:txBody>
        </p:sp>
        <p:sp>
          <p:nvSpPr>
            <p:cNvPr id="36874" name="Rectangle 10"/>
            <p:cNvSpPr>
              <a:spLocks noChangeArrowheads="1"/>
            </p:cNvSpPr>
            <p:nvPr/>
          </p:nvSpPr>
          <p:spPr bwMode="auto">
            <a:xfrm>
              <a:off x="176" y="96"/>
              <a:ext cx="5326" cy="144"/>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en-US" sz="2400">
                <a:latin typeface="Times New Roman" pitchFamily="18" charset="0"/>
              </a:endParaRPr>
            </a:p>
          </p:txBody>
        </p:sp>
        <p:sp>
          <p:nvSpPr>
            <p:cNvPr id="36875" name="Rectangle 11"/>
            <p:cNvSpPr>
              <a:spLocks noChangeArrowheads="1"/>
            </p:cNvSpPr>
            <p:nvPr/>
          </p:nvSpPr>
          <p:spPr bwMode="auto">
            <a:xfrm>
              <a:off x="176" y="240"/>
              <a:ext cx="5326" cy="88"/>
            </a:xfrm>
            <a:prstGeom prst="rect">
              <a:avLst/>
            </a:prstGeom>
            <a:solidFill>
              <a:schemeClr val="bg2"/>
            </a:solidFill>
            <a:ln w="12700">
              <a:solidFill>
                <a:schemeClr val="tx1"/>
              </a:solidFill>
              <a:miter lim="800000"/>
              <a:headEnd/>
              <a:tailEnd/>
            </a:ln>
            <a:effectLst/>
          </p:spPr>
          <p:txBody>
            <a:bodyPr wrap="none" anchor="ctr"/>
            <a:lstStyle/>
            <a:p>
              <a:pPr eaLnBrk="1" hangingPunct="1">
                <a:defRPr/>
              </a:pPr>
              <a:endParaRPr lang="en-US" sz="2400">
                <a:latin typeface="Times New Roman" pitchFamily="18" charset="0"/>
              </a:endParaRPr>
            </a:p>
          </p:txBody>
        </p:sp>
        <p:sp>
          <p:nvSpPr>
            <p:cNvPr id="36876" name="Rectangle 12"/>
            <p:cNvSpPr>
              <a:spLocks noChangeArrowheads="1"/>
            </p:cNvSpPr>
            <p:nvPr/>
          </p:nvSpPr>
          <p:spPr bwMode="auto">
            <a:xfrm>
              <a:off x="5504" y="241"/>
              <a:ext cx="144" cy="86"/>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en-US" sz="2400">
                <a:latin typeface="Times New Roman" pitchFamily="18" charset="0"/>
              </a:endParaRPr>
            </a:p>
          </p:txBody>
        </p:sp>
      </p:grpSp>
    </p:spTree>
  </p:cSld>
  <p:clrMap bg1="lt1" tx1="dk1" bg2="lt2" tx2="dk2" accent1="accent1" accent2="accent2" accent3="accent3" accent4="accent4" accent5="accent5" accent6="accent6" hlink="hlink" folHlink="folHlink"/>
  <p:sldLayoutIdLst>
    <p:sldLayoutId id="2147483950"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p:titleStyle>
    <p:bodyStyle>
      <a:lvl1pPr marL="469900" indent="-469900" algn="l" rtl="0" eaLnBrk="0" fontAlgn="base" hangingPunct="0">
        <a:spcBef>
          <a:spcPct val="20000"/>
        </a:spcBef>
        <a:spcAft>
          <a:spcPct val="0"/>
        </a:spcAft>
        <a:buClr>
          <a:schemeClr val="bg2"/>
        </a:buClr>
        <a:buSzPct val="70000"/>
        <a:buFont typeface="Wingdings" panose="05000000000000000000" pitchFamily="2" charset="2"/>
        <a:buChar char="o"/>
        <a:defRPr sz="3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SzPct val="75000"/>
        <a:buFont typeface="Wingdings" panose="05000000000000000000" pitchFamily="2" charset="2"/>
        <a:buChar char="n"/>
        <a:defRPr sz="2800">
          <a:solidFill>
            <a:schemeClr val="tx1"/>
          </a:solidFill>
          <a:latin typeface="+mn-lt"/>
        </a:defRPr>
      </a:lvl2pPr>
      <a:lvl3pPr marL="1377950" indent="-468313" algn="l" rtl="0" eaLnBrk="0" fontAlgn="base" hangingPunct="0">
        <a:spcBef>
          <a:spcPct val="20000"/>
        </a:spcBef>
        <a:spcAft>
          <a:spcPct val="0"/>
        </a:spcAft>
        <a:buClr>
          <a:schemeClr val="bg2"/>
        </a:buClr>
        <a:buSzPct val="65000"/>
        <a:buFont typeface="Wingdings" panose="05000000000000000000" pitchFamily="2" charset="2"/>
        <a:buChar char="o"/>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anose="05000000000000000000"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anose="05000000000000000000"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98" name="Group 2"/>
          <p:cNvGrpSpPr>
            <a:grpSpLocks/>
          </p:cNvGrpSpPr>
          <p:nvPr/>
        </p:nvGrpSpPr>
        <p:grpSpPr bwMode="auto">
          <a:xfrm>
            <a:off x="0" y="0"/>
            <a:ext cx="8686800" cy="4876800"/>
            <a:chOff x="0" y="0"/>
            <a:chExt cx="5472" cy="3072"/>
          </a:xfrm>
        </p:grpSpPr>
        <p:sp>
          <p:nvSpPr>
            <p:cNvPr id="51203" name="Rectangle 3"/>
            <p:cNvSpPr>
              <a:spLocks noChangeArrowheads="1"/>
            </p:cNvSpPr>
            <p:nvPr/>
          </p:nvSpPr>
          <p:spPr bwMode="auto">
            <a:xfrm>
              <a:off x="0" y="0"/>
              <a:ext cx="384" cy="3072"/>
            </a:xfrm>
            <a:prstGeom prst="rect">
              <a:avLst/>
            </a:prstGeom>
            <a:solidFill>
              <a:schemeClr val="accent1"/>
            </a:solidFill>
            <a:ln w="9525">
              <a:noFill/>
              <a:miter lim="800000"/>
              <a:headEnd/>
              <a:tailEnd/>
            </a:ln>
            <a:effectLst/>
          </p:spPr>
          <p:txBody>
            <a:bodyPr wrap="none" anchor="ctr"/>
            <a:lstStyle/>
            <a:p>
              <a:pPr eaLnBrk="1" hangingPunct="1">
                <a:defRPr/>
              </a:pPr>
              <a:endParaRPr lang="en-US" sz="2400">
                <a:latin typeface="Times New Roman" pitchFamily="18" charset="0"/>
              </a:endParaRPr>
            </a:p>
          </p:txBody>
        </p:sp>
        <p:grpSp>
          <p:nvGrpSpPr>
            <p:cNvPr id="4106" name="Group 4"/>
            <p:cNvGrpSpPr>
              <a:grpSpLocks/>
            </p:cNvGrpSpPr>
            <p:nvPr/>
          </p:nvGrpSpPr>
          <p:grpSpPr bwMode="auto">
            <a:xfrm>
              <a:off x="240" y="893"/>
              <a:ext cx="5232" cy="115"/>
              <a:chOff x="240" y="893"/>
              <a:chExt cx="5232" cy="115"/>
            </a:xfrm>
          </p:grpSpPr>
          <p:sp>
            <p:nvSpPr>
              <p:cNvPr id="51205" name="Rectangle 5"/>
              <p:cNvSpPr>
                <a:spLocks noChangeArrowheads="1"/>
              </p:cNvSpPr>
              <p:nvPr/>
            </p:nvSpPr>
            <p:spPr bwMode="auto">
              <a:xfrm>
                <a:off x="4320" y="893"/>
                <a:ext cx="1152" cy="115"/>
              </a:xfrm>
              <a:prstGeom prst="rect">
                <a:avLst/>
              </a:prstGeom>
              <a:solidFill>
                <a:schemeClr val="folHlink"/>
              </a:solidFill>
              <a:ln w="9525">
                <a:noFill/>
                <a:miter lim="800000"/>
                <a:headEnd/>
                <a:tailEnd/>
              </a:ln>
              <a:effectLst/>
            </p:spPr>
            <p:txBody>
              <a:bodyPr wrap="none" anchor="ctr"/>
              <a:lstStyle/>
              <a:p>
                <a:pPr eaLnBrk="1" hangingPunct="1">
                  <a:defRPr/>
                </a:pPr>
                <a:endParaRPr lang="en-US" sz="2400">
                  <a:latin typeface="Times New Roman" pitchFamily="18" charset="0"/>
                </a:endParaRPr>
              </a:p>
            </p:txBody>
          </p:sp>
          <p:sp>
            <p:nvSpPr>
              <p:cNvPr id="51206" name="Line 6"/>
              <p:cNvSpPr>
                <a:spLocks noChangeShapeType="1"/>
              </p:cNvSpPr>
              <p:nvPr/>
            </p:nvSpPr>
            <p:spPr bwMode="auto">
              <a:xfrm>
                <a:off x="240" y="941"/>
                <a:ext cx="5232" cy="0"/>
              </a:xfrm>
              <a:prstGeom prst="line">
                <a:avLst/>
              </a:prstGeom>
              <a:noFill/>
              <a:ln w="19050">
                <a:solidFill>
                  <a:schemeClr val="bg2"/>
                </a:solidFill>
                <a:round/>
                <a:headEnd/>
                <a:tailEnd/>
              </a:ln>
              <a:effectLst/>
            </p:spPr>
            <p:txBody>
              <a:bodyPr/>
              <a:lstStyle/>
              <a:p>
                <a:pPr>
                  <a:defRPr/>
                </a:pPr>
                <a:endParaRPr lang="en-US">
                  <a:latin typeface="Arial" charset="0"/>
                </a:endParaRPr>
              </a:p>
            </p:txBody>
          </p:sp>
        </p:grpSp>
      </p:grpSp>
      <p:sp>
        <p:nvSpPr>
          <p:cNvPr id="4099" name="Rectangle 7"/>
          <p:cNvSpPr>
            <a:spLocks noGrp="1" noChangeArrowheads="1"/>
          </p:cNvSpPr>
          <p:nvPr>
            <p:ph type="title"/>
          </p:nvPr>
        </p:nvSpPr>
        <p:spPr bwMode="auto">
          <a:xfrm>
            <a:off x="914400" y="27781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100" name="Rectangle 8"/>
          <p:cNvSpPr>
            <a:spLocks noGrp="1" noChangeArrowheads="1"/>
          </p:cNvSpPr>
          <p:nvPr>
            <p:ph type="body" idx="1"/>
          </p:nvPr>
        </p:nvSpPr>
        <p:spPr bwMode="auto">
          <a:xfrm>
            <a:off x="914400" y="1600200"/>
            <a:ext cx="77724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209" name="Rectangle 9"/>
          <p:cNvSpPr>
            <a:spLocks noGrp="1" noChangeArrowheads="1"/>
          </p:cNvSpPr>
          <p:nvPr>
            <p:ph type="dt" sz="half" idx="2"/>
          </p:nvPr>
        </p:nvSpPr>
        <p:spPr bwMode="auto">
          <a:xfrm>
            <a:off x="914400" y="6251575"/>
            <a:ext cx="1981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000">
                <a:latin typeface="Arial" charset="0"/>
              </a:defRPr>
            </a:lvl1pPr>
          </a:lstStyle>
          <a:p>
            <a:pPr>
              <a:defRPr/>
            </a:pPr>
            <a:endParaRPr lang="en-US"/>
          </a:p>
        </p:txBody>
      </p:sp>
      <p:sp>
        <p:nvSpPr>
          <p:cNvPr id="51210" name="Rectangle 10"/>
          <p:cNvSpPr>
            <a:spLocks noGrp="1" noChangeArrowheads="1"/>
          </p:cNvSpPr>
          <p:nvPr>
            <p:ph type="ftr" sz="quarter" idx="3"/>
          </p:nvPr>
        </p:nvSpPr>
        <p:spPr bwMode="auto">
          <a:xfrm>
            <a:off x="3352800" y="62484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defRPr>
            </a:lvl1pPr>
          </a:lstStyle>
          <a:p>
            <a:pPr>
              <a:defRPr/>
            </a:pPr>
            <a:endParaRPr lang="en-US"/>
          </a:p>
        </p:txBody>
      </p:sp>
      <p:sp>
        <p:nvSpPr>
          <p:cNvPr id="51211" name="Rectangle 11"/>
          <p:cNvSpPr>
            <a:spLocks noGrp="1" noChangeArrowheads="1"/>
          </p:cNvSpPr>
          <p:nvPr>
            <p:ph type="sldNum" sz="quarter" idx="4"/>
          </p:nvPr>
        </p:nvSpPr>
        <p:spPr bwMode="auto">
          <a:xfrm>
            <a:off x="6781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fld id="{7DECF85E-7402-4583-BDBA-B0E6E671D0EC}" type="slidenum">
              <a:rPr lang="en-US"/>
              <a:pPr/>
              <a:t>‹#›</a:t>
            </a:fld>
            <a:endParaRPr lang="en-US"/>
          </a:p>
        </p:txBody>
      </p:sp>
      <p:sp>
        <p:nvSpPr>
          <p:cNvPr id="51212" name="Line 12"/>
          <p:cNvSpPr>
            <a:spLocks noChangeShapeType="1"/>
          </p:cNvSpPr>
          <p:nvPr/>
        </p:nvSpPr>
        <p:spPr bwMode="auto">
          <a:xfrm>
            <a:off x="0" y="4876800"/>
            <a:ext cx="609600" cy="0"/>
          </a:xfrm>
          <a:prstGeom prst="line">
            <a:avLst/>
          </a:prstGeom>
          <a:noFill/>
          <a:ln w="44450">
            <a:solidFill>
              <a:schemeClr val="bg2"/>
            </a:solidFill>
            <a:round/>
            <a:headEnd/>
            <a:tailEnd/>
          </a:ln>
          <a:effectLst/>
        </p:spPr>
        <p:txBody>
          <a:bodyPr/>
          <a:lstStyle/>
          <a:p>
            <a:pPr>
              <a:defRPr/>
            </a:pPr>
            <a:endParaRPr lang="en-US">
              <a:latin typeface="Arial" charset="0"/>
            </a:endParaRPr>
          </a:p>
        </p:txBody>
      </p:sp>
    </p:spTree>
  </p:cSld>
  <p:clrMap bg1="lt1" tx1="dk1" bg2="lt2" tx2="dk2" accent1="accent1" accent2="accent2" accent3="accent3" accent4="accent4" accent5="accent5" accent6="accent6" hlink="hlink" folHlink="folHlink"/>
  <p:sldLayoutIdLst>
    <p:sldLayoutId id="2147483951"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Lst>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defRPr>
      </a:lvl2pPr>
      <a:lvl3pPr algn="l" rtl="0" eaLnBrk="0" fontAlgn="base" hangingPunct="0">
        <a:spcBef>
          <a:spcPct val="0"/>
        </a:spcBef>
        <a:spcAft>
          <a:spcPct val="0"/>
        </a:spcAft>
        <a:defRPr sz="4200">
          <a:solidFill>
            <a:schemeClr val="tx2"/>
          </a:solidFill>
          <a:latin typeface="Times New Roman" pitchFamily="18" charset="0"/>
        </a:defRPr>
      </a:lvl3pPr>
      <a:lvl4pPr algn="l" rtl="0" eaLnBrk="0" fontAlgn="base" hangingPunct="0">
        <a:spcBef>
          <a:spcPct val="0"/>
        </a:spcBef>
        <a:spcAft>
          <a:spcPct val="0"/>
        </a:spcAft>
        <a:defRPr sz="4200">
          <a:solidFill>
            <a:schemeClr val="tx2"/>
          </a:solidFill>
          <a:latin typeface="Times New Roman" pitchFamily="18" charset="0"/>
        </a:defRPr>
      </a:lvl4pPr>
      <a:lvl5pPr algn="l" rtl="0" eaLnBrk="0" fontAlgn="base" hangingPunct="0">
        <a:spcBef>
          <a:spcPct val="0"/>
        </a:spcBef>
        <a:spcAft>
          <a:spcPct val="0"/>
        </a:spcAft>
        <a:defRPr sz="4200">
          <a:solidFill>
            <a:schemeClr val="tx2"/>
          </a:solidFill>
          <a:latin typeface="Times New Roman" pitchFamily="18" charset="0"/>
        </a:defRPr>
      </a:lvl5pPr>
      <a:lvl6pPr marL="457200" algn="l" rtl="0" fontAlgn="base">
        <a:spcBef>
          <a:spcPct val="0"/>
        </a:spcBef>
        <a:spcAft>
          <a:spcPct val="0"/>
        </a:spcAft>
        <a:defRPr sz="4200">
          <a:solidFill>
            <a:schemeClr val="tx2"/>
          </a:solidFill>
          <a:latin typeface="Times New Roman" pitchFamily="18" charset="0"/>
        </a:defRPr>
      </a:lvl6pPr>
      <a:lvl7pPr marL="914400" algn="l" rtl="0" fontAlgn="base">
        <a:spcBef>
          <a:spcPct val="0"/>
        </a:spcBef>
        <a:spcAft>
          <a:spcPct val="0"/>
        </a:spcAft>
        <a:defRPr sz="4200">
          <a:solidFill>
            <a:schemeClr val="tx2"/>
          </a:solidFill>
          <a:latin typeface="Times New Roman" pitchFamily="18" charset="0"/>
        </a:defRPr>
      </a:lvl7pPr>
      <a:lvl8pPr marL="1371600" algn="l" rtl="0" fontAlgn="base">
        <a:spcBef>
          <a:spcPct val="0"/>
        </a:spcBef>
        <a:spcAft>
          <a:spcPct val="0"/>
        </a:spcAft>
        <a:defRPr sz="4200">
          <a:solidFill>
            <a:schemeClr val="tx2"/>
          </a:solidFill>
          <a:latin typeface="Times New Roman" pitchFamily="18" charset="0"/>
        </a:defRPr>
      </a:lvl8pPr>
      <a:lvl9pPr marL="1828800" algn="l" rtl="0" fontAlgn="base">
        <a:spcBef>
          <a:spcPct val="0"/>
        </a:spcBef>
        <a:spcAft>
          <a:spcPct val="0"/>
        </a:spcAft>
        <a:defRPr sz="42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folHlink"/>
        </a:buClr>
        <a:buSzPct val="9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buChar char="n"/>
        <a:defRPr sz="2600">
          <a:solidFill>
            <a:schemeClr val="tx1"/>
          </a:solidFill>
          <a:latin typeface="+mn-lt"/>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81923"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4767842C-4524-4E1B-B353-88BF6EA6F2A8}" type="slidenum">
              <a:rPr lang="en-US"/>
              <a:pPr/>
              <a:t>‹#›</a:t>
            </a:fld>
            <a:endParaRPr lang="en-US"/>
          </a:p>
        </p:txBody>
      </p:sp>
      <p:grpSp>
        <p:nvGrpSpPr>
          <p:cNvPr id="5124" name="Group 4"/>
          <p:cNvGrpSpPr>
            <a:grpSpLocks/>
          </p:cNvGrpSpPr>
          <p:nvPr/>
        </p:nvGrpSpPr>
        <p:grpSpPr bwMode="auto">
          <a:xfrm>
            <a:off x="0" y="0"/>
            <a:ext cx="9144000" cy="546100"/>
            <a:chOff x="0" y="0"/>
            <a:chExt cx="5760" cy="344"/>
          </a:xfrm>
        </p:grpSpPr>
        <p:sp>
          <p:nvSpPr>
            <p:cNvPr id="81925"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eaLnBrk="1" hangingPunct="1">
                <a:defRPr/>
              </a:pPr>
              <a:endParaRPr lang="en-US" sz="2400">
                <a:latin typeface="Times New Roman" pitchFamily="18" charset="0"/>
              </a:endParaRPr>
            </a:p>
          </p:txBody>
        </p:sp>
        <p:sp>
          <p:nvSpPr>
            <p:cNvPr id="81926"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lgn="l" eaLnBrk="1" hangingPunct="1">
                <a:defRPr/>
              </a:pPr>
              <a:endParaRPr lang="en-US" sz="2400">
                <a:latin typeface="Times New Roman" pitchFamily="18" charset="0"/>
              </a:endParaRPr>
            </a:p>
          </p:txBody>
        </p:sp>
        <p:sp>
          <p:nvSpPr>
            <p:cNvPr id="81927"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lgn="l" eaLnBrk="1" hangingPunct="1">
                <a:defRPr/>
              </a:pPr>
              <a:endParaRPr lang="en-US">
                <a:solidFill>
                  <a:schemeClr val="hlink"/>
                </a:solidFill>
                <a:latin typeface="Arial" charset="0"/>
              </a:endParaRPr>
            </a:p>
          </p:txBody>
        </p:sp>
        <p:sp>
          <p:nvSpPr>
            <p:cNvPr id="81928"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lgn="l" eaLnBrk="1" hangingPunct="1">
                <a:defRPr/>
              </a:pPr>
              <a:endParaRPr lang="en-US">
                <a:solidFill>
                  <a:schemeClr val="hlink"/>
                </a:solidFill>
                <a:latin typeface="Arial" charset="0"/>
              </a:endParaRPr>
            </a:p>
          </p:txBody>
        </p:sp>
        <p:sp>
          <p:nvSpPr>
            <p:cNvPr id="81929"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lgn="l" eaLnBrk="1" hangingPunct="1">
                <a:defRPr/>
              </a:pPr>
              <a:endParaRPr lang="en-US">
                <a:solidFill>
                  <a:schemeClr val="accent2"/>
                </a:solidFill>
                <a:latin typeface="Arial" charset="0"/>
              </a:endParaRPr>
            </a:p>
          </p:txBody>
        </p:sp>
        <p:sp>
          <p:nvSpPr>
            <p:cNvPr id="81930"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lgn="l" eaLnBrk="1" hangingPunct="1">
                <a:defRPr/>
              </a:pPr>
              <a:endParaRPr lang="en-US">
                <a:solidFill>
                  <a:schemeClr val="hlink"/>
                </a:solidFill>
                <a:latin typeface="Arial" charset="0"/>
              </a:endParaRPr>
            </a:p>
          </p:txBody>
        </p:sp>
        <p:sp>
          <p:nvSpPr>
            <p:cNvPr id="81931"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lgn="l" eaLnBrk="1" hangingPunct="1">
                <a:defRPr/>
              </a:pPr>
              <a:endParaRPr lang="en-US" sz="2400">
                <a:latin typeface="Times New Roman" pitchFamily="18" charset="0"/>
              </a:endParaRPr>
            </a:p>
          </p:txBody>
        </p:sp>
        <p:sp>
          <p:nvSpPr>
            <p:cNvPr id="81932"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lgn="l" eaLnBrk="1" hangingPunct="1">
                <a:defRPr/>
              </a:pPr>
              <a:endParaRPr lang="en-US">
                <a:solidFill>
                  <a:schemeClr val="accent2"/>
                </a:solidFill>
                <a:latin typeface="Arial" charset="0"/>
              </a:endParaRPr>
            </a:p>
          </p:txBody>
        </p:sp>
        <p:sp>
          <p:nvSpPr>
            <p:cNvPr id="81933"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lgn="l" eaLnBrk="1" hangingPunct="1">
                <a:defRPr/>
              </a:pPr>
              <a:endParaRPr lang="en-US">
                <a:solidFill>
                  <a:schemeClr val="accent2"/>
                </a:solidFill>
                <a:latin typeface="Arial" charset="0"/>
              </a:endParaRPr>
            </a:p>
          </p:txBody>
        </p:sp>
      </p:grpSp>
      <p:sp>
        <p:nvSpPr>
          <p:cNvPr id="5125"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6"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1936"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952"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Lst>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098"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pPr>
              <a:defRPr/>
            </a:pPr>
            <a:endParaRPr lang="en-US">
              <a:latin typeface="Arial" charset="0"/>
            </a:endParaRPr>
          </a:p>
        </p:txBody>
      </p:sp>
      <p:sp>
        <p:nvSpPr>
          <p:cNvPr id="6147"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148"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2101"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000">
                <a:latin typeface="Arial" charset="0"/>
              </a:defRPr>
            </a:lvl1pPr>
          </a:lstStyle>
          <a:p>
            <a:pPr>
              <a:defRPr/>
            </a:pPr>
            <a:endParaRPr lang="en-US" altLang="en-US"/>
          </a:p>
        </p:txBody>
      </p:sp>
      <p:sp>
        <p:nvSpPr>
          <p:cNvPr id="132102"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defRPr>
            </a:lvl1pPr>
          </a:lstStyle>
          <a:p>
            <a:pPr>
              <a:defRPr/>
            </a:pPr>
            <a:endParaRPr lang="en-US" altLang="en-US"/>
          </a:p>
        </p:txBody>
      </p:sp>
      <p:sp>
        <p:nvSpPr>
          <p:cNvPr id="132103"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fld id="{27C60A84-596A-4EF4-B7DC-15A67C6D9648}" type="slidenum">
              <a:rPr lang="en-US" altLang="en-US"/>
              <a:pPr/>
              <a:t>‹#›</a:t>
            </a:fld>
            <a:endParaRPr lang="en-US" altLang="en-US"/>
          </a:p>
        </p:txBody>
      </p:sp>
      <p:grpSp>
        <p:nvGrpSpPr>
          <p:cNvPr id="6152" name="Group 8"/>
          <p:cNvGrpSpPr>
            <a:grpSpLocks/>
          </p:cNvGrpSpPr>
          <p:nvPr/>
        </p:nvGrpSpPr>
        <p:grpSpPr bwMode="auto">
          <a:xfrm>
            <a:off x="8153400" y="152400"/>
            <a:ext cx="792163" cy="1295400"/>
            <a:chOff x="5136" y="960"/>
            <a:chExt cx="528" cy="864"/>
          </a:xfrm>
        </p:grpSpPr>
        <p:sp>
          <p:nvSpPr>
            <p:cNvPr id="132105"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132106" name="Oval 10"/>
            <p:cNvSpPr>
              <a:spLocks noChangeArrowheads="1"/>
            </p:cNvSpPr>
            <p:nvPr/>
          </p:nvSpPr>
          <p:spPr bwMode="auto">
            <a:xfrm>
              <a:off x="5248" y="960"/>
              <a:ext cx="79" cy="80"/>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132107" name="Oval 11"/>
            <p:cNvSpPr>
              <a:spLocks noChangeArrowheads="1"/>
            </p:cNvSpPr>
            <p:nvPr/>
          </p:nvSpPr>
          <p:spPr bwMode="auto">
            <a:xfrm>
              <a:off x="5360" y="960"/>
              <a:ext cx="78" cy="80"/>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132108" name="Oval 12"/>
            <p:cNvSpPr>
              <a:spLocks noChangeArrowheads="1"/>
            </p:cNvSpPr>
            <p:nvPr/>
          </p:nvSpPr>
          <p:spPr bwMode="auto">
            <a:xfrm>
              <a:off x="5136" y="1072"/>
              <a:ext cx="80" cy="78"/>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132109" name="Oval 13"/>
            <p:cNvSpPr>
              <a:spLocks noChangeArrowheads="1"/>
            </p:cNvSpPr>
            <p:nvPr/>
          </p:nvSpPr>
          <p:spPr bwMode="auto">
            <a:xfrm>
              <a:off x="5248" y="1072"/>
              <a:ext cx="79" cy="78"/>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132110" name="Oval 14"/>
            <p:cNvSpPr>
              <a:spLocks noChangeArrowheads="1"/>
            </p:cNvSpPr>
            <p:nvPr/>
          </p:nvSpPr>
          <p:spPr bwMode="auto">
            <a:xfrm>
              <a:off x="5360" y="1072"/>
              <a:ext cx="78" cy="78"/>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132111" name="Oval 15"/>
            <p:cNvSpPr>
              <a:spLocks noChangeArrowheads="1"/>
            </p:cNvSpPr>
            <p:nvPr/>
          </p:nvSpPr>
          <p:spPr bwMode="auto">
            <a:xfrm>
              <a:off x="5472" y="1072"/>
              <a:ext cx="78" cy="78"/>
            </a:xfrm>
            <a:prstGeom prst="ellipse">
              <a:avLst/>
            </a:prstGeom>
            <a:solidFill>
              <a:schemeClr val="accent2"/>
            </a:solidFill>
            <a:ln w="9525">
              <a:noFill/>
              <a:round/>
              <a:headEnd/>
              <a:tailEnd/>
            </a:ln>
            <a:effectLst/>
          </p:spPr>
          <p:txBody>
            <a:bodyPr wrap="none" anchor="ctr"/>
            <a:lstStyle/>
            <a:p>
              <a:pPr>
                <a:defRPr/>
              </a:pPr>
              <a:endParaRPr lang="en-US">
                <a:latin typeface="Arial" charset="0"/>
              </a:endParaRPr>
            </a:p>
          </p:txBody>
        </p:sp>
        <p:sp>
          <p:nvSpPr>
            <p:cNvPr id="132112" name="Oval 16"/>
            <p:cNvSpPr>
              <a:spLocks noChangeArrowheads="1"/>
            </p:cNvSpPr>
            <p:nvPr/>
          </p:nvSpPr>
          <p:spPr bwMode="auto">
            <a:xfrm>
              <a:off x="5136" y="1184"/>
              <a:ext cx="80" cy="78"/>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132113" name="Oval 17"/>
            <p:cNvSpPr>
              <a:spLocks noChangeArrowheads="1"/>
            </p:cNvSpPr>
            <p:nvPr/>
          </p:nvSpPr>
          <p:spPr bwMode="auto">
            <a:xfrm>
              <a:off x="5248" y="1184"/>
              <a:ext cx="79" cy="78"/>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132114" name="Oval 18"/>
            <p:cNvSpPr>
              <a:spLocks noChangeArrowheads="1"/>
            </p:cNvSpPr>
            <p:nvPr/>
          </p:nvSpPr>
          <p:spPr bwMode="auto">
            <a:xfrm>
              <a:off x="5360" y="1184"/>
              <a:ext cx="78" cy="78"/>
            </a:xfrm>
            <a:prstGeom prst="ellipse">
              <a:avLst/>
            </a:prstGeom>
            <a:solidFill>
              <a:schemeClr val="accent2"/>
            </a:solidFill>
            <a:ln w="9525">
              <a:noFill/>
              <a:round/>
              <a:headEnd/>
              <a:tailEnd/>
            </a:ln>
            <a:effectLst/>
          </p:spPr>
          <p:txBody>
            <a:bodyPr wrap="none" anchor="ctr"/>
            <a:lstStyle/>
            <a:p>
              <a:pPr>
                <a:defRPr/>
              </a:pPr>
              <a:endParaRPr lang="en-US">
                <a:latin typeface="Arial" charset="0"/>
              </a:endParaRPr>
            </a:p>
          </p:txBody>
        </p:sp>
        <p:sp>
          <p:nvSpPr>
            <p:cNvPr id="132115" name="Oval 19"/>
            <p:cNvSpPr>
              <a:spLocks noChangeArrowheads="1"/>
            </p:cNvSpPr>
            <p:nvPr/>
          </p:nvSpPr>
          <p:spPr bwMode="auto">
            <a:xfrm>
              <a:off x="5472" y="1184"/>
              <a:ext cx="78" cy="78"/>
            </a:xfrm>
            <a:prstGeom prst="ellipse">
              <a:avLst/>
            </a:prstGeom>
            <a:solidFill>
              <a:schemeClr val="accent2"/>
            </a:solidFill>
            <a:ln w="9525">
              <a:noFill/>
              <a:round/>
              <a:headEnd/>
              <a:tailEnd/>
            </a:ln>
            <a:effectLst/>
          </p:spPr>
          <p:txBody>
            <a:bodyPr wrap="none" anchor="ctr"/>
            <a:lstStyle/>
            <a:p>
              <a:pPr>
                <a:defRPr/>
              </a:pPr>
              <a:endParaRPr lang="en-US">
                <a:latin typeface="Arial" charset="0"/>
              </a:endParaRPr>
            </a:p>
          </p:txBody>
        </p:sp>
        <p:sp>
          <p:nvSpPr>
            <p:cNvPr id="132116" name="Oval 20"/>
            <p:cNvSpPr>
              <a:spLocks noChangeArrowheads="1"/>
            </p:cNvSpPr>
            <p:nvPr/>
          </p:nvSpPr>
          <p:spPr bwMode="auto">
            <a:xfrm>
              <a:off x="5584" y="1184"/>
              <a:ext cx="80" cy="78"/>
            </a:xfrm>
            <a:prstGeom prst="ellipse">
              <a:avLst/>
            </a:prstGeom>
            <a:solidFill>
              <a:schemeClr val="accent1"/>
            </a:solidFill>
            <a:ln w="9525">
              <a:noFill/>
              <a:round/>
              <a:headEnd/>
              <a:tailEnd/>
            </a:ln>
            <a:effectLst/>
          </p:spPr>
          <p:txBody>
            <a:bodyPr wrap="none" anchor="ctr"/>
            <a:lstStyle/>
            <a:p>
              <a:pPr>
                <a:defRPr/>
              </a:pPr>
              <a:endParaRPr lang="en-US">
                <a:latin typeface="Arial" charset="0"/>
              </a:endParaRPr>
            </a:p>
          </p:txBody>
        </p:sp>
        <p:sp>
          <p:nvSpPr>
            <p:cNvPr id="132117"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pPr>
                <a:defRPr/>
              </a:pPr>
              <a:endParaRPr lang="en-US">
                <a:latin typeface="Arial" charset="0"/>
              </a:endParaRPr>
            </a:p>
          </p:txBody>
        </p:sp>
        <p:sp>
          <p:nvSpPr>
            <p:cNvPr id="132118" name="Oval 22"/>
            <p:cNvSpPr>
              <a:spLocks noChangeArrowheads="1"/>
            </p:cNvSpPr>
            <p:nvPr/>
          </p:nvSpPr>
          <p:spPr bwMode="auto">
            <a:xfrm>
              <a:off x="5248" y="1296"/>
              <a:ext cx="79" cy="80"/>
            </a:xfrm>
            <a:prstGeom prst="ellipse">
              <a:avLst/>
            </a:prstGeom>
            <a:solidFill>
              <a:schemeClr val="accent2"/>
            </a:solidFill>
            <a:ln w="9525">
              <a:noFill/>
              <a:round/>
              <a:headEnd/>
              <a:tailEnd/>
            </a:ln>
            <a:effectLst/>
          </p:spPr>
          <p:txBody>
            <a:bodyPr wrap="none" anchor="ctr"/>
            <a:lstStyle/>
            <a:p>
              <a:pPr>
                <a:defRPr/>
              </a:pPr>
              <a:endParaRPr lang="en-US">
                <a:latin typeface="Arial" charset="0"/>
              </a:endParaRPr>
            </a:p>
          </p:txBody>
        </p:sp>
        <p:sp>
          <p:nvSpPr>
            <p:cNvPr id="132119" name="Oval 23"/>
            <p:cNvSpPr>
              <a:spLocks noChangeArrowheads="1"/>
            </p:cNvSpPr>
            <p:nvPr/>
          </p:nvSpPr>
          <p:spPr bwMode="auto">
            <a:xfrm>
              <a:off x="5360" y="1296"/>
              <a:ext cx="78" cy="80"/>
            </a:xfrm>
            <a:prstGeom prst="ellipse">
              <a:avLst/>
            </a:prstGeom>
            <a:solidFill>
              <a:schemeClr val="accent2"/>
            </a:solidFill>
            <a:ln w="9525">
              <a:noFill/>
              <a:round/>
              <a:headEnd/>
              <a:tailEnd/>
            </a:ln>
            <a:effectLst/>
          </p:spPr>
          <p:txBody>
            <a:bodyPr wrap="none" anchor="ctr"/>
            <a:lstStyle/>
            <a:p>
              <a:pPr>
                <a:defRPr/>
              </a:pPr>
              <a:endParaRPr lang="en-US">
                <a:latin typeface="Arial" charset="0"/>
              </a:endParaRPr>
            </a:p>
          </p:txBody>
        </p:sp>
        <p:sp>
          <p:nvSpPr>
            <p:cNvPr id="132120" name="Oval 24"/>
            <p:cNvSpPr>
              <a:spLocks noChangeArrowheads="1"/>
            </p:cNvSpPr>
            <p:nvPr/>
          </p:nvSpPr>
          <p:spPr bwMode="auto">
            <a:xfrm>
              <a:off x="5472" y="1296"/>
              <a:ext cx="78" cy="80"/>
            </a:xfrm>
            <a:prstGeom prst="ellipse">
              <a:avLst/>
            </a:prstGeom>
            <a:solidFill>
              <a:schemeClr val="accent1"/>
            </a:solidFill>
            <a:ln w="9525">
              <a:noFill/>
              <a:round/>
              <a:headEnd/>
              <a:tailEnd/>
            </a:ln>
            <a:effectLst/>
          </p:spPr>
          <p:txBody>
            <a:bodyPr wrap="none" anchor="ctr"/>
            <a:lstStyle/>
            <a:p>
              <a:pPr>
                <a:defRPr/>
              </a:pPr>
              <a:endParaRPr lang="en-US">
                <a:latin typeface="Arial" charset="0"/>
              </a:endParaRPr>
            </a:p>
          </p:txBody>
        </p:sp>
        <p:sp>
          <p:nvSpPr>
            <p:cNvPr id="132121"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pPr>
                <a:defRPr/>
              </a:pPr>
              <a:endParaRPr lang="en-US">
                <a:latin typeface="Arial" charset="0"/>
              </a:endParaRPr>
            </a:p>
          </p:txBody>
        </p:sp>
        <p:sp>
          <p:nvSpPr>
            <p:cNvPr id="132122" name="Oval 26"/>
            <p:cNvSpPr>
              <a:spLocks noChangeArrowheads="1"/>
            </p:cNvSpPr>
            <p:nvPr/>
          </p:nvSpPr>
          <p:spPr bwMode="auto">
            <a:xfrm>
              <a:off x="5248" y="1408"/>
              <a:ext cx="79" cy="80"/>
            </a:xfrm>
            <a:prstGeom prst="ellipse">
              <a:avLst/>
            </a:prstGeom>
            <a:solidFill>
              <a:schemeClr val="accent2"/>
            </a:solidFill>
            <a:ln w="9525">
              <a:noFill/>
              <a:round/>
              <a:headEnd/>
              <a:tailEnd/>
            </a:ln>
            <a:effectLst/>
          </p:spPr>
          <p:txBody>
            <a:bodyPr wrap="none" anchor="ctr"/>
            <a:lstStyle/>
            <a:p>
              <a:pPr>
                <a:defRPr/>
              </a:pPr>
              <a:endParaRPr lang="en-US">
                <a:latin typeface="Arial" charset="0"/>
              </a:endParaRPr>
            </a:p>
          </p:txBody>
        </p:sp>
        <p:sp>
          <p:nvSpPr>
            <p:cNvPr id="132123" name="Oval 27"/>
            <p:cNvSpPr>
              <a:spLocks noChangeArrowheads="1"/>
            </p:cNvSpPr>
            <p:nvPr/>
          </p:nvSpPr>
          <p:spPr bwMode="auto">
            <a:xfrm>
              <a:off x="5360" y="1408"/>
              <a:ext cx="78" cy="80"/>
            </a:xfrm>
            <a:prstGeom prst="ellipse">
              <a:avLst/>
            </a:prstGeom>
            <a:solidFill>
              <a:schemeClr val="accent1"/>
            </a:solidFill>
            <a:ln w="9525">
              <a:noFill/>
              <a:round/>
              <a:headEnd/>
              <a:tailEnd/>
            </a:ln>
            <a:effectLst/>
          </p:spPr>
          <p:txBody>
            <a:bodyPr wrap="none" anchor="ctr"/>
            <a:lstStyle/>
            <a:p>
              <a:pPr>
                <a:defRPr/>
              </a:pPr>
              <a:endParaRPr lang="en-US">
                <a:latin typeface="Arial" charset="0"/>
              </a:endParaRPr>
            </a:p>
          </p:txBody>
        </p:sp>
        <p:sp>
          <p:nvSpPr>
            <p:cNvPr id="132124" name="Oval 28"/>
            <p:cNvSpPr>
              <a:spLocks noChangeArrowheads="1"/>
            </p:cNvSpPr>
            <p:nvPr/>
          </p:nvSpPr>
          <p:spPr bwMode="auto">
            <a:xfrm>
              <a:off x="5472" y="1408"/>
              <a:ext cx="78" cy="80"/>
            </a:xfrm>
            <a:prstGeom prst="ellipse">
              <a:avLst/>
            </a:prstGeom>
            <a:solidFill>
              <a:schemeClr val="accent1"/>
            </a:solidFill>
            <a:ln w="9525">
              <a:noFill/>
              <a:round/>
              <a:headEnd/>
              <a:tailEnd/>
            </a:ln>
            <a:effectLst/>
          </p:spPr>
          <p:txBody>
            <a:bodyPr wrap="none" anchor="ctr"/>
            <a:lstStyle/>
            <a:p>
              <a:pPr>
                <a:defRPr/>
              </a:pPr>
              <a:endParaRPr lang="en-US">
                <a:latin typeface="Arial" charset="0"/>
              </a:endParaRPr>
            </a:p>
          </p:txBody>
        </p:sp>
        <p:sp>
          <p:nvSpPr>
            <p:cNvPr id="132125"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pPr>
                <a:defRPr/>
              </a:pPr>
              <a:endParaRPr lang="en-US">
                <a:latin typeface="Arial" charset="0"/>
              </a:endParaRPr>
            </a:p>
          </p:txBody>
        </p:sp>
        <p:sp>
          <p:nvSpPr>
            <p:cNvPr id="132126" name="Oval 30"/>
            <p:cNvSpPr>
              <a:spLocks noChangeArrowheads="1"/>
            </p:cNvSpPr>
            <p:nvPr/>
          </p:nvSpPr>
          <p:spPr bwMode="auto">
            <a:xfrm>
              <a:off x="5136" y="1520"/>
              <a:ext cx="80" cy="79"/>
            </a:xfrm>
            <a:prstGeom prst="ellipse">
              <a:avLst/>
            </a:prstGeom>
            <a:solidFill>
              <a:schemeClr val="accent2"/>
            </a:solidFill>
            <a:ln w="9525">
              <a:noFill/>
              <a:round/>
              <a:headEnd/>
              <a:tailEnd/>
            </a:ln>
            <a:effectLst/>
          </p:spPr>
          <p:txBody>
            <a:bodyPr wrap="none" anchor="ctr"/>
            <a:lstStyle/>
            <a:p>
              <a:pPr>
                <a:defRPr/>
              </a:pPr>
              <a:endParaRPr lang="en-US">
                <a:latin typeface="Arial" charset="0"/>
              </a:endParaRPr>
            </a:p>
          </p:txBody>
        </p:sp>
        <p:sp>
          <p:nvSpPr>
            <p:cNvPr id="132127" name="Oval 31"/>
            <p:cNvSpPr>
              <a:spLocks noChangeArrowheads="1"/>
            </p:cNvSpPr>
            <p:nvPr/>
          </p:nvSpPr>
          <p:spPr bwMode="auto">
            <a:xfrm>
              <a:off x="5248" y="1520"/>
              <a:ext cx="79" cy="79"/>
            </a:xfrm>
            <a:prstGeom prst="ellipse">
              <a:avLst/>
            </a:prstGeom>
            <a:solidFill>
              <a:schemeClr val="accent1"/>
            </a:solidFill>
            <a:ln w="9525">
              <a:noFill/>
              <a:round/>
              <a:headEnd/>
              <a:tailEnd/>
            </a:ln>
            <a:effectLst/>
          </p:spPr>
          <p:txBody>
            <a:bodyPr wrap="none" anchor="ctr"/>
            <a:lstStyle/>
            <a:p>
              <a:pPr>
                <a:defRPr/>
              </a:pPr>
              <a:endParaRPr lang="en-US">
                <a:latin typeface="Arial" charset="0"/>
              </a:endParaRPr>
            </a:p>
          </p:txBody>
        </p:sp>
        <p:sp>
          <p:nvSpPr>
            <p:cNvPr id="132128" name="Oval 32"/>
            <p:cNvSpPr>
              <a:spLocks noChangeArrowheads="1"/>
            </p:cNvSpPr>
            <p:nvPr/>
          </p:nvSpPr>
          <p:spPr bwMode="auto">
            <a:xfrm>
              <a:off x="5360" y="1520"/>
              <a:ext cx="78" cy="79"/>
            </a:xfrm>
            <a:prstGeom prst="ellipse">
              <a:avLst/>
            </a:prstGeom>
            <a:solidFill>
              <a:schemeClr val="accent1"/>
            </a:solidFill>
            <a:ln w="9525">
              <a:noFill/>
              <a:round/>
              <a:headEnd/>
              <a:tailEnd/>
            </a:ln>
            <a:effectLst/>
          </p:spPr>
          <p:txBody>
            <a:bodyPr wrap="none" anchor="ctr"/>
            <a:lstStyle/>
            <a:p>
              <a:pPr>
                <a:defRPr/>
              </a:pPr>
              <a:endParaRPr lang="en-US">
                <a:latin typeface="Arial" charset="0"/>
              </a:endParaRPr>
            </a:p>
          </p:txBody>
        </p:sp>
        <p:sp>
          <p:nvSpPr>
            <p:cNvPr id="132129" name="Oval 33"/>
            <p:cNvSpPr>
              <a:spLocks noChangeArrowheads="1"/>
            </p:cNvSpPr>
            <p:nvPr/>
          </p:nvSpPr>
          <p:spPr bwMode="auto">
            <a:xfrm>
              <a:off x="5472" y="1520"/>
              <a:ext cx="78" cy="79"/>
            </a:xfrm>
            <a:prstGeom prst="ellipse">
              <a:avLst/>
            </a:prstGeom>
            <a:solidFill>
              <a:schemeClr val="folHlink"/>
            </a:solidFill>
            <a:ln w="9525">
              <a:noFill/>
              <a:round/>
              <a:headEnd/>
              <a:tailEnd/>
            </a:ln>
            <a:effectLst/>
          </p:spPr>
          <p:txBody>
            <a:bodyPr wrap="none" anchor="ctr"/>
            <a:lstStyle/>
            <a:p>
              <a:pPr>
                <a:defRPr/>
              </a:pPr>
              <a:endParaRPr lang="en-US">
                <a:latin typeface="Arial" charset="0"/>
              </a:endParaRPr>
            </a:p>
          </p:txBody>
        </p:sp>
        <p:sp>
          <p:nvSpPr>
            <p:cNvPr id="132130" name="Oval 34"/>
            <p:cNvSpPr>
              <a:spLocks noChangeArrowheads="1"/>
            </p:cNvSpPr>
            <p:nvPr/>
          </p:nvSpPr>
          <p:spPr bwMode="auto">
            <a:xfrm>
              <a:off x="5136" y="1632"/>
              <a:ext cx="80" cy="78"/>
            </a:xfrm>
            <a:prstGeom prst="ellipse">
              <a:avLst/>
            </a:prstGeom>
            <a:solidFill>
              <a:schemeClr val="accent1"/>
            </a:solidFill>
            <a:ln w="9525">
              <a:noFill/>
              <a:round/>
              <a:headEnd/>
              <a:tailEnd/>
            </a:ln>
            <a:effectLst/>
          </p:spPr>
          <p:txBody>
            <a:bodyPr wrap="none" anchor="ctr"/>
            <a:lstStyle/>
            <a:p>
              <a:pPr>
                <a:defRPr/>
              </a:pPr>
              <a:endParaRPr lang="en-US">
                <a:latin typeface="Arial" charset="0"/>
              </a:endParaRPr>
            </a:p>
          </p:txBody>
        </p:sp>
        <p:sp>
          <p:nvSpPr>
            <p:cNvPr id="132131" name="Oval 35"/>
            <p:cNvSpPr>
              <a:spLocks noChangeArrowheads="1"/>
            </p:cNvSpPr>
            <p:nvPr/>
          </p:nvSpPr>
          <p:spPr bwMode="auto">
            <a:xfrm>
              <a:off x="5248" y="1632"/>
              <a:ext cx="79" cy="78"/>
            </a:xfrm>
            <a:prstGeom prst="ellipse">
              <a:avLst/>
            </a:prstGeom>
            <a:solidFill>
              <a:schemeClr val="accent1"/>
            </a:solidFill>
            <a:ln w="9525">
              <a:noFill/>
              <a:round/>
              <a:headEnd/>
              <a:tailEnd/>
            </a:ln>
            <a:effectLst/>
          </p:spPr>
          <p:txBody>
            <a:bodyPr wrap="none" anchor="ctr"/>
            <a:lstStyle/>
            <a:p>
              <a:pPr>
                <a:defRPr/>
              </a:pPr>
              <a:endParaRPr lang="en-US">
                <a:latin typeface="Arial" charset="0"/>
              </a:endParaRPr>
            </a:p>
          </p:txBody>
        </p:sp>
        <p:sp>
          <p:nvSpPr>
            <p:cNvPr id="132132" name="Oval 36"/>
            <p:cNvSpPr>
              <a:spLocks noChangeArrowheads="1"/>
            </p:cNvSpPr>
            <p:nvPr/>
          </p:nvSpPr>
          <p:spPr bwMode="auto">
            <a:xfrm>
              <a:off x="5360" y="1632"/>
              <a:ext cx="78" cy="78"/>
            </a:xfrm>
            <a:prstGeom prst="ellipse">
              <a:avLst/>
            </a:prstGeom>
            <a:solidFill>
              <a:schemeClr val="folHlink"/>
            </a:solidFill>
            <a:ln w="9525">
              <a:noFill/>
              <a:round/>
              <a:headEnd/>
              <a:tailEnd/>
            </a:ln>
            <a:effectLst/>
          </p:spPr>
          <p:txBody>
            <a:bodyPr wrap="none" anchor="ctr"/>
            <a:lstStyle/>
            <a:p>
              <a:pPr>
                <a:defRPr/>
              </a:pPr>
              <a:endParaRPr lang="en-US">
                <a:latin typeface="Arial" charset="0"/>
              </a:endParaRPr>
            </a:p>
          </p:txBody>
        </p:sp>
        <p:sp>
          <p:nvSpPr>
            <p:cNvPr id="132133" name="Oval 37"/>
            <p:cNvSpPr>
              <a:spLocks noChangeArrowheads="1"/>
            </p:cNvSpPr>
            <p:nvPr/>
          </p:nvSpPr>
          <p:spPr bwMode="auto">
            <a:xfrm>
              <a:off x="5472" y="1632"/>
              <a:ext cx="78" cy="78"/>
            </a:xfrm>
            <a:prstGeom prst="ellipse">
              <a:avLst/>
            </a:prstGeom>
            <a:solidFill>
              <a:schemeClr val="folHlink"/>
            </a:solidFill>
            <a:ln w="9525">
              <a:noFill/>
              <a:round/>
              <a:headEnd/>
              <a:tailEnd/>
            </a:ln>
            <a:effectLst/>
          </p:spPr>
          <p:txBody>
            <a:bodyPr wrap="none" anchor="ctr"/>
            <a:lstStyle/>
            <a:p>
              <a:pPr>
                <a:defRPr/>
              </a:pPr>
              <a:endParaRPr lang="en-US">
                <a:latin typeface="Arial" charset="0"/>
              </a:endParaRPr>
            </a:p>
          </p:txBody>
        </p:sp>
        <p:sp>
          <p:nvSpPr>
            <p:cNvPr id="132134" name="Oval 38"/>
            <p:cNvSpPr>
              <a:spLocks noChangeArrowheads="1"/>
            </p:cNvSpPr>
            <p:nvPr/>
          </p:nvSpPr>
          <p:spPr bwMode="auto">
            <a:xfrm>
              <a:off x="5248" y="1744"/>
              <a:ext cx="79" cy="80"/>
            </a:xfrm>
            <a:prstGeom prst="ellipse">
              <a:avLst/>
            </a:prstGeom>
            <a:solidFill>
              <a:schemeClr val="folHlink"/>
            </a:solidFill>
            <a:ln w="9525">
              <a:noFill/>
              <a:round/>
              <a:headEnd/>
              <a:tailEnd/>
            </a:ln>
            <a:effectLst/>
          </p:spPr>
          <p:txBody>
            <a:bodyPr wrap="none" anchor="ctr"/>
            <a:lstStyle/>
            <a:p>
              <a:pPr>
                <a:defRPr/>
              </a:pPr>
              <a:endParaRPr lang="en-US">
                <a:latin typeface="Arial" charset="0"/>
              </a:endParaRPr>
            </a:p>
          </p:txBody>
        </p:sp>
        <p:sp>
          <p:nvSpPr>
            <p:cNvPr id="132135" name="Oval 39"/>
            <p:cNvSpPr>
              <a:spLocks noChangeArrowheads="1"/>
            </p:cNvSpPr>
            <p:nvPr/>
          </p:nvSpPr>
          <p:spPr bwMode="auto">
            <a:xfrm>
              <a:off x="5472" y="1744"/>
              <a:ext cx="78" cy="80"/>
            </a:xfrm>
            <a:prstGeom prst="ellipse">
              <a:avLst/>
            </a:prstGeom>
            <a:solidFill>
              <a:schemeClr val="folHlink"/>
            </a:solidFill>
            <a:ln w="9525">
              <a:noFill/>
              <a:round/>
              <a:headEnd/>
              <a:tailEnd/>
            </a:ln>
            <a:effectLst/>
          </p:spPr>
          <p:txBody>
            <a:bodyPr wrap="none" anchor="ctr"/>
            <a:lstStyle/>
            <a:p>
              <a:pPr>
                <a:defRPr/>
              </a:pPr>
              <a:endParaRPr lang="en-US">
                <a:latin typeface="Arial" charset="0"/>
              </a:endParaRPr>
            </a:p>
          </p:txBody>
        </p:sp>
      </p:grpSp>
    </p:spTree>
  </p:cSld>
  <p:clrMap bg1="lt1" tx1="dk1" bg2="lt2" tx2="dk2" accent1="accent1" accent2="accent2" accent3="accent3" accent4="accent4" accent5="accent5" accent6="accent6" hlink="hlink" folHlink="folHlink"/>
  <p:sldLayoutIdLst>
    <p:sldLayoutId id="2147483953"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Lst>
  <p:hf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70" name="Group 2"/>
          <p:cNvGrpSpPr>
            <a:grpSpLocks/>
          </p:cNvGrpSpPr>
          <p:nvPr/>
        </p:nvGrpSpPr>
        <p:grpSpPr bwMode="auto">
          <a:xfrm>
            <a:off x="1071563" y="304800"/>
            <a:ext cx="7615237" cy="1106488"/>
            <a:chOff x="675" y="192"/>
            <a:chExt cx="4797" cy="697"/>
          </a:xfrm>
        </p:grpSpPr>
        <p:sp>
          <p:nvSpPr>
            <p:cNvPr id="156675" name="Oval 3"/>
            <p:cNvSpPr>
              <a:spLocks noChangeArrowheads="1"/>
            </p:cNvSpPr>
            <p:nvPr/>
          </p:nvSpPr>
          <p:spPr bwMode="hidden">
            <a:xfrm flipH="1">
              <a:off x="3067" y="192"/>
              <a:ext cx="696" cy="696"/>
            </a:xfrm>
            <a:prstGeom prst="ellipse">
              <a:avLst/>
            </a:prstGeom>
            <a:solidFill>
              <a:schemeClr val="accent2"/>
            </a:solidFill>
            <a:ln w="28575">
              <a:noFill/>
              <a:round/>
              <a:headEnd/>
              <a:tailEnd/>
            </a:ln>
            <a:effectLst/>
          </p:spPr>
          <p:txBody>
            <a:bodyPr wrap="none" anchor="ctr"/>
            <a:lstStyle/>
            <a:p>
              <a:pPr eaLnBrk="1" hangingPunct="1">
                <a:defRPr/>
              </a:pPr>
              <a:endParaRPr lang="en-US" sz="2400">
                <a:latin typeface="Times New Roman" pitchFamily="18" charset="0"/>
              </a:endParaRPr>
            </a:p>
          </p:txBody>
        </p:sp>
        <p:sp>
          <p:nvSpPr>
            <p:cNvPr id="156676" name="Oval 4"/>
            <p:cNvSpPr>
              <a:spLocks noChangeArrowheads="1"/>
            </p:cNvSpPr>
            <p:nvPr/>
          </p:nvSpPr>
          <p:spPr bwMode="hidden">
            <a:xfrm flipH="1">
              <a:off x="4777" y="192"/>
              <a:ext cx="695" cy="696"/>
            </a:xfrm>
            <a:prstGeom prst="ellipse">
              <a:avLst/>
            </a:prstGeom>
            <a:solidFill>
              <a:schemeClr val="accent2"/>
            </a:solidFill>
            <a:ln w="28575">
              <a:noFill/>
              <a:round/>
              <a:headEnd/>
              <a:tailEnd/>
            </a:ln>
            <a:effectLst/>
          </p:spPr>
          <p:txBody>
            <a:bodyPr wrap="none" anchor="ctr"/>
            <a:lstStyle/>
            <a:p>
              <a:pPr eaLnBrk="1" hangingPunct="1">
                <a:defRPr/>
              </a:pPr>
              <a:endParaRPr lang="en-US" sz="2400">
                <a:latin typeface="Times New Roman" pitchFamily="18" charset="0"/>
              </a:endParaRPr>
            </a:p>
          </p:txBody>
        </p:sp>
        <p:sp>
          <p:nvSpPr>
            <p:cNvPr id="156677" name="Oval 5"/>
            <p:cNvSpPr>
              <a:spLocks noChangeArrowheads="1"/>
            </p:cNvSpPr>
            <p:nvPr/>
          </p:nvSpPr>
          <p:spPr bwMode="hidden">
            <a:xfrm flipH="1">
              <a:off x="675" y="193"/>
              <a:ext cx="695" cy="696"/>
            </a:xfrm>
            <a:prstGeom prst="ellipse">
              <a:avLst/>
            </a:prstGeom>
            <a:solidFill>
              <a:schemeClr val="accent2"/>
            </a:solidFill>
            <a:ln w="28575">
              <a:noFill/>
              <a:round/>
              <a:headEnd/>
              <a:tailEnd/>
            </a:ln>
            <a:effectLst/>
          </p:spPr>
          <p:txBody>
            <a:bodyPr wrap="none" anchor="ctr"/>
            <a:lstStyle/>
            <a:p>
              <a:pPr eaLnBrk="1" hangingPunct="1">
                <a:defRPr/>
              </a:pPr>
              <a:endParaRPr lang="en-US" sz="2400">
                <a:latin typeface="Times New Roman" pitchFamily="18" charset="0"/>
              </a:endParaRPr>
            </a:p>
          </p:txBody>
        </p:sp>
        <p:sp>
          <p:nvSpPr>
            <p:cNvPr id="156678" name="Oval 6"/>
            <p:cNvSpPr>
              <a:spLocks noChangeArrowheads="1"/>
            </p:cNvSpPr>
            <p:nvPr/>
          </p:nvSpPr>
          <p:spPr bwMode="hidden">
            <a:xfrm flipH="1">
              <a:off x="3984" y="192"/>
              <a:ext cx="695" cy="696"/>
            </a:xfrm>
            <a:prstGeom prst="ellipse">
              <a:avLst/>
            </a:prstGeom>
            <a:noFill/>
            <a:ln w="28575">
              <a:solidFill>
                <a:schemeClr val="accent2"/>
              </a:solidFill>
              <a:round/>
              <a:headEnd/>
              <a:tailEnd/>
            </a:ln>
            <a:effectLst/>
          </p:spPr>
          <p:txBody>
            <a:bodyPr wrap="none" anchor="ctr"/>
            <a:lstStyle/>
            <a:p>
              <a:pPr eaLnBrk="1" hangingPunct="1">
                <a:defRPr/>
              </a:pPr>
              <a:endParaRPr lang="en-US" sz="2400">
                <a:latin typeface="Times New Roman" pitchFamily="18" charset="0"/>
              </a:endParaRPr>
            </a:p>
          </p:txBody>
        </p:sp>
        <p:sp>
          <p:nvSpPr>
            <p:cNvPr id="156679" name="Oval 7"/>
            <p:cNvSpPr>
              <a:spLocks noChangeArrowheads="1"/>
            </p:cNvSpPr>
            <p:nvPr/>
          </p:nvSpPr>
          <p:spPr bwMode="hidden">
            <a:xfrm flipH="1">
              <a:off x="1486" y="192"/>
              <a:ext cx="695" cy="696"/>
            </a:xfrm>
            <a:prstGeom prst="ellipse">
              <a:avLst/>
            </a:prstGeom>
            <a:noFill/>
            <a:ln w="28575">
              <a:solidFill>
                <a:schemeClr val="accent2"/>
              </a:solidFill>
              <a:round/>
              <a:headEnd/>
              <a:tailEnd/>
            </a:ln>
            <a:effectLst/>
          </p:spPr>
          <p:txBody>
            <a:bodyPr wrap="none" anchor="ctr"/>
            <a:lstStyle/>
            <a:p>
              <a:pPr eaLnBrk="1" hangingPunct="1">
                <a:defRPr/>
              </a:pPr>
              <a:endParaRPr lang="en-US" sz="2400">
                <a:latin typeface="Times New Roman" pitchFamily="18" charset="0"/>
              </a:endParaRPr>
            </a:p>
          </p:txBody>
        </p:sp>
      </p:grpSp>
      <p:sp>
        <p:nvSpPr>
          <p:cNvPr id="7171" name="Rectangle 8"/>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6681" name="Rectangle 9"/>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000">
                <a:latin typeface="Arial" charset="0"/>
              </a:defRPr>
            </a:lvl1pPr>
          </a:lstStyle>
          <a:p>
            <a:pPr>
              <a:defRPr/>
            </a:pPr>
            <a:endParaRPr lang="en-US"/>
          </a:p>
        </p:txBody>
      </p:sp>
      <p:sp>
        <p:nvSpPr>
          <p:cNvPr id="156682" name="Rectangle 10"/>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defRPr>
            </a:lvl1pPr>
          </a:lstStyle>
          <a:p>
            <a:pPr>
              <a:defRPr/>
            </a:pPr>
            <a:endParaRPr lang="en-US"/>
          </a:p>
        </p:txBody>
      </p:sp>
      <p:sp>
        <p:nvSpPr>
          <p:cNvPr id="156683" name="Rectangle 11"/>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fld id="{17DDE97A-29D6-4B2F-8842-C2F759B9F36F}" type="slidenum">
              <a:rPr lang="en-US"/>
              <a:pPr/>
              <a:t>‹#›</a:t>
            </a:fld>
            <a:endParaRPr lang="en-US"/>
          </a:p>
        </p:txBody>
      </p:sp>
      <p:sp>
        <p:nvSpPr>
          <p:cNvPr id="7175" name="Rectangle 1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954"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Lst>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194" name="Group 2"/>
          <p:cNvGrpSpPr>
            <a:grpSpLocks/>
          </p:cNvGrpSpPr>
          <p:nvPr/>
        </p:nvGrpSpPr>
        <p:grpSpPr bwMode="auto">
          <a:xfrm>
            <a:off x="-7938" y="0"/>
            <a:ext cx="2833688" cy="6856413"/>
            <a:chOff x="-5" y="0"/>
            <a:chExt cx="1785" cy="4319"/>
          </a:xfrm>
        </p:grpSpPr>
        <p:sp>
          <p:nvSpPr>
            <p:cNvPr id="253955" name="Freeform 3"/>
            <p:cNvSpPr>
              <a:spLocks/>
            </p:cNvSpPr>
            <p:nvPr/>
          </p:nvSpPr>
          <p:spPr bwMode="ltGray">
            <a:xfrm>
              <a:off x="-5" y="3262"/>
              <a:ext cx="472" cy="802"/>
            </a:xfrm>
            <a:custGeom>
              <a:avLst/>
              <a:gdLst/>
              <a:ahLst/>
              <a:cxnLst>
                <a:cxn ang="0">
                  <a:pos x="5" y="32"/>
                </a:cxn>
                <a:cxn ang="0">
                  <a:pos x="189" y="26"/>
                </a:cxn>
                <a:cxn ang="0">
                  <a:pos x="309" y="66"/>
                </a:cxn>
                <a:cxn ang="0">
                  <a:pos x="357" y="98"/>
                </a:cxn>
                <a:cxn ang="0">
                  <a:pos x="413" y="162"/>
                </a:cxn>
                <a:cxn ang="0">
                  <a:pos x="437" y="250"/>
                </a:cxn>
                <a:cxn ang="0">
                  <a:pos x="397" y="530"/>
                </a:cxn>
                <a:cxn ang="0">
                  <a:pos x="341" y="634"/>
                </a:cxn>
                <a:cxn ang="0">
                  <a:pos x="173" y="714"/>
                </a:cxn>
                <a:cxn ang="0">
                  <a:pos x="77" y="730"/>
                </a:cxn>
                <a:cxn ang="0">
                  <a:pos x="69" y="802"/>
                </a:cxn>
                <a:cxn ang="0">
                  <a:pos x="7" y="788"/>
                </a:cxn>
                <a:cxn ang="0">
                  <a:pos x="5" y="751"/>
                </a:cxn>
                <a:cxn ang="0">
                  <a:pos x="37" y="722"/>
                </a:cxn>
                <a:cxn ang="0">
                  <a:pos x="5" y="670"/>
                </a:cxn>
                <a:cxn ang="0">
                  <a:pos x="5" y="32"/>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w="9525">
              <a:noFill/>
              <a:round/>
              <a:headEnd/>
              <a:tailEnd/>
            </a:ln>
            <a:effectLst/>
          </p:spPr>
          <p:txBody>
            <a:bodyPr/>
            <a:lstStyle/>
            <a:p>
              <a:pPr>
                <a:defRPr/>
              </a:pPr>
              <a:endParaRPr lang="en-US">
                <a:latin typeface="Arial" charset="0"/>
              </a:endParaRPr>
            </a:p>
          </p:txBody>
        </p:sp>
        <p:grpSp>
          <p:nvGrpSpPr>
            <p:cNvPr id="8201" name="Group 4"/>
            <p:cNvGrpSpPr>
              <a:grpSpLocks/>
            </p:cNvGrpSpPr>
            <p:nvPr/>
          </p:nvGrpSpPr>
          <p:grpSpPr bwMode="auto">
            <a:xfrm rot="14964908" flipH="1">
              <a:off x="104" y="2441"/>
              <a:ext cx="452" cy="444"/>
              <a:chOff x="1727" y="866"/>
              <a:chExt cx="129" cy="157"/>
            </a:xfrm>
          </p:grpSpPr>
          <p:sp>
            <p:nvSpPr>
              <p:cNvPr id="253957" name="Freeform 5"/>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en-US">
                  <a:latin typeface="Arial" charset="0"/>
                </a:endParaRPr>
              </a:p>
            </p:txBody>
          </p:sp>
          <p:sp>
            <p:nvSpPr>
              <p:cNvPr id="253958" name="Freeform 6"/>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en-US">
                  <a:latin typeface="Arial" charset="0"/>
                </a:endParaRPr>
              </a:p>
            </p:txBody>
          </p:sp>
          <p:sp>
            <p:nvSpPr>
              <p:cNvPr id="253959" name="Freeform 7"/>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en-US">
                  <a:latin typeface="Arial" charset="0"/>
                </a:endParaRPr>
              </a:p>
            </p:txBody>
          </p:sp>
        </p:grpSp>
        <p:sp>
          <p:nvSpPr>
            <p:cNvPr id="253960" name="Freeform 8"/>
            <p:cNvSpPr>
              <a:spLocks/>
            </p:cNvSpPr>
            <p:nvPr/>
          </p:nvSpPr>
          <p:spPr bwMode="ltGray">
            <a:xfrm>
              <a:off x="90" y="1736"/>
              <a:ext cx="710" cy="768"/>
            </a:xfrm>
            <a:custGeom>
              <a:avLst/>
              <a:gdLst/>
              <a:ahLst/>
              <a:cxnLst>
                <a:cxn ang="0">
                  <a:pos x="14" y="416"/>
                </a:cxn>
                <a:cxn ang="0">
                  <a:pos x="14" y="272"/>
                </a:cxn>
                <a:cxn ang="0">
                  <a:pos x="102" y="144"/>
                </a:cxn>
                <a:cxn ang="0">
                  <a:pos x="150" y="96"/>
                </a:cxn>
                <a:cxn ang="0">
                  <a:pos x="198" y="64"/>
                </a:cxn>
                <a:cxn ang="0">
                  <a:pos x="350" y="0"/>
                </a:cxn>
                <a:cxn ang="0">
                  <a:pos x="534" y="8"/>
                </a:cxn>
                <a:cxn ang="0">
                  <a:pos x="662" y="96"/>
                </a:cxn>
                <a:cxn ang="0">
                  <a:pos x="710" y="200"/>
                </a:cxn>
                <a:cxn ang="0">
                  <a:pos x="702" y="400"/>
                </a:cxn>
                <a:cxn ang="0">
                  <a:pos x="678" y="448"/>
                </a:cxn>
                <a:cxn ang="0">
                  <a:pos x="550" y="632"/>
                </a:cxn>
                <a:cxn ang="0">
                  <a:pos x="518" y="656"/>
                </a:cxn>
                <a:cxn ang="0">
                  <a:pos x="470" y="664"/>
                </a:cxn>
                <a:cxn ang="0">
                  <a:pos x="518" y="680"/>
                </a:cxn>
                <a:cxn ang="0">
                  <a:pos x="566" y="696"/>
                </a:cxn>
                <a:cxn ang="0">
                  <a:pos x="574" y="720"/>
                </a:cxn>
                <a:cxn ang="0">
                  <a:pos x="526" y="736"/>
                </a:cxn>
                <a:cxn ang="0">
                  <a:pos x="502" y="752"/>
                </a:cxn>
                <a:cxn ang="0">
                  <a:pos x="454" y="768"/>
                </a:cxn>
                <a:cxn ang="0">
                  <a:pos x="438" y="712"/>
                </a:cxn>
                <a:cxn ang="0">
                  <a:pos x="246" y="688"/>
                </a:cxn>
                <a:cxn ang="0">
                  <a:pos x="134" y="648"/>
                </a:cxn>
                <a:cxn ang="0">
                  <a:pos x="110" y="624"/>
                </a:cxn>
                <a:cxn ang="0">
                  <a:pos x="78" y="576"/>
                </a:cxn>
                <a:cxn ang="0">
                  <a:pos x="54" y="464"/>
                </a:cxn>
                <a:cxn ang="0">
                  <a:pos x="30" y="408"/>
                </a:cxn>
                <a:cxn ang="0">
                  <a:pos x="22" y="384"/>
                </a:cxn>
                <a:cxn ang="0">
                  <a:pos x="14" y="416"/>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w="9525">
              <a:noFill/>
              <a:round/>
              <a:headEnd/>
              <a:tailEnd/>
            </a:ln>
            <a:effectLst/>
          </p:spPr>
          <p:txBody>
            <a:bodyPr/>
            <a:lstStyle/>
            <a:p>
              <a:pPr>
                <a:defRPr/>
              </a:pPr>
              <a:endParaRPr lang="en-US">
                <a:latin typeface="Arial" charset="0"/>
              </a:endParaRPr>
            </a:p>
          </p:txBody>
        </p:sp>
        <p:grpSp>
          <p:nvGrpSpPr>
            <p:cNvPr id="8203" name="Group 9"/>
            <p:cNvGrpSpPr>
              <a:grpSpLocks/>
            </p:cNvGrpSpPr>
            <p:nvPr/>
          </p:nvGrpSpPr>
          <p:grpSpPr bwMode="auto">
            <a:xfrm rot="416244">
              <a:off x="9" y="1746"/>
              <a:ext cx="1771" cy="1741"/>
              <a:chOff x="41" y="2787"/>
              <a:chExt cx="902" cy="833"/>
            </a:xfrm>
          </p:grpSpPr>
          <p:sp>
            <p:nvSpPr>
              <p:cNvPr id="253962" name="Freeform 10"/>
              <p:cNvSpPr>
                <a:spLocks/>
              </p:cNvSpPr>
              <p:nvPr userDrawn="1"/>
            </p:nvSpPr>
            <p:spPr bwMode="ltGray">
              <a:xfrm rot="373331" flipH="1">
                <a:off x="125" y="2787"/>
                <a:ext cx="313" cy="303"/>
              </a:xfrm>
              <a:custGeom>
                <a:avLst/>
                <a:gdLst/>
                <a:ahLst/>
                <a:cxnLst>
                  <a:cxn ang="0">
                    <a:pos x="46" y="210"/>
                  </a:cxn>
                  <a:cxn ang="0">
                    <a:pos x="37" y="198"/>
                  </a:cxn>
                  <a:cxn ang="0">
                    <a:pos x="26" y="181"/>
                  </a:cxn>
                  <a:cxn ang="0">
                    <a:pos x="15" y="159"/>
                  </a:cxn>
                  <a:cxn ang="0">
                    <a:pos x="5" y="135"/>
                  </a:cxn>
                  <a:cxn ang="0">
                    <a:pos x="0" y="109"/>
                  </a:cxn>
                  <a:cxn ang="0">
                    <a:pos x="1" y="82"/>
                  </a:cxn>
                  <a:cxn ang="0">
                    <a:pos x="9" y="57"/>
                  </a:cxn>
                  <a:cxn ang="0">
                    <a:pos x="27" y="35"/>
                  </a:cxn>
                  <a:cxn ang="0">
                    <a:pos x="45" y="22"/>
                  </a:cxn>
                  <a:cxn ang="0">
                    <a:pos x="60" y="12"/>
                  </a:cxn>
                  <a:cxn ang="0">
                    <a:pos x="72" y="7"/>
                  </a:cxn>
                  <a:cxn ang="0">
                    <a:pos x="81" y="5"/>
                  </a:cxn>
                  <a:cxn ang="0">
                    <a:pos x="88" y="5"/>
                  </a:cxn>
                  <a:cxn ang="0">
                    <a:pos x="104" y="0"/>
                  </a:cxn>
                  <a:cxn ang="0">
                    <a:pos x="148" y="8"/>
                  </a:cxn>
                  <a:cxn ang="0">
                    <a:pos x="160" y="12"/>
                  </a:cxn>
                  <a:cxn ang="0">
                    <a:pos x="172" y="15"/>
                  </a:cxn>
                  <a:cxn ang="0">
                    <a:pos x="182" y="19"/>
                  </a:cxn>
                  <a:cxn ang="0">
                    <a:pos x="190" y="23"/>
                  </a:cxn>
                  <a:cxn ang="0">
                    <a:pos x="198" y="27"/>
                  </a:cxn>
                  <a:cxn ang="0">
                    <a:pos x="205" y="32"/>
                  </a:cxn>
                  <a:cxn ang="0">
                    <a:pos x="211" y="38"/>
                  </a:cxn>
                  <a:cxn ang="0">
                    <a:pos x="217" y="45"/>
                  </a:cxn>
                  <a:cxn ang="0">
                    <a:pos x="205" y="40"/>
                  </a:cxn>
                  <a:cxn ang="0">
                    <a:pos x="194" y="36"/>
                  </a:cxn>
                  <a:cxn ang="0">
                    <a:pos x="183" y="33"/>
                  </a:cxn>
                  <a:cxn ang="0">
                    <a:pos x="172" y="30"/>
                  </a:cxn>
                  <a:cxn ang="0">
                    <a:pos x="163" y="27"/>
                  </a:cxn>
                  <a:cxn ang="0">
                    <a:pos x="153" y="26"/>
                  </a:cxn>
                  <a:cxn ang="0">
                    <a:pos x="143" y="24"/>
                  </a:cxn>
                  <a:cxn ang="0">
                    <a:pos x="134" y="24"/>
                  </a:cxn>
                  <a:cxn ang="0">
                    <a:pos x="125" y="24"/>
                  </a:cxn>
                  <a:cxn ang="0">
                    <a:pos x="116" y="25"/>
                  </a:cxn>
                  <a:cxn ang="0">
                    <a:pos x="107" y="27"/>
                  </a:cxn>
                  <a:cxn ang="0">
                    <a:pos x="99" y="29"/>
                  </a:cxn>
                  <a:cxn ang="0">
                    <a:pos x="91" y="33"/>
                  </a:cxn>
                  <a:cxn ang="0">
                    <a:pos x="82" y="36"/>
                  </a:cxn>
                  <a:cxn ang="0">
                    <a:pos x="74" y="41"/>
                  </a:cxn>
                  <a:cxn ang="0">
                    <a:pos x="66" y="46"/>
                  </a:cxn>
                  <a:cxn ang="0">
                    <a:pos x="52" y="61"/>
                  </a:cxn>
                  <a:cxn ang="0">
                    <a:pos x="42" y="80"/>
                  </a:cxn>
                  <a:cxn ang="0">
                    <a:pos x="37" y="103"/>
                  </a:cxn>
                  <a:cxn ang="0">
                    <a:pos x="35" y="126"/>
                  </a:cxn>
                  <a:cxn ang="0">
                    <a:pos x="35" y="151"/>
                  </a:cxn>
                  <a:cxn ang="0">
                    <a:pos x="38" y="174"/>
                  </a:cxn>
                  <a:cxn ang="0">
                    <a:pos x="41" y="194"/>
                  </a:cxn>
                  <a:cxn ang="0">
                    <a:pos x="46" y="210"/>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w="9525">
                <a:noFill/>
                <a:round/>
                <a:headEnd/>
                <a:tailEnd/>
              </a:ln>
            </p:spPr>
            <p:txBody>
              <a:bodyPr/>
              <a:lstStyle/>
              <a:p>
                <a:pPr>
                  <a:defRPr/>
                </a:pPr>
                <a:endParaRPr lang="en-US">
                  <a:latin typeface="Arial" charset="0"/>
                </a:endParaRPr>
              </a:p>
            </p:txBody>
          </p:sp>
          <p:sp>
            <p:nvSpPr>
              <p:cNvPr id="253963" name="Freeform 11"/>
              <p:cNvSpPr>
                <a:spLocks/>
              </p:cNvSpPr>
              <p:nvPr userDrawn="1"/>
            </p:nvSpPr>
            <p:spPr bwMode="ltGray">
              <a:xfrm rot="373331" flipH="1">
                <a:off x="41" y="2843"/>
                <a:ext cx="262" cy="308"/>
              </a:xfrm>
              <a:custGeom>
                <a:avLst/>
                <a:gdLst/>
                <a:ahLst/>
                <a:cxnLst>
                  <a:cxn ang="0">
                    <a:pos x="109" y="0"/>
                  </a:cxn>
                  <a:cxn ang="0">
                    <a:pos x="112" y="2"/>
                  </a:cxn>
                  <a:cxn ang="0">
                    <a:pos x="118" y="8"/>
                  </a:cxn>
                  <a:cxn ang="0">
                    <a:pos x="127" y="18"/>
                  </a:cxn>
                  <a:cxn ang="0">
                    <a:pos x="137" y="33"/>
                  </a:cxn>
                  <a:cxn ang="0">
                    <a:pos x="145" y="52"/>
                  </a:cxn>
                  <a:cxn ang="0">
                    <a:pos x="150" y="76"/>
                  </a:cxn>
                  <a:cxn ang="0">
                    <a:pos x="150" y="105"/>
                  </a:cxn>
                  <a:cxn ang="0">
                    <a:pos x="144" y="139"/>
                  </a:cxn>
                  <a:cxn ang="0">
                    <a:pos x="140" y="149"/>
                  </a:cxn>
                  <a:cxn ang="0">
                    <a:pos x="136" y="157"/>
                  </a:cxn>
                  <a:cxn ang="0">
                    <a:pos x="131" y="165"/>
                  </a:cxn>
                  <a:cxn ang="0">
                    <a:pos x="125" y="173"/>
                  </a:cxn>
                  <a:cxn ang="0">
                    <a:pos x="117" y="180"/>
                  </a:cxn>
                  <a:cxn ang="0">
                    <a:pos x="110" y="185"/>
                  </a:cxn>
                  <a:cxn ang="0">
                    <a:pos x="102" y="191"/>
                  </a:cxn>
                  <a:cxn ang="0">
                    <a:pos x="92" y="195"/>
                  </a:cxn>
                  <a:cxn ang="0">
                    <a:pos x="82" y="197"/>
                  </a:cxn>
                  <a:cxn ang="0">
                    <a:pos x="72" y="200"/>
                  </a:cxn>
                  <a:cxn ang="0">
                    <a:pos x="61" y="201"/>
                  </a:cxn>
                  <a:cxn ang="0">
                    <a:pos x="49" y="201"/>
                  </a:cxn>
                  <a:cxn ang="0">
                    <a:pos x="37" y="200"/>
                  </a:cxn>
                  <a:cxn ang="0">
                    <a:pos x="25" y="197"/>
                  </a:cxn>
                  <a:cxn ang="0">
                    <a:pos x="12" y="193"/>
                  </a:cxn>
                  <a:cxn ang="0">
                    <a:pos x="0" y="188"/>
                  </a:cxn>
                  <a:cxn ang="0">
                    <a:pos x="11" y="195"/>
                  </a:cxn>
                  <a:cxn ang="0">
                    <a:pos x="22" y="200"/>
                  </a:cxn>
                  <a:cxn ang="0">
                    <a:pos x="33" y="205"/>
                  </a:cxn>
                  <a:cxn ang="0">
                    <a:pos x="43" y="208"/>
                  </a:cxn>
                  <a:cxn ang="0">
                    <a:pos x="53" y="211"/>
                  </a:cxn>
                  <a:cxn ang="0">
                    <a:pos x="63" y="212"/>
                  </a:cxn>
                  <a:cxn ang="0">
                    <a:pos x="73" y="213"/>
                  </a:cxn>
                  <a:cxn ang="0">
                    <a:pos x="83" y="213"/>
                  </a:cxn>
                  <a:cxn ang="0">
                    <a:pos x="91" y="212"/>
                  </a:cxn>
                  <a:cxn ang="0">
                    <a:pos x="100" y="210"/>
                  </a:cxn>
                  <a:cxn ang="0">
                    <a:pos x="108" y="208"/>
                  </a:cxn>
                  <a:cxn ang="0">
                    <a:pos x="116" y="206"/>
                  </a:cxn>
                  <a:cxn ang="0">
                    <a:pos x="123" y="203"/>
                  </a:cxn>
                  <a:cxn ang="0">
                    <a:pos x="130" y="199"/>
                  </a:cxn>
                  <a:cxn ang="0">
                    <a:pos x="136" y="195"/>
                  </a:cxn>
                  <a:cxn ang="0">
                    <a:pos x="142" y="191"/>
                  </a:cxn>
                  <a:cxn ang="0">
                    <a:pos x="158" y="176"/>
                  </a:cxn>
                  <a:cxn ang="0">
                    <a:pos x="169" y="161"/>
                  </a:cxn>
                  <a:cxn ang="0">
                    <a:pos x="176" y="144"/>
                  </a:cxn>
                  <a:cxn ang="0">
                    <a:pos x="179" y="128"/>
                  </a:cxn>
                  <a:cxn ang="0">
                    <a:pos x="181" y="111"/>
                  </a:cxn>
                  <a:cxn ang="0">
                    <a:pos x="181" y="95"/>
                  </a:cxn>
                  <a:cxn ang="0">
                    <a:pos x="182" y="79"/>
                  </a:cxn>
                  <a:cxn ang="0">
                    <a:pos x="173" y="46"/>
                  </a:cxn>
                  <a:cxn ang="0">
                    <a:pos x="156" y="21"/>
                  </a:cxn>
                  <a:cxn ang="0">
                    <a:pos x="151" y="18"/>
                  </a:cxn>
                  <a:cxn ang="0">
                    <a:pos x="147" y="15"/>
                  </a:cxn>
                  <a:cxn ang="0">
                    <a:pos x="142" y="13"/>
                  </a:cxn>
                  <a:cxn ang="0">
                    <a:pos x="138" y="11"/>
                  </a:cxn>
                  <a:cxn ang="0">
                    <a:pos x="132" y="9"/>
                  </a:cxn>
                  <a:cxn ang="0">
                    <a:pos x="126" y="6"/>
                  </a:cxn>
                  <a:cxn ang="0">
                    <a:pos x="119" y="3"/>
                  </a:cxn>
                  <a:cxn ang="0">
                    <a:pos x="109" y="0"/>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w="9525">
                <a:noFill/>
                <a:round/>
                <a:headEnd/>
                <a:tailEnd/>
              </a:ln>
            </p:spPr>
            <p:txBody>
              <a:bodyPr/>
              <a:lstStyle/>
              <a:p>
                <a:pPr>
                  <a:defRPr/>
                </a:pPr>
                <a:endParaRPr lang="en-US">
                  <a:latin typeface="Arial" charset="0"/>
                </a:endParaRPr>
              </a:p>
            </p:txBody>
          </p:sp>
          <p:sp>
            <p:nvSpPr>
              <p:cNvPr id="253964" name="Freeform 12"/>
              <p:cNvSpPr>
                <a:spLocks/>
              </p:cNvSpPr>
              <p:nvPr userDrawn="1"/>
            </p:nvSpPr>
            <p:spPr bwMode="ltGray">
              <a:xfrm rot="373331" flipH="1">
                <a:off x="121" y="2907"/>
                <a:ext cx="93" cy="156"/>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w="9525">
                <a:noFill/>
                <a:round/>
                <a:headEnd/>
                <a:tailEnd/>
              </a:ln>
            </p:spPr>
            <p:txBody>
              <a:bodyPr/>
              <a:lstStyle/>
              <a:p>
                <a:pPr>
                  <a:defRPr/>
                </a:pPr>
                <a:endParaRPr lang="en-US">
                  <a:latin typeface="Arial" charset="0"/>
                </a:endParaRPr>
              </a:p>
            </p:txBody>
          </p:sp>
          <p:sp>
            <p:nvSpPr>
              <p:cNvPr id="253965" name="Freeform 13"/>
              <p:cNvSpPr>
                <a:spLocks/>
              </p:cNvSpPr>
              <p:nvPr userDrawn="1"/>
            </p:nvSpPr>
            <p:spPr bwMode="ltGray">
              <a:xfrm rot="373331" flipH="1">
                <a:off x="313" y="3110"/>
                <a:ext cx="85" cy="93"/>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w="9525">
                <a:noFill/>
                <a:round/>
                <a:headEnd/>
                <a:tailEnd/>
              </a:ln>
            </p:spPr>
            <p:txBody>
              <a:bodyPr/>
              <a:lstStyle/>
              <a:p>
                <a:pPr>
                  <a:defRPr/>
                </a:pPr>
                <a:endParaRPr lang="en-US">
                  <a:latin typeface="Arial" charset="0"/>
                </a:endParaRPr>
              </a:p>
            </p:txBody>
          </p:sp>
          <p:sp>
            <p:nvSpPr>
              <p:cNvPr id="253966" name="Freeform 14"/>
              <p:cNvSpPr>
                <a:spLocks/>
              </p:cNvSpPr>
              <p:nvPr userDrawn="1"/>
            </p:nvSpPr>
            <p:spPr bwMode="ltGray">
              <a:xfrm rot="373331" flipH="1">
                <a:off x="289" y="3133"/>
                <a:ext cx="21" cy="55"/>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w="9525">
                <a:noFill/>
                <a:round/>
                <a:headEnd/>
                <a:tailEnd/>
              </a:ln>
            </p:spPr>
            <p:txBody>
              <a:bodyPr/>
              <a:lstStyle/>
              <a:p>
                <a:pPr>
                  <a:defRPr/>
                </a:pPr>
                <a:endParaRPr lang="en-US">
                  <a:latin typeface="Arial" charset="0"/>
                </a:endParaRPr>
              </a:p>
            </p:txBody>
          </p:sp>
          <p:grpSp>
            <p:nvGrpSpPr>
              <p:cNvPr id="8235" name="Group 15"/>
              <p:cNvGrpSpPr>
                <a:grpSpLocks/>
              </p:cNvGrpSpPr>
              <p:nvPr userDrawn="1"/>
            </p:nvGrpSpPr>
            <p:grpSpPr bwMode="auto">
              <a:xfrm rot="10886446" flipH="1">
                <a:off x="335" y="3251"/>
                <a:ext cx="608" cy="369"/>
                <a:chOff x="-366" y="1704"/>
                <a:chExt cx="608" cy="369"/>
              </a:xfrm>
            </p:grpSpPr>
            <p:sp>
              <p:nvSpPr>
                <p:cNvPr id="253968" name="Freeform 16"/>
                <p:cNvSpPr>
                  <a:spLocks/>
                </p:cNvSpPr>
                <p:nvPr userDrawn="1"/>
              </p:nvSpPr>
              <p:spPr bwMode="ltGray">
                <a:xfrm rot="4200091">
                  <a:off x="-243" y="1807"/>
                  <a:ext cx="143" cy="390"/>
                </a:xfrm>
                <a:custGeom>
                  <a:avLst/>
                  <a:gdLst/>
                  <a:ahLst/>
                  <a:cxnLst>
                    <a:cxn ang="0">
                      <a:pos x="12" y="44"/>
                    </a:cxn>
                    <a:cxn ang="0">
                      <a:pos x="6" y="72"/>
                    </a:cxn>
                    <a:cxn ang="0">
                      <a:pos x="3" y="99"/>
                    </a:cxn>
                    <a:cxn ang="0">
                      <a:pos x="0" y="125"/>
                    </a:cxn>
                    <a:cxn ang="0">
                      <a:pos x="0" y="151"/>
                    </a:cxn>
                    <a:cxn ang="0">
                      <a:pos x="3" y="180"/>
                    </a:cxn>
                    <a:cxn ang="0">
                      <a:pos x="7" y="211"/>
                    </a:cxn>
                    <a:cxn ang="0">
                      <a:pos x="16" y="247"/>
                    </a:cxn>
                    <a:cxn ang="0">
                      <a:pos x="29" y="287"/>
                    </a:cxn>
                    <a:cxn ang="0">
                      <a:pos x="43" y="325"/>
                    </a:cxn>
                    <a:cxn ang="0">
                      <a:pos x="61" y="364"/>
                    </a:cxn>
                    <a:cxn ang="0">
                      <a:pos x="83" y="406"/>
                    </a:cxn>
                    <a:cxn ang="0">
                      <a:pos x="106" y="446"/>
                    </a:cxn>
                    <a:cxn ang="0">
                      <a:pos x="132" y="483"/>
                    </a:cxn>
                    <a:cxn ang="0">
                      <a:pos x="157" y="516"/>
                    </a:cxn>
                    <a:cxn ang="0">
                      <a:pos x="182" y="544"/>
                    </a:cxn>
                    <a:cxn ang="0">
                      <a:pos x="207" y="564"/>
                    </a:cxn>
                    <a:cxn ang="0">
                      <a:pos x="160" y="501"/>
                    </a:cxn>
                    <a:cxn ang="0">
                      <a:pos x="127" y="448"/>
                    </a:cxn>
                    <a:cxn ang="0">
                      <a:pos x="103" y="405"/>
                    </a:cxn>
                    <a:cxn ang="0">
                      <a:pos x="87" y="368"/>
                    </a:cxn>
                    <a:cxn ang="0">
                      <a:pos x="75" y="337"/>
                    </a:cxn>
                    <a:cxn ang="0">
                      <a:pos x="68" y="309"/>
                    </a:cxn>
                    <a:cxn ang="0">
                      <a:pos x="63" y="285"/>
                    </a:cxn>
                    <a:cxn ang="0">
                      <a:pos x="56" y="261"/>
                    </a:cxn>
                    <a:cxn ang="0">
                      <a:pos x="44" y="205"/>
                    </a:cxn>
                    <a:cxn ang="0">
                      <a:pos x="41" y="140"/>
                    </a:cxn>
                    <a:cxn ang="0">
                      <a:pos x="43" y="68"/>
                    </a:cxn>
                    <a:cxn ang="0">
                      <a:pos x="50" y="0"/>
                    </a:cxn>
                    <a:cxn ang="0">
                      <a:pos x="12" y="44"/>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w="9525">
                  <a:noFill/>
                  <a:round/>
                  <a:headEnd/>
                  <a:tailEnd/>
                </a:ln>
              </p:spPr>
              <p:txBody>
                <a:bodyPr/>
                <a:lstStyle/>
                <a:p>
                  <a:pPr>
                    <a:defRPr/>
                  </a:pPr>
                  <a:endParaRPr lang="en-US">
                    <a:latin typeface="Arial" charset="0"/>
                  </a:endParaRPr>
                </a:p>
              </p:txBody>
            </p:sp>
            <p:sp>
              <p:nvSpPr>
                <p:cNvPr id="253969" name="Freeform 17"/>
                <p:cNvSpPr>
                  <a:spLocks/>
                </p:cNvSpPr>
                <p:nvPr userDrawn="1"/>
              </p:nvSpPr>
              <p:spPr bwMode="ltGray">
                <a:xfrm rot="4200091">
                  <a:off x="124" y="1761"/>
                  <a:ext cx="33" cy="160"/>
                </a:xfrm>
                <a:custGeom>
                  <a:avLst/>
                  <a:gdLst/>
                  <a:ahLst/>
                  <a:cxnLst>
                    <a:cxn ang="0">
                      <a:pos x="0" y="19"/>
                    </a:cxn>
                    <a:cxn ang="0">
                      <a:pos x="14" y="55"/>
                    </a:cxn>
                    <a:cxn ang="0">
                      <a:pos x="22" y="101"/>
                    </a:cxn>
                    <a:cxn ang="0">
                      <a:pos x="24" y="159"/>
                    </a:cxn>
                    <a:cxn ang="0">
                      <a:pos x="19" y="232"/>
                    </a:cxn>
                    <a:cxn ang="0">
                      <a:pos x="45" y="217"/>
                    </a:cxn>
                    <a:cxn ang="0">
                      <a:pos x="47" y="178"/>
                    </a:cxn>
                    <a:cxn ang="0">
                      <a:pos x="47" y="140"/>
                    </a:cxn>
                    <a:cxn ang="0">
                      <a:pos x="45" y="103"/>
                    </a:cxn>
                    <a:cxn ang="0">
                      <a:pos x="41" y="71"/>
                    </a:cxn>
                    <a:cxn ang="0">
                      <a:pos x="36" y="52"/>
                    </a:cxn>
                    <a:cxn ang="0">
                      <a:pos x="29" y="34"/>
                    </a:cxn>
                    <a:cxn ang="0">
                      <a:pos x="22" y="17"/>
                    </a:cxn>
                    <a:cxn ang="0">
                      <a:pos x="13" y="0"/>
                    </a:cxn>
                    <a:cxn ang="0">
                      <a:pos x="0" y="1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w="9525">
                  <a:noFill/>
                  <a:round/>
                  <a:headEnd/>
                  <a:tailEnd/>
                </a:ln>
              </p:spPr>
              <p:txBody>
                <a:bodyPr/>
                <a:lstStyle/>
                <a:p>
                  <a:pPr>
                    <a:defRPr/>
                  </a:pPr>
                  <a:endParaRPr lang="en-US">
                    <a:latin typeface="Arial" charset="0"/>
                  </a:endParaRPr>
                </a:p>
              </p:txBody>
            </p:sp>
            <p:sp>
              <p:nvSpPr>
                <p:cNvPr id="253970" name="Freeform 18"/>
                <p:cNvSpPr>
                  <a:spLocks/>
                </p:cNvSpPr>
                <p:nvPr userDrawn="1"/>
              </p:nvSpPr>
              <p:spPr bwMode="ltGray">
                <a:xfrm rot="4200091">
                  <a:off x="196" y="1721"/>
                  <a:ext cx="60" cy="27"/>
                </a:xfrm>
                <a:custGeom>
                  <a:avLst/>
                  <a:gdLst/>
                  <a:ahLst/>
                  <a:cxnLst>
                    <a:cxn ang="0">
                      <a:pos x="87" y="22"/>
                    </a:cxn>
                    <a:cxn ang="0">
                      <a:pos x="77" y="17"/>
                    </a:cxn>
                    <a:cxn ang="0">
                      <a:pos x="68" y="12"/>
                    </a:cxn>
                    <a:cxn ang="0">
                      <a:pos x="58" y="7"/>
                    </a:cxn>
                    <a:cxn ang="0">
                      <a:pos x="47" y="5"/>
                    </a:cxn>
                    <a:cxn ang="0">
                      <a:pos x="37" y="3"/>
                    </a:cxn>
                    <a:cxn ang="0">
                      <a:pos x="26" y="2"/>
                    </a:cxn>
                    <a:cxn ang="0">
                      <a:pos x="13" y="0"/>
                    </a:cxn>
                    <a:cxn ang="0">
                      <a:pos x="0" y="2"/>
                    </a:cxn>
                    <a:cxn ang="0">
                      <a:pos x="6" y="6"/>
                    </a:cxn>
                    <a:cxn ang="0">
                      <a:pos x="14" y="10"/>
                    </a:cxn>
                    <a:cxn ang="0">
                      <a:pos x="22" y="14"/>
                    </a:cxn>
                    <a:cxn ang="0">
                      <a:pos x="33" y="18"/>
                    </a:cxn>
                    <a:cxn ang="0">
                      <a:pos x="42" y="22"/>
                    </a:cxn>
                    <a:cxn ang="0">
                      <a:pos x="52" y="27"/>
                    </a:cxn>
                    <a:cxn ang="0">
                      <a:pos x="64" y="33"/>
                    </a:cxn>
                    <a:cxn ang="0">
                      <a:pos x="74" y="40"/>
                    </a:cxn>
                    <a:cxn ang="0">
                      <a:pos x="87" y="22"/>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w="9525">
                  <a:noFill/>
                  <a:round/>
                  <a:headEnd/>
                  <a:tailEnd/>
                </a:ln>
              </p:spPr>
              <p:txBody>
                <a:bodyPr/>
                <a:lstStyle/>
                <a:p>
                  <a:pPr>
                    <a:defRPr/>
                  </a:pPr>
                  <a:endParaRPr lang="en-US">
                    <a:latin typeface="Arial" charset="0"/>
                  </a:endParaRPr>
                </a:p>
              </p:txBody>
            </p:sp>
          </p:grpSp>
        </p:grpSp>
        <p:grpSp>
          <p:nvGrpSpPr>
            <p:cNvPr id="8204" name="Group 19"/>
            <p:cNvGrpSpPr>
              <a:grpSpLocks/>
            </p:cNvGrpSpPr>
            <p:nvPr/>
          </p:nvGrpSpPr>
          <p:grpSpPr bwMode="auto">
            <a:xfrm rot="6248562">
              <a:off x="343" y="3854"/>
              <a:ext cx="392" cy="424"/>
              <a:chOff x="1727" y="866"/>
              <a:chExt cx="129" cy="157"/>
            </a:xfrm>
          </p:grpSpPr>
          <p:sp>
            <p:nvSpPr>
              <p:cNvPr id="253972" name="Freeform 20"/>
              <p:cNvSpPr>
                <a:spLocks/>
              </p:cNvSpPr>
              <p:nvPr userDrawn="1"/>
            </p:nvSpPr>
            <p:spPr bwMode="ltGray">
              <a:xfrm>
                <a:off x="1727" y="868"/>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en-US">
                  <a:latin typeface="Arial" charset="0"/>
                </a:endParaRPr>
              </a:p>
            </p:txBody>
          </p:sp>
          <p:sp>
            <p:nvSpPr>
              <p:cNvPr id="253973" name="Freeform 21"/>
              <p:cNvSpPr>
                <a:spLocks/>
              </p:cNvSpPr>
              <p:nvPr userDrawn="1"/>
            </p:nvSpPr>
            <p:spPr bwMode="ltGray">
              <a:xfrm>
                <a:off x="1786" y="896"/>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en-US">
                  <a:latin typeface="Arial" charset="0"/>
                </a:endParaRPr>
              </a:p>
            </p:txBody>
          </p:sp>
          <p:sp>
            <p:nvSpPr>
              <p:cNvPr id="253974" name="Freeform 22"/>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en-US">
                  <a:latin typeface="Arial" charset="0"/>
                </a:endParaRPr>
              </a:p>
            </p:txBody>
          </p:sp>
        </p:grpSp>
        <p:grpSp>
          <p:nvGrpSpPr>
            <p:cNvPr id="8205" name="Group 23"/>
            <p:cNvGrpSpPr>
              <a:grpSpLocks/>
            </p:cNvGrpSpPr>
            <p:nvPr/>
          </p:nvGrpSpPr>
          <p:grpSpPr bwMode="auto">
            <a:xfrm rot="5003157">
              <a:off x="249" y="1102"/>
              <a:ext cx="412" cy="500"/>
              <a:chOff x="1727" y="866"/>
              <a:chExt cx="129" cy="157"/>
            </a:xfrm>
          </p:grpSpPr>
          <p:sp>
            <p:nvSpPr>
              <p:cNvPr id="253976" name="Freeform 24"/>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en-US">
                  <a:latin typeface="Arial" charset="0"/>
                </a:endParaRPr>
              </a:p>
            </p:txBody>
          </p:sp>
          <p:sp>
            <p:nvSpPr>
              <p:cNvPr id="253977" name="Freeform 25"/>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en-US">
                  <a:latin typeface="Arial" charset="0"/>
                </a:endParaRPr>
              </a:p>
            </p:txBody>
          </p:sp>
          <p:sp>
            <p:nvSpPr>
              <p:cNvPr id="253978" name="Freeform 26"/>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en-US">
                  <a:latin typeface="Arial" charset="0"/>
                </a:endParaRPr>
              </a:p>
            </p:txBody>
          </p:sp>
        </p:grpSp>
        <p:grpSp>
          <p:nvGrpSpPr>
            <p:cNvPr id="8206" name="Group 27"/>
            <p:cNvGrpSpPr>
              <a:grpSpLocks/>
            </p:cNvGrpSpPr>
            <p:nvPr/>
          </p:nvGrpSpPr>
          <p:grpSpPr bwMode="auto">
            <a:xfrm>
              <a:off x="815" y="0"/>
              <a:ext cx="345" cy="367"/>
              <a:chOff x="1727" y="866"/>
              <a:chExt cx="129" cy="157"/>
            </a:xfrm>
          </p:grpSpPr>
          <p:sp>
            <p:nvSpPr>
              <p:cNvPr id="253980" name="Freeform 28"/>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en-US">
                  <a:latin typeface="Arial" charset="0"/>
                </a:endParaRPr>
              </a:p>
            </p:txBody>
          </p:sp>
          <p:sp>
            <p:nvSpPr>
              <p:cNvPr id="253981" name="Freeform 29"/>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en-US">
                  <a:latin typeface="Arial" charset="0"/>
                </a:endParaRPr>
              </a:p>
            </p:txBody>
          </p:sp>
          <p:sp>
            <p:nvSpPr>
              <p:cNvPr id="253982" name="Freeform 30"/>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en-US">
                  <a:latin typeface="Arial" charset="0"/>
                </a:endParaRPr>
              </a:p>
            </p:txBody>
          </p:sp>
        </p:grpSp>
        <p:sp>
          <p:nvSpPr>
            <p:cNvPr id="253983" name="Freeform 31"/>
            <p:cNvSpPr>
              <a:spLocks/>
            </p:cNvSpPr>
            <p:nvPr/>
          </p:nvSpPr>
          <p:spPr bwMode="ltGray">
            <a:xfrm>
              <a:off x="87" y="94"/>
              <a:ext cx="699" cy="756"/>
            </a:xfrm>
            <a:custGeom>
              <a:avLst/>
              <a:gdLst/>
              <a:ahLst/>
              <a:cxnLst>
                <a:cxn ang="0">
                  <a:pos x="1" y="392"/>
                </a:cxn>
                <a:cxn ang="0">
                  <a:pos x="3" y="252"/>
                </a:cxn>
                <a:cxn ang="0">
                  <a:pos x="21" y="210"/>
                </a:cxn>
                <a:cxn ang="0">
                  <a:pos x="29" y="182"/>
                </a:cxn>
                <a:cxn ang="0">
                  <a:pos x="39" y="154"/>
                </a:cxn>
                <a:cxn ang="0">
                  <a:pos x="51" y="138"/>
                </a:cxn>
                <a:cxn ang="0">
                  <a:pos x="111" y="74"/>
                </a:cxn>
                <a:cxn ang="0">
                  <a:pos x="169" y="30"/>
                </a:cxn>
                <a:cxn ang="0">
                  <a:pos x="225" y="10"/>
                </a:cxn>
                <a:cxn ang="0">
                  <a:pos x="249" y="4"/>
                </a:cxn>
                <a:cxn ang="0">
                  <a:pos x="265" y="0"/>
                </a:cxn>
                <a:cxn ang="0">
                  <a:pos x="357" y="2"/>
                </a:cxn>
                <a:cxn ang="0">
                  <a:pos x="385" y="6"/>
                </a:cxn>
                <a:cxn ang="0">
                  <a:pos x="489" y="40"/>
                </a:cxn>
                <a:cxn ang="0">
                  <a:pos x="619" y="128"/>
                </a:cxn>
                <a:cxn ang="0">
                  <a:pos x="653" y="178"/>
                </a:cxn>
                <a:cxn ang="0">
                  <a:pos x="693" y="322"/>
                </a:cxn>
                <a:cxn ang="0">
                  <a:pos x="687" y="434"/>
                </a:cxn>
                <a:cxn ang="0">
                  <a:pos x="665" y="538"/>
                </a:cxn>
                <a:cxn ang="0">
                  <a:pos x="639" y="564"/>
                </a:cxn>
                <a:cxn ang="0">
                  <a:pos x="631" y="580"/>
                </a:cxn>
                <a:cxn ang="0">
                  <a:pos x="607" y="588"/>
                </a:cxn>
                <a:cxn ang="0">
                  <a:pos x="473" y="664"/>
                </a:cxn>
                <a:cxn ang="0">
                  <a:pos x="449" y="678"/>
                </a:cxn>
                <a:cxn ang="0">
                  <a:pos x="405" y="684"/>
                </a:cxn>
                <a:cxn ang="0">
                  <a:pos x="375" y="690"/>
                </a:cxn>
                <a:cxn ang="0">
                  <a:pos x="267" y="684"/>
                </a:cxn>
                <a:cxn ang="0">
                  <a:pos x="259" y="722"/>
                </a:cxn>
                <a:cxn ang="0">
                  <a:pos x="241" y="756"/>
                </a:cxn>
                <a:cxn ang="0">
                  <a:pos x="185" y="728"/>
                </a:cxn>
                <a:cxn ang="0">
                  <a:pos x="163" y="720"/>
                </a:cxn>
                <a:cxn ang="0">
                  <a:pos x="151" y="716"/>
                </a:cxn>
                <a:cxn ang="0">
                  <a:pos x="195" y="674"/>
                </a:cxn>
                <a:cxn ang="0">
                  <a:pos x="211" y="644"/>
                </a:cxn>
                <a:cxn ang="0">
                  <a:pos x="209" y="626"/>
                </a:cxn>
                <a:cxn ang="0">
                  <a:pos x="195" y="620"/>
                </a:cxn>
                <a:cxn ang="0">
                  <a:pos x="165" y="596"/>
                </a:cxn>
                <a:cxn ang="0">
                  <a:pos x="99" y="534"/>
                </a:cxn>
                <a:cxn ang="0">
                  <a:pos x="61" y="506"/>
                </a:cxn>
                <a:cxn ang="0">
                  <a:pos x="23" y="470"/>
                </a:cxn>
                <a:cxn ang="0">
                  <a:pos x="7" y="434"/>
                </a:cxn>
                <a:cxn ang="0">
                  <a:pos x="5" y="396"/>
                </a:cxn>
                <a:cxn ang="0">
                  <a:pos x="1" y="392"/>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w="9525">
              <a:noFill/>
              <a:round/>
              <a:headEnd/>
              <a:tailEnd/>
            </a:ln>
            <a:effectLst/>
          </p:spPr>
          <p:txBody>
            <a:bodyPr/>
            <a:lstStyle/>
            <a:p>
              <a:pPr>
                <a:defRPr/>
              </a:pPr>
              <a:endParaRPr lang="en-US">
                <a:latin typeface="Arial" charset="0"/>
              </a:endParaRPr>
            </a:p>
          </p:txBody>
        </p:sp>
        <p:sp>
          <p:nvSpPr>
            <p:cNvPr id="253984" name="Freeform 32"/>
            <p:cNvSpPr>
              <a:spLocks/>
            </p:cNvSpPr>
            <p:nvPr/>
          </p:nvSpPr>
          <p:spPr bwMode="ltGray">
            <a:xfrm rot="828663">
              <a:off x="242" y="3404"/>
              <a:ext cx="132" cy="16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w="9525">
              <a:noFill/>
              <a:round/>
              <a:headEnd/>
              <a:tailEnd/>
            </a:ln>
          </p:spPr>
          <p:txBody>
            <a:bodyPr/>
            <a:lstStyle/>
            <a:p>
              <a:pPr>
                <a:defRPr/>
              </a:pPr>
              <a:endParaRPr lang="en-US">
                <a:latin typeface="Arial" charset="0"/>
              </a:endParaRPr>
            </a:p>
          </p:txBody>
        </p:sp>
        <p:sp>
          <p:nvSpPr>
            <p:cNvPr id="253985" name="Freeform 33"/>
            <p:cNvSpPr>
              <a:spLocks/>
            </p:cNvSpPr>
            <p:nvPr/>
          </p:nvSpPr>
          <p:spPr bwMode="ltGray">
            <a:xfrm rot="828663">
              <a:off x="266" y="3592"/>
              <a:ext cx="66" cy="43"/>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w="9525">
              <a:noFill/>
              <a:round/>
              <a:headEnd/>
              <a:tailEnd/>
            </a:ln>
          </p:spPr>
          <p:txBody>
            <a:bodyPr/>
            <a:lstStyle/>
            <a:p>
              <a:pPr>
                <a:defRPr/>
              </a:pPr>
              <a:endParaRPr lang="en-US">
                <a:latin typeface="Arial" charset="0"/>
              </a:endParaRPr>
            </a:p>
          </p:txBody>
        </p:sp>
        <p:sp>
          <p:nvSpPr>
            <p:cNvPr id="253986" name="Freeform 34"/>
            <p:cNvSpPr>
              <a:spLocks/>
            </p:cNvSpPr>
            <p:nvPr/>
          </p:nvSpPr>
          <p:spPr bwMode="ltGray">
            <a:xfrm>
              <a:off x="11" y="4110"/>
              <a:ext cx="118" cy="209"/>
            </a:xfrm>
            <a:custGeom>
              <a:avLst/>
              <a:gdLst/>
              <a:ahLst/>
              <a:cxnLst>
                <a:cxn ang="0">
                  <a:pos x="0" y="0"/>
                </a:cxn>
                <a:cxn ang="0">
                  <a:pos x="6" y="8"/>
                </a:cxn>
                <a:cxn ang="0">
                  <a:pos x="15" y="19"/>
                </a:cxn>
                <a:cxn ang="0">
                  <a:pos x="26" y="33"/>
                </a:cxn>
                <a:cxn ang="0">
                  <a:pos x="38" y="51"/>
                </a:cxn>
                <a:cxn ang="0">
                  <a:pos x="54" y="72"/>
                </a:cxn>
                <a:cxn ang="0">
                  <a:pos x="67" y="94"/>
                </a:cxn>
                <a:cxn ang="0">
                  <a:pos x="79" y="119"/>
                </a:cxn>
                <a:cxn ang="0">
                  <a:pos x="87" y="146"/>
                </a:cxn>
                <a:cxn ang="0">
                  <a:pos x="94" y="175"/>
                </a:cxn>
                <a:cxn ang="0">
                  <a:pos x="91" y="209"/>
                </a:cxn>
                <a:cxn ang="0">
                  <a:pos x="118" y="209"/>
                </a:cxn>
                <a:cxn ang="0">
                  <a:pos x="117" y="177"/>
                </a:cxn>
                <a:cxn ang="0">
                  <a:pos x="104" y="119"/>
                </a:cxn>
                <a:cxn ang="0">
                  <a:pos x="82" y="69"/>
                </a:cxn>
                <a:cxn ang="0">
                  <a:pos x="47" y="27"/>
                </a:cxn>
                <a:cxn ang="0">
                  <a:pos x="0" y="0"/>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w="9525">
              <a:noFill/>
              <a:round/>
              <a:headEnd/>
              <a:tailEnd/>
            </a:ln>
          </p:spPr>
          <p:txBody>
            <a:bodyPr/>
            <a:lstStyle/>
            <a:p>
              <a:pPr>
                <a:defRPr/>
              </a:pPr>
              <a:endParaRPr lang="en-US">
                <a:latin typeface="Arial" charset="0"/>
              </a:endParaRPr>
            </a:p>
          </p:txBody>
        </p:sp>
        <p:sp>
          <p:nvSpPr>
            <p:cNvPr id="253987" name="Freeform 35"/>
            <p:cNvSpPr>
              <a:spLocks/>
            </p:cNvSpPr>
            <p:nvPr/>
          </p:nvSpPr>
          <p:spPr bwMode="ltGray">
            <a:xfrm>
              <a:off x="0" y="3968"/>
              <a:ext cx="130" cy="128"/>
            </a:xfrm>
            <a:custGeom>
              <a:avLst/>
              <a:gdLst/>
              <a:ahLst/>
              <a:cxnLst>
                <a:cxn ang="0">
                  <a:pos x="103" y="0"/>
                </a:cxn>
                <a:cxn ang="0">
                  <a:pos x="130" y="128"/>
                </a:cxn>
                <a:cxn ang="0">
                  <a:pos x="125" y="126"/>
                </a:cxn>
                <a:cxn ang="0">
                  <a:pos x="111" y="121"/>
                </a:cxn>
                <a:cxn ang="0">
                  <a:pos x="92" y="111"/>
                </a:cxn>
                <a:cxn ang="0">
                  <a:pos x="68" y="103"/>
                </a:cxn>
                <a:cxn ang="0">
                  <a:pos x="41" y="94"/>
                </a:cxn>
                <a:cxn ang="0">
                  <a:pos x="19" y="90"/>
                </a:cxn>
                <a:cxn ang="0">
                  <a:pos x="0" y="93"/>
                </a:cxn>
                <a:cxn ang="0">
                  <a:pos x="0" y="72"/>
                </a:cxn>
                <a:cxn ang="0">
                  <a:pos x="12" y="70"/>
                </a:cxn>
                <a:cxn ang="0">
                  <a:pos x="24" y="66"/>
                </a:cxn>
                <a:cxn ang="0">
                  <a:pos x="38" y="66"/>
                </a:cxn>
                <a:cxn ang="0">
                  <a:pos x="51" y="67"/>
                </a:cxn>
                <a:cxn ang="0">
                  <a:pos x="65" y="70"/>
                </a:cxn>
                <a:cxn ang="0">
                  <a:pos x="78" y="78"/>
                </a:cxn>
                <a:cxn ang="0">
                  <a:pos x="81" y="74"/>
                </a:cxn>
                <a:cxn ang="0">
                  <a:pos x="81" y="58"/>
                </a:cxn>
                <a:cxn ang="0">
                  <a:pos x="82" y="37"/>
                </a:cxn>
                <a:cxn ang="0">
                  <a:pos x="82" y="29"/>
                </a:cxn>
                <a:cxn ang="0">
                  <a:pos x="80" y="29"/>
                </a:cxn>
                <a:cxn ang="0">
                  <a:pos x="77" y="27"/>
                </a:cxn>
                <a:cxn ang="0">
                  <a:pos x="76" y="22"/>
                </a:cxn>
                <a:cxn ang="0">
                  <a:pos x="75" y="19"/>
                </a:cxn>
                <a:cxn ang="0">
                  <a:pos x="76" y="15"/>
                </a:cxn>
                <a:cxn ang="0">
                  <a:pos x="79" y="10"/>
                </a:cxn>
                <a:cxn ang="0">
                  <a:pos x="89" y="6"/>
                </a:cxn>
                <a:cxn ang="0">
                  <a:pos x="103" y="0"/>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w="9525">
              <a:noFill/>
              <a:round/>
              <a:headEnd/>
              <a:tailEnd/>
            </a:ln>
          </p:spPr>
          <p:txBody>
            <a:bodyPr/>
            <a:lstStyle/>
            <a:p>
              <a:pPr>
                <a:defRPr/>
              </a:pPr>
              <a:endParaRPr lang="en-US">
                <a:latin typeface="Arial" charset="0"/>
              </a:endParaRPr>
            </a:p>
          </p:txBody>
        </p:sp>
        <p:sp>
          <p:nvSpPr>
            <p:cNvPr id="253988" name="Freeform 36"/>
            <p:cNvSpPr>
              <a:spLocks/>
            </p:cNvSpPr>
            <p:nvPr/>
          </p:nvSpPr>
          <p:spPr bwMode="ltGray">
            <a:xfrm>
              <a:off x="0" y="3949"/>
              <a:ext cx="47" cy="86"/>
            </a:xfrm>
            <a:custGeom>
              <a:avLst/>
              <a:gdLst/>
              <a:ahLst/>
              <a:cxnLst>
                <a:cxn ang="0">
                  <a:pos x="37" y="0"/>
                </a:cxn>
                <a:cxn ang="0">
                  <a:pos x="15" y="37"/>
                </a:cxn>
                <a:cxn ang="0">
                  <a:pos x="0" y="59"/>
                </a:cxn>
                <a:cxn ang="0">
                  <a:pos x="0" y="86"/>
                </a:cxn>
                <a:cxn ang="0">
                  <a:pos x="8" y="82"/>
                </a:cxn>
                <a:cxn ang="0">
                  <a:pos x="20" y="73"/>
                </a:cxn>
                <a:cxn ang="0">
                  <a:pos x="33" y="63"/>
                </a:cxn>
                <a:cxn ang="0">
                  <a:pos x="42" y="51"/>
                </a:cxn>
                <a:cxn ang="0">
                  <a:pos x="47" y="36"/>
                </a:cxn>
                <a:cxn ang="0">
                  <a:pos x="46" y="19"/>
                </a:cxn>
                <a:cxn ang="0">
                  <a:pos x="37" y="0"/>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w="9525">
              <a:noFill/>
              <a:round/>
              <a:headEnd/>
              <a:tailEnd/>
            </a:ln>
          </p:spPr>
          <p:txBody>
            <a:bodyPr/>
            <a:lstStyle/>
            <a:p>
              <a:pPr>
                <a:defRPr/>
              </a:pPr>
              <a:endParaRPr lang="en-US">
                <a:latin typeface="Arial" charset="0"/>
              </a:endParaRPr>
            </a:p>
          </p:txBody>
        </p:sp>
        <p:sp>
          <p:nvSpPr>
            <p:cNvPr id="253989" name="Freeform 37"/>
            <p:cNvSpPr>
              <a:spLocks/>
            </p:cNvSpPr>
            <p:nvPr/>
          </p:nvSpPr>
          <p:spPr bwMode="ltGray">
            <a:xfrm>
              <a:off x="0" y="3239"/>
              <a:ext cx="497" cy="740"/>
            </a:xfrm>
            <a:custGeom>
              <a:avLst/>
              <a:gdLst/>
              <a:ahLst/>
              <a:cxnLst>
                <a:cxn ang="0">
                  <a:pos x="0" y="13"/>
                </a:cxn>
                <a:cxn ang="0">
                  <a:pos x="41" y="4"/>
                </a:cxn>
                <a:cxn ang="0">
                  <a:pos x="101" y="0"/>
                </a:cxn>
                <a:cxn ang="0">
                  <a:pos x="170" y="4"/>
                </a:cxn>
                <a:cxn ang="0">
                  <a:pos x="248" y="21"/>
                </a:cxn>
                <a:cxn ang="0">
                  <a:pos x="323" y="50"/>
                </a:cxn>
                <a:cxn ang="0">
                  <a:pos x="382" y="90"/>
                </a:cxn>
                <a:cxn ang="0">
                  <a:pos x="428" y="141"/>
                </a:cxn>
                <a:cxn ang="0">
                  <a:pos x="463" y="199"/>
                </a:cxn>
                <a:cxn ang="0">
                  <a:pos x="485" y="262"/>
                </a:cxn>
                <a:cxn ang="0">
                  <a:pos x="496" y="327"/>
                </a:cxn>
                <a:cxn ang="0">
                  <a:pos x="497" y="396"/>
                </a:cxn>
                <a:cxn ang="0">
                  <a:pos x="487" y="462"/>
                </a:cxn>
                <a:cxn ang="0">
                  <a:pos x="470" y="527"/>
                </a:cxn>
                <a:cxn ang="0">
                  <a:pos x="443" y="586"/>
                </a:cxn>
                <a:cxn ang="0">
                  <a:pos x="406" y="639"/>
                </a:cxn>
                <a:cxn ang="0">
                  <a:pos x="364" y="683"/>
                </a:cxn>
                <a:cxn ang="0">
                  <a:pos x="315" y="715"/>
                </a:cxn>
                <a:cxn ang="0">
                  <a:pos x="259" y="736"/>
                </a:cxn>
                <a:cxn ang="0">
                  <a:pos x="198" y="740"/>
                </a:cxn>
                <a:cxn ang="0">
                  <a:pos x="131" y="727"/>
                </a:cxn>
                <a:cxn ang="0">
                  <a:pos x="167" y="728"/>
                </a:cxn>
                <a:cxn ang="0">
                  <a:pos x="204" y="718"/>
                </a:cxn>
                <a:cxn ang="0">
                  <a:pos x="238" y="700"/>
                </a:cxn>
                <a:cxn ang="0">
                  <a:pos x="272" y="670"/>
                </a:cxn>
                <a:cxn ang="0">
                  <a:pos x="304" y="635"/>
                </a:cxn>
                <a:cxn ang="0">
                  <a:pos x="333" y="594"/>
                </a:cxn>
                <a:cxn ang="0">
                  <a:pos x="358" y="549"/>
                </a:cxn>
                <a:cxn ang="0">
                  <a:pos x="381" y="500"/>
                </a:cxn>
                <a:cxn ang="0">
                  <a:pos x="396" y="449"/>
                </a:cxn>
                <a:cxn ang="0">
                  <a:pos x="408" y="397"/>
                </a:cxn>
                <a:cxn ang="0">
                  <a:pos x="414" y="346"/>
                </a:cxn>
                <a:cxn ang="0">
                  <a:pos x="412" y="296"/>
                </a:cxn>
                <a:cxn ang="0">
                  <a:pos x="402" y="251"/>
                </a:cxn>
                <a:cxn ang="0">
                  <a:pos x="384" y="208"/>
                </a:cxn>
                <a:cxn ang="0">
                  <a:pos x="357" y="172"/>
                </a:cxn>
                <a:cxn ang="0">
                  <a:pos x="320" y="142"/>
                </a:cxn>
                <a:cxn ang="0">
                  <a:pos x="260" y="107"/>
                </a:cxn>
                <a:cxn ang="0">
                  <a:pos x="203" y="82"/>
                </a:cxn>
                <a:cxn ang="0">
                  <a:pos x="154" y="65"/>
                </a:cxn>
                <a:cxn ang="0">
                  <a:pos x="108" y="56"/>
                </a:cxn>
                <a:cxn ang="0">
                  <a:pos x="68" y="55"/>
                </a:cxn>
                <a:cxn ang="0">
                  <a:pos x="32" y="61"/>
                </a:cxn>
                <a:cxn ang="0">
                  <a:pos x="0" y="70"/>
                </a:cxn>
                <a:cxn ang="0">
                  <a:pos x="0" y="13"/>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w="9525">
              <a:noFill/>
              <a:round/>
              <a:headEnd/>
              <a:tailEnd/>
            </a:ln>
          </p:spPr>
          <p:txBody>
            <a:bodyPr/>
            <a:lstStyle/>
            <a:p>
              <a:pPr>
                <a:defRPr/>
              </a:pPr>
              <a:endParaRPr lang="en-US">
                <a:latin typeface="Arial" charset="0"/>
              </a:endParaRPr>
            </a:p>
          </p:txBody>
        </p:sp>
        <p:sp>
          <p:nvSpPr>
            <p:cNvPr id="253990" name="Freeform 38"/>
            <p:cNvSpPr>
              <a:spLocks/>
            </p:cNvSpPr>
            <p:nvPr/>
          </p:nvSpPr>
          <p:spPr bwMode="ltGray">
            <a:xfrm rot="1584153">
              <a:off x="20" y="410"/>
              <a:ext cx="344" cy="245"/>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pPr>
                <a:defRPr/>
              </a:pPr>
              <a:endParaRPr lang="en-US">
                <a:latin typeface="Arial" charset="0"/>
              </a:endParaRPr>
            </a:p>
          </p:txBody>
        </p:sp>
        <p:sp>
          <p:nvSpPr>
            <p:cNvPr id="253991" name="Freeform 39"/>
            <p:cNvSpPr>
              <a:spLocks/>
            </p:cNvSpPr>
            <p:nvPr/>
          </p:nvSpPr>
          <p:spPr bwMode="ltGray">
            <a:xfrm rot="1584153">
              <a:off x="242" y="756"/>
              <a:ext cx="167" cy="115"/>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pPr>
                <a:defRPr/>
              </a:pPr>
              <a:endParaRPr lang="en-US">
                <a:latin typeface="Arial" charset="0"/>
              </a:endParaRPr>
            </a:p>
          </p:txBody>
        </p:sp>
        <p:sp>
          <p:nvSpPr>
            <p:cNvPr id="253992" name="Freeform 40"/>
            <p:cNvSpPr>
              <a:spLocks/>
            </p:cNvSpPr>
            <p:nvPr/>
          </p:nvSpPr>
          <p:spPr bwMode="ltGray">
            <a:xfrm rot="1584153">
              <a:off x="574" y="286"/>
              <a:ext cx="147" cy="160"/>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w="9525">
              <a:noFill/>
              <a:round/>
              <a:headEnd/>
              <a:tailEnd/>
            </a:ln>
          </p:spPr>
          <p:txBody>
            <a:bodyPr/>
            <a:lstStyle/>
            <a:p>
              <a:pPr>
                <a:defRPr/>
              </a:pPr>
              <a:endParaRPr lang="en-US">
                <a:latin typeface="Arial" charset="0"/>
              </a:endParaRPr>
            </a:p>
          </p:txBody>
        </p:sp>
        <p:sp>
          <p:nvSpPr>
            <p:cNvPr id="253993" name="Freeform 41"/>
            <p:cNvSpPr>
              <a:spLocks/>
            </p:cNvSpPr>
            <p:nvPr/>
          </p:nvSpPr>
          <p:spPr bwMode="ltGray">
            <a:xfrm rot="1584153">
              <a:off x="236" y="721"/>
              <a:ext cx="62" cy="97"/>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pPr>
                <a:defRPr/>
              </a:pPr>
              <a:endParaRPr lang="en-US">
                <a:latin typeface="Arial" charset="0"/>
              </a:endParaRPr>
            </a:p>
          </p:txBody>
        </p:sp>
        <p:sp>
          <p:nvSpPr>
            <p:cNvPr id="253994" name="Freeform 42"/>
            <p:cNvSpPr>
              <a:spLocks/>
            </p:cNvSpPr>
            <p:nvPr/>
          </p:nvSpPr>
          <p:spPr bwMode="ltGray">
            <a:xfrm rot="1584153">
              <a:off x="585" y="466"/>
              <a:ext cx="72" cy="41"/>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w="9525">
              <a:noFill/>
              <a:round/>
              <a:headEnd/>
              <a:tailEnd/>
            </a:ln>
          </p:spPr>
          <p:txBody>
            <a:bodyPr/>
            <a:lstStyle/>
            <a:p>
              <a:pPr>
                <a:defRPr/>
              </a:pPr>
              <a:endParaRPr lang="en-US">
                <a:latin typeface="Arial" charset="0"/>
              </a:endParaRPr>
            </a:p>
          </p:txBody>
        </p:sp>
        <p:sp>
          <p:nvSpPr>
            <p:cNvPr id="253995" name="Freeform 43"/>
            <p:cNvSpPr>
              <a:spLocks/>
            </p:cNvSpPr>
            <p:nvPr/>
          </p:nvSpPr>
          <p:spPr bwMode="ltGray">
            <a:xfrm>
              <a:off x="0" y="886"/>
              <a:ext cx="360" cy="650"/>
            </a:xfrm>
            <a:custGeom>
              <a:avLst/>
              <a:gdLst/>
              <a:ahLst/>
              <a:cxnLst>
                <a:cxn ang="0">
                  <a:pos x="264" y="0"/>
                </a:cxn>
                <a:cxn ang="0">
                  <a:pos x="269" y="9"/>
                </a:cxn>
                <a:cxn ang="0">
                  <a:pos x="277" y="22"/>
                </a:cxn>
                <a:cxn ang="0">
                  <a:pos x="286" y="39"/>
                </a:cxn>
                <a:cxn ang="0">
                  <a:pos x="297" y="58"/>
                </a:cxn>
                <a:cxn ang="0">
                  <a:pos x="309" y="83"/>
                </a:cxn>
                <a:cxn ang="0">
                  <a:pos x="319" y="108"/>
                </a:cxn>
                <a:cxn ang="0">
                  <a:pos x="329" y="136"/>
                </a:cxn>
                <a:cxn ang="0">
                  <a:pos x="333" y="163"/>
                </a:cxn>
                <a:cxn ang="0">
                  <a:pos x="336" y="193"/>
                </a:cxn>
                <a:cxn ang="0">
                  <a:pos x="332" y="223"/>
                </a:cxn>
                <a:cxn ang="0">
                  <a:pos x="323" y="255"/>
                </a:cxn>
                <a:cxn ang="0">
                  <a:pos x="310" y="285"/>
                </a:cxn>
                <a:cxn ang="0">
                  <a:pos x="287" y="315"/>
                </a:cxn>
                <a:cxn ang="0">
                  <a:pos x="257" y="343"/>
                </a:cxn>
                <a:cxn ang="0">
                  <a:pos x="218" y="370"/>
                </a:cxn>
                <a:cxn ang="0">
                  <a:pos x="167" y="396"/>
                </a:cxn>
                <a:cxn ang="0">
                  <a:pos x="111" y="425"/>
                </a:cxn>
                <a:cxn ang="0">
                  <a:pos x="69" y="457"/>
                </a:cxn>
                <a:cxn ang="0">
                  <a:pos x="35" y="490"/>
                </a:cxn>
                <a:cxn ang="0">
                  <a:pos x="12" y="526"/>
                </a:cxn>
                <a:cxn ang="0">
                  <a:pos x="0" y="553"/>
                </a:cxn>
                <a:cxn ang="0">
                  <a:pos x="0" y="650"/>
                </a:cxn>
                <a:cxn ang="0">
                  <a:pos x="6" y="628"/>
                </a:cxn>
                <a:cxn ang="0">
                  <a:pos x="19" y="594"/>
                </a:cxn>
                <a:cxn ang="0">
                  <a:pos x="43" y="551"/>
                </a:cxn>
                <a:cxn ang="0">
                  <a:pos x="76" y="503"/>
                </a:cxn>
                <a:cxn ang="0">
                  <a:pos x="125" y="454"/>
                </a:cxn>
                <a:cxn ang="0">
                  <a:pos x="190" y="408"/>
                </a:cxn>
                <a:cxn ang="0">
                  <a:pos x="275" y="365"/>
                </a:cxn>
                <a:cxn ang="0">
                  <a:pos x="308" y="342"/>
                </a:cxn>
                <a:cxn ang="0">
                  <a:pos x="335" y="305"/>
                </a:cxn>
                <a:cxn ang="0">
                  <a:pos x="352" y="255"/>
                </a:cxn>
                <a:cxn ang="0">
                  <a:pos x="360" y="201"/>
                </a:cxn>
                <a:cxn ang="0">
                  <a:pos x="356" y="144"/>
                </a:cxn>
                <a:cxn ang="0">
                  <a:pos x="341" y="88"/>
                </a:cxn>
                <a:cxn ang="0">
                  <a:pos x="311" y="39"/>
                </a:cxn>
                <a:cxn ang="0">
                  <a:pos x="264" y="0"/>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w="9525">
              <a:noFill/>
              <a:round/>
              <a:headEnd/>
              <a:tailEnd/>
            </a:ln>
          </p:spPr>
          <p:txBody>
            <a:bodyPr/>
            <a:lstStyle/>
            <a:p>
              <a:pPr>
                <a:defRPr/>
              </a:pPr>
              <a:endParaRPr lang="en-US">
                <a:latin typeface="Arial" charset="0"/>
              </a:endParaRPr>
            </a:p>
          </p:txBody>
        </p:sp>
        <p:sp>
          <p:nvSpPr>
            <p:cNvPr id="253996" name="Freeform 44"/>
            <p:cNvSpPr>
              <a:spLocks/>
            </p:cNvSpPr>
            <p:nvPr/>
          </p:nvSpPr>
          <p:spPr bwMode="ltGray">
            <a:xfrm rot="1584153">
              <a:off x="56" y="84"/>
              <a:ext cx="804" cy="686"/>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w="9525">
              <a:noFill/>
              <a:round/>
              <a:headEnd/>
              <a:tailEnd/>
            </a:ln>
          </p:spPr>
          <p:txBody>
            <a:bodyPr/>
            <a:lstStyle/>
            <a:p>
              <a:pPr>
                <a:defRPr/>
              </a:pPr>
              <a:endParaRPr lang="en-US">
                <a:latin typeface="Arial" charset="0"/>
              </a:endParaRPr>
            </a:p>
          </p:txBody>
        </p:sp>
      </p:grpSp>
      <p:sp>
        <p:nvSpPr>
          <p:cNvPr id="253997" name="Rectangle 45"/>
          <p:cNvSpPr>
            <a:spLocks noGrp="1" noChangeArrowheads="1"/>
          </p:cNvSpPr>
          <p:nvPr>
            <p:ph type="title"/>
          </p:nvPr>
        </p:nvSpPr>
        <p:spPr bwMode="auto">
          <a:xfrm>
            <a:off x="442913" y="103188"/>
            <a:ext cx="8243887" cy="13144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8196" name="Rectangle 46"/>
          <p:cNvSpPr>
            <a:spLocks noGrp="1" noChangeArrowheads="1"/>
          </p:cNvSpPr>
          <p:nvPr>
            <p:ph type="body" idx="1"/>
          </p:nvPr>
        </p:nvSpPr>
        <p:spPr bwMode="auto">
          <a:xfrm>
            <a:off x="457200" y="1600200"/>
            <a:ext cx="8229600"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3999" name="Rectangle 47"/>
          <p:cNvSpPr>
            <a:spLocks noGrp="1" noChangeArrowheads="1"/>
          </p:cNvSpPr>
          <p:nvPr>
            <p:ph type="dt" sz="half" idx="2"/>
          </p:nvPr>
        </p:nvSpPr>
        <p:spPr bwMode="auto">
          <a:xfrm>
            <a:off x="457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eaLnBrk="1" hangingPunct="1">
              <a:defRPr sz="1400">
                <a:latin typeface="+mn-lt"/>
              </a:defRPr>
            </a:lvl1pPr>
          </a:lstStyle>
          <a:p>
            <a:pPr>
              <a:defRPr/>
            </a:pPr>
            <a:endParaRPr lang="en-US"/>
          </a:p>
        </p:txBody>
      </p:sp>
      <p:sp>
        <p:nvSpPr>
          <p:cNvPr id="254000" name="Rectangle 48"/>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sz="1400">
                <a:latin typeface="+mn-lt"/>
              </a:defRPr>
            </a:lvl1pPr>
          </a:lstStyle>
          <a:p>
            <a:pPr>
              <a:defRPr/>
            </a:pPr>
            <a:endParaRPr lang="en-US"/>
          </a:p>
        </p:txBody>
      </p:sp>
      <p:sp>
        <p:nvSpPr>
          <p:cNvPr id="254001" name="Rectangle 49"/>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sz="1400">
                <a:latin typeface="Verdana" panose="020B0604030504040204" pitchFamily="34" charset="0"/>
              </a:defRPr>
            </a:lvl1pPr>
          </a:lstStyle>
          <a:p>
            <a:fld id="{ED3676E2-C21A-4058-8549-20BCF1069E2E}"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955"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hf hdr="0" ftr="0" dt="0"/>
  <p:txStyles>
    <p:titleStyle>
      <a:lvl1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2pPr>
      <a:lvl3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3pPr>
      <a:lvl4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4pPr>
      <a:lvl5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9219"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7028"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000">
                <a:latin typeface="+mn-lt"/>
              </a:defRPr>
            </a:lvl1pPr>
          </a:lstStyle>
          <a:p>
            <a:pPr>
              <a:defRPr/>
            </a:pPr>
            <a:endParaRPr lang="en-US"/>
          </a:p>
        </p:txBody>
      </p:sp>
      <p:sp>
        <p:nvSpPr>
          <p:cNvPr id="257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mn-lt"/>
              </a:defRPr>
            </a:lvl1pPr>
          </a:lstStyle>
          <a:p>
            <a:pPr>
              <a:defRPr/>
            </a:pPr>
            <a:endParaRPr lang="en-US"/>
          </a:p>
        </p:txBody>
      </p:sp>
      <p:sp>
        <p:nvSpPr>
          <p:cNvPr id="257030" name="Rectangle 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Verdana" panose="020B0604030504040204" pitchFamily="34" charset="0"/>
              </a:defRPr>
            </a:lvl1pPr>
          </a:lstStyle>
          <a:p>
            <a:fld id="{691C3C68-C8D3-4525-9780-59B9E5274F6C}" type="slidenum">
              <a:rPr lang="en-US"/>
              <a:pPr/>
              <a:t>‹#›</a:t>
            </a:fld>
            <a:endParaRPr lang="en-US"/>
          </a:p>
        </p:txBody>
      </p:sp>
      <p:sp>
        <p:nvSpPr>
          <p:cNvPr id="257031" name="Rectangle 7"/>
          <p:cNvSpPr>
            <a:spLocks noChangeArrowheads="1"/>
          </p:cNvSpPr>
          <p:nvPr/>
        </p:nvSpPr>
        <p:spPr bwMode="auto">
          <a:xfrm>
            <a:off x="0" y="0"/>
            <a:ext cx="228600" cy="2286000"/>
          </a:xfrm>
          <a:prstGeom prst="rect">
            <a:avLst/>
          </a:prstGeom>
          <a:solidFill>
            <a:schemeClr val="bg2"/>
          </a:solidFill>
          <a:ln w="9525">
            <a:noFill/>
            <a:miter lim="800000"/>
            <a:headEnd/>
            <a:tailEnd/>
          </a:ln>
          <a:effectLst/>
        </p:spPr>
        <p:txBody>
          <a:bodyPr wrap="none" anchor="ctr"/>
          <a:lstStyle/>
          <a:p>
            <a:pPr eaLnBrk="1" hangingPunct="1">
              <a:defRPr/>
            </a:pPr>
            <a:endParaRPr lang="en-US" sz="2400">
              <a:latin typeface="Times New Roman" pitchFamily="18" charset="0"/>
            </a:endParaRPr>
          </a:p>
        </p:txBody>
      </p:sp>
      <p:sp>
        <p:nvSpPr>
          <p:cNvPr id="257032" name="Line 8"/>
          <p:cNvSpPr>
            <a:spLocks noChangeShapeType="1"/>
          </p:cNvSpPr>
          <p:nvPr/>
        </p:nvSpPr>
        <p:spPr bwMode="auto">
          <a:xfrm>
            <a:off x="457200" y="1447800"/>
            <a:ext cx="8077200" cy="0"/>
          </a:xfrm>
          <a:prstGeom prst="line">
            <a:avLst/>
          </a:prstGeom>
          <a:noFill/>
          <a:ln w="19050">
            <a:solidFill>
              <a:schemeClr val="tx2"/>
            </a:solidFill>
            <a:round/>
            <a:headEnd/>
            <a:tailEnd/>
          </a:ln>
          <a:effectLst/>
        </p:spPr>
        <p:txBody>
          <a:bodyPr/>
          <a:lstStyle/>
          <a:p>
            <a:pPr>
              <a:defRPr/>
            </a:pPr>
            <a:endParaRPr lang="en-US">
              <a:latin typeface="Arial" charset="0"/>
            </a:endParaRPr>
          </a:p>
        </p:txBody>
      </p:sp>
      <p:sp>
        <p:nvSpPr>
          <p:cNvPr id="257033" name="Rectangle 9"/>
          <p:cNvSpPr>
            <a:spLocks noChangeArrowheads="1"/>
          </p:cNvSpPr>
          <p:nvPr/>
        </p:nvSpPr>
        <p:spPr bwMode="auto">
          <a:xfrm>
            <a:off x="0" y="2286000"/>
            <a:ext cx="228600" cy="2286000"/>
          </a:xfrm>
          <a:prstGeom prst="rect">
            <a:avLst/>
          </a:prstGeom>
          <a:solidFill>
            <a:schemeClr val="accent2"/>
          </a:solidFill>
          <a:ln w="9525">
            <a:noFill/>
            <a:miter lim="800000"/>
            <a:headEnd/>
            <a:tailEnd/>
          </a:ln>
          <a:effectLst/>
        </p:spPr>
        <p:txBody>
          <a:bodyPr wrap="none" anchor="ctr"/>
          <a:lstStyle/>
          <a:p>
            <a:pPr eaLnBrk="1" hangingPunct="1">
              <a:defRPr/>
            </a:pPr>
            <a:endParaRPr lang="en-US" sz="2400">
              <a:latin typeface="Times New Roman" pitchFamily="18" charset="0"/>
            </a:endParaRPr>
          </a:p>
        </p:txBody>
      </p:sp>
      <p:sp>
        <p:nvSpPr>
          <p:cNvPr id="257034" name="Rectangle 10"/>
          <p:cNvSpPr>
            <a:spLocks noChangeArrowheads="1"/>
          </p:cNvSpPr>
          <p:nvPr/>
        </p:nvSpPr>
        <p:spPr bwMode="auto">
          <a:xfrm>
            <a:off x="0" y="4572000"/>
            <a:ext cx="228600" cy="2286000"/>
          </a:xfrm>
          <a:prstGeom prst="rect">
            <a:avLst/>
          </a:prstGeom>
          <a:solidFill>
            <a:schemeClr val="tx2"/>
          </a:solidFill>
          <a:ln w="9525">
            <a:noFill/>
            <a:miter lim="800000"/>
            <a:headEnd/>
            <a:tailEnd/>
          </a:ln>
          <a:effectLst/>
        </p:spPr>
        <p:txBody>
          <a:bodyPr wrap="none" anchor="ctr"/>
          <a:lstStyle/>
          <a:p>
            <a:pPr eaLnBrk="1" hangingPunct="1">
              <a:defRPr/>
            </a:pPr>
            <a:endParaRPr lang="en-US" sz="24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956"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Garamond" pitchFamily="18" charset="0"/>
        </a:defRPr>
      </a:lvl2pPr>
      <a:lvl3pPr algn="l" rtl="0" eaLnBrk="0" fontAlgn="base" hangingPunct="0">
        <a:spcBef>
          <a:spcPct val="0"/>
        </a:spcBef>
        <a:spcAft>
          <a:spcPct val="0"/>
        </a:spcAft>
        <a:defRPr sz="4400">
          <a:solidFill>
            <a:schemeClr val="tx2"/>
          </a:solidFill>
          <a:latin typeface="Garamond" pitchFamily="18" charset="0"/>
        </a:defRPr>
      </a:lvl3pPr>
      <a:lvl4pPr algn="l" rtl="0" eaLnBrk="0" fontAlgn="base" hangingPunct="0">
        <a:spcBef>
          <a:spcPct val="0"/>
        </a:spcBef>
        <a:spcAft>
          <a:spcPct val="0"/>
        </a:spcAft>
        <a:defRPr sz="4400">
          <a:solidFill>
            <a:schemeClr val="tx2"/>
          </a:solidFill>
          <a:latin typeface="Garamond" pitchFamily="18" charset="0"/>
        </a:defRPr>
      </a:lvl4pPr>
      <a:lvl5pPr algn="l" rtl="0" eaLnBrk="0" fontAlgn="base" hangingPunct="0">
        <a:spcBef>
          <a:spcPct val="0"/>
        </a:spcBef>
        <a:spcAft>
          <a:spcPct val="0"/>
        </a:spcAft>
        <a:defRPr sz="4400">
          <a:solidFill>
            <a:schemeClr val="tx2"/>
          </a:solidFill>
          <a:latin typeface="Garamond" pitchFamily="18" charset="0"/>
        </a:defRPr>
      </a:lvl5pPr>
      <a:lvl6pPr marL="457200" algn="l" rtl="0" fontAlgn="base">
        <a:spcBef>
          <a:spcPct val="0"/>
        </a:spcBef>
        <a:spcAft>
          <a:spcPct val="0"/>
        </a:spcAft>
        <a:defRPr sz="4400">
          <a:solidFill>
            <a:schemeClr val="tx2"/>
          </a:solidFill>
          <a:latin typeface="Garamond" pitchFamily="18" charset="0"/>
        </a:defRPr>
      </a:lvl6pPr>
      <a:lvl7pPr marL="914400" algn="l" rtl="0" fontAlgn="base">
        <a:spcBef>
          <a:spcPct val="0"/>
        </a:spcBef>
        <a:spcAft>
          <a:spcPct val="0"/>
        </a:spcAft>
        <a:defRPr sz="4400">
          <a:solidFill>
            <a:schemeClr val="tx2"/>
          </a:solidFill>
          <a:latin typeface="Garamond" pitchFamily="18" charset="0"/>
        </a:defRPr>
      </a:lvl7pPr>
      <a:lvl8pPr marL="1371600" algn="l" rtl="0" fontAlgn="base">
        <a:spcBef>
          <a:spcPct val="0"/>
        </a:spcBef>
        <a:spcAft>
          <a:spcPct val="0"/>
        </a:spcAft>
        <a:defRPr sz="4400">
          <a:solidFill>
            <a:schemeClr val="tx2"/>
          </a:solidFill>
          <a:latin typeface="Garamond" pitchFamily="18" charset="0"/>
        </a:defRPr>
      </a:lvl8pPr>
      <a:lvl9pPr marL="1828800" algn="l" rtl="0" fontAlgn="base">
        <a:spcBef>
          <a:spcPct val="0"/>
        </a:spcBef>
        <a:spcAft>
          <a:spcPct val="0"/>
        </a:spcAft>
        <a:defRPr sz="44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0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9.xml"/></Relationships>
</file>

<file path=ppt/slides/_rels/slide10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9.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slide" Target="slide113.xml"/><Relationship Id="rId1" Type="http://schemas.openxmlformats.org/officeDocument/2006/relationships/slideLayout" Target="../slideLayouts/slideLayout79.xml"/></Relationships>
</file>

<file path=ppt/slides/_rels/slide1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9.xml"/></Relationships>
</file>

<file path=ppt/slides/_rels/slide112.xml.rels><?xml version="1.0" encoding="UTF-8" standalone="yes"?>
<Relationships xmlns="http://schemas.openxmlformats.org/package/2006/relationships"><Relationship Id="rId3" Type="http://schemas.openxmlformats.org/officeDocument/2006/relationships/slide" Target="slide110.xml"/><Relationship Id="rId2" Type="http://schemas.openxmlformats.org/officeDocument/2006/relationships/image" Target="../media/image21.png"/><Relationship Id="rId1" Type="http://schemas.openxmlformats.org/officeDocument/2006/relationships/slideLayout" Target="../slideLayouts/slideLayout79.xml"/></Relationships>
</file>

<file path=ppt/slides/_rels/slide113.xml.rels><?xml version="1.0" encoding="UTF-8" standalone="yes"?>
<Relationships xmlns="http://schemas.openxmlformats.org/package/2006/relationships"><Relationship Id="rId2" Type="http://schemas.openxmlformats.org/officeDocument/2006/relationships/slide" Target="slide116.xml"/><Relationship Id="rId1" Type="http://schemas.openxmlformats.org/officeDocument/2006/relationships/slideLayout" Target="../slideLayouts/slideLayout79.xml"/></Relationships>
</file>

<file path=ppt/slides/_rels/slide1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9.xml"/></Relationships>
</file>

<file path=ppt/slides/_rels/slide115.xml.rels><?xml version="1.0" encoding="UTF-8" standalone="yes"?>
<Relationships xmlns="http://schemas.openxmlformats.org/package/2006/relationships"><Relationship Id="rId3" Type="http://schemas.openxmlformats.org/officeDocument/2006/relationships/slide" Target="slide113.xml"/><Relationship Id="rId2" Type="http://schemas.openxmlformats.org/officeDocument/2006/relationships/image" Target="../media/image23.png"/><Relationship Id="rId1" Type="http://schemas.openxmlformats.org/officeDocument/2006/relationships/slideLayout" Target="../slideLayouts/slideLayout79.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17.xml.rels><?xml version="1.0" encoding="UTF-8" standalone="yes"?>
<Relationships xmlns="http://schemas.openxmlformats.org/package/2006/relationships"><Relationship Id="rId2" Type="http://schemas.openxmlformats.org/officeDocument/2006/relationships/slide" Target="slide121.xml"/><Relationship Id="rId1" Type="http://schemas.openxmlformats.org/officeDocument/2006/relationships/slideLayout" Target="../slideLayouts/slideLayout79.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19.xml.rels><?xml version="1.0" encoding="UTF-8" standalone="yes"?>
<Relationships xmlns="http://schemas.openxmlformats.org/package/2006/relationships"><Relationship Id="rId2" Type="http://schemas.openxmlformats.org/officeDocument/2006/relationships/slide" Target="slide117.xml"/><Relationship Id="rId1" Type="http://schemas.openxmlformats.org/officeDocument/2006/relationships/slideLayout" Target="../slideLayouts/slideLayout7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slide" Target="slide117.xml"/><Relationship Id="rId1" Type="http://schemas.openxmlformats.org/officeDocument/2006/relationships/slideLayout" Target="../slideLayouts/slideLayout79.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5.xml.rels><?xml version="1.0" encoding="UTF-8" standalone="yes"?>
<Relationships xmlns="http://schemas.openxmlformats.org/package/2006/relationships"><Relationship Id="rId2" Type="http://schemas.openxmlformats.org/officeDocument/2006/relationships/slide" Target="slide140.xml"/><Relationship Id="rId1" Type="http://schemas.openxmlformats.org/officeDocument/2006/relationships/slideLayout" Target="../slideLayouts/slideLayout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7.xml.rels><?xml version="1.0" encoding="UTF-8" standalone="yes"?>
<Relationships xmlns="http://schemas.openxmlformats.org/package/2006/relationships"><Relationship Id="rId2" Type="http://schemas.openxmlformats.org/officeDocument/2006/relationships/slide" Target="slide135.xml"/><Relationship Id="rId1" Type="http://schemas.openxmlformats.org/officeDocument/2006/relationships/slideLayout" Target="../slideLayouts/slideLayout35.xml"/></Relationships>
</file>

<file path=ppt/slides/_rels/slide138.xml.rels><?xml version="1.0" encoding="UTF-8" standalone="yes"?>
<Relationships xmlns="http://schemas.openxmlformats.org/package/2006/relationships"><Relationship Id="rId2" Type="http://schemas.openxmlformats.org/officeDocument/2006/relationships/slide" Target="slide135.xml"/><Relationship Id="rId1" Type="http://schemas.openxmlformats.org/officeDocument/2006/relationships/slideLayout" Target="../slideLayouts/slideLayout35.xml"/></Relationships>
</file>

<file path=ppt/slides/_rels/slide139.xml.rels><?xml version="1.0" encoding="UTF-8" standalone="yes"?>
<Relationships xmlns="http://schemas.openxmlformats.org/package/2006/relationships"><Relationship Id="rId2" Type="http://schemas.openxmlformats.org/officeDocument/2006/relationships/slide" Target="slide135.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slide" Target="slide135.xml"/><Relationship Id="rId1" Type="http://schemas.openxmlformats.org/officeDocument/2006/relationships/slideLayout" Target="../slideLayouts/slideLayout35.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8.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8.xml"/><Relationship Id="rId4" Type="http://schemas.openxmlformats.org/officeDocument/2006/relationships/image" Target="../media/image29.png"/></Relationships>
</file>

<file path=ppt/slides/_rels/slide1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8.xml"/></Relationships>
</file>

<file path=ppt/slides/_rels/slide1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0.png"/><Relationship Id="rId1" Type="http://schemas.openxmlformats.org/officeDocument/2006/relationships/slideLayout" Target="../slideLayouts/slideLayout24.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6.xml.rels><?xml version="1.0" encoding="UTF-8" standalone="yes"?>
<Relationships xmlns="http://schemas.openxmlformats.org/package/2006/relationships"><Relationship Id="rId3" Type="http://schemas.openxmlformats.org/officeDocument/2006/relationships/slide" Target="slide88.xml"/><Relationship Id="rId2" Type="http://schemas.openxmlformats.org/officeDocument/2006/relationships/slide" Target="slide87.xml"/><Relationship Id="rId1" Type="http://schemas.openxmlformats.org/officeDocument/2006/relationships/slideLayout" Target="../slideLayouts/slideLayout35.xml"/><Relationship Id="rId5" Type="http://schemas.openxmlformats.org/officeDocument/2006/relationships/slide" Target="slide90.xml"/><Relationship Id="rId4" Type="http://schemas.openxmlformats.org/officeDocument/2006/relationships/slide" Target="slide8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8.xml.rels><?xml version="1.0" encoding="UTF-8" standalone="yes"?>
<Relationships xmlns="http://schemas.openxmlformats.org/package/2006/relationships"><Relationship Id="rId2" Type="http://schemas.openxmlformats.org/officeDocument/2006/relationships/slide" Target="slide86.xml"/><Relationship Id="rId1" Type="http://schemas.openxmlformats.org/officeDocument/2006/relationships/slideLayout" Target="../slideLayouts/slideLayout35.xml"/></Relationships>
</file>

<file path=ppt/slides/_rels/slide89.xml.rels><?xml version="1.0" encoding="UTF-8" standalone="yes"?>
<Relationships xmlns="http://schemas.openxmlformats.org/package/2006/relationships"><Relationship Id="rId2" Type="http://schemas.openxmlformats.org/officeDocument/2006/relationships/slide" Target="slide86.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2" Type="http://schemas.openxmlformats.org/officeDocument/2006/relationships/slide" Target="slide86.xml"/><Relationship Id="rId1" Type="http://schemas.openxmlformats.org/officeDocument/2006/relationships/slideLayout" Target="../slideLayouts/slideLayout35.xml"/></Relationships>
</file>

<file path=ppt/slides/_rels/slide91.xml.rels><?xml version="1.0" encoding="UTF-8" standalone="yes"?>
<Relationships xmlns="http://schemas.openxmlformats.org/package/2006/relationships"><Relationship Id="rId2" Type="http://schemas.openxmlformats.org/officeDocument/2006/relationships/slide" Target="slide95.xml"/><Relationship Id="rId1" Type="http://schemas.openxmlformats.org/officeDocument/2006/relationships/slideLayout" Target="../slideLayouts/slideLayout3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3.xml.rels><?xml version="1.0" encoding="UTF-8" standalone="yes"?>
<Relationships xmlns="http://schemas.openxmlformats.org/package/2006/relationships"><Relationship Id="rId2" Type="http://schemas.openxmlformats.org/officeDocument/2006/relationships/slide" Target="slide91.xml"/><Relationship Id="rId1" Type="http://schemas.openxmlformats.org/officeDocument/2006/relationships/slideLayout" Target="../slideLayouts/slideLayout35.xml"/></Relationships>
</file>

<file path=ppt/slides/_rels/slide94.xml.rels><?xml version="1.0" encoding="UTF-8" standalone="yes"?>
<Relationships xmlns="http://schemas.openxmlformats.org/package/2006/relationships"><Relationship Id="rId2" Type="http://schemas.openxmlformats.org/officeDocument/2006/relationships/slide" Target="slide91.xml"/><Relationship Id="rId1" Type="http://schemas.openxmlformats.org/officeDocument/2006/relationships/slideLayout" Target="../slideLayouts/slideLayout35.xml"/></Relationships>
</file>

<file path=ppt/slides/_rels/slide95.xml.rels><?xml version="1.0" encoding="UTF-8" standalone="yes"?>
<Relationships xmlns="http://schemas.openxmlformats.org/package/2006/relationships"><Relationship Id="rId2" Type="http://schemas.openxmlformats.org/officeDocument/2006/relationships/slide" Target="slide91.xml"/><Relationship Id="rId1" Type="http://schemas.openxmlformats.org/officeDocument/2006/relationships/slideLayout" Target="../slideLayouts/slideLayout3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p:cNvSpPr>
            <a:spLocks noGrp="1" noChangeArrowheads="1"/>
          </p:cNvSpPr>
          <p:nvPr>
            <p:ph type="ctrTitle"/>
          </p:nvPr>
        </p:nvSpPr>
        <p:spPr/>
        <p:txBody>
          <a:bodyPr/>
          <a:lstStyle/>
          <a:p>
            <a:pPr algn="l" eaLnBrk="1" hangingPunct="1"/>
            <a:r>
              <a:rPr lang="en-US"/>
              <a:t>Bài giảng</a:t>
            </a:r>
            <a:br>
              <a:rPr lang="en-US"/>
            </a:br>
            <a:r>
              <a:rPr lang="en-US"/>
              <a:t>          CÔNG NGHỆ PHẦN MỀM</a:t>
            </a:r>
          </a:p>
        </p:txBody>
      </p:sp>
      <p:sp>
        <p:nvSpPr>
          <p:cNvPr id="18435" name="Rectangle 3"/>
          <p:cNvSpPr>
            <a:spLocks noGrp="1" noChangeArrowheads="1"/>
          </p:cNvSpPr>
          <p:nvPr>
            <p:ph type="subTitle" idx="1"/>
          </p:nvPr>
        </p:nvSpPr>
        <p:spPr>
          <a:xfrm>
            <a:off x="4673600" y="2927350"/>
            <a:ext cx="4318000" cy="1822450"/>
          </a:xfrm>
        </p:spPr>
        <p:txBody>
          <a:bodyPr/>
          <a:lstStyle/>
          <a:p>
            <a:pPr algn="ctr" eaLnBrk="1" hangingPunct="1">
              <a:lnSpc>
                <a:spcPct val="90000"/>
              </a:lnSpc>
            </a:pPr>
            <a:r>
              <a:rPr lang="en-US" sz="2000"/>
              <a:t>BỘ MÔN CÔNG NGHỆ PHẦN MỀM</a:t>
            </a:r>
          </a:p>
          <a:p>
            <a:pPr algn="ctr" eaLnBrk="1" hangingPunct="1">
              <a:lnSpc>
                <a:spcPct val="90000"/>
              </a:lnSpc>
            </a:pPr>
            <a:r>
              <a:rPr lang="en-US" sz="2000"/>
              <a:t>TRƯỜNG ĐẠI HỌC GTVT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E9A7BC5A-9C41-497A-967A-9284EBBB4175}" type="slidenum">
              <a:rPr lang="en-US">
                <a:solidFill>
                  <a:schemeClr val="bg1"/>
                </a:solidFill>
              </a:rPr>
              <a:pPr/>
              <a:t>10</a:t>
            </a:fld>
            <a:endParaRPr lang="en-US">
              <a:solidFill>
                <a:schemeClr val="bg1"/>
              </a:solidFill>
            </a:endParaRPr>
          </a:p>
        </p:txBody>
      </p:sp>
      <p:sp>
        <p:nvSpPr>
          <p:cNvPr id="28675" name="Rectangle 3"/>
          <p:cNvSpPr>
            <a:spLocks noGrp="1" noChangeArrowheads="1"/>
          </p:cNvSpPr>
          <p:nvPr>
            <p:ph type="body" idx="1"/>
          </p:nvPr>
        </p:nvSpPr>
        <p:spPr>
          <a:xfrm>
            <a:off x="838200" y="2362200"/>
            <a:ext cx="8153400" cy="4267200"/>
          </a:xfrm>
        </p:spPr>
        <p:txBody>
          <a:bodyPr/>
          <a:lstStyle/>
          <a:p>
            <a:pPr eaLnBrk="1" hangingPunct="1">
              <a:lnSpc>
                <a:spcPct val="90000"/>
              </a:lnSpc>
            </a:pPr>
            <a:r>
              <a:rPr lang="en-US" sz="2000" dirty="0" err="1"/>
              <a:t>Thuật</a:t>
            </a:r>
            <a:r>
              <a:rPr lang="en-US" sz="2000" dirty="0"/>
              <a:t> </a:t>
            </a:r>
            <a:r>
              <a:rPr lang="en-US" sz="2000" dirty="0" err="1"/>
              <a:t>ngữ</a:t>
            </a:r>
            <a:r>
              <a:rPr lang="en-US" sz="2000" dirty="0"/>
              <a:t> </a:t>
            </a:r>
          </a:p>
          <a:p>
            <a:pPr eaLnBrk="1" hangingPunct="1">
              <a:lnSpc>
                <a:spcPct val="90000"/>
              </a:lnSpc>
            </a:pPr>
            <a:r>
              <a:rPr lang="en-US" sz="2000" dirty="0" err="1"/>
              <a:t>Các</a:t>
            </a:r>
            <a:r>
              <a:rPr lang="en-US" sz="2000" dirty="0"/>
              <a:t> </a:t>
            </a:r>
            <a:r>
              <a:rPr lang="en-US" sz="2000" dirty="0" err="1"/>
              <a:t>định</a:t>
            </a:r>
            <a:r>
              <a:rPr lang="en-US" sz="2000" dirty="0"/>
              <a:t> </a:t>
            </a:r>
            <a:r>
              <a:rPr lang="en-US" sz="2000" dirty="0" err="1"/>
              <a:t>nghĩa</a:t>
            </a:r>
            <a:r>
              <a:rPr lang="en-US" sz="2000" dirty="0"/>
              <a:t> </a:t>
            </a:r>
            <a:r>
              <a:rPr lang="en-US" sz="2000" dirty="0" err="1"/>
              <a:t>và</a:t>
            </a:r>
            <a:r>
              <a:rPr lang="en-US" sz="2000" dirty="0"/>
              <a:t> </a:t>
            </a:r>
            <a:r>
              <a:rPr lang="en-US" sz="2000" dirty="0" err="1"/>
              <a:t>thuật</a:t>
            </a:r>
            <a:r>
              <a:rPr lang="en-US" sz="2000" dirty="0"/>
              <a:t> </a:t>
            </a:r>
            <a:r>
              <a:rPr lang="en-US" sz="2000" dirty="0" err="1"/>
              <a:t>ngữ</a:t>
            </a:r>
            <a:r>
              <a:rPr lang="en-US" sz="2000" dirty="0"/>
              <a:t> </a:t>
            </a:r>
            <a:r>
              <a:rPr lang="en-US" sz="2000" dirty="0" err="1"/>
              <a:t>liên</a:t>
            </a:r>
            <a:r>
              <a:rPr lang="en-US" sz="2000" dirty="0"/>
              <a:t> </a:t>
            </a:r>
            <a:r>
              <a:rPr lang="en-US" sz="2000" dirty="0" err="1"/>
              <a:t>quan</a:t>
            </a:r>
            <a:r>
              <a:rPr lang="en-US" sz="2000" dirty="0"/>
              <a:t> </a:t>
            </a:r>
            <a:r>
              <a:rPr lang="en-US" sz="2000" dirty="0" err="1"/>
              <a:t>đến</a:t>
            </a:r>
            <a:r>
              <a:rPr lang="en-US" sz="2000" dirty="0"/>
              <a:t> CNPM </a:t>
            </a:r>
          </a:p>
          <a:p>
            <a:pPr eaLnBrk="1" hangingPunct="1">
              <a:lnSpc>
                <a:spcPct val="90000"/>
              </a:lnSpc>
            </a:pPr>
            <a:r>
              <a:rPr lang="en-US" sz="2000" u="sng" dirty="0" err="1"/>
              <a:t>Phạm</a:t>
            </a:r>
            <a:r>
              <a:rPr lang="en-US" sz="2000" u="sng" dirty="0"/>
              <a:t> vi</a:t>
            </a:r>
            <a:r>
              <a:rPr lang="en-US" sz="2000" dirty="0"/>
              <a:t> </a:t>
            </a:r>
            <a:r>
              <a:rPr lang="en-US" sz="2000" dirty="0" err="1"/>
              <a:t>của</a:t>
            </a:r>
            <a:r>
              <a:rPr lang="en-US" sz="2000" dirty="0"/>
              <a:t> </a:t>
            </a:r>
            <a:r>
              <a:rPr lang="en-US" sz="2000" dirty="0" err="1"/>
              <a:t>Công</a:t>
            </a:r>
            <a:r>
              <a:rPr lang="en-US" sz="2000" dirty="0"/>
              <a:t> </a:t>
            </a:r>
            <a:r>
              <a:rPr lang="en-US" sz="2000" dirty="0" err="1"/>
              <a:t>nghệ</a:t>
            </a:r>
            <a:r>
              <a:rPr lang="en-US" sz="2000" dirty="0"/>
              <a:t> </a:t>
            </a:r>
            <a:r>
              <a:rPr lang="en-US" sz="2000" dirty="0" err="1"/>
              <a:t>phần</a:t>
            </a:r>
            <a:r>
              <a:rPr lang="en-US" sz="2000" dirty="0"/>
              <a:t> </a:t>
            </a:r>
            <a:r>
              <a:rPr lang="en-US" sz="2000" dirty="0" err="1"/>
              <a:t>mềm</a:t>
            </a:r>
            <a:endParaRPr lang="en-US" sz="2000" dirty="0"/>
          </a:p>
          <a:p>
            <a:pPr eaLnBrk="1" hangingPunct="1">
              <a:lnSpc>
                <a:spcPct val="90000"/>
              </a:lnSpc>
            </a:pPr>
            <a:r>
              <a:rPr lang="en-US" sz="2000" dirty="0" err="1"/>
              <a:t>Các</a:t>
            </a:r>
            <a:r>
              <a:rPr lang="en-US" sz="2000" dirty="0"/>
              <a:t> </a:t>
            </a:r>
            <a:r>
              <a:rPr lang="en-US" sz="2000" u="sng" dirty="0" err="1"/>
              <a:t>nguyên</a:t>
            </a:r>
            <a:r>
              <a:rPr lang="en-US" sz="2000" u="sng" dirty="0"/>
              <a:t> </a:t>
            </a:r>
            <a:r>
              <a:rPr lang="en-US" sz="2000" u="sng" dirty="0" err="1"/>
              <a:t>tắc</a:t>
            </a:r>
            <a:r>
              <a:rPr lang="en-US" sz="2000" u="sng" dirty="0"/>
              <a:t> </a:t>
            </a:r>
            <a:r>
              <a:rPr lang="en-US" sz="2000" dirty="0" err="1"/>
              <a:t>khi</a:t>
            </a:r>
            <a:r>
              <a:rPr lang="en-US" sz="2000" dirty="0"/>
              <a:t> </a:t>
            </a:r>
            <a:r>
              <a:rPr lang="en-US" sz="2000" dirty="0" err="1"/>
              <a:t>xây</a:t>
            </a:r>
            <a:r>
              <a:rPr lang="en-US" sz="2000" dirty="0"/>
              <a:t> </a:t>
            </a:r>
            <a:r>
              <a:rPr lang="en-US" sz="2000" dirty="0" err="1"/>
              <a:t>dựng</a:t>
            </a:r>
            <a:r>
              <a:rPr lang="en-US" sz="2000" dirty="0"/>
              <a:t> </a:t>
            </a:r>
            <a:r>
              <a:rPr lang="en-US" sz="2000" dirty="0" err="1"/>
              <a:t>phần</a:t>
            </a:r>
            <a:r>
              <a:rPr lang="en-US" sz="2000" dirty="0"/>
              <a:t> </a:t>
            </a:r>
            <a:r>
              <a:rPr lang="en-US" sz="2000" dirty="0" err="1"/>
              <a:t>mềm</a:t>
            </a:r>
            <a:endParaRPr lang="en-US" sz="2000" dirty="0"/>
          </a:p>
          <a:p>
            <a:pPr eaLnBrk="1" hangingPunct="1">
              <a:lnSpc>
                <a:spcPct val="90000"/>
              </a:lnSpc>
            </a:pPr>
            <a:r>
              <a:rPr lang="en-US" sz="2000" u="sng" dirty="0" err="1"/>
              <a:t>Quy</a:t>
            </a:r>
            <a:r>
              <a:rPr lang="en-US" sz="2000" u="sng" dirty="0"/>
              <a:t> </a:t>
            </a:r>
            <a:r>
              <a:rPr lang="en-US" sz="2000" u="sng" dirty="0" err="1"/>
              <a:t>trình</a:t>
            </a:r>
            <a:r>
              <a:rPr lang="en-US" sz="2000" u="sng" dirty="0"/>
              <a:t> </a:t>
            </a:r>
            <a:r>
              <a:rPr lang="en-US" sz="2000" dirty="0" err="1"/>
              <a:t>làm</a:t>
            </a:r>
            <a:r>
              <a:rPr lang="en-US" sz="2000" dirty="0"/>
              <a:t> </a:t>
            </a:r>
            <a:r>
              <a:rPr lang="en-US" sz="2000" dirty="0" err="1"/>
              <a:t>phần</a:t>
            </a:r>
            <a:r>
              <a:rPr lang="en-US" sz="2000" dirty="0"/>
              <a:t> </a:t>
            </a:r>
            <a:r>
              <a:rPr lang="en-US" sz="2000" dirty="0" err="1"/>
              <a:t>mềm</a:t>
            </a:r>
            <a:r>
              <a:rPr lang="en-US" sz="2000" dirty="0"/>
              <a:t> </a:t>
            </a:r>
            <a:r>
              <a:rPr lang="en-US" sz="2000" dirty="0" err="1"/>
              <a:t>Và</a:t>
            </a:r>
            <a:r>
              <a:rPr lang="en-US" sz="2000" dirty="0"/>
              <a:t> </a:t>
            </a:r>
            <a:r>
              <a:rPr lang="en-US" sz="2000" u="sng" dirty="0" err="1"/>
              <a:t>Mô</a:t>
            </a:r>
            <a:r>
              <a:rPr lang="en-US" sz="2000" u="sng" dirty="0"/>
              <a:t> </a:t>
            </a:r>
            <a:r>
              <a:rPr lang="en-US" sz="2000" u="sng" dirty="0" err="1"/>
              <a:t>hình</a:t>
            </a:r>
            <a:r>
              <a:rPr lang="en-US" sz="2000" u="sng" dirty="0"/>
              <a:t> </a:t>
            </a:r>
            <a:r>
              <a:rPr lang="en-US" sz="2000" u="sng" dirty="0" err="1"/>
              <a:t>quy</a:t>
            </a:r>
            <a:r>
              <a:rPr lang="en-US" sz="2000" u="sng" dirty="0"/>
              <a:t> </a:t>
            </a:r>
            <a:r>
              <a:rPr lang="en-US" sz="2000" u="sng" dirty="0" err="1"/>
              <a:t>trình</a:t>
            </a:r>
            <a:r>
              <a:rPr lang="en-US" sz="2000" u="sng" dirty="0"/>
              <a:t> </a:t>
            </a:r>
            <a:r>
              <a:rPr lang="en-US" sz="2000" dirty="0" err="1"/>
              <a:t>phát</a:t>
            </a:r>
            <a:r>
              <a:rPr lang="en-US" sz="2000" dirty="0"/>
              <a:t> </a:t>
            </a:r>
            <a:r>
              <a:rPr lang="en-US" sz="2000" dirty="0" err="1"/>
              <a:t>triển</a:t>
            </a:r>
            <a:r>
              <a:rPr lang="en-US" sz="2000" dirty="0"/>
              <a:t> </a:t>
            </a:r>
            <a:r>
              <a:rPr lang="en-US" sz="2000" dirty="0" err="1"/>
              <a:t>phần</a:t>
            </a:r>
            <a:r>
              <a:rPr lang="en-US" sz="2000" dirty="0"/>
              <a:t> </a:t>
            </a:r>
            <a:r>
              <a:rPr lang="en-US" sz="2000" dirty="0" err="1"/>
              <a:t>mềm</a:t>
            </a:r>
            <a:endParaRPr lang="en-US" sz="2000" dirty="0"/>
          </a:p>
          <a:p>
            <a:pPr eaLnBrk="1" hangingPunct="1">
              <a:lnSpc>
                <a:spcPct val="90000"/>
              </a:lnSpc>
            </a:pPr>
            <a:r>
              <a:rPr lang="en-US" sz="2000" dirty="0" err="1"/>
              <a:t>Các</a:t>
            </a:r>
            <a:r>
              <a:rPr lang="en-US" sz="2000" dirty="0"/>
              <a:t> </a:t>
            </a:r>
            <a:r>
              <a:rPr lang="en-US" sz="2000" u="sng" dirty="0" err="1"/>
              <a:t>phương</a:t>
            </a:r>
            <a:r>
              <a:rPr lang="en-US" sz="2000" u="sng" dirty="0"/>
              <a:t> </a:t>
            </a:r>
            <a:r>
              <a:rPr lang="en-US" sz="2000" u="sng" dirty="0" err="1"/>
              <a:t>pháp</a:t>
            </a:r>
            <a:r>
              <a:rPr lang="en-US" sz="2000" u="sng" dirty="0"/>
              <a:t> </a:t>
            </a:r>
            <a:r>
              <a:rPr lang="en-US" sz="2000" dirty="0"/>
              <a:t>CNPM </a:t>
            </a:r>
          </a:p>
          <a:p>
            <a:pPr eaLnBrk="1" hangingPunct="1">
              <a:lnSpc>
                <a:spcPct val="90000"/>
              </a:lnSpc>
            </a:pPr>
            <a:r>
              <a:rPr lang="en-US" sz="2000" dirty="0" err="1"/>
              <a:t>Phân</a:t>
            </a:r>
            <a:r>
              <a:rPr lang="en-US" sz="2000" dirty="0"/>
              <a:t> </a:t>
            </a:r>
            <a:r>
              <a:rPr lang="en-US" sz="2000" dirty="0" err="1"/>
              <a:t>biệt</a:t>
            </a:r>
            <a:r>
              <a:rPr lang="en-US" sz="2000" dirty="0"/>
              <a:t> CNPM </a:t>
            </a:r>
            <a:r>
              <a:rPr lang="en-US" sz="2000" dirty="0" err="1"/>
              <a:t>với</a:t>
            </a:r>
            <a:r>
              <a:rPr lang="en-US" sz="2000" dirty="0"/>
              <a:t> KHMT, </a:t>
            </a:r>
            <a:r>
              <a:rPr lang="en-US" sz="2000" dirty="0" err="1"/>
              <a:t>Công</a:t>
            </a:r>
            <a:r>
              <a:rPr lang="en-US" sz="2000" dirty="0"/>
              <a:t> </a:t>
            </a:r>
            <a:r>
              <a:rPr lang="en-US" sz="2000" dirty="0" err="1"/>
              <a:t>nghệ</a:t>
            </a:r>
            <a:r>
              <a:rPr lang="en-US" sz="2000" dirty="0"/>
              <a:t> </a:t>
            </a:r>
            <a:r>
              <a:rPr lang="en-US" sz="2000" dirty="0" err="1"/>
              <a:t>hệ</a:t>
            </a:r>
            <a:r>
              <a:rPr lang="en-US" sz="2000" dirty="0"/>
              <a:t> </a:t>
            </a:r>
            <a:r>
              <a:rPr lang="en-US" sz="2000" dirty="0" err="1"/>
              <a:t>thống</a:t>
            </a:r>
            <a:endParaRPr lang="en-US" sz="2000" dirty="0"/>
          </a:p>
          <a:p>
            <a:pPr>
              <a:buClrTx/>
            </a:pPr>
            <a:r>
              <a:rPr lang="en-US" sz="2000" dirty="0" err="1"/>
              <a:t>Thế</a:t>
            </a:r>
            <a:r>
              <a:rPr lang="en-US" sz="2000" dirty="0"/>
              <a:t> </a:t>
            </a:r>
            <a:r>
              <a:rPr lang="en-US" sz="2000" dirty="0" err="1"/>
              <a:t>nào</a:t>
            </a:r>
            <a:r>
              <a:rPr lang="en-US" sz="2000" dirty="0"/>
              <a:t> </a:t>
            </a:r>
            <a:r>
              <a:rPr lang="en-US" sz="2000" dirty="0" err="1"/>
              <a:t>là</a:t>
            </a:r>
            <a:r>
              <a:rPr lang="en-US" sz="2000" dirty="0"/>
              <a:t> </a:t>
            </a:r>
            <a:r>
              <a:rPr lang="en-US" sz="2000" dirty="0" err="1"/>
              <a:t>một</a:t>
            </a:r>
            <a:r>
              <a:rPr lang="en-US" sz="2000" dirty="0"/>
              <a:t> </a:t>
            </a:r>
            <a:r>
              <a:rPr lang="en-US" sz="2000" dirty="0" err="1"/>
              <a:t>phần</a:t>
            </a:r>
            <a:r>
              <a:rPr lang="en-US" sz="2000" dirty="0"/>
              <a:t> </a:t>
            </a:r>
            <a:r>
              <a:rPr lang="en-US" sz="2000" dirty="0" err="1"/>
              <a:t>mềm</a:t>
            </a:r>
            <a:r>
              <a:rPr lang="en-US" sz="2000" dirty="0"/>
              <a:t> </a:t>
            </a:r>
            <a:r>
              <a:rPr lang="en-US" sz="2000" dirty="0" err="1"/>
              <a:t>tốt</a:t>
            </a:r>
            <a:endParaRPr lang="en-US" sz="2000" dirty="0"/>
          </a:p>
          <a:p>
            <a:pPr>
              <a:buClrTx/>
            </a:pPr>
            <a:r>
              <a:rPr lang="en-US" sz="1900" dirty="0" err="1"/>
              <a:t>Yêu</a:t>
            </a:r>
            <a:r>
              <a:rPr lang="en-US" sz="1900" dirty="0"/>
              <a:t> </a:t>
            </a:r>
            <a:r>
              <a:rPr lang="en-US" sz="1900" dirty="0" err="1"/>
              <a:t>cầu</a:t>
            </a:r>
            <a:r>
              <a:rPr lang="en-US" sz="1900" dirty="0"/>
              <a:t> </a:t>
            </a:r>
            <a:r>
              <a:rPr lang="en-US" sz="1900" dirty="0" err="1"/>
              <a:t>căn</a:t>
            </a:r>
            <a:r>
              <a:rPr lang="en-US" sz="1900" dirty="0"/>
              <a:t> </a:t>
            </a:r>
            <a:r>
              <a:rPr lang="en-US" sz="1900" dirty="0" err="1"/>
              <a:t>bản</a:t>
            </a:r>
            <a:r>
              <a:rPr lang="en-US" sz="1900" dirty="0"/>
              <a:t> </a:t>
            </a:r>
            <a:r>
              <a:rPr lang="en-US" sz="1900" dirty="0" err="1"/>
              <a:t>đối</a:t>
            </a:r>
            <a:r>
              <a:rPr lang="en-US" sz="1900" dirty="0"/>
              <a:t> </a:t>
            </a:r>
            <a:r>
              <a:rPr lang="en-US" sz="1900" dirty="0" err="1"/>
              <a:t>với</a:t>
            </a:r>
            <a:r>
              <a:rPr lang="en-US" sz="1900" dirty="0"/>
              <a:t> </a:t>
            </a:r>
            <a:r>
              <a:rPr lang="en-US" sz="1900" dirty="0" err="1"/>
              <a:t>kỹ</a:t>
            </a:r>
            <a:r>
              <a:rPr lang="en-US" sz="1900" dirty="0"/>
              <a:t> </a:t>
            </a:r>
            <a:r>
              <a:rPr lang="en-US" sz="1900" dirty="0" err="1"/>
              <a:t>sư</a:t>
            </a:r>
            <a:r>
              <a:rPr lang="en-US" sz="1900" dirty="0"/>
              <a:t> </a:t>
            </a:r>
            <a:r>
              <a:rPr lang="en-US" sz="1900" dirty="0" err="1"/>
              <a:t>phần</a:t>
            </a:r>
            <a:r>
              <a:rPr lang="en-US" sz="1900" dirty="0"/>
              <a:t> </a:t>
            </a:r>
            <a:r>
              <a:rPr lang="en-US" sz="1900" dirty="0" err="1"/>
              <a:t>mềm</a:t>
            </a:r>
            <a:endParaRPr lang="en-US" sz="1900" dirty="0"/>
          </a:p>
          <a:p>
            <a:pPr>
              <a:buClrTx/>
            </a:pPr>
            <a:r>
              <a:rPr lang="en-US" sz="2000" dirty="0" err="1"/>
              <a:t>Các</a:t>
            </a:r>
            <a:r>
              <a:rPr lang="en-US" sz="2000" dirty="0"/>
              <a:t> chi </a:t>
            </a:r>
            <a:r>
              <a:rPr lang="en-US" sz="2000" dirty="0" err="1"/>
              <a:t>phí</a:t>
            </a:r>
            <a:r>
              <a:rPr lang="en-US" sz="2000" dirty="0"/>
              <a:t> </a:t>
            </a:r>
            <a:r>
              <a:rPr lang="en-US" sz="2000" dirty="0" err="1"/>
              <a:t>trong</a:t>
            </a:r>
            <a:r>
              <a:rPr lang="en-US" sz="2000" dirty="0"/>
              <a:t> CNPM</a:t>
            </a:r>
          </a:p>
          <a:p>
            <a:pPr>
              <a:buClrTx/>
            </a:pPr>
            <a:r>
              <a:rPr lang="en-US" sz="2000" dirty="0" err="1"/>
              <a:t>Thách</a:t>
            </a:r>
            <a:r>
              <a:rPr lang="en-US" sz="2000" dirty="0"/>
              <a:t> </a:t>
            </a:r>
            <a:r>
              <a:rPr lang="en-US" sz="2000" dirty="0" err="1"/>
              <a:t>thức</a:t>
            </a:r>
            <a:r>
              <a:rPr lang="en-US" sz="2000" dirty="0"/>
              <a:t> </a:t>
            </a:r>
            <a:r>
              <a:rPr lang="en-US" sz="2000" dirty="0" err="1"/>
              <a:t>đối</a:t>
            </a:r>
            <a:r>
              <a:rPr lang="en-US" sz="2000" dirty="0"/>
              <a:t> </a:t>
            </a:r>
            <a:r>
              <a:rPr lang="en-US" sz="2000" dirty="0" err="1"/>
              <a:t>với</a:t>
            </a:r>
            <a:r>
              <a:rPr lang="en-US" sz="2000" dirty="0"/>
              <a:t> CNPM</a:t>
            </a:r>
          </a:p>
          <a:p>
            <a:pPr eaLnBrk="1" hangingPunct="1">
              <a:lnSpc>
                <a:spcPct val="90000"/>
              </a:lnSpc>
            </a:pPr>
            <a:endParaRPr lang="en-US" sz="2000" dirty="0"/>
          </a:p>
        </p:txBody>
      </p:sp>
      <p:sp>
        <p:nvSpPr>
          <p:cNvPr id="28676" name="AutoShape 4"/>
          <p:cNvSpPr>
            <a:spLocks noGrp="1" noChangeArrowheads="1"/>
          </p:cNvSpPr>
          <p:nvPr>
            <p:ph type="title"/>
          </p:nvPr>
        </p:nvSpPr>
        <p:spPr>
          <a:xfrm>
            <a:off x="685800" y="762000"/>
            <a:ext cx="8458200" cy="1143000"/>
          </a:xfrm>
          <a:noFill/>
        </p:spPr>
        <p:txBody>
          <a:bodyPr/>
          <a:lstStyle/>
          <a:p>
            <a:pPr eaLnBrk="1" hangingPunct="1"/>
            <a:r>
              <a:rPr lang="en-US" sz="3200"/>
              <a:t>Chương 1</a:t>
            </a:r>
            <a:br>
              <a:rPr lang="en-US" sz="3200"/>
            </a:br>
            <a:r>
              <a:rPr lang="en-US" sz="3200"/>
              <a:t>TỔNG QUAN VỀ CÔNG NGHỆ PHẦN MỀM </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528E1F61-A1E3-4D7F-9BF8-F326527B1229}" type="slidenum">
              <a:rPr lang="en-US">
                <a:latin typeface="Verdana" panose="020B0604030504040204" pitchFamily="34" charset="0"/>
              </a:rPr>
              <a:pPr/>
              <a:t>100</a:t>
            </a:fld>
            <a:endParaRPr lang="en-US">
              <a:latin typeface="Verdana" panose="020B0604030504040204" pitchFamily="34" charset="0"/>
            </a:endParaRPr>
          </a:p>
        </p:txBody>
      </p:sp>
      <p:sp>
        <p:nvSpPr>
          <p:cNvPr id="141315" name="Rectangle 2"/>
          <p:cNvSpPr>
            <a:spLocks noGrp="1" noChangeArrowheads="1"/>
          </p:cNvSpPr>
          <p:nvPr>
            <p:ph type="title"/>
          </p:nvPr>
        </p:nvSpPr>
        <p:spPr/>
        <p:txBody>
          <a:bodyPr/>
          <a:lstStyle/>
          <a:p>
            <a:pPr eaLnBrk="1" hangingPunct="1"/>
            <a:r>
              <a:rPr lang="en-US"/>
              <a:t>7.1 Thiết kế tổng thể - tiếp</a:t>
            </a:r>
          </a:p>
        </p:txBody>
      </p:sp>
      <p:sp>
        <p:nvSpPr>
          <p:cNvPr id="141316" name="Rectangle 3"/>
          <p:cNvSpPr>
            <a:spLocks noGrp="1" noChangeArrowheads="1"/>
          </p:cNvSpPr>
          <p:nvPr>
            <p:ph type="body" idx="1"/>
          </p:nvPr>
        </p:nvSpPr>
        <p:spPr/>
        <p:txBody>
          <a:bodyPr/>
          <a:lstStyle/>
          <a:p>
            <a:pPr algn="just" eaLnBrk="1" hangingPunct="1">
              <a:lnSpc>
                <a:spcPct val="90000"/>
              </a:lnSpc>
            </a:pPr>
            <a:r>
              <a:rPr lang="en-US"/>
              <a:t>Các đặc điểm của kiến trúc hệ thống:</a:t>
            </a:r>
          </a:p>
          <a:p>
            <a:pPr algn="just" eaLnBrk="1" hangingPunct="1">
              <a:lnSpc>
                <a:spcPct val="90000"/>
              </a:lnSpc>
              <a:buFont typeface="Wingdings" panose="05000000000000000000" pitchFamily="2" charset="2"/>
              <a:buNone/>
            </a:pPr>
            <a:r>
              <a:rPr lang="en-US"/>
              <a:t>- Hiệu năng: hạn chế các thao tác phức tạp và tối thiểu hoá giao tiếp. </a:t>
            </a:r>
          </a:p>
          <a:p>
            <a:pPr algn="just" eaLnBrk="1" hangingPunct="1">
              <a:lnSpc>
                <a:spcPct val="90000"/>
              </a:lnSpc>
              <a:buFont typeface="Wingdings" panose="05000000000000000000" pitchFamily="2" charset="2"/>
              <a:buNone/>
            </a:pPr>
            <a:r>
              <a:rPr lang="en-US"/>
              <a:t>- Bảo mật: sử dụng kiến trúc phân lớp với nhiều kiểm soát chặt chẽ ở các lớp sâu hơn.</a:t>
            </a:r>
          </a:p>
          <a:p>
            <a:pPr algn="just" eaLnBrk="1" hangingPunct="1">
              <a:lnSpc>
                <a:spcPct val="90000"/>
              </a:lnSpc>
              <a:buFont typeface="Wingdings" panose="05000000000000000000" pitchFamily="2" charset="2"/>
              <a:buNone/>
            </a:pPr>
            <a:r>
              <a:rPr lang="en-US"/>
              <a:t>- An toàn.</a:t>
            </a:r>
          </a:p>
          <a:p>
            <a:pPr algn="just" eaLnBrk="1" hangingPunct="1">
              <a:lnSpc>
                <a:spcPct val="90000"/>
              </a:lnSpc>
              <a:buFont typeface="Wingdings" panose="05000000000000000000" pitchFamily="2" charset="2"/>
              <a:buNone/>
            </a:pPr>
            <a:r>
              <a:rPr lang="en-US"/>
              <a:t>- Sẵn dùng.</a:t>
            </a:r>
          </a:p>
          <a:p>
            <a:pPr algn="just" eaLnBrk="1" hangingPunct="1">
              <a:lnSpc>
                <a:spcPct val="90000"/>
              </a:lnSpc>
              <a:buFont typeface="Wingdings" panose="05000000000000000000" pitchFamily="2" charset="2"/>
              <a:buNone/>
            </a:pPr>
            <a:r>
              <a:rPr lang="en-US"/>
              <a:t>- Có khả năng bảo trì. </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F8E1D2AD-C699-416A-AFB1-685047ABC2AD}" type="slidenum">
              <a:rPr lang="en-US">
                <a:latin typeface="Verdana" panose="020B0604030504040204" pitchFamily="34" charset="0"/>
              </a:rPr>
              <a:pPr/>
              <a:t>101</a:t>
            </a:fld>
            <a:endParaRPr lang="en-US">
              <a:latin typeface="Verdana" panose="020B0604030504040204" pitchFamily="34" charset="0"/>
            </a:endParaRPr>
          </a:p>
        </p:txBody>
      </p:sp>
      <p:sp>
        <p:nvSpPr>
          <p:cNvPr id="142339" name="Rectangle 2"/>
          <p:cNvSpPr>
            <a:spLocks noGrp="1" noChangeArrowheads="1"/>
          </p:cNvSpPr>
          <p:nvPr>
            <p:ph type="title"/>
          </p:nvPr>
        </p:nvSpPr>
        <p:spPr/>
        <p:txBody>
          <a:bodyPr/>
          <a:lstStyle/>
          <a:p>
            <a:pPr eaLnBrk="1" hangingPunct="1"/>
            <a:r>
              <a:rPr lang="en-US"/>
              <a:t>7.1 Thiết kế tổng thể - tiếp</a:t>
            </a:r>
          </a:p>
        </p:txBody>
      </p:sp>
      <p:sp>
        <p:nvSpPr>
          <p:cNvPr id="142340" name="Rectangle 3"/>
          <p:cNvSpPr>
            <a:spLocks noGrp="1" noChangeArrowheads="1"/>
          </p:cNvSpPr>
          <p:nvPr>
            <p:ph type="body" idx="1"/>
          </p:nvPr>
        </p:nvSpPr>
        <p:spPr>
          <a:xfrm>
            <a:off x="457200" y="1981200"/>
            <a:ext cx="8229600" cy="4495800"/>
          </a:xfrm>
        </p:spPr>
        <p:txBody>
          <a:bodyPr/>
          <a:lstStyle/>
          <a:p>
            <a:pPr marL="52388" indent="-52388" algn="just" eaLnBrk="1" hangingPunct="1">
              <a:lnSpc>
                <a:spcPct val="80000"/>
              </a:lnSpc>
            </a:pPr>
            <a:r>
              <a:rPr lang="en-US" sz="1600"/>
              <a:t>Trong quá trình thiết kế kiến trúc có thể xảy ra các xung đột về mặt kiến trúc như sau:</a:t>
            </a:r>
          </a:p>
          <a:p>
            <a:pPr marL="52388" indent="-52388" algn="just" eaLnBrk="1" hangingPunct="1">
              <a:lnSpc>
                <a:spcPct val="80000"/>
              </a:lnSpc>
              <a:buFont typeface="Wingdings" panose="05000000000000000000" pitchFamily="2" charset="2"/>
              <a:buNone/>
            </a:pPr>
            <a:r>
              <a:rPr lang="en-US" sz="1600"/>
              <a:t>- Sử dụng nhiều thành phần lớn sẽ tăng hiệu năng nhưng giảm khả năng bảo trì.</a:t>
            </a:r>
          </a:p>
          <a:p>
            <a:pPr marL="52388" indent="-52388" algn="just" eaLnBrk="1" hangingPunct="1">
              <a:lnSpc>
                <a:spcPct val="80000"/>
              </a:lnSpc>
              <a:buFont typeface="Wingdings" panose="05000000000000000000" pitchFamily="2" charset="2"/>
              <a:buNone/>
            </a:pPr>
            <a:r>
              <a:rPr lang="en-US" sz="1600"/>
              <a:t>- Nếu dữ liệu bị dư thừa thì sẽ cải thiện tính sẵn dùng nhưng làm cho việc bảo mật khó khăn hơn.</a:t>
            </a:r>
          </a:p>
          <a:p>
            <a:pPr marL="52388" indent="-52388" algn="just" eaLnBrk="1" hangingPunct="1">
              <a:lnSpc>
                <a:spcPct val="80000"/>
              </a:lnSpc>
              <a:buFontTx/>
              <a:buChar char="-"/>
            </a:pPr>
            <a:r>
              <a:rPr lang="en-US" sz="1600"/>
              <a:t>Hạn chế các thuộc tính có liên quan đến tính an toàn có nghĩa là nếu có nhiều giao tiếp thì sẽ làm giảm hiệu năng. </a:t>
            </a:r>
          </a:p>
          <a:p>
            <a:pPr marL="52388" indent="-52388" algn="just" eaLnBrk="1" hangingPunct="1">
              <a:lnSpc>
                <a:spcPct val="80000"/>
              </a:lnSpc>
            </a:pPr>
            <a:r>
              <a:rPr lang="en-US" sz="1600"/>
              <a:t>Thiết kế kiến trúc là một quy trình sáng tạo cho nên sự khác biệt của quy trình này phụ thuộc vào từng loại hệ thống được xây dựng. Tuy nhiên, các quy trình thiết kế đều dựa trên những quyết định sau:</a:t>
            </a:r>
          </a:p>
          <a:p>
            <a:pPr marL="52388" indent="-52388" algn="just" eaLnBrk="1" hangingPunct="1">
              <a:lnSpc>
                <a:spcPct val="80000"/>
              </a:lnSpc>
              <a:buFont typeface="Wingdings" panose="05000000000000000000" pitchFamily="2" charset="2"/>
              <a:buNone/>
            </a:pPr>
            <a:r>
              <a:rPr lang="en-US" sz="1600"/>
              <a:t>- Kiến trúc ứng dụng chung có được sử dụng lại hay không?</a:t>
            </a:r>
          </a:p>
          <a:p>
            <a:pPr marL="52388" indent="-52388" algn="just" eaLnBrk="1" hangingPunct="1">
              <a:lnSpc>
                <a:spcPct val="80000"/>
              </a:lnSpc>
              <a:buFont typeface="Wingdings" panose="05000000000000000000" pitchFamily="2" charset="2"/>
              <a:buNone/>
            </a:pPr>
            <a:r>
              <a:rPr lang="en-US" sz="1600"/>
              <a:t>- Hệ thống sẽ được phân tán như thế nào?</a:t>
            </a:r>
          </a:p>
          <a:p>
            <a:pPr marL="52388" indent="-52388" algn="just" eaLnBrk="1" hangingPunct="1">
              <a:lnSpc>
                <a:spcPct val="80000"/>
              </a:lnSpc>
              <a:buFont typeface="Wingdings" panose="05000000000000000000" pitchFamily="2" charset="2"/>
              <a:buNone/>
            </a:pPr>
            <a:r>
              <a:rPr lang="en-US" sz="1600"/>
              <a:t>- Những phong cách kiến trúc nào là thích hợp?</a:t>
            </a:r>
          </a:p>
          <a:p>
            <a:pPr marL="52388" indent="-52388" algn="just" eaLnBrk="1" hangingPunct="1">
              <a:lnSpc>
                <a:spcPct val="80000"/>
              </a:lnSpc>
              <a:buFont typeface="Wingdings" panose="05000000000000000000" pitchFamily="2" charset="2"/>
              <a:buNone/>
            </a:pPr>
            <a:r>
              <a:rPr lang="en-US" sz="1600"/>
              <a:t>- Hệ thống sẽ được phân rã thành những mô-đun nào?</a:t>
            </a:r>
          </a:p>
          <a:p>
            <a:pPr marL="52388" indent="-52388" algn="just" eaLnBrk="1" hangingPunct="1">
              <a:lnSpc>
                <a:spcPct val="80000"/>
              </a:lnSpc>
              <a:buFont typeface="Wingdings" panose="05000000000000000000" pitchFamily="2" charset="2"/>
              <a:buNone/>
            </a:pPr>
            <a:r>
              <a:rPr lang="en-US" sz="1600"/>
              <a:t>- Chiến lược điều khiển nào sẽ được sử dụng?</a:t>
            </a:r>
          </a:p>
          <a:p>
            <a:pPr marL="52388" indent="-52388" algn="just" eaLnBrk="1" hangingPunct="1">
              <a:lnSpc>
                <a:spcPct val="80000"/>
              </a:lnSpc>
              <a:buFont typeface="Wingdings" panose="05000000000000000000" pitchFamily="2" charset="2"/>
              <a:buNone/>
            </a:pPr>
            <a:r>
              <a:rPr lang="en-US" sz="1600"/>
              <a:t>- Cách đánh giá thiết kế kiến trúc</a:t>
            </a:r>
          </a:p>
          <a:p>
            <a:pPr marL="52388" indent="-52388" algn="just" eaLnBrk="1" hangingPunct="1">
              <a:lnSpc>
                <a:spcPct val="80000"/>
              </a:lnSpc>
              <a:buFont typeface="Wingdings" panose="05000000000000000000" pitchFamily="2" charset="2"/>
              <a:buNone/>
            </a:pPr>
            <a:r>
              <a:rPr lang="en-US" sz="1600"/>
              <a:t>- Kiến trúc sẽ được tư liệu hoá như thế nào?</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E1387F2A-4B38-41D8-8909-C49BE50D4BAB}" type="slidenum">
              <a:rPr lang="en-US">
                <a:latin typeface="Verdana" panose="020B0604030504040204" pitchFamily="34" charset="0"/>
              </a:rPr>
              <a:pPr/>
              <a:t>102</a:t>
            </a:fld>
            <a:endParaRPr lang="en-US">
              <a:latin typeface="Verdana" panose="020B0604030504040204" pitchFamily="34" charset="0"/>
            </a:endParaRPr>
          </a:p>
        </p:txBody>
      </p:sp>
      <p:sp>
        <p:nvSpPr>
          <p:cNvPr id="143363" name="Rectangle 2"/>
          <p:cNvSpPr>
            <a:spLocks noGrp="1" noChangeArrowheads="1"/>
          </p:cNvSpPr>
          <p:nvPr>
            <p:ph type="title"/>
          </p:nvPr>
        </p:nvSpPr>
        <p:spPr/>
        <p:txBody>
          <a:bodyPr/>
          <a:lstStyle/>
          <a:p>
            <a:pPr eaLnBrk="1" hangingPunct="1"/>
            <a:r>
              <a:rPr lang="en-US"/>
              <a:t>7.1 Thiết kế tổng thể - tiếp.</a:t>
            </a:r>
          </a:p>
        </p:txBody>
      </p:sp>
      <p:sp>
        <p:nvSpPr>
          <p:cNvPr id="143364" name="Rectangle 3"/>
          <p:cNvSpPr>
            <a:spLocks noGrp="1" noChangeArrowheads="1"/>
          </p:cNvSpPr>
          <p:nvPr>
            <p:ph type="body" idx="1"/>
          </p:nvPr>
        </p:nvSpPr>
        <p:spPr/>
        <p:txBody>
          <a:bodyPr/>
          <a:lstStyle/>
          <a:p>
            <a:pPr eaLnBrk="1" hangingPunct="1"/>
            <a:r>
              <a:rPr lang="en-US" sz="2400"/>
              <a:t>Sau đây là các mô hình kiến trúc cơ bản:</a:t>
            </a:r>
          </a:p>
          <a:p>
            <a:pPr eaLnBrk="1" hangingPunct="1">
              <a:buFont typeface="Wingdings" panose="05000000000000000000" pitchFamily="2" charset="2"/>
              <a:buNone/>
            </a:pPr>
            <a:r>
              <a:rPr lang="en-US" sz="2400"/>
              <a:t>- Mô hình cấu trúc tĩnh: mô tả các thành phần hệ thống chính.</a:t>
            </a:r>
          </a:p>
          <a:p>
            <a:pPr eaLnBrk="1" hangingPunct="1">
              <a:buFont typeface="Wingdings" panose="05000000000000000000" pitchFamily="2" charset="2"/>
              <a:buNone/>
            </a:pPr>
            <a:r>
              <a:rPr lang="en-US" sz="2400"/>
              <a:t>- Mô hình quy trình động: biểu diễn quy trình cấu trúc của hệ thống.</a:t>
            </a:r>
          </a:p>
          <a:p>
            <a:pPr eaLnBrk="1" hangingPunct="1">
              <a:buFont typeface="Wingdings" panose="05000000000000000000" pitchFamily="2" charset="2"/>
              <a:buNone/>
            </a:pPr>
            <a:r>
              <a:rPr lang="en-US" sz="2400"/>
              <a:t>- Mô hình giao diện: định nghĩa tập hợp các giao diện của hệ thống con</a:t>
            </a:r>
          </a:p>
          <a:p>
            <a:pPr eaLnBrk="1" hangingPunct="1">
              <a:buFont typeface="Wingdings" panose="05000000000000000000" pitchFamily="2" charset="2"/>
              <a:buNone/>
            </a:pPr>
            <a:r>
              <a:rPr lang="en-US" sz="2400"/>
              <a:t>- Mô hình quan hệ: biểu diễn quan hệ giữa các hệ thống con.</a:t>
            </a:r>
          </a:p>
          <a:p>
            <a:pPr eaLnBrk="1" hangingPunct="1">
              <a:buFont typeface="Wingdings" panose="05000000000000000000" pitchFamily="2" charset="2"/>
              <a:buNone/>
            </a:pPr>
            <a:r>
              <a:rPr lang="en-US" sz="2400"/>
              <a:t>- Mô hình phân tán: biểu diễn cách cài đặt các hệ thống con trên máy tính.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AA2E3136-48E0-4A54-8360-C163C1602CF8}" type="slidenum">
              <a:rPr lang="en-US">
                <a:latin typeface="Verdana" panose="020B0604030504040204" pitchFamily="34" charset="0"/>
              </a:rPr>
              <a:pPr/>
              <a:t>103</a:t>
            </a:fld>
            <a:endParaRPr lang="en-US">
              <a:latin typeface="Verdana" panose="020B0604030504040204" pitchFamily="34" charset="0"/>
            </a:endParaRPr>
          </a:p>
        </p:txBody>
      </p:sp>
      <p:sp>
        <p:nvSpPr>
          <p:cNvPr id="144387" name="Rectangle 2"/>
          <p:cNvSpPr>
            <a:spLocks noGrp="1" noChangeArrowheads="1"/>
          </p:cNvSpPr>
          <p:nvPr>
            <p:ph type="title"/>
          </p:nvPr>
        </p:nvSpPr>
        <p:spPr/>
        <p:txBody>
          <a:bodyPr/>
          <a:lstStyle/>
          <a:p>
            <a:pPr eaLnBrk="1" hangingPunct="1"/>
            <a:r>
              <a:rPr lang="en-US"/>
              <a:t>7.2 Tổ chức hệ thống </a:t>
            </a:r>
          </a:p>
        </p:txBody>
      </p:sp>
      <p:sp>
        <p:nvSpPr>
          <p:cNvPr id="144388" name="Rectangle 3"/>
          <p:cNvSpPr>
            <a:spLocks noGrp="1" noChangeArrowheads="1"/>
          </p:cNvSpPr>
          <p:nvPr>
            <p:ph type="body" idx="1"/>
          </p:nvPr>
        </p:nvSpPr>
        <p:spPr/>
        <p:txBody>
          <a:bodyPr/>
          <a:lstStyle/>
          <a:p>
            <a:pPr algn="just" eaLnBrk="1" hangingPunct="1">
              <a:lnSpc>
                <a:spcPct val="90000"/>
              </a:lnSpc>
            </a:pPr>
            <a:r>
              <a:rPr lang="en-US"/>
              <a:t>Tổ chức hệ thống phản ánh chiến lược cơ bản được sử dụng để cấu trúc hệ thống. Trong quá trình thiết kế kiến trúc hệ thống, hoạt động đầu tiên phải thực hiện là xây dựng mô hình tổ chức hệ thống. Có 3 phương pháp tổ chức hệ thống thường được sử dụng:</a:t>
            </a:r>
          </a:p>
          <a:p>
            <a:pPr algn="just" eaLnBrk="1" hangingPunct="1">
              <a:lnSpc>
                <a:spcPct val="90000"/>
              </a:lnSpc>
              <a:buFont typeface="Wingdings" panose="05000000000000000000" pitchFamily="2" charset="2"/>
              <a:buNone/>
            </a:pPr>
            <a:r>
              <a:rPr lang="en-US"/>
              <a:t>- Kho dữ liệu dùng chung</a:t>
            </a:r>
          </a:p>
          <a:p>
            <a:pPr algn="just" eaLnBrk="1" hangingPunct="1">
              <a:lnSpc>
                <a:spcPct val="90000"/>
              </a:lnSpc>
              <a:buFont typeface="Wingdings" panose="05000000000000000000" pitchFamily="2" charset="2"/>
              <a:buNone/>
            </a:pPr>
            <a:r>
              <a:rPr lang="en-US"/>
              <a:t>- Server và các dịch vụ dùng chung (client-server)</a:t>
            </a:r>
          </a:p>
          <a:p>
            <a:pPr algn="just" eaLnBrk="1" hangingPunct="1">
              <a:lnSpc>
                <a:spcPct val="90000"/>
              </a:lnSpc>
              <a:buFont typeface="Wingdings" panose="05000000000000000000" pitchFamily="2" charset="2"/>
              <a:buNone/>
            </a:pPr>
            <a:r>
              <a:rPr lang="en-US"/>
              <a:t>- Phân lớp hoặc máy trừu tượng </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6F30CAEC-58E2-4B0F-9FCB-CF6C5C88D214}" type="slidenum">
              <a:rPr lang="en-US">
                <a:latin typeface="Verdana" panose="020B0604030504040204" pitchFamily="34" charset="0"/>
              </a:rPr>
              <a:pPr/>
              <a:t>104</a:t>
            </a:fld>
            <a:endParaRPr lang="en-US">
              <a:latin typeface="Verdana" panose="020B0604030504040204" pitchFamily="34" charset="0"/>
            </a:endParaRPr>
          </a:p>
        </p:txBody>
      </p:sp>
      <p:sp>
        <p:nvSpPr>
          <p:cNvPr id="145411" name="Rectangle 2"/>
          <p:cNvSpPr>
            <a:spLocks noGrp="1" noChangeArrowheads="1"/>
          </p:cNvSpPr>
          <p:nvPr>
            <p:ph type="title"/>
          </p:nvPr>
        </p:nvSpPr>
        <p:spPr>
          <a:xfrm>
            <a:off x="457200" y="292100"/>
            <a:ext cx="8229600" cy="1371600"/>
          </a:xfrm>
        </p:spPr>
        <p:txBody>
          <a:bodyPr/>
          <a:lstStyle/>
          <a:p>
            <a:pPr eaLnBrk="1" hangingPunct="1"/>
            <a:r>
              <a:rPr lang="en-US" sz="4000"/>
              <a:t>7.2 Tổ chức hệ thống – tiếp</a:t>
            </a:r>
            <a:br>
              <a:rPr lang="en-US" sz="4000"/>
            </a:br>
            <a:r>
              <a:rPr lang="en-US" sz="4000" i="1"/>
              <a:t>Kho dữ liệu dùng chung</a:t>
            </a:r>
          </a:p>
        </p:txBody>
      </p:sp>
      <p:sp>
        <p:nvSpPr>
          <p:cNvPr id="145412" name="Rectangle 3"/>
          <p:cNvSpPr>
            <a:spLocks noGrp="1" noChangeArrowheads="1"/>
          </p:cNvSpPr>
          <p:nvPr>
            <p:ph type="body" idx="1"/>
          </p:nvPr>
        </p:nvSpPr>
        <p:spPr>
          <a:xfrm>
            <a:off x="228600" y="1752600"/>
            <a:ext cx="8686800" cy="4876800"/>
          </a:xfrm>
        </p:spPr>
        <p:txBody>
          <a:bodyPr/>
          <a:lstStyle/>
          <a:p>
            <a:pPr marL="52388" indent="-52388" algn="just" eaLnBrk="1" hangingPunct="1">
              <a:lnSpc>
                <a:spcPct val="80000"/>
              </a:lnSpc>
            </a:pPr>
            <a:r>
              <a:rPr lang="en-US" sz="1800"/>
              <a:t>Các hệ thống con phải trao đổi dữ liệu và làm việc với nhau một cách hiệu quả. Việc trao đổi dữ liệu được thực hiện theo hai cách:</a:t>
            </a:r>
          </a:p>
          <a:p>
            <a:pPr marL="52388" indent="-52388" algn="just" eaLnBrk="1" hangingPunct="1">
              <a:lnSpc>
                <a:spcPct val="80000"/>
              </a:lnSpc>
              <a:buFont typeface="Wingdings" panose="05000000000000000000" pitchFamily="2" charset="2"/>
              <a:buNone/>
            </a:pPr>
            <a:r>
              <a:rPr lang="en-US" sz="1800"/>
              <a:t>- Dữ liệu chia sẻ được lưu ở CSDL trung tâm hoặc kho dữ liệu và được tất cả các hệ thống con truy nhập.</a:t>
            </a:r>
          </a:p>
          <a:p>
            <a:pPr marL="52388" indent="-52388" algn="just" eaLnBrk="1" hangingPunct="1">
              <a:lnSpc>
                <a:spcPct val="80000"/>
              </a:lnSpc>
              <a:buFont typeface="Wingdings" panose="05000000000000000000" pitchFamily="2" charset="2"/>
              <a:buNone/>
            </a:pPr>
            <a:r>
              <a:rPr lang="en-US" sz="1800"/>
              <a:t>- Mỗi hệ thống con bảo trì CSDL của chính nó và truyền dữ liệu một cách tường minh cho các hệ thống con khác.</a:t>
            </a:r>
          </a:p>
          <a:p>
            <a:pPr marL="52388" indent="-52388" algn="just" eaLnBrk="1" hangingPunct="1">
              <a:lnSpc>
                <a:spcPct val="80000"/>
              </a:lnSpc>
            </a:pPr>
            <a:r>
              <a:rPr lang="en-US" sz="1800"/>
              <a:t>Nếu số lượng dữ liệu dùng chung rất lớn thì mô hình kho dữ liệu dùng chung thường được sử dụng phổ biến nhất. Ưu điểm của mô hình này là:</a:t>
            </a:r>
          </a:p>
          <a:p>
            <a:pPr marL="52388" indent="-52388" algn="just" eaLnBrk="1" hangingPunct="1">
              <a:lnSpc>
                <a:spcPct val="80000"/>
              </a:lnSpc>
              <a:buFont typeface="Wingdings" panose="05000000000000000000" pitchFamily="2" charset="2"/>
              <a:buNone/>
            </a:pPr>
            <a:r>
              <a:rPr lang="en-US" sz="1800"/>
              <a:t>- Đây là phương pháp hiệu quả để chia sẻ số lượng lớn dữ liệu.</a:t>
            </a:r>
          </a:p>
          <a:p>
            <a:pPr marL="52388" indent="-52388" algn="just" eaLnBrk="1" hangingPunct="1">
              <a:lnSpc>
                <a:spcPct val="80000"/>
              </a:lnSpc>
              <a:buFont typeface="Wingdings" panose="05000000000000000000" pitchFamily="2" charset="2"/>
              <a:buNone/>
            </a:pPr>
            <a:r>
              <a:rPr lang="en-US" sz="1800"/>
              <a:t>- Các hệ thống con không cần quan tâm tới những hoạt động liên quan đến dữ liệu như: sao lưu, bảo mật,… vì đã có bộ quản lý trung tâm thực hiện nhiệm vụ này.</a:t>
            </a:r>
          </a:p>
          <a:p>
            <a:pPr marL="52388" indent="-52388" algn="just" eaLnBrk="1" hangingPunct="1">
              <a:lnSpc>
                <a:spcPct val="80000"/>
              </a:lnSpc>
            </a:pPr>
            <a:r>
              <a:rPr lang="en-US" sz="1800"/>
              <a:t>Tuy nhiên, việc sử dụng kho dữ liệu dùng chung cũng có một số nhược điểm sau:</a:t>
            </a:r>
          </a:p>
          <a:p>
            <a:pPr marL="52388" indent="-52388" algn="just" eaLnBrk="1" hangingPunct="1">
              <a:lnSpc>
                <a:spcPct val="80000"/>
              </a:lnSpc>
              <a:buFont typeface="Wingdings" panose="05000000000000000000" pitchFamily="2" charset="2"/>
              <a:buNone/>
            </a:pPr>
            <a:r>
              <a:rPr lang="en-US" sz="1800"/>
              <a:t>- Tất cả các hệ thống con phải chấp nhận mô hình kho dữ liệu.</a:t>
            </a:r>
          </a:p>
          <a:p>
            <a:pPr marL="52388" indent="-52388" algn="just" eaLnBrk="1" hangingPunct="1">
              <a:lnSpc>
                <a:spcPct val="80000"/>
              </a:lnSpc>
              <a:buFont typeface="Wingdings" panose="05000000000000000000" pitchFamily="2" charset="2"/>
              <a:buNone/>
            </a:pPr>
            <a:r>
              <a:rPr lang="en-US" sz="1800"/>
              <a:t>- Việc cải tiến dữ liệu rất phức tạp và tốn kém</a:t>
            </a:r>
          </a:p>
          <a:p>
            <a:pPr marL="52388" indent="-52388" algn="just" eaLnBrk="1" hangingPunct="1">
              <a:lnSpc>
                <a:spcPct val="80000"/>
              </a:lnSpc>
              <a:buFont typeface="Wingdings" panose="05000000000000000000" pitchFamily="2" charset="2"/>
              <a:buNone/>
            </a:pPr>
            <a:r>
              <a:rPr lang="en-US" sz="1800"/>
              <a:t>- Khó phân tán một cách hiệu quả</a:t>
            </a:r>
          </a:p>
          <a:p>
            <a:pPr marL="52388" indent="-52388" algn="just" eaLnBrk="1" hangingPunct="1">
              <a:lnSpc>
                <a:spcPct val="80000"/>
              </a:lnSpc>
              <a:buFont typeface="Wingdings" panose="05000000000000000000" pitchFamily="2" charset="2"/>
              <a:buNone/>
            </a:pPr>
            <a:r>
              <a:rPr lang="en-US" sz="1800"/>
              <a:t>- Không có giới hạn cho các chính sách quản lý cụ thể </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47E3EAB0-521B-49DA-9E59-E6C02A7B8E1D}" type="slidenum">
              <a:rPr lang="en-US">
                <a:latin typeface="Verdana" panose="020B0604030504040204" pitchFamily="34" charset="0"/>
              </a:rPr>
              <a:pPr/>
              <a:t>105</a:t>
            </a:fld>
            <a:endParaRPr lang="en-US">
              <a:latin typeface="Verdana" panose="020B0604030504040204" pitchFamily="34" charset="0"/>
            </a:endParaRPr>
          </a:p>
        </p:txBody>
      </p:sp>
      <p:sp>
        <p:nvSpPr>
          <p:cNvPr id="146435" name="Rectangle 2"/>
          <p:cNvSpPr>
            <a:spLocks noGrp="1" noChangeArrowheads="1"/>
          </p:cNvSpPr>
          <p:nvPr>
            <p:ph type="title"/>
          </p:nvPr>
        </p:nvSpPr>
        <p:spPr/>
        <p:txBody>
          <a:bodyPr/>
          <a:lstStyle/>
          <a:p>
            <a:pPr eaLnBrk="1" hangingPunct="1"/>
            <a:r>
              <a:rPr lang="en-US" sz="4000"/>
              <a:t>7.2 Tổ chức hệ thống – tiếp </a:t>
            </a:r>
            <a:br>
              <a:rPr lang="en-US" sz="4000"/>
            </a:br>
            <a:r>
              <a:rPr lang="en-US" sz="4000" i="1"/>
              <a:t>Mô hình client – server</a:t>
            </a:r>
            <a:r>
              <a:rPr lang="en-US" sz="4000"/>
              <a:t> </a:t>
            </a:r>
          </a:p>
        </p:txBody>
      </p:sp>
      <p:sp>
        <p:nvSpPr>
          <p:cNvPr id="146436" name="Rectangle 3"/>
          <p:cNvSpPr>
            <a:spLocks noGrp="1" noChangeArrowheads="1"/>
          </p:cNvSpPr>
          <p:nvPr>
            <p:ph type="body" idx="1"/>
          </p:nvPr>
        </p:nvSpPr>
        <p:spPr>
          <a:xfrm>
            <a:off x="457200" y="1676400"/>
            <a:ext cx="8229600" cy="5181600"/>
          </a:xfrm>
        </p:spPr>
        <p:txBody>
          <a:bodyPr/>
          <a:lstStyle/>
          <a:p>
            <a:pPr marL="52388" indent="-52388" algn="just" eaLnBrk="1" hangingPunct="1">
              <a:lnSpc>
                <a:spcPct val="80000"/>
              </a:lnSpc>
            </a:pPr>
            <a:r>
              <a:rPr lang="en-US" sz="1600"/>
              <a:t>Là một mô hình hệ thống trong đó hệ thống bao gồm một tập hợp các server cung cấp dịch vụ và các client truy nhập và sử dụng các dịch vụ đó. Các thành phần chính của mô hình này bao gồm:</a:t>
            </a:r>
          </a:p>
          <a:p>
            <a:pPr marL="52388" indent="-52388" algn="just" eaLnBrk="1" hangingPunct="1">
              <a:lnSpc>
                <a:spcPct val="80000"/>
              </a:lnSpc>
              <a:buFont typeface="Wingdings" panose="05000000000000000000" pitchFamily="2" charset="2"/>
              <a:buNone/>
            </a:pPr>
            <a:r>
              <a:rPr lang="en-US" sz="1600"/>
              <a:t>- Tập hợp các server sẽ cung cấp những dịch vụ cụ thể như: in ấn, quản lý dữ liệu…</a:t>
            </a:r>
          </a:p>
          <a:p>
            <a:pPr marL="52388" indent="-52388" algn="just" eaLnBrk="1" hangingPunct="1">
              <a:lnSpc>
                <a:spcPct val="80000"/>
              </a:lnSpc>
              <a:buFont typeface="Wingdings" panose="05000000000000000000" pitchFamily="2" charset="2"/>
              <a:buNone/>
            </a:pPr>
            <a:r>
              <a:rPr lang="en-US" sz="1600"/>
              <a:t>- Tập hợp các client truy nhập đến server để yêu cầu cung cấp dịch vụ.</a:t>
            </a:r>
          </a:p>
          <a:p>
            <a:pPr marL="52388" indent="-52388" algn="just" eaLnBrk="1" hangingPunct="1">
              <a:lnSpc>
                <a:spcPct val="80000"/>
              </a:lnSpc>
              <a:buFont typeface="Wingdings" panose="05000000000000000000" pitchFamily="2" charset="2"/>
              <a:buNone/>
            </a:pPr>
            <a:r>
              <a:rPr lang="en-US" sz="1600"/>
              <a:t>- Hệ thống mạng cho phép client truy cập tới dịch vụ mà server cung cấp.</a:t>
            </a:r>
          </a:p>
          <a:p>
            <a:pPr marL="52388" indent="-52388" algn="just" eaLnBrk="1" hangingPunct="1">
              <a:lnSpc>
                <a:spcPct val="80000"/>
              </a:lnSpc>
            </a:pPr>
            <a:r>
              <a:rPr lang="en-US" sz="1600"/>
              <a:t>Client phải biết tên của server và các dịch vụ mà server cung cấp. Nhưng server thì không cần xác định rõ client và hiện tại có bao nhiêu client. Client tạo ra một yêu cầu tới server và chờ server trả lời.</a:t>
            </a:r>
          </a:p>
          <a:p>
            <a:pPr marL="52388" indent="-52388" algn="just" eaLnBrk="1" hangingPunct="1">
              <a:lnSpc>
                <a:spcPct val="80000"/>
              </a:lnSpc>
            </a:pPr>
            <a:r>
              <a:rPr lang="en-US" sz="1600"/>
              <a:t>Ưu điểm của mô hình client - server là:</a:t>
            </a:r>
          </a:p>
          <a:p>
            <a:pPr marL="52388" indent="-52388" algn="just" eaLnBrk="1" hangingPunct="1">
              <a:lnSpc>
                <a:spcPct val="80000"/>
              </a:lnSpc>
              <a:buFontTx/>
              <a:buChar char="-"/>
            </a:pPr>
            <a:r>
              <a:rPr lang="en-US" sz="1600"/>
              <a:t>Phân tán dữ liệu rõ ràng; </a:t>
            </a:r>
          </a:p>
          <a:p>
            <a:pPr marL="52388" indent="-52388" algn="just" eaLnBrk="1" hangingPunct="1">
              <a:lnSpc>
                <a:spcPct val="80000"/>
              </a:lnSpc>
              <a:buFontTx/>
              <a:buChar char="-"/>
            </a:pPr>
            <a:r>
              <a:rPr lang="en-US" sz="1600"/>
              <a:t>Sử dụng các hệ thống được kết nối mạng một cách hiệu quả và chi phí dành cho phần cứng có thể rẻ hơn; </a:t>
            </a:r>
          </a:p>
          <a:p>
            <a:pPr marL="52388" indent="-52388" algn="just" eaLnBrk="1" hangingPunct="1">
              <a:lnSpc>
                <a:spcPct val="80000"/>
              </a:lnSpc>
              <a:buFontTx/>
              <a:buChar char="-"/>
            </a:pPr>
            <a:r>
              <a:rPr lang="en-US" sz="1600"/>
              <a:t>- Dễ dàng bổ sung hoặc nâng cấp server</a:t>
            </a:r>
          </a:p>
          <a:p>
            <a:pPr marL="52388" indent="-52388" algn="just" eaLnBrk="1" hangingPunct="1">
              <a:lnSpc>
                <a:spcPct val="80000"/>
              </a:lnSpc>
            </a:pPr>
            <a:r>
              <a:rPr lang="en-US" sz="1600"/>
              <a:t>Nhược điểm của mô hình client - server là:</a:t>
            </a:r>
          </a:p>
          <a:p>
            <a:pPr marL="52388" indent="-52388" algn="just" eaLnBrk="1" hangingPunct="1">
              <a:lnSpc>
                <a:spcPct val="80000"/>
              </a:lnSpc>
              <a:buFont typeface="Wingdings" panose="05000000000000000000" pitchFamily="2" charset="2"/>
              <a:buNone/>
            </a:pPr>
            <a:r>
              <a:rPr lang="en-US" sz="1600"/>
              <a:t>- Không phải là mô hình dữ liệu dùng chung nên các hệ thống con có thể sử dụng các tổ chức dữ liệu khác nhau. Do đó, việc trao đổi dữ liệu có thể không hiệu quả.</a:t>
            </a:r>
          </a:p>
          <a:p>
            <a:pPr marL="52388" indent="-52388" algn="just" eaLnBrk="1" hangingPunct="1">
              <a:lnSpc>
                <a:spcPct val="80000"/>
              </a:lnSpc>
              <a:buFont typeface="Wingdings" panose="05000000000000000000" pitchFamily="2" charset="2"/>
              <a:buNone/>
            </a:pPr>
            <a:r>
              <a:rPr lang="en-US" sz="1600"/>
              <a:t>- Quản lý mỗi server không thống nhất, dư thừa.</a:t>
            </a:r>
          </a:p>
          <a:p>
            <a:pPr marL="52388" indent="-52388" algn="just" eaLnBrk="1" hangingPunct="1">
              <a:lnSpc>
                <a:spcPct val="80000"/>
              </a:lnSpc>
              <a:buFont typeface="Wingdings" panose="05000000000000000000" pitchFamily="2" charset="2"/>
              <a:buNone/>
            </a:pPr>
            <a:r>
              <a:rPr lang="en-US" sz="1600"/>
              <a:t>- Không đăng ký tên và dịch vụ tập trung. Điều này làm cho việc tìm kiếm server hoặc các dịch vụ rất khó khăn. </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28685379-C6FD-4FF0-9381-3024DC3FCC8D}" type="slidenum">
              <a:rPr lang="en-US">
                <a:latin typeface="Verdana" panose="020B0604030504040204" pitchFamily="34" charset="0"/>
              </a:rPr>
              <a:pPr/>
              <a:t>106</a:t>
            </a:fld>
            <a:endParaRPr lang="en-US">
              <a:latin typeface="Verdana" panose="020B0604030504040204" pitchFamily="34" charset="0"/>
            </a:endParaRPr>
          </a:p>
        </p:txBody>
      </p:sp>
      <p:sp>
        <p:nvSpPr>
          <p:cNvPr id="147459" name="Rectangle 2"/>
          <p:cNvSpPr>
            <a:spLocks noGrp="1" noChangeArrowheads="1"/>
          </p:cNvSpPr>
          <p:nvPr>
            <p:ph type="title"/>
          </p:nvPr>
        </p:nvSpPr>
        <p:spPr/>
        <p:txBody>
          <a:bodyPr/>
          <a:lstStyle/>
          <a:p>
            <a:pPr eaLnBrk="1" hangingPunct="1"/>
            <a:r>
              <a:rPr lang="en-US" sz="4000"/>
              <a:t>7.2 Tổ chức hệ thống – tiếp </a:t>
            </a:r>
            <a:br>
              <a:rPr lang="en-US" sz="4000"/>
            </a:br>
            <a:r>
              <a:rPr lang="en-US" sz="4000" i="1"/>
              <a:t>Mô hình client – server </a:t>
            </a:r>
          </a:p>
        </p:txBody>
      </p:sp>
      <p:pic>
        <p:nvPicPr>
          <p:cNvPr id="147460" name="img168_3" descr="img168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133600"/>
            <a:ext cx="6096000"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21342FDB-DA20-4A34-832C-D53125C8B60C}" type="slidenum">
              <a:rPr lang="en-US">
                <a:latin typeface="Verdana" panose="020B0604030504040204" pitchFamily="34" charset="0"/>
              </a:rPr>
              <a:pPr/>
              <a:t>107</a:t>
            </a:fld>
            <a:endParaRPr lang="en-US">
              <a:latin typeface="Verdana" panose="020B0604030504040204" pitchFamily="34" charset="0"/>
            </a:endParaRPr>
          </a:p>
        </p:txBody>
      </p:sp>
      <p:sp>
        <p:nvSpPr>
          <p:cNvPr id="148483" name="Rectangle 2"/>
          <p:cNvSpPr>
            <a:spLocks noGrp="1" noChangeArrowheads="1"/>
          </p:cNvSpPr>
          <p:nvPr>
            <p:ph type="title"/>
          </p:nvPr>
        </p:nvSpPr>
        <p:spPr/>
        <p:txBody>
          <a:bodyPr/>
          <a:lstStyle/>
          <a:p>
            <a:pPr eaLnBrk="1" hangingPunct="1"/>
            <a:r>
              <a:rPr lang="en-US" sz="4000"/>
              <a:t>7.2 Tổ chức hệ thống – tiếp.</a:t>
            </a:r>
            <a:br>
              <a:rPr lang="en-US" sz="4000"/>
            </a:br>
            <a:r>
              <a:rPr lang="en-US" sz="4000" i="1"/>
              <a:t>Mô hình phân lớp </a:t>
            </a:r>
          </a:p>
        </p:txBody>
      </p:sp>
      <p:sp>
        <p:nvSpPr>
          <p:cNvPr id="148484" name="Rectangle 3"/>
          <p:cNvSpPr>
            <a:spLocks noGrp="1" noChangeArrowheads="1"/>
          </p:cNvSpPr>
          <p:nvPr>
            <p:ph type="body" idx="1"/>
          </p:nvPr>
        </p:nvSpPr>
        <p:spPr>
          <a:xfrm>
            <a:off x="457200" y="1600200"/>
            <a:ext cx="8229600" cy="3198813"/>
          </a:xfrm>
        </p:spPr>
        <p:txBody>
          <a:bodyPr/>
          <a:lstStyle/>
          <a:p>
            <a:pPr algn="just" eaLnBrk="1" hangingPunct="1">
              <a:lnSpc>
                <a:spcPct val="90000"/>
              </a:lnSpc>
            </a:pPr>
            <a:r>
              <a:rPr lang="en-US" sz="2000"/>
              <a:t>Tổ chức hệ thống thành nhiều lớp và mỗi lớp cung cấp một tập các dịch vụ. Mỗi lớp có thể được coi như một máy trừu tượng (abstract machine) mà ngôn ngữ của máy được định nghĩa bởi các dịch vụ mà lớp đó cung cấp. Do đó, mô hình này thường được sử dụng để mô hình hoá giao diện (interface) của hệ thống con.</a:t>
            </a:r>
          </a:p>
          <a:p>
            <a:pPr algn="just" eaLnBrk="1" hangingPunct="1">
              <a:lnSpc>
                <a:spcPct val="90000"/>
              </a:lnSpc>
            </a:pPr>
            <a:r>
              <a:rPr lang="en-US" sz="2000"/>
              <a:t>Mô hình phân lớp hỗ trợ phát triển các hệ thống con theo kiểu tăng vòng ở nhiều lớp khác nhau. Khi giao diện của một lớp thay đổi thì chỉ những lớp liền kề nó mới bị ảnh hưởng.</a:t>
            </a:r>
          </a:p>
        </p:txBody>
      </p:sp>
      <p:pic>
        <p:nvPicPr>
          <p:cNvPr id="148485" name="img170_3" descr="img170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4191000"/>
            <a:ext cx="4352925"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C9A2C4E1-D227-46C0-9747-7E81228F07C7}" type="slidenum">
              <a:rPr lang="en-US">
                <a:latin typeface="Verdana" panose="020B0604030504040204" pitchFamily="34" charset="0"/>
              </a:rPr>
              <a:pPr/>
              <a:t>108</a:t>
            </a:fld>
            <a:endParaRPr lang="en-US">
              <a:latin typeface="Verdana" panose="020B0604030504040204" pitchFamily="34" charset="0"/>
            </a:endParaRPr>
          </a:p>
        </p:txBody>
      </p:sp>
      <p:sp>
        <p:nvSpPr>
          <p:cNvPr id="149507" name="Rectangle 2"/>
          <p:cNvSpPr>
            <a:spLocks noGrp="1" noChangeArrowheads="1"/>
          </p:cNvSpPr>
          <p:nvPr>
            <p:ph type="title"/>
          </p:nvPr>
        </p:nvSpPr>
        <p:spPr/>
        <p:txBody>
          <a:bodyPr/>
          <a:lstStyle/>
          <a:p>
            <a:pPr eaLnBrk="1" hangingPunct="1"/>
            <a:r>
              <a:rPr lang="en-US"/>
              <a:t>7.3 Phân rã hệ thống</a:t>
            </a:r>
          </a:p>
        </p:txBody>
      </p:sp>
      <p:sp>
        <p:nvSpPr>
          <p:cNvPr id="149508" name="Rectangle 3"/>
          <p:cNvSpPr>
            <a:spLocks noGrp="1" noChangeArrowheads="1"/>
          </p:cNvSpPr>
          <p:nvPr>
            <p:ph type="body" idx="1"/>
          </p:nvPr>
        </p:nvSpPr>
        <p:spPr/>
        <p:txBody>
          <a:bodyPr/>
          <a:lstStyle/>
          <a:p>
            <a:pPr algn="just" eaLnBrk="1" hangingPunct="1">
              <a:lnSpc>
                <a:spcPct val="80000"/>
              </a:lnSpc>
            </a:pPr>
            <a:r>
              <a:rPr lang="en-US" sz="1800"/>
              <a:t>Sau khi cấu trúc hệ thống đã được lựa chọn, ta cần phải xác định phương pháp phân rã các hệ thống con thành các mô-đun. </a:t>
            </a:r>
          </a:p>
          <a:p>
            <a:pPr algn="just" eaLnBrk="1" hangingPunct="1">
              <a:lnSpc>
                <a:spcPct val="80000"/>
              </a:lnSpc>
            </a:pPr>
            <a:r>
              <a:rPr lang="en-US" sz="1800"/>
              <a:t>Hệ thống con là một hệ thống có thể vận hành một cách độc lập, có thể sử dụng một số dịch vụ được cung cấp bởi các hệ thống con khác hoặc cung cấp dịch vụ cho các hệ thống con khác sử dụng.</a:t>
            </a:r>
          </a:p>
          <a:p>
            <a:pPr algn="just" eaLnBrk="1" hangingPunct="1">
              <a:lnSpc>
                <a:spcPct val="80000"/>
              </a:lnSpc>
            </a:pPr>
            <a:r>
              <a:rPr lang="en-US" sz="1800"/>
              <a:t>Mô-đun là một thành phần hệ thống cung cấp các dịch vụ cho các thành phần khác, nhưng nó thường không được coi như là một hệ thống riêng rẽ, độc lập.</a:t>
            </a:r>
          </a:p>
          <a:p>
            <a:pPr algn="just" eaLnBrk="1" hangingPunct="1">
              <a:lnSpc>
                <a:spcPct val="80000"/>
              </a:lnSpc>
            </a:pPr>
            <a:r>
              <a:rPr lang="en-US" sz="1800"/>
              <a:t>Có hai cách để phân rã các hệ thống con thành các mô-đun:</a:t>
            </a:r>
          </a:p>
          <a:p>
            <a:pPr algn="just" eaLnBrk="1" hangingPunct="1">
              <a:lnSpc>
                <a:spcPct val="80000"/>
              </a:lnSpc>
              <a:buFont typeface="Wingdings" panose="05000000000000000000" pitchFamily="2" charset="2"/>
              <a:buNone/>
            </a:pPr>
            <a:r>
              <a:rPr lang="en-US" sz="1800"/>
              <a:t>- Phân rã hướng đối tượng: hệ thống được phân rã thành các đối tượng tương tác với nhau.</a:t>
            </a:r>
          </a:p>
          <a:p>
            <a:pPr algn="just" eaLnBrk="1" hangingPunct="1">
              <a:lnSpc>
                <a:spcPct val="80000"/>
              </a:lnSpc>
              <a:buFont typeface="Wingdings" panose="05000000000000000000" pitchFamily="2" charset="2"/>
              <a:buNone/>
            </a:pPr>
            <a:r>
              <a:rPr lang="en-US" sz="1800"/>
              <a:t>- Pipeline hướng chức năng hoặc luồng dữ liệu: hệ thống được phân rã thành các mô-đun chức năng chịu trách nhiệm chuyển đổi thông tin đầu vào thành kết quả đầu ra </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AC843BF5-98FD-4CCB-955B-1DCF921388B8}" type="slidenum">
              <a:rPr lang="en-US">
                <a:latin typeface="Verdana" panose="020B0604030504040204" pitchFamily="34" charset="0"/>
              </a:rPr>
              <a:pPr/>
              <a:t>109</a:t>
            </a:fld>
            <a:endParaRPr lang="en-US">
              <a:latin typeface="Verdana" panose="020B0604030504040204" pitchFamily="34" charset="0"/>
            </a:endParaRPr>
          </a:p>
        </p:txBody>
      </p:sp>
      <p:sp>
        <p:nvSpPr>
          <p:cNvPr id="150531" name="Rectangle 2"/>
          <p:cNvSpPr>
            <a:spLocks noGrp="1" noChangeArrowheads="1"/>
          </p:cNvSpPr>
          <p:nvPr>
            <p:ph type="title"/>
          </p:nvPr>
        </p:nvSpPr>
        <p:spPr/>
        <p:txBody>
          <a:bodyPr/>
          <a:lstStyle/>
          <a:p>
            <a:pPr eaLnBrk="1" hangingPunct="1"/>
            <a:r>
              <a:rPr lang="en-US"/>
              <a:t>7.4 Các chiến lược điều khiển </a:t>
            </a:r>
          </a:p>
        </p:txBody>
      </p:sp>
      <p:sp>
        <p:nvSpPr>
          <p:cNvPr id="150532" name="Rectangle 3"/>
          <p:cNvSpPr>
            <a:spLocks noGrp="1" noChangeArrowheads="1"/>
          </p:cNvSpPr>
          <p:nvPr>
            <p:ph type="body" idx="1"/>
          </p:nvPr>
        </p:nvSpPr>
        <p:spPr/>
        <p:txBody>
          <a:bodyPr/>
          <a:lstStyle/>
          <a:p>
            <a:pPr algn="just" eaLnBrk="1" hangingPunct="1">
              <a:lnSpc>
                <a:spcPct val="90000"/>
              </a:lnSpc>
            </a:pPr>
            <a:r>
              <a:rPr lang="en-US" sz="2400"/>
              <a:t>Các mô hình cấu trúc hệ thống có liên quan tới cách phân rã hệ thống thành nhiều hệ thống con. Để hệ thống làm việc tốt, ta phải điều khiển được các hệ thống con; cho nên, các dịch vụ của chúng phải được thực hiện đúng chỗ và đúng thời điểm.</a:t>
            </a:r>
          </a:p>
          <a:p>
            <a:pPr algn="just" eaLnBrk="1" hangingPunct="1">
              <a:lnSpc>
                <a:spcPct val="90000"/>
              </a:lnSpc>
            </a:pPr>
            <a:r>
              <a:rPr lang="en-US" sz="2400"/>
              <a:t>Có 2 loại chiến lược điều khiển:</a:t>
            </a:r>
          </a:p>
          <a:p>
            <a:pPr algn="just" eaLnBrk="1" hangingPunct="1">
              <a:lnSpc>
                <a:spcPct val="90000"/>
              </a:lnSpc>
              <a:buFont typeface="Wingdings" panose="05000000000000000000" pitchFamily="2" charset="2"/>
              <a:buNone/>
            </a:pPr>
            <a:r>
              <a:rPr lang="en-US" sz="2400"/>
              <a:t>- Điều khiển tập trung: một hệ thống con chịu trách nhiệm kiểm soát, khởi tạo hoặc dừng các hệ thống con khác.</a:t>
            </a:r>
          </a:p>
          <a:p>
            <a:pPr algn="just" eaLnBrk="1" hangingPunct="1">
              <a:lnSpc>
                <a:spcPct val="90000"/>
              </a:lnSpc>
              <a:buFont typeface="Wingdings" panose="05000000000000000000" pitchFamily="2" charset="2"/>
              <a:buNone/>
            </a:pPr>
            <a:r>
              <a:rPr lang="en-US" sz="2400"/>
              <a:t>- Điều khiển hướng sự kiện: mỗi hệ thống đáp ứng với các sự kiện xảy ra từ các hệ thống con khác hoặc từ môi trường của hệ thống.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4E84C57E-B860-4F6F-B977-D4CE46903FDB}" type="slidenum">
              <a:rPr lang="en-US">
                <a:solidFill>
                  <a:schemeClr val="bg1"/>
                </a:solidFill>
              </a:rPr>
              <a:pPr/>
              <a:t>11</a:t>
            </a:fld>
            <a:endParaRPr lang="en-US">
              <a:solidFill>
                <a:schemeClr val="bg1"/>
              </a:solidFill>
            </a:endParaRPr>
          </a:p>
        </p:txBody>
      </p:sp>
      <p:sp>
        <p:nvSpPr>
          <p:cNvPr id="29699" name="AutoShape 2"/>
          <p:cNvSpPr>
            <a:spLocks noGrp="1" noChangeArrowheads="1"/>
          </p:cNvSpPr>
          <p:nvPr>
            <p:ph type="title"/>
          </p:nvPr>
        </p:nvSpPr>
        <p:spPr>
          <a:xfrm>
            <a:off x="685800" y="762000"/>
            <a:ext cx="8458200" cy="1143000"/>
          </a:xfrm>
        </p:spPr>
        <p:txBody>
          <a:bodyPr/>
          <a:lstStyle/>
          <a:p>
            <a:pPr eaLnBrk="1" hangingPunct="1"/>
            <a:r>
              <a:rPr lang="en-US" sz="3200"/>
              <a:t>1-Thuật ngữ Công nghệ phần mềm (CNPM)</a:t>
            </a:r>
          </a:p>
        </p:txBody>
      </p:sp>
      <p:sp>
        <p:nvSpPr>
          <p:cNvPr id="29700" name="Rectangle 3"/>
          <p:cNvSpPr>
            <a:spLocks noGrp="1" noChangeArrowheads="1"/>
          </p:cNvSpPr>
          <p:nvPr>
            <p:ph type="body" idx="1"/>
          </p:nvPr>
        </p:nvSpPr>
        <p:spPr>
          <a:xfrm>
            <a:off x="838200" y="2362200"/>
            <a:ext cx="8305800" cy="3724275"/>
          </a:xfrm>
        </p:spPr>
        <p:txBody>
          <a:bodyPr/>
          <a:lstStyle/>
          <a:p>
            <a:pPr marL="0" indent="0" eaLnBrk="1" hangingPunct="1">
              <a:buFont typeface="Wingdings" panose="05000000000000000000" pitchFamily="2" charset="2"/>
              <a:buNone/>
            </a:pPr>
            <a:endParaRPr lang="en-US"/>
          </a:p>
          <a:p>
            <a:pPr marL="0" indent="0" eaLnBrk="1" hangingPunct="1">
              <a:buFont typeface="Wingdings" panose="05000000000000000000" pitchFamily="2" charset="2"/>
              <a:buNone/>
            </a:pPr>
            <a:r>
              <a:rPr lang="en-US"/>
              <a:t>-Trong tiếng Anh: công nghệ là technology, phần mềm là software =&gt;CNPM=software technology ?</a:t>
            </a:r>
          </a:p>
          <a:p>
            <a:pPr marL="0" indent="0" eaLnBrk="1" hangingPunct="1">
              <a:buFont typeface="Wingdings" panose="05000000000000000000" pitchFamily="2" charset="2"/>
              <a:buNone/>
            </a:pPr>
            <a:r>
              <a:rPr lang="en-US"/>
              <a:t>-Software Engineering =Kỹ nghệ phần mềm </a:t>
            </a:r>
          </a:p>
          <a:p>
            <a:pPr marL="0" indent="0" eaLnBrk="1" hangingPunct="1">
              <a:buFont typeface="Wingdings" panose="05000000000000000000" pitchFamily="2" charset="2"/>
              <a:buNone/>
            </a:pPr>
            <a:r>
              <a:rPr lang="en-US"/>
              <a:t>=&gt; Công nghệ là do thói quen</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62E84AF8-FBC5-47DC-8169-9F472BB421BF}" type="slidenum">
              <a:rPr lang="en-US">
                <a:latin typeface="Verdana" panose="020B0604030504040204" pitchFamily="34" charset="0"/>
              </a:rPr>
              <a:pPr/>
              <a:t>110</a:t>
            </a:fld>
            <a:endParaRPr lang="en-US">
              <a:latin typeface="Verdana" panose="020B0604030504040204" pitchFamily="34" charset="0"/>
            </a:endParaRPr>
          </a:p>
        </p:txBody>
      </p:sp>
      <p:sp>
        <p:nvSpPr>
          <p:cNvPr id="151555" name="Rectangle 2"/>
          <p:cNvSpPr>
            <a:spLocks noGrp="1" noChangeArrowheads="1"/>
          </p:cNvSpPr>
          <p:nvPr>
            <p:ph type="title"/>
          </p:nvPr>
        </p:nvSpPr>
        <p:spPr>
          <a:xfrm>
            <a:off x="457200" y="152400"/>
            <a:ext cx="8382000" cy="1371600"/>
          </a:xfrm>
        </p:spPr>
        <p:txBody>
          <a:bodyPr/>
          <a:lstStyle/>
          <a:p>
            <a:pPr eaLnBrk="1" hangingPunct="1"/>
            <a:r>
              <a:rPr lang="en-US" sz="4000"/>
              <a:t>7.4 Các chiến lược điều khiển – tiếp</a:t>
            </a:r>
            <a:br>
              <a:rPr lang="en-US" sz="4000"/>
            </a:br>
            <a:r>
              <a:rPr lang="en-US" sz="4000" i="1"/>
              <a:t>Điều khiển tập trung </a:t>
            </a:r>
          </a:p>
        </p:txBody>
      </p:sp>
      <p:sp>
        <p:nvSpPr>
          <p:cNvPr id="151556" name="Rectangle 3"/>
          <p:cNvSpPr>
            <a:spLocks noGrp="1" noChangeArrowheads="1"/>
          </p:cNvSpPr>
          <p:nvPr>
            <p:ph type="body" idx="1"/>
          </p:nvPr>
        </p:nvSpPr>
        <p:spPr/>
        <p:txBody>
          <a:bodyPr/>
          <a:lstStyle/>
          <a:p>
            <a:pPr eaLnBrk="1" hangingPunct="1"/>
            <a:r>
              <a:rPr lang="en-US"/>
              <a:t>Hệ thống con điều khiển chịu trách nhiệm quản lý việc thực hiện của các hệ thống con khác </a:t>
            </a:r>
          </a:p>
          <a:p>
            <a:pPr eaLnBrk="1" hangingPunct="1"/>
            <a:r>
              <a:rPr lang="en-US"/>
              <a:t>Chiến lược điều khiển tập trung gồm 2 loại mô hình:</a:t>
            </a:r>
          </a:p>
          <a:p>
            <a:pPr eaLnBrk="1" hangingPunct="1">
              <a:buFontTx/>
              <a:buChar char="-"/>
            </a:pPr>
            <a:r>
              <a:rPr lang="en-US"/>
              <a:t>Mô hình gọi - trả lời (call-return) </a:t>
            </a:r>
          </a:p>
          <a:p>
            <a:pPr eaLnBrk="1" hangingPunct="1">
              <a:buFontTx/>
              <a:buChar char="-"/>
            </a:pPr>
            <a:r>
              <a:rPr lang="en-US"/>
              <a:t>Mô hình quản lý </a:t>
            </a:r>
          </a:p>
        </p:txBody>
      </p:sp>
      <p:sp>
        <p:nvSpPr>
          <p:cNvPr id="151557" name="AutoShape 4">
            <a:hlinkClick r:id="rId2" action="ppaction://hlinksldjump" highlightClick="1"/>
          </p:cNvPr>
          <p:cNvSpPr>
            <a:spLocks noChangeArrowheads="1"/>
          </p:cNvSpPr>
          <p:nvPr/>
        </p:nvSpPr>
        <p:spPr bwMode="auto">
          <a:xfrm>
            <a:off x="7010400" y="5867400"/>
            <a:ext cx="1219200" cy="457200"/>
          </a:xfrm>
          <a:prstGeom prst="actionButtonForwardNex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48235127-02D2-4719-9F65-33240CBCE457}" type="slidenum">
              <a:rPr lang="en-US">
                <a:latin typeface="Verdana" panose="020B0604030504040204" pitchFamily="34" charset="0"/>
              </a:rPr>
              <a:pPr/>
              <a:t>111</a:t>
            </a:fld>
            <a:endParaRPr lang="en-US">
              <a:latin typeface="Verdana" panose="020B0604030504040204" pitchFamily="34" charset="0"/>
            </a:endParaRPr>
          </a:p>
        </p:txBody>
      </p:sp>
      <p:sp>
        <p:nvSpPr>
          <p:cNvPr id="152579" name="Rectangle 2"/>
          <p:cNvSpPr>
            <a:spLocks noGrp="1" noChangeArrowheads="1"/>
          </p:cNvSpPr>
          <p:nvPr>
            <p:ph type="title"/>
          </p:nvPr>
        </p:nvSpPr>
        <p:spPr/>
        <p:txBody>
          <a:bodyPr/>
          <a:lstStyle/>
          <a:p>
            <a:pPr eaLnBrk="1" hangingPunct="1"/>
            <a:r>
              <a:rPr lang="en-US"/>
              <a:t>Mô hình gọi - trả lời (call-return)</a:t>
            </a:r>
          </a:p>
        </p:txBody>
      </p:sp>
      <p:sp>
        <p:nvSpPr>
          <p:cNvPr id="152580" name="Rectangle 3"/>
          <p:cNvSpPr>
            <a:spLocks noGrp="1" noChangeArrowheads="1"/>
          </p:cNvSpPr>
          <p:nvPr>
            <p:ph type="body" idx="1"/>
          </p:nvPr>
        </p:nvSpPr>
        <p:spPr/>
        <p:txBody>
          <a:bodyPr/>
          <a:lstStyle/>
          <a:p>
            <a:pPr eaLnBrk="1" hangingPunct="1"/>
            <a:r>
              <a:rPr lang="en-US" sz="2200"/>
              <a:t>Gồm các thủ tục con được sắp xếp phân cấp, thủ tục điều khiển nằm ở đỉnh của cấu trúc phân cấp và di chuyển dần xuống dưới. Mô hình này thường được áp dụng cho các hệ thống tuần tự </a:t>
            </a:r>
          </a:p>
        </p:txBody>
      </p:sp>
      <p:pic>
        <p:nvPicPr>
          <p:cNvPr id="152581" name="img187_3" descr="img187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733800"/>
            <a:ext cx="5010150"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582" name="AutoShape 5">
            <a:hlinkClick r:id="" action="ppaction://hlinkshowjump?jump=previousslide" highlightClick="1"/>
          </p:cNvPr>
          <p:cNvSpPr>
            <a:spLocks noChangeArrowheads="1"/>
          </p:cNvSpPr>
          <p:nvPr/>
        </p:nvSpPr>
        <p:spPr bwMode="auto">
          <a:xfrm>
            <a:off x="7543800" y="6019800"/>
            <a:ext cx="1066800" cy="457200"/>
          </a:xfrm>
          <a:prstGeom prst="actionButtonBackPreviou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F96CD187-1F47-4FD4-AFB1-277A6506BC0B}" type="slidenum">
              <a:rPr lang="en-US">
                <a:latin typeface="Verdana" panose="020B0604030504040204" pitchFamily="34" charset="0"/>
              </a:rPr>
              <a:pPr/>
              <a:t>112</a:t>
            </a:fld>
            <a:endParaRPr lang="en-US">
              <a:latin typeface="Verdana" panose="020B0604030504040204" pitchFamily="34" charset="0"/>
            </a:endParaRPr>
          </a:p>
        </p:txBody>
      </p:sp>
      <p:sp>
        <p:nvSpPr>
          <p:cNvPr id="153603" name="Rectangle 2"/>
          <p:cNvSpPr>
            <a:spLocks noGrp="1" noChangeArrowheads="1"/>
          </p:cNvSpPr>
          <p:nvPr>
            <p:ph type="title"/>
          </p:nvPr>
        </p:nvSpPr>
        <p:spPr/>
        <p:txBody>
          <a:bodyPr/>
          <a:lstStyle/>
          <a:p>
            <a:pPr eaLnBrk="1" hangingPunct="1"/>
            <a:r>
              <a:rPr lang="en-US"/>
              <a:t>Mô hình quản lý</a:t>
            </a:r>
          </a:p>
        </p:txBody>
      </p:sp>
      <p:sp>
        <p:nvSpPr>
          <p:cNvPr id="153604" name="Rectangle 3"/>
          <p:cNvSpPr>
            <a:spLocks noGrp="1" noChangeArrowheads="1"/>
          </p:cNvSpPr>
          <p:nvPr>
            <p:ph type="body" idx="1"/>
          </p:nvPr>
        </p:nvSpPr>
        <p:spPr/>
        <p:txBody>
          <a:bodyPr/>
          <a:lstStyle/>
          <a:p>
            <a:pPr algn="just" eaLnBrk="1" hangingPunct="1"/>
            <a:r>
              <a:rPr lang="en-US" sz="2200"/>
              <a:t>Thường áp dụng cho các hệ thống song song. Một thành phần hệ thống điều khiển việc khởi tạo, ngừng, hoặc cộng tác với các quy trình hệ thống khác.</a:t>
            </a:r>
          </a:p>
        </p:txBody>
      </p:sp>
      <p:pic>
        <p:nvPicPr>
          <p:cNvPr id="153605" name="img189_3" descr="img189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0900" y="3581400"/>
            <a:ext cx="4867275"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06" name="AutoShape 5">
            <a:hlinkClick r:id="rId3" action="ppaction://hlinksldjump" highlightClick="1"/>
          </p:cNvPr>
          <p:cNvSpPr>
            <a:spLocks noChangeArrowheads="1"/>
          </p:cNvSpPr>
          <p:nvPr/>
        </p:nvSpPr>
        <p:spPr bwMode="auto">
          <a:xfrm>
            <a:off x="7772400" y="6019800"/>
            <a:ext cx="1066800" cy="457200"/>
          </a:xfrm>
          <a:prstGeom prst="actionButtonBackPreviou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B6A0A806-8C83-4A1E-BA59-F59C10356185}" type="slidenum">
              <a:rPr lang="en-US">
                <a:latin typeface="Verdana" panose="020B0604030504040204" pitchFamily="34" charset="0"/>
              </a:rPr>
              <a:pPr/>
              <a:t>113</a:t>
            </a:fld>
            <a:endParaRPr lang="en-US">
              <a:latin typeface="Verdana" panose="020B0604030504040204" pitchFamily="34" charset="0"/>
            </a:endParaRPr>
          </a:p>
        </p:txBody>
      </p:sp>
      <p:sp>
        <p:nvSpPr>
          <p:cNvPr id="154627" name="Rectangle 2"/>
          <p:cNvSpPr>
            <a:spLocks noGrp="1" noChangeArrowheads="1"/>
          </p:cNvSpPr>
          <p:nvPr>
            <p:ph type="title"/>
          </p:nvPr>
        </p:nvSpPr>
        <p:spPr/>
        <p:txBody>
          <a:bodyPr/>
          <a:lstStyle/>
          <a:p>
            <a:pPr eaLnBrk="1" hangingPunct="1"/>
            <a:r>
              <a:rPr lang="en-US" sz="3800"/>
              <a:t>7.4 Các chiến lược điều khiển – tiếp.</a:t>
            </a:r>
            <a:br>
              <a:rPr lang="en-US" sz="3800"/>
            </a:br>
            <a:r>
              <a:rPr lang="en-US" sz="4000" i="1"/>
              <a:t>Điều khiển hướng sự kiện</a:t>
            </a:r>
            <a:r>
              <a:rPr lang="en-US" sz="4000"/>
              <a:t> </a:t>
            </a:r>
          </a:p>
        </p:txBody>
      </p:sp>
      <p:sp>
        <p:nvSpPr>
          <p:cNvPr id="154628" name="Rectangle 3"/>
          <p:cNvSpPr>
            <a:spLocks noGrp="1" noChangeArrowheads="1"/>
          </p:cNvSpPr>
          <p:nvPr>
            <p:ph type="body" idx="1"/>
          </p:nvPr>
        </p:nvSpPr>
        <p:spPr/>
        <p:txBody>
          <a:bodyPr/>
          <a:lstStyle/>
          <a:p>
            <a:pPr eaLnBrk="1" hangingPunct="1"/>
            <a:r>
              <a:rPr lang="en-US"/>
              <a:t>Gồm 2 mô hình</a:t>
            </a:r>
          </a:p>
          <a:p>
            <a:pPr eaLnBrk="1" hangingPunct="1">
              <a:buFontTx/>
              <a:buChar char="-"/>
            </a:pPr>
            <a:r>
              <a:rPr lang="en-US"/>
              <a:t>Mô hình lan truyền (Broadcast) </a:t>
            </a:r>
          </a:p>
          <a:p>
            <a:pPr eaLnBrk="1" hangingPunct="1">
              <a:buFontTx/>
              <a:buChar char="-"/>
            </a:pPr>
            <a:r>
              <a:rPr lang="en-US"/>
              <a:t>Mô hình hướng ngắt (Interrupt-driven) </a:t>
            </a:r>
          </a:p>
        </p:txBody>
      </p:sp>
      <p:sp>
        <p:nvSpPr>
          <p:cNvPr id="154629" name="AutoShape 4">
            <a:hlinkClick r:id="rId2" action="ppaction://hlinksldjump" highlightClick="1"/>
          </p:cNvPr>
          <p:cNvSpPr>
            <a:spLocks noChangeArrowheads="1"/>
          </p:cNvSpPr>
          <p:nvPr/>
        </p:nvSpPr>
        <p:spPr bwMode="auto">
          <a:xfrm>
            <a:off x="7467600" y="6019800"/>
            <a:ext cx="1219200" cy="457200"/>
          </a:xfrm>
          <a:prstGeom prst="actionButtonForwardNex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8DC7A027-E0ED-4A32-847D-560C1238E62C}" type="slidenum">
              <a:rPr lang="en-US">
                <a:latin typeface="Verdana" panose="020B0604030504040204" pitchFamily="34" charset="0"/>
              </a:rPr>
              <a:pPr/>
              <a:t>114</a:t>
            </a:fld>
            <a:endParaRPr lang="en-US">
              <a:latin typeface="Verdana" panose="020B0604030504040204" pitchFamily="34" charset="0"/>
            </a:endParaRPr>
          </a:p>
        </p:txBody>
      </p:sp>
      <p:sp>
        <p:nvSpPr>
          <p:cNvPr id="155651" name="Rectangle 2"/>
          <p:cNvSpPr>
            <a:spLocks noGrp="1" noChangeArrowheads="1"/>
          </p:cNvSpPr>
          <p:nvPr>
            <p:ph type="title"/>
          </p:nvPr>
        </p:nvSpPr>
        <p:spPr/>
        <p:txBody>
          <a:bodyPr/>
          <a:lstStyle/>
          <a:p>
            <a:pPr eaLnBrk="1" hangingPunct="1"/>
            <a:r>
              <a:rPr lang="en-US"/>
              <a:t>Mô hình lan truyền (Broadcast)</a:t>
            </a:r>
          </a:p>
        </p:txBody>
      </p:sp>
      <p:sp>
        <p:nvSpPr>
          <p:cNvPr id="155652" name="Rectangle 3"/>
          <p:cNvSpPr>
            <a:spLocks noGrp="1" noChangeArrowheads="1"/>
          </p:cNvSpPr>
          <p:nvPr>
            <p:ph type="body" idx="1"/>
          </p:nvPr>
        </p:nvSpPr>
        <p:spPr>
          <a:xfrm>
            <a:off x="457200" y="1676400"/>
            <a:ext cx="8229600" cy="3810000"/>
          </a:xfrm>
        </p:spPr>
        <p:txBody>
          <a:bodyPr/>
          <a:lstStyle/>
          <a:p>
            <a:pPr eaLnBrk="1" hangingPunct="1">
              <a:lnSpc>
                <a:spcPct val="90000"/>
              </a:lnSpc>
            </a:pPr>
            <a:r>
              <a:rPr lang="en-US" sz="2000"/>
              <a:t>Trong mô hình lan truyền, sự kiện được lan truyền tới tất cả các hệ thống con. Bất kỳ hệ thống nào nếu có thể bắt được sự kiện này thì sẽ xử lý nó.</a:t>
            </a:r>
          </a:p>
          <a:p>
            <a:pPr eaLnBrk="1" hangingPunct="1">
              <a:lnSpc>
                <a:spcPct val="90000"/>
              </a:lnSpc>
            </a:pPr>
            <a:r>
              <a:rPr lang="en-US" sz="2000"/>
              <a:t>Mô hình này có hiệu quả đối với việc tích hợp các hệ thống con trên nhiều máy tính khác nhau trong cùng một mạng.</a:t>
            </a:r>
          </a:p>
          <a:p>
            <a:pPr eaLnBrk="1" hangingPunct="1">
              <a:lnSpc>
                <a:spcPct val="90000"/>
              </a:lnSpc>
            </a:pPr>
            <a:r>
              <a:rPr lang="en-US" sz="2000"/>
              <a:t>Các hệ thống con phải đăng ký những sự kiện mà nó có thể bắt. Khi những sự kiện này xảy ra, điều khiển sẽ được truyền cho hệ thống con có thể bắt được sự kiện đó. Những quy tăc điều khiển không được gắn với sự kiện và bộ bắt sự kiện. Các hệ thống phải quyết định sự kiện nào là sự kiện mà nó đã đăng ký. Nhưng nó không cần phải biết khi nào sự kiện sẽ được bắt. </a:t>
            </a:r>
          </a:p>
        </p:txBody>
      </p:sp>
      <p:pic>
        <p:nvPicPr>
          <p:cNvPr id="155653" name="img191_3" descr="img191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648200"/>
            <a:ext cx="4419600"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54" name="AutoShape 5">
            <a:hlinkClick r:id="" action="ppaction://hlinkshowjump?jump=previousslide" highlightClick="1"/>
          </p:cNvPr>
          <p:cNvSpPr>
            <a:spLocks noChangeArrowheads="1"/>
          </p:cNvSpPr>
          <p:nvPr/>
        </p:nvSpPr>
        <p:spPr bwMode="auto">
          <a:xfrm>
            <a:off x="7620000" y="6019800"/>
            <a:ext cx="1143000" cy="533400"/>
          </a:xfrm>
          <a:prstGeom prst="actionButtonBackPreviou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1AFF200D-0E54-4083-B563-BAF552DE4768}" type="slidenum">
              <a:rPr lang="en-US">
                <a:latin typeface="Verdana" panose="020B0604030504040204" pitchFamily="34" charset="0"/>
              </a:rPr>
              <a:pPr/>
              <a:t>115</a:t>
            </a:fld>
            <a:endParaRPr lang="en-US">
              <a:latin typeface="Verdana" panose="020B0604030504040204" pitchFamily="34" charset="0"/>
            </a:endParaRPr>
          </a:p>
        </p:txBody>
      </p:sp>
      <p:sp>
        <p:nvSpPr>
          <p:cNvPr id="156675" name="Rectangle 2"/>
          <p:cNvSpPr>
            <a:spLocks noGrp="1" noChangeArrowheads="1"/>
          </p:cNvSpPr>
          <p:nvPr>
            <p:ph type="title"/>
          </p:nvPr>
        </p:nvSpPr>
        <p:spPr>
          <a:xfrm>
            <a:off x="228600" y="457200"/>
            <a:ext cx="8458200" cy="1066800"/>
          </a:xfrm>
        </p:spPr>
        <p:txBody>
          <a:bodyPr/>
          <a:lstStyle/>
          <a:p>
            <a:pPr eaLnBrk="1" hangingPunct="1"/>
            <a:r>
              <a:rPr lang="en-US" sz="4200"/>
              <a:t>Mô hình hướng ngắt (Interrupt-driven)</a:t>
            </a:r>
          </a:p>
        </p:txBody>
      </p:sp>
      <p:sp>
        <p:nvSpPr>
          <p:cNvPr id="156676" name="Rectangle 3"/>
          <p:cNvSpPr>
            <a:spLocks noGrp="1" noChangeArrowheads="1"/>
          </p:cNvSpPr>
          <p:nvPr>
            <p:ph type="body" idx="1"/>
          </p:nvPr>
        </p:nvSpPr>
        <p:spPr>
          <a:xfrm>
            <a:off x="304800" y="1524000"/>
            <a:ext cx="8229600" cy="2743200"/>
          </a:xfrm>
        </p:spPr>
        <p:txBody>
          <a:bodyPr/>
          <a:lstStyle/>
          <a:p>
            <a:pPr algn="just" eaLnBrk="1" hangingPunct="1">
              <a:lnSpc>
                <a:spcPct val="90000"/>
              </a:lnSpc>
            </a:pPr>
            <a:r>
              <a:rPr lang="en-US" sz="1900"/>
              <a:t>Mô hình hướng ngắt được sử dụng trong các hệ thống thời gian thực trong đó các ngắt được phát hiện bởi bộ bắt ngắt (interrupt handler) và được truyền cho một số các thành phần khác để xử lý.</a:t>
            </a:r>
          </a:p>
          <a:p>
            <a:pPr algn="just" eaLnBrk="1" hangingPunct="1">
              <a:lnSpc>
                <a:spcPct val="90000"/>
              </a:lnSpc>
            </a:pPr>
            <a:r>
              <a:rPr lang="en-US" sz="1900"/>
              <a:t>Các kiểu ngắt và bộ bắt tương ứng được định nghĩa trước. Mỗi kiểu ngắt được gắn với một vị trí nhớ và một bộ chuyển mạch để đưa ngắt tới bộ bắt tương ứng của nó.</a:t>
            </a:r>
          </a:p>
          <a:p>
            <a:pPr algn="just" eaLnBrk="1" hangingPunct="1">
              <a:lnSpc>
                <a:spcPct val="90000"/>
              </a:lnSpc>
            </a:pPr>
            <a:r>
              <a:rPr lang="en-US" sz="1900"/>
              <a:t>Mô hình này cho phép đáp ứng rất nhanh, nhưng lập trình khá phức tạp và khó đánh giá.</a:t>
            </a:r>
          </a:p>
        </p:txBody>
      </p:sp>
      <p:pic>
        <p:nvPicPr>
          <p:cNvPr id="15667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733800"/>
            <a:ext cx="365760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678" name="AutoShape 5">
            <a:hlinkClick r:id="rId3" action="ppaction://hlinksldjump" highlightClick="1"/>
          </p:cNvPr>
          <p:cNvSpPr>
            <a:spLocks noChangeArrowheads="1"/>
          </p:cNvSpPr>
          <p:nvPr/>
        </p:nvSpPr>
        <p:spPr bwMode="auto">
          <a:xfrm>
            <a:off x="7543800" y="6096000"/>
            <a:ext cx="1066800" cy="457200"/>
          </a:xfrm>
          <a:prstGeom prst="actionButtonBackPreviou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5F9681D7-0575-4F76-8A9B-2DFCB502F2D2}" type="slidenum">
              <a:rPr lang="en-US">
                <a:latin typeface="Verdana" panose="020B0604030504040204" pitchFamily="34" charset="0"/>
              </a:rPr>
              <a:pPr/>
              <a:t>116</a:t>
            </a:fld>
            <a:endParaRPr lang="en-US">
              <a:latin typeface="Verdana" panose="020B0604030504040204" pitchFamily="34" charset="0"/>
            </a:endParaRPr>
          </a:p>
        </p:txBody>
      </p:sp>
      <p:sp>
        <p:nvSpPr>
          <p:cNvPr id="157699" name="Rectangle 2"/>
          <p:cNvSpPr>
            <a:spLocks noGrp="1" noChangeArrowheads="1"/>
          </p:cNvSpPr>
          <p:nvPr>
            <p:ph type="title"/>
          </p:nvPr>
        </p:nvSpPr>
        <p:spPr/>
        <p:txBody>
          <a:bodyPr/>
          <a:lstStyle/>
          <a:p>
            <a:pPr eaLnBrk="1" hangingPunct="1"/>
            <a:r>
              <a:rPr lang="en-US"/>
              <a:t>7.5 Các kiến trúc tham chiếu </a:t>
            </a:r>
          </a:p>
        </p:txBody>
      </p:sp>
      <p:sp>
        <p:nvSpPr>
          <p:cNvPr id="157700" name="Rectangle 3"/>
          <p:cNvSpPr>
            <a:spLocks noGrp="1" noChangeArrowheads="1"/>
          </p:cNvSpPr>
          <p:nvPr>
            <p:ph type="body" idx="1"/>
          </p:nvPr>
        </p:nvSpPr>
        <p:spPr>
          <a:xfrm>
            <a:off x="457200" y="1981200"/>
            <a:ext cx="8229600" cy="4724400"/>
          </a:xfrm>
        </p:spPr>
        <p:txBody>
          <a:bodyPr/>
          <a:lstStyle/>
          <a:p>
            <a:pPr algn="just" eaLnBrk="1" hangingPunct="1">
              <a:lnSpc>
                <a:spcPct val="80000"/>
              </a:lnSpc>
            </a:pPr>
            <a:r>
              <a:rPr lang="en-US" sz="2000"/>
              <a:t>Mặc dù các hệ thống có cùng một miền ứng dụng có khác nhau về chi tiết nhưng kiến trúc chung của nó khá giống nhau. Do đó, khi xây dựng một hệ thống mới, ta có thể sử dụng lại kiến trúc của hệ thống tương tự đã tồn tại.</a:t>
            </a:r>
          </a:p>
          <a:p>
            <a:pPr algn="just" eaLnBrk="1" hangingPunct="1">
              <a:lnSpc>
                <a:spcPct val="80000"/>
              </a:lnSpc>
            </a:pPr>
            <a:r>
              <a:rPr lang="en-US" sz="2000"/>
              <a:t>Có 2 loại mô hình kiến trúc cho một miền ứng dụng cụ thể: </a:t>
            </a:r>
          </a:p>
          <a:p>
            <a:pPr algn="just" eaLnBrk="1" hangingPunct="1">
              <a:lnSpc>
                <a:spcPct val="80000"/>
              </a:lnSpc>
              <a:buFont typeface="Wingdings" panose="05000000000000000000" pitchFamily="2" charset="2"/>
              <a:buNone/>
            </a:pPr>
            <a:r>
              <a:rPr lang="en-US" sz="2000"/>
              <a:t>- Mô hình chung: là sự trừu tượng hoá từ một số các hệ thống thực và bao hàm các thuộc tính quan trọng của các hệ thống này. Mô hình chung là mô hình bottom-up.</a:t>
            </a:r>
          </a:p>
          <a:p>
            <a:pPr algn="just" eaLnBrk="1" hangingPunct="1">
              <a:lnSpc>
                <a:spcPct val="80000"/>
              </a:lnSpc>
              <a:buFont typeface="Wingdings" panose="05000000000000000000" pitchFamily="2" charset="2"/>
              <a:buNone/>
            </a:pPr>
            <a:r>
              <a:rPr lang="en-US" sz="2000"/>
              <a:t>- Mô hình tham chiếu: là mô hình trừu tượng hoá và lý tưởng. Các mô hình tham chiếu thường kế thừa từ những nghiên cứu về miền ứng dụng hơn là từ các hệ thống đang tồn tại. Mô hình tham chiếu là mô hình top-down. Mô hình tham chiếu được sử dụng như một phần cơ bản để cài đặt hệ thống hoặc để so sánh với các hệ thống khác. Nó đóng vai trò là một mô hình chuẩn để đánh giá các hệ thống khác.</a:t>
            </a:r>
            <a:r>
              <a:rPr lang="en-US" sz="1800"/>
              <a:t> </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FE3D3AB0-574F-4A4E-BDDE-4B91EE0FE76B}" type="slidenum">
              <a:rPr lang="en-US">
                <a:latin typeface="Verdana" panose="020B0604030504040204" pitchFamily="34" charset="0"/>
              </a:rPr>
              <a:pPr/>
              <a:t>117</a:t>
            </a:fld>
            <a:endParaRPr lang="en-US">
              <a:latin typeface="Verdana" panose="020B0604030504040204" pitchFamily="34" charset="0"/>
            </a:endParaRPr>
          </a:p>
        </p:txBody>
      </p:sp>
      <p:sp>
        <p:nvSpPr>
          <p:cNvPr id="158723" name="Rectangle 2"/>
          <p:cNvSpPr>
            <a:spLocks noGrp="1" noChangeArrowheads="1"/>
          </p:cNvSpPr>
          <p:nvPr>
            <p:ph type="title"/>
          </p:nvPr>
        </p:nvSpPr>
        <p:spPr>
          <a:xfrm>
            <a:off x="381000" y="152400"/>
            <a:ext cx="8382000" cy="1139825"/>
          </a:xfrm>
        </p:spPr>
        <p:txBody>
          <a:bodyPr/>
          <a:lstStyle/>
          <a:p>
            <a:pPr eaLnBrk="1" hangingPunct="1"/>
            <a:r>
              <a:rPr lang="en-US" sz="3700"/>
              <a:t>7.6 Một số kỹ thuật thiết kế thường sử dụng </a:t>
            </a:r>
          </a:p>
        </p:txBody>
      </p:sp>
      <p:sp>
        <p:nvSpPr>
          <p:cNvPr id="158724" name="Rectangle 3"/>
          <p:cNvSpPr>
            <a:spLocks noGrp="1" noChangeArrowheads="1"/>
          </p:cNvSpPr>
          <p:nvPr>
            <p:ph type="body" idx="1"/>
          </p:nvPr>
        </p:nvSpPr>
        <p:spPr/>
        <p:txBody>
          <a:bodyPr/>
          <a:lstStyle/>
          <a:p>
            <a:pPr eaLnBrk="1" hangingPunct="1"/>
            <a:r>
              <a:rPr lang="en-US"/>
              <a:t>Thiết kế hướng hành động </a:t>
            </a:r>
          </a:p>
          <a:p>
            <a:pPr eaLnBrk="1" hangingPunct="1"/>
            <a:r>
              <a:rPr lang="en-US"/>
              <a:t>Phân tích dòng dữ liệu </a:t>
            </a:r>
          </a:p>
          <a:p>
            <a:pPr eaLnBrk="1" hangingPunct="1"/>
            <a:r>
              <a:rPr lang="en-US"/>
              <a:t>Thiết kế hướng đối tượng </a:t>
            </a:r>
          </a:p>
        </p:txBody>
      </p:sp>
      <p:sp>
        <p:nvSpPr>
          <p:cNvPr id="158725" name="AutoShape 4">
            <a:hlinkClick r:id="rId2" action="ppaction://hlinksldjump" highlightClick="1"/>
          </p:cNvPr>
          <p:cNvSpPr>
            <a:spLocks noChangeArrowheads="1"/>
          </p:cNvSpPr>
          <p:nvPr/>
        </p:nvSpPr>
        <p:spPr bwMode="auto">
          <a:xfrm>
            <a:off x="7391400" y="5791200"/>
            <a:ext cx="1219200" cy="533400"/>
          </a:xfrm>
          <a:prstGeom prst="actionButtonForwardNex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DA481678-EC5C-4CCE-81A9-281814FDA531}" type="slidenum">
              <a:rPr lang="en-US">
                <a:latin typeface="Verdana" panose="020B0604030504040204" pitchFamily="34" charset="0"/>
              </a:rPr>
              <a:pPr/>
              <a:t>118</a:t>
            </a:fld>
            <a:endParaRPr lang="en-US">
              <a:latin typeface="Verdana" panose="020B0604030504040204" pitchFamily="34" charset="0"/>
            </a:endParaRPr>
          </a:p>
        </p:txBody>
      </p:sp>
      <p:sp>
        <p:nvSpPr>
          <p:cNvPr id="159747" name="Rectangle 2"/>
          <p:cNvSpPr>
            <a:spLocks noGrp="1" noChangeArrowheads="1"/>
          </p:cNvSpPr>
          <p:nvPr>
            <p:ph type="title"/>
          </p:nvPr>
        </p:nvSpPr>
        <p:spPr/>
        <p:txBody>
          <a:bodyPr/>
          <a:lstStyle/>
          <a:p>
            <a:pPr eaLnBrk="1" hangingPunct="1"/>
            <a:r>
              <a:rPr lang="en-US"/>
              <a:t>Thiết kế hướng hành động</a:t>
            </a:r>
          </a:p>
        </p:txBody>
      </p:sp>
      <p:sp>
        <p:nvSpPr>
          <p:cNvPr id="159748" name="Rectangle 3"/>
          <p:cNvSpPr>
            <a:spLocks noGrp="1" noChangeArrowheads="1"/>
          </p:cNvSpPr>
          <p:nvPr>
            <p:ph type="body" idx="1"/>
          </p:nvPr>
        </p:nvSpPr>
        <p:spPr>
          <a:xfrm>
            <a:off x="457200" y="1981200"/>
            <a:ext cx="8229600" cy="4419600"/>
          </a:xfrm>
        </p:spPr>
        <p:txBody>
          <a:bodyPr/>
          <a:lstStyle/>
          <a:p>
            <a:pPr algn="just" eaLnBrk="1" hangingPunct="1">
              <a:lnSpc>
                <a:spcPct val="80000"/>
              </a:lnSpc>
            </a:pPr>
            <a:r>
              <a:rPr lang="en-US" sz="2000"/>
              <a:t>Hai kỹ thuật thiết kế hướng hành động điển hình là phân tích dòng dữ liệu (data flow analysis, DFA) và phân tích giao dịch (transaction analysis) </a:t>
            </a:r>
          </a:p>
          <a:p>
            <a:pPr algn="just" eaLnBrk="1" hangingPunct="1">
              <a:lnSpc>
                <a:spcPct val="80000"/>
              </a:lnSpc>
            </a:pPr>
            <a:r>
              <a:rPr lang="en-US" sz="2000"/>
              <a:t>Về mặt lý thuyết DFA có thể áp dụng khi các đặc tả được biểu diễn bởi DFD. Và bởi vì về mặt lý thuyết, mọi sản phẩm phần mềm đều có thể biểu diễn bằng biểu đồ dòng dữ liệu, do đó DFA được ứng dụng khá rộng rãi. Tuy nhiên trong thực tế còn có một số kỹ thuật thiết kế khác được áp dụng, đặc biệt trong các trường hợp mà DFD chỉ đóng vai trò thứ yếu như các hệ cơ sở tri thức, các phần mềm xử lý giao dịch.... Đối với các phần mềm xử lý giao dịch (transaction processing products) ví dụ phần mềm điều khiển hoạt động của máy rút tiền tự động (automated teller machine, ATM) thì kỹ thuật phân tích giao dịch tỏ ra thích hợp hơn. </a:t>
            </a:r>
          </a:p>
        </p:txBody>
      </p:sp>
      <p:sp>
        <p:nvSpPr>
          <p:cNvPr id="159749" name="AutoShape 4">
            <a:hlinkClick r:id="" action="ppaction://hlinkshowjump?jump=previousslide" highlightClick="1"/>
          </p:cNvPr>
          <p:cNvSpPr>
            <a:spLocks noChangeArrowheads="1"/>
          </p:cNvSpPr>
          <p:nvPr/>
        </p:nvSpPr>
        <p:spPr bwMode="auto">
          <a:xfrm>
            <a:off x="7315200" y="6096000"/>
            <a:ext cx="1143000" cy="457200"/>
          </a:xfrm>
          <a:prstGeom prst="actionButtonBackPreviou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A7996786-3E11-4B8C-B926-4AA505DB5967}" type="slidenum">
              <a:rPr lang="en-US">
                <a:latin typeface="Verdana" panose="020B0604030504040204" pitchFamily="34" charset="0"/>
              </a:rPr>
              <a:pPr/>
              <a:t>119</a:t>
            </a:fld>
            <a:endParaRPr lang="en-US">
              <a:latin typeface="Verdana" panose="020B0604030504040204" pitchFamily="34" charset="0"/>
            </a:endParaRPr>
          </a:p>
        </p:txBody>
      </p:sp>
      <p:sp>
        <p:nvSpPr>
          <p:cNvPr id="160771" name="Rectangle 2"/>
          <p:cNvSpPr>
            <a:spLocks noGrp="1" noChangeArrowheads="1"/>
          </p:cNvSpPr>
          <p:nvPr>
            <p:ph type="title"/>
          </p:nvPr>
        </p:nvSpPr>
        <p:spPr/>
        <p:txBody>
          <a:bodyPr/>
          <a:lstStyle/>
          <a:p>
            <a:pPr eaLnBrk="1" hangingPunct="1"/>
            <a:r>
              <a:rPr lang="en-US" sz="4000"/>
              <a:t>Phân tích dòng dữ liệu </a:t>
            </a:r>
            <a:br>
              <a:rPr lang="en-US" sz="4000"/>
            </a:br>
            <a:endParaRPr lang="en-US" sz="4000"/>
          </a:p>
        </p:txBody>
      </p:sp>
      <p:sp>
        <p:nvSpPr>
          <p:cNvPr id="160772" name="Rectangle 3"/>
          <p:cNvSpPr>
            <a:spLocks noGrp="1" noChangeArrowheads="1"/>
          </p:cNvSpPr>
          <p:nvPr>
            <p:ph type="body" idx="1"/>
          </p:nvPr>
        </p:nvSpPr>
        <p:spPr/>
        <p:txBody>
          <a:bodyPr/>
          <a:lstStyle/>
          <a:p>
            <a:pPr algn="just" eaLnBrk="1" hangingPunct="1">
              <a:lnSpc>
                <a:spcPct val="80000"/>
              </a:lnSpc>
            </a:pPr>
            <a:r>
              <a:rPr lang="en-US" sz="1800"/>
              <a:t>Phân tích dòng dữ liệu là một kỹ thuật để phân rã phần mềm thành các module có tính cố kết cao. Có một chút lưu ý về thuật ngữ. Chúng ta đang ở pha thiết kế, vậy từ “phân tích dòng dữ liệu” có thể gây sự hiểu nhầm. Tuy nhiên nếu thay từ “phân tích” bằng từ “thiết kế” thì ý nghĩa bị sai lệch. Vậy chúng ta sử dụng  từ “phân tích” ở đây với ý nghĩa thực của nó. Có lẽ vì vậy người ta hay gọi “pha phân tích” là pha đặc tả.</a:t>
            </a:r>
          </a:p>
          <a:p>
            <a:pPr algn="just" eaLnBrk="1" hangingPunct="1">
              <a:lnSpc>
                <a:spcPct val="80000"/>
              </a:lnSpc>
            </a:pPr>
            <a:r>
              <a:rPr lang="en-US" sz="1800"/>
              <a:t>DFA được biểu diễn trong sự nối tiếp với phân tích hệ thống có cấu trúc. Đầu vào của kỹ thuật này là các DFD. Điểm mấu chốt là, với mỗi DFD, người triển phần mềm có được thông tin chính xác liên quan đến đầu vào và đầu ra của phần mềm. </a:t>
            </a:r>
          </a:p>
        </p:txBody>
      </p:sp>
      <p:sp>
        <p:nvSpPr>
          <p:cNvPr id="160773" name="AutoShape 4">
            <a:hlinkClick r:id="rId2" action="ppaction://hlinksldjump" highlightClick="1"/>
          </p:cNvPr>
          <p:cNvSpPr>
            <a:spLocks noChangeArrowheads="1"/>
          </p:cNvSpPr>
          <p:nvPr/>
        </p:nvSpPr>
        <p:spPr bwMode="auto">
          <a:xfrm>
            <a:off x="6781800" y="5943600"/>
            <a:ext cx="1219200" cy="533400"/>
          </a:xfrm>
          <a:prstGeom prst="actionButtonBackPreviou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8F1F8007-7252-4478-BF7C-03B259E95CE7}" type="slidenum">
              <a:rPr lang="en-US">
                <a:solidFill>
                  <a:schemeClr val="bg1"/>
                </a:solidFill>
              </a:rPr>
              <a:pPr/>
              <a:t>12</a:t>
            </a:fld>
            <a:endParaRPr lang="en-US">
              <a:solidFill>
                <a:schemeClr val="bg1"/>
              </a:solidFill>
            </a:endParaRPr>
          </a:p>
        </p:txBody>
      </p:sp>
      <p:sp>
        <p:nvSpPr>
          <p:cNvPr id="30723" name="AutoShape 2"/>
          <p:cNvSpPr>
            <a:spLocks noGrp="1" noChangeArrowheads="1"/>
          </p:cNvSpPr>
          <p:nvPr>
            <p:ph type="title"/>
          </p:nvPr>
        </p:nvSpPr>
        <p:spPr>
          <a:xfrm>
            <a:off x="762000" y="685800"/>
            <a:ext cx="8153400" cy="1219200"/>
          </a:xfrm>
        </p:spPr>
        <p:txBody>
          <a:bodyPr/>
          <a:lstStyle/>
          <a:p>
            <a:pPr eaLnBrk="1" hangingPunct="1"/>
            <a:r>
              <a:rPr lang="en-US" sz="3200"/>
              <a:t>2 - Các định nghĩa và thuật ngữ liên quan đến CNPM </a:t>
            </a:r>
          </a:p>
        </p:txBody>
      </p:sp>
      <p:sp>
        <p:nvSpPr>
          <p:cNvPr id="30724" name="Rectangle 3"/>
          <p:cNvSpPr>
            <a:spLocks noGrp="1" noChangeArrowheads="1"/>
          </p:cNvSpPr>
          <p:nvPr>
            <p:ph type="body" idx="1"/>
          </p:nvPr>
        </p:nvSpPr>
        <p:spPr/>
        <p:txBody>
          <a:bodyPr/>
          <a:lstStyle/>
          <a:p>
            <a:pPr eaLnBrk="1" hangingPunct="1"/>
            <a:r>
              <a:rPr lang="en-US"/>
              <a:t>Một số khái niệm chung </a:t>
            </a:r>
          </a:p>
          <a:p>
            <a:pPr eaLnBrk="1" hangingPunct="1">
              <a:buFontTx/>
              <a:buChar char="-"/>
            </a:pPr>
            <a:r>
              <a:rPr lang="en-US"/>
              <a:t>Kỹ thuật (technique) </a:t>
            </a:r>
          </a:p>
          <a:p>
            <a:pPr eaLnBrk="1" hangingPunct="1">
              <a:buFontTx/>
              <a:buChar char="-"/>
            </a:pPr>
            <a:r>
              <a:rPr lang="en-US"/>
              <a:t>Công nghệ (technology) </a:t>
            </a:r>
          </a:p>
          <a:p>
            <a:pPr eaLnBrk="1" hangingPunct="1">
              <a:buFontTx/>
              <a:buChar char="-"/>
            </a:pPr>
            <a:r>
              <a:rPr lang="en-US"/>
              <a:t>Kỹ nghệ (engineering) </a:t>
            </a:r>
          </a:p>
          <a:p>
            <a:pPr eaLnBrk="1" hangingPunct="1">
              <a:buFontTx/>
              <a:buChar char="-"/>
            </a:pPr>
            <a:r>
              <a:rPr lang="en-US"/>
              <a:t>Công nghiệp (industry) </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BB199E28-B1B0-4F7E-867F-00229048076F}" type="slidenum">
              <a:rPr lang="en-US">
                <a:latin typeface="Verdana" panose="020B0604030504040204" pitchFamily="34" charset="0"/>
              </a:rPr>
              <a:pPr/>
              <a:t>120</a:t>
            </a:fld>
            <a:endParaRPr lang="en-US">
              <a:latin typeface="Verdana" panose="020B0604030504040204" pitchFamily="34" charset="0"/>
            </a:endParaRPr>
          </a:p>
        </p:txBody>
      </p:sp>
      <p:sp>
        <p:nvSpPr>
          <p:cNvPr id="161795" name="Rectangle 2"/>
          <p:cNvSpPr>
            <a:spLocks noGrp="1" noChangeArrowheads="1"/>
          </p:cNvSpPr>
          <p:nvPr>
            <p:ph type="title"/>
          </p:nvPr>
        </p:nvSpPr>
        <p:spPr/>
        <p:txBody>
          <a:bodyPr/>
          <a:lstStyle/>
          <a:p>
            <a:pPr eaLnBrk="1" hangingPunct="1"/>
            <a:r>
              <a:rPr lang="en-US"/>
              <a:t>Thiết kế hướng đối tượng</a:t>
            </a:r>
          </a:p>
        </p:txBody>
      </p:sp>
      <p:sp>
        <p:nvSpPr>
          <p:cNvPr id="161796" name="Rectangle 3"/>
          <p:cNvSpPr>
            <a:spLocks noGrp="1" noChangeArrowheads="1"/>
          </p:cNvSpPr>
          <p:nvPr>
            <p:ph type="body" idx="1"/>
          </p:nvPr>
        </p:nvSpPr>
        <p:spPr/>
        <p:txBody>
          <a:bodyPr/>
          <a:lstStyle/>
          <a:p>
            <a:pPr algn="just" eaLnBrk="1" hangingPunct="1">
              <a:lnSpc>
                <a:spcPct val="80000"/>
              </a:lnSpc>
            </a:pPr>
            <a:r>
              <a:rPr lang="en-US" sz="1800"/>
              <a:t>Thiết kế hướng đối tượng (OOD) chính là thiết kế phần mềm dựa trên các đối tượng, là thể hiện của các lớp được xây dựng trong pha phân tích. Bản chất của việc phân tích thiết kế là thể hiện quan điểm nhìn hệ thống. Một phần mềm bất kỳ bao giờ cũng gồm 2 loại thành phần: các hành động và dữ liệu. Với kỹ thuật cấu trúc thì chỉ lấy một trong 2 yếu tố trên làm tiêu chuẩn để phân chia hệ thống thành các thành phần. Điều khác biệt của kỹ thuật hướng đối tượng so với kỹ thuật cấu trúc là xem vai trò hành động và dữ liệu là ngang nhau và cả hai cùng tham gia vào việc phân chia hệ thống. Tuy nhiên để việc phân chia có ý nghĩa, các hành động và dữ liệu được nhóm lại thành các lớp sao cho mỗi lớp mang một ý nghĩa nào đó trong thực tế.</a:t>
            </a:r>
          </a:p>
          <a:p>
            <a:pPr algn="just" eaLnBrk="1" hangingPunct="1">
              <a:lnSpc>
                <a:spcPct val="80000"/>
              </a:lnSpc>
            </a:pPr>
            <a:r>
              <a:rPr lang="en-US" sz="1800"/>
              <a:t>OOD gồm bốn bước sau đây:</a:t>
            </a:r>
          </a:p>
          <a:p>
            <a:pPr eaLnBrk="1" hangingPunct="1">
              <a:lnSpc>
                <a:spcPct val="80000"/>
              </a:lnSpc>
              <a:buFont typeface="Wingdings" panose="05000000000000000000" pitchFamily="2" charset="2"/>
              <a:buNone/>
            </a:pPr>
            <a:r>
              <a:rPr lang="en-US" sz="1800"/>
              <a:t>a, xây dựng các biểu đồ tương tác cho các kịch bản</a:t>
            </a:r>
          </a:p>
          <a:p>
            <a:pPr eaLnBrk="1" hangingPunct="1">
              <a:lnSpc>
                <a:spcPct val="80000"/>
              </a:lnSpc>
              <a:buFont typeface="Wingdings" panose="05000000000000000000" pitchFamily="2" charset="2"/>
              <a:buNone/>
            </a:pPr>
            <a:r>
              <a:rPr lang="en-US" sz="1800"/>
              <a:t>b, xây dựng biểu đồ lớp chi tiết</a:t>
            </a:r>
          </a:p>
          <a:p>
            <a:pPr eaLnBrk="1" hangingPunct="1">
              <a:lnSpc>
                <a:spcPct val="80000"/>
              </a:lnSpc>
              <a:buFont typeface="Wingdings" panose="05000000000000000000" pitchFamily="2" charset="2"/>
              <a:buNone/>
            </a:pPr>
            <a:r>
              <a:rPr lang="en-US" sz="1800"/>
              <a:t>c, xây dựng sơ đồ biểu diễn các quan hệ đối tượng – khách</a:t>
            </a:r>
          </a:p>
          <a:p>
            <a:pPr eaLnBrk="1" hangingPunct="1">
              <a:lnSpc>
                <a:spcPct val="80000"/>
              </a:lnSpc>
              <a:buFont typeface="Wingdings" panose="05000000000000000000" pitchFamily="2" charset="2"/>
              <a:buNone/>
            </a:pPr>
            <a:r>
              <a:rPr lang="en-US" sz="1800"/>
              <a:t>d, tiến hành thiết kế chi tiết </a:t>
            </a:r>
          </a:p>
        </p:txBody>
      </p:sp>
      <p:sp>
        <p:nvSpPr>
          <p:cNvPr id="161797" name="AutoShape 4">
            <a:hlinkClick r:id="rId2" action="ppaction://hlinksldjump" highlightClick="1"/>
          </p:cNvPr>
          <p:cNvSpPr>
            <a:spLocks noChangeArrowheads="1"/>
          </p:cNvSpPr>
          <p:nvPr/>
        </p:nvSpPr>
        <p:spPr bwMode="auto">
          <a:xfrm>
            <a:off x="7239000" y="6172200"/>
            <a:ext cx="1143000" cy="381000"/>
          </a:xfrm>
          <a:prstGeom prst="actionButtonBackPreviou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F8F76E9F-A47E-4668-9A2F-09C58F4CD83A}" type="slidenum">
              <a:rPr lang="en-US">
                <a:latin typeface="Verdana" panose="020B0604030504040204" pitchFamily="34" charset="0"/>
              </a:rPr>
              <a:pPr/>
              <a:t>121</a:t>
            </a:fld>
            <a:endParaRPr lang="en-US">
              <a:latin typeface="Verdana" panose="020B0604030504040204" pitchFamily="34" charset="0"/>
            </a:endParaRPr>
          </a:p>
        </p:txBody>
      </p:sp>
      <p:sp>
        <p:nvSpPr>
          <p:cNvPr id="162819" name="Rectangle 2"/>
          <p:cNvSpPr>
            <a:spLocks noGrp="1" noChangeArrowheads="1"/>
          </p:cNvSpPr>
          <p:nvPr>
            <p:ph type="title"/>
          </p:nvPr>
        </p:nvSpPr>
        <p:spPr/>
        <p:txBody>
          <a:bodyPr/>
          <a:lstStyle/>
          <a:p>
            <a:pPr eaLnBrk="1" hangingPunct="1"/>
            <a:r>
              <a:rPr lang="en-US" sz="4000"/>
              <a:t>7.7 Thiết kế giao diện người dùng </a:t>
            </a:r>
          </a:p>
        </p:txBody>
      </p:sp>
      <p:sp>
        <p:nvSpPr>
          <p:cNvPr id="162820" name="Rectangle 3"/>
          <p:cNvSpPr>
            <a:spLocks noGrp="1" noChangeArrowheads="1"/>
          </p:cNvSpPr>
          <p:nvPr>
            <p:ph type="body" idx="1"/>
          </p:nvPr>
        </p:nvSpPr>
        <p:spPr>
          <a:xfrm>
            <a:off x="457200" y="1981200"/>
            <a:ext cx="8229600" cy="4495800"/>
          </a:xfrm>
        </p:spPr>
        <p:txBody>
          <a:bodyPr/>
          <a:lstStyle/>
          <a:p>
            <a:pPr algn="just" eaLnBrk="1" hangingPunct="1">
              <a:lnSpc>
                <a:spcPct val="80000"/>
              </a:lnSpc>
            </a:pPr>
            <a:r>
              <a:rPr lang="en-US" sz="2400"/>
              <a:t>Ghi nhớ: thông thường người sử dụng không quan tâm đến cấu trúc bên trong của hệ thống, đơn giản hay phức tạp; cái mà họ có thể đánh giá được và cảm nhận được chính là giao diện tương tác giữa hệ thống và người sử dụng </a:t>
            </a:r>
          </a:p>
          <a:p>
            <a:pPr algn="just" eaLnBrk="1" hangingPunct="1">
              <a:lnSpc>
                <a:spcPct val="80000"/>
              </a:lnSpc>
            </a:pPr>
            <a:r>
              <a:rPr lang="en-US" sz="2400"/>
              <a:t>Giao diện người dùng cần phải được thiết kế sao cho phù hợp với kỹ năng, kinh nghiệm và sự trông đợi của người sử dụng nó.</a:t>
            </a:r>
          </a:p>
          <a:p>
            <a:pPr algn="just" eaLnBrk="1" hangingPunct="1">
              <a:lnSpc>
                <a:spcPct val="80000"/>
              </a:lnSpc>
            </a:pPr>
            <a:r>
              <a:rPr lang="en-US" sz="2400"/>
              <a:t>Người sử dụng hệ thống thường đánh giá hệ thống thông qua giao diện hơn là chức năng của nó. Giao diện của hệ thống nghèo nàn có thể khiến người sử dụng tạo ra các lỗi hết sức nghiêm trọng. Đó là lý do tại sao nhiều hệ thống phần mềm không bao giờ được sử dụng. </a:t>
            </a:r>
          </a:p>
          <a:p>
            <a:pPr algn="just" eaLnBrk="1" hangingPunct="1">
              <a:lnSpc>
                <a:spcPct val="80000"/>
              </a:lnSpc>
            </a:pPr>
            <a:endParaRPr lang="en-US" sz="240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8EA3BC0D-1414-4BA0-8889-EA8DFFEE113A}" type="slidenum">
              <a:rPr lang="en-US">
                <a:latin typeface="Verdana" panose="020B0604030504040204" pitchFamily="34" charset="0"/>
              </a:rPr>
              <a:pPr/>
              <a:t>122</a:t>
            </a:fld>
            <a:endParaRPr lang="en-US">
              <a:latin typeface="Verdana" panose="020B0604030504040204" pitchFamily="34" charset="0"/>
            </a:endParaRPr>
          </a:p>
        </p:txBody>
      </p:sp>
      <p:sp>
        <p:nvSpPr>
          <p:cNvPr id="163843" name="Rectangle 2"/>
          <p:cNvSpPr>
            <a:spLocks noGrp="1" noChangeArrowheads="1"/>
          </p:cNvSpPr>
          <p:nvPr>
            <p:ph type="title"/>
          </p:nvPr>
        </p:nvSpPr>
        <p:spPr>
          <a:xfrm>
            <a:off x="152400" y="0"/>
            <a:ext cx="8610600" cy="1371600"/>
          </a:xfrm>
        </p:spPr>
        <p:txBody>
          <a:bodyPr/>
          <a:lstStyle/>
          <a:p>
            <a:pPr eaLnBrk="1" hangingPunct="1"/>
            <a:r>
              <a:rPr lang="en-US" sz="4200"/>
              <a:t>7.7 Thiết kế giao diện người dùng –tiếp</a:t>
            </a:r>
          </a:p>
        </p:txBody>
      </p:sp>
      <p:sp>
        <p:nvSpPr>
          <p:cNvPr id="163844" name="Rectangle 3"/>
          <p:cNvSpPr>
            <a:spLocks noGrp="1" noChangeArrowheads="1"/>
          </p:cNvSpPr>
          <p:nvPr>
            <p:ph type="body" idx="1"/>
          </p:nvPr>
        </p:nvSpPr>
        <p:spPr/>
        <p:txBody>
          <a:bodyPr/>
          <a:lstStyle/>
          <a:p>
            <a:pPr marL="173038" indent="-173038" algn="just" eaLnBrk="1" hangingPunct="1">
              <a:lnSpc>
                <a:spcPct val="80000"/>
              </a:lnSpc>
            </a:pPr>
            <a:r>
              <a:rPr lang="en-US" sz="2000"/>
              <a:t>Tác nhân con người trong thiết kế giao diện</a:t>
            </a:r>
          </a:p>
          <a:p>
            <a:pPr marL="173038" indent="-173038" algn="just" eaLnBrk="1" hangingPunct="1">
              <a:lnSpc>
                <a:spcPct val="80000"/>
              </a:lnSpc>
            </a:pPr>
            <a:r>
              <a:rPr lang="en-US" sz="2000"/>
              <a:t>Một nhân tố quan trọng ảnh hưởng tới quá trình thiết kế giao diện đó chính là người sử dụng hệ thống. Do đó, chúng ta phải tìm hiểu một số đặc điểm của người sử dụng có liên quan đến giao diện hệ thống:</a:t>
            </a:r>
          </a:p>
          <a:p>
            <a:pPr marL="173038" indent="-173038" algn="just" eaLnBrk="1" hangingPunct="1">
              <a:lnSpc>
                <a:spcPct val="80000"/>
              </a:lnSpc>
              <a:buFont typeface="Wingdings" panose="05000000000000000000" pitchFamily="2" charset="2"/>
              <a:buNone/>
            </a:pPr>
            <a:r>
              <a:rPr lang="en-US" sz="2000"/>
              <a:t>- Khả năng nhớ tức thời của con người bị hạn chế: con người chỉ có thể nhớ ngay khoảng 7 loại thông tin. Nếu ta biểu diễn nhiều hơn 7 loại, thì có thể khiến người sử dụng không nhớ hết và gây ra các lỗi.</a:t>
            </a:r>
          </a:p>
          <a:p>
            <a:pPr marL="173038" indent="-173038" algn="just" eaLnBrk="1" hangingPunct="1">
              <a:lnSpc>
                <a:spcPct val="80000"/>
              </a:lnSpc>
              <a:buFont typeface="Wingdings" panose="05000000000000000000" pitchFamily="2" charset="2"/>
              <a:buNone/>
            </a:pPr>
            <a:r>
              <a:rPr lang="en-US" sz="2000"/>
              <a:t>- Người sử dụng có thể gây ra lỗi: khi người sử dụng gây ra lỗi khiến hệ thống sẽ hoạt động sai, những thông báo không thích hợp có thể làm tăng áp lực lên người sử dụng và do đó, càng xảy ra nhiều lỗi hơn.</a:t>
            </a:r>
          </a:p>
          <a:p>
            <a:pPr marL="173038" indent="-173038" algn="just" eaLnBrk="1" hangingPunct="1">
              <a:lnSpc>
                <a:spcPct val="80000"/>
              </a:lnSpc>
              <a:buFont typeface="Wingdings" panose="05000000000000000000" pitchFamily="2" charset="2"/>
              <a:buNone/>
            </a:pPr>
            <a:r>
              <a:rPr lang="en-US" sz="2000"/>
              <a:t>- Người sử dụng là khác nhau: con người có những khả năng khác nhau. Những người thiết kế không nên chỉ thiết kế giao diện phù hợp với những khả năng của chính họ.</a:t>
            </a:r>
          </a:p>
          <a:p>
            <a:pPr marL="173038" indent="-173038" algn="just" eaLnBrk="1" hangingPunct="1">
              <a:lnSpc>
                <a:spcPct val="80000"/>
              </a:lnSpc>
              <a:buFont typeface="Wingdings" panose="05000000000000000000" pitchFamily="2" charset="2"/>
              <a:buNone/>
            </a:pPr>
            <a:r>
              <a:rPr lang="en-US" sz="2000"/>
              <a:t>- Người sử dụng thích các loại tương tác khác nhau: một số người thích hình ảnh, văn bản, âm thanh …</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380C0598-9426-4E28-8DDB-216DCDFD0D56}" type="slidenum">
              <a:rPr lang="en-US">
                <a:latin typeface="Verdana" panose="020B0604030504040204" pitchFamily="34" charset="0"/>
              </a:rPr>
              <a:pPr/>
              <a:t>123</a:t>
            </a:fld>
            <a:endParaRPr lang="en-US">
              <a:latin typeface="Verdana" panose="020B0604030504040204" pitchFamily="34" charset="0"/>
            </a:endParaRPr>
          </a:p>
        </p:txBody>
      </p:sp>
      <p:sp>
        <p:nvSpPr>
          <p:cNvPr id="164867" name="Rectangle 2"/>
          <p:cNvSpPr>
            <a:spLocks noGrp="1" noChangeArrowheads="1"/>
          </p:cNvSpPr>
          <p:nvPr>
            <p:ph type="title"/>
          </p:nvPr>
        </p:nvSpPr>
        <p:spPr>
          <a:xfrm>
            <a:off x="228600" y="-228600"/>
            <a:ext cx="8458200" cy="1371600"/>
          </a:xfrm>
        </p:spPr>
        <p:txBody>
          <a:bodyPr/>
          <a:lstStyle/>
          <a:p>
            <a:pPr eaLnBrk="1" hangingPunct="1"/>
            <a:r>
              <a:rPr lang="en-US" sz="4000"/>
              <a:t>7.7 Thiết kế giao diện người dùng – tiếp</a:t>
            </a:r>
          </a:p>
        </p:txBody>
      </p:sp>
      <p:sp>
        <p:nvSpPr>
          <p:cNvPr id="164868" name="Rectangle 3"/>
          <p:cNvSpPr>
            <a:spLocks noGrp="1" noChangeArrowheads="1"/>
          </p:cNvSpPr>
          <p:nvPr>
            <p:ph type="body" idx="1"/>
          </p:nvPr>
        </p:nvSpPr>
        <p:spPr>
          <a:xfrm>
            <a:off x="457200" y="1524000"/>
            <a:ext cx="8458200" cy="5181600"/>
          </a:xfrm>
        </p:spPr>
        <p:txBody>
          <a:bodyPr/>
          <a:lstStyle/>
          <a:p>
            <a:pPr marL="0" indent="0" algn="just" eaLnBrk="1" hangingPunct="1">
              <a:lnSpc>
                <a:spcPct val="80000"/>
              </a:lnSpc>
            </a:pPr>
            <a:r>
              <a:rPr lang="en-US" sz="1400"/>
              <a:t> Các nguyên tắc thiết kế giao diên</a:t>
            </a:r>
          </a:p>
          <a:p>
            <a:pPr marL="0" indent="0" algn="just" eaLnBrk="1" hangingPunct="1">
              <a:lnSpc>
                <a:spcPct val="80000"/>
              </a:lnSpc>
            </a:pPr>
            <a:r>
              <a:rPr lang="en-US" sz="1400"/>
              <a:t> Thiết kế giao diện phải phụ thuộc vào yêu cầu, kinh nghiệm và khả năng của người sử dụng hệ thống.</a:t>
            </a:r>
          </a:p>
          <a:p>
            <a:pPr marL="0" indent="0" algn="just" eaLnBrk="1" hangingPunct="1">
              <a:lnSpc>
                <a:spcPct val="80000"/>
              </a:lnSpc>
            </a:pPr>
            <a:r>
              <a:rPr lang="en-US" sz="1400"/>
              <a:t> Người thiết kế cũng nên quan tâm đến những giới hạn vật lý và tinh thần của con người và nên nhận ra rằng con người luôn có thể gây ra lỗi.</a:t>
            </a:r>
          </a:p>
          <a:p>
            <a:pPr marL="0" indent="0" algn="just" eaLnBrk="1" hangingPunct="1">
              <a:lnSpc>
                <a:spcPct val="80000"/>
              </a:lnSpc>
            </a:pPr>
            <a:r>
              <a:rPr lang="en-US" sz="1400"/>
              <a:t> Không phải tất cả các nguyên tắc thiết kế giao diện đều có thể được áp dụng cho tất cả các giao diện. </a:t>
            </a:r>
          </a:p>
          <a:p>
            <a:pPr marL="0" indent="0" algn="just" eaLnBrk="1" hangingPunct="1">
              <a:lnSpc>
                <a:spcPct val="80000"/>
              </a:lnSpc>
            </a:pPr>
            <a:r>
              <a:rPr lang="en-US" sz="1400"/>
              <a:t> Các nguyên tắc thiết kế giao diện:</a:t>
            </a:r>
          </a:p>
          <a:p>
            <a:pPr marL="0" indent="0" algn="just" eaLnBrk="1" hangingPunct="1">
              <a:lnSpc>
                <a:spcPct val="80000"/>
              </a:lnSpc>
              <a:buFont typeface="Wingdings" panose="05000000000000000000" pitchFamily="2" charset="2"/>
              <a:buNone/>
            </a:pPr>
            <a:r>
              <a:rPr lang="en-US" sz="1400"/>
              <a:t>- Sự quen thuộc của người sử dụng: giao diện phải được xây dựng dựa trên các thuật ngữ và các khái niệm mà người sử dụng có thể hiểu được hơn là những khái niệm liên quan đến máy tính. Ví dụ: hệ thống văn phòng nên sử dụng các khái niệm như thư, tài liệu, cặp giấy … mà không nên sử dụng những khái niệm như thư mục, danh mục …</a:t>
            </a:r>
          </a:p>
          <a:p>
            <a:pPr marL="0" indent="0" algn="just" eaLnBrk="1" hangingPunct="1">
              <a:lnSpc>
                <a:spcPct val="80000"/>
              </a:lnSpc>
              <a:buFont typeface="Wingdings" panose="05000000000000000000" pitchFamily="2" charset="2"/>
              <a:buNone/>
            </a:pPr>
            <a:r>
              <a:rPr lang="en-US" sz="1400"/>
              <a:t>- Thống nhất: hệ thống nên hiển thị ở mức thống nhất thích hợp. Ví dụ: các câu lệnh và menu nên có cùng định dạng …</a:t>
            </a:r>
          </a:p>
          <a:p>
            <a:pPr marL="0" indent="0" algn="just" eaLnBrk="1" hangingPunct="1">
              <a:lnSpc>
                <a:spcPct val="80000"/>
              </a:lnSpc>
              <a:buFont typeface="Wingdings" panose="05000000000000000000" pitchFamily="2" charset="2"/>
              <a:buNone/>
            </a:pPr>
            <a:r>
              <a:rPr lang="en-US" sz="1400"/>
              <a:t>- Tối thiểu hoá sự bất ngờ: nếu một yêu cầu được xử lý theo cách đã biết trước thì người sử dụng có thể dự đoán các thao tác của những yêu cầu tương tư.</a:t>
            </a:r>
          </a:p>
          <a:p>
            <a:pPr marL="0" indent="0" algn="just" eaLnBrk="1" hangingPunct="1">
              <a:lnSpc>
                <a:spcPct val="80000"/>
              </a:lnSpc>
              <a:buFont typeface="Wingdings" panose="05000000000000000000" pitchFamily="2" charset="2"/>
              <a:buNone/>
            </a:pPr>
            <a:r>
              <a:rPr lang="en-US" sz="1400"/>
              <a:t>- Khả năng phục hồi: hệ thống nên cung cấp một số khả năng phục hồi từ lỗi của người sử dụng và cho phép người sử dụng khôi phục lại từ chỗ bị lỗi. Khả năng này bao gồm cho phép làm lại, hỏi lại những hành động như xoá, huỷ …</a:t>
            </a:r>
          </a:p>
          <a:p>
            <a:pPr marL="0" indent="0" algn="just" eaLnBrk="1" hangingPunct="1">
              <a:lnSpc>
                <a:spcPct val="80000"/>
              </a:lnSpc>
              <a:buFont typeface="Wingdings" panose="05000000000000000000" pitchFamily="2" charset="2"/>
              <a:buNone/>
            </a:pPr>
            <a:r>
              <a:rPr lang="en-US" sz="1400"/>
              <a:t>- Hướng dẫn người sử dụng: như hệ thống trợ giúp, hướng dẫn trực tuyến …</a:t>
            </a:r>
          </a:p>
          <a:p>
            <a:pPr marL="0" indent="0" algn="just" eaLnBrk="1" hangingPunct="1">
              <a:lnSpc>
                <a:spcPct val="80000"/>
              </a:lnSpc>
              <a:buFont typeface="Wingdings" panose="05000000000000000000" pitchFamily="2" charset="2"/>
              <a:buNone/>
            </a:pPr>
            <a:r>
              <a:rPr lang="en-US" sz="1400"/>
              <a:t>- Tính đa dạng: hỗ trợ nhiều loại tương tác cho nhiều loại người sử dung khác nhau. Ví dụ: nên hiển thị phông chữ lớn với những người cận thị.</a:t>
            </a:r>
          </a:p>
          <a:p>
            <a:pPr marL="0" indent="0" algn="just" eaLnBrk="1" hangingPunct="1">
              <a:lnSpc>
                <a:spcPct val="80000"/>
              </a:lnSpc>
            </a:pPr>
            <a:r>
              <a:rPr lang="en-US" sz="1400"/>
              <a:t>Tương tác giữa người sử dụng và hệ thống được chia thành 5 loại sau:</a:t>
            </a:r>
          </a:p>
          <a:p>
            <a:pPr marL="0" indent="0" algn="just" eaLnBrk="1" hangingPunct="1">
              <a:lnSpc>
                <a:spcPct val="80000"/>
              </a:lnSpc>
              <a:buFont typeface="Wingdings" panose="05000000000000000000" pitchFamily="2" charset="2"/>
              <a:buNone/>
            </a:pPr>
            <a:r>
              <a:rPr lang="en-US" sz="1400"/>
              <a:t>- Vận hành trực tiếp; - Lựa chọn menu; - Điền vào biểu mẫu (Form); - Ngôn ngữ ra lệnh; - Ngôn ngữ tự nhiên</a:t>
            </a:r>
            <a:r>
              <a:rPr lang="en-US" sz="800"/>
              <a:t> </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1C02C1C9-7C75-4602-9C44-64771857B4E6}" type="slidenum">
              <a:rPr lang="en-US">
                <a:latin typeface="Arial Black" panose="020B0A04020102020204" pitchFamily="34" charset="0"/>
              </a:rPr>
              <a:pPr/>
              <a:t>124</a:t>
            </a:fld>
            <a:endParaRPr lang="en-US">
              <a:latin typeface="Arial Black" panose="020B0A04020102020204" pitchFamily="34" charset="0"/>
            </a:endParaRPr>
          </a:p>
        </p:txBody>
      </p:sp>
      <p:sp>
        <p:nvSpPr>
          <p:cNvPr id="165891" name="Rectangle 2"/>
          <p:cNvSpPr>
            <a:spLocks noGrp="1" noChangeArrowheads="1"/>
          </p:cNvSpPr>
          <p:nvPr>
            <p:ph type="title"/>
          </p:nvPr>
        </p:nvSpPr>
        <p:spPr/>
        <p:txBody>
          <a:bodyPr/>
          <a:lstStyle/>
          <a:p>
            <a:pPr eaLnBrk="1" hangingPunct="1"/>
            <a:r>
              <a:rPr lang="en-US" sz="4000"/>
              <a:t>Chương 8: CÀI ĐẶT VÀ TÍCH HỢP</a:t>
            </a:r>
          </a:p>
        </p:txBody>
      </p:sp>
      <p:sp>
        <p:nvSpPr>
          <p:cNvPr id="165892" name="Rectangle 3"/>
          <p:cNvSpPr>
            <a:spLocks noGrp="1" noChangeArrowheads="1"/>
          </p:cNvSpPr>
          <p:nvPr>
            <p:ph type="body" idx="1"/>
          </p:nvPr>
        </p:nvSpPr>
        <p:spPr/>
        <p:txBody>
          <a:bodyPr/>
          <a:lstStyle/>
          <a:p>
            <a:pPr eaLnBrk="1" hangingPunct="1"/>
            <a:r>
              <a:rPr lang="en-US"/>
              <a:t>Lựa chọn ngôn ngữ lập trình</a:t>
            </a:r>
          </a:p>
          <a:p>
            <a:pPr eaLnBrk="1" hangingPunct="1"/>
            <a:r>
              <a:rPr lang="en-US"/>
              <a:t>Các phương pháp cài đặt và tích hợp</a:t>
            </a:r>
          </a:p>
          <a:p>
            <a:pPr eaLnBrk="1" hangingPunct="1"/>
            <a:r>
              <a:rPr lang="en-US"/>
              <a:t>Kiểm thử sản phẩm phần mềm</a:t>
            </a:r>
          </a:p>
          <a:p>
            <a:pPr eaLnBrk="1" hangingPunct="1"/>
            <a:endParaRPr 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CA9E704A-4C16-4CF9-9AC2-7FC4DE2A11D1}" type="slidenum">
              <a:rPr lang="en-US">
                <a:latin typeface="Arial Black" panose="020B0A04020102020204" pitchFamily="34" charset="0"/>
              </a:rPr>
              <a:pPr/>
              <a:t>125</a:t>
            </a:fld>
            <a:endParaRPr lang="en-US">
              <a:latin typeface="Arial Black" panose="020B0A04020102020204" pitchFamily="34" charset="0"/>
            </a:endParaRPr>
          </a:p>
        </p:txBody>
      </p:sp>
      <p:sp>
        <p:nvSpPr>
          <p:cNvPr id="166915" name="Rectangle 2"/>
          <p:cNvSpPr>
            <a:spLocks noGrp="1" noChangeArrowheads="1"/>
          </p:cNvSpPr>
          <p:nvPr>
            <p:ph type="title"/>
          </p:nvPr>
        </p:nvSpPr>
        <p:spPr/>
        <p:txBody>
          <a:bodyPr/>
          <a:lstStyle/>
          <a:p>
            <a:pPr eaLnBrk="1" hangingPunct="1"/>
            <a:r>
              <a:rPr lang="en-US"/>
              <a:t>Mở đầu</a:t>
            </a:r>
          </a:p>
        </p:txBody>
      </p:sp>
      <p:sp>
        <p:nvSpPr>
          <p:cNvPr id="166916" name="Rectangle 3"/>
          <p:cNvSpPr>
            <a:spLocks noGrp="1" noChangeArrowheads="1"/>
          </p:cNvSpPr>
          <p:nvPr>
            <p:ph type="body" idx="1"/>
          </p:nvPr>
        </p:nvSpPr>
        <p:spPr/>
        <p:txBody>
          <a:bodyPr/>
          <a:lstStyle/>
          <a:p>
            <a:pPr algn="just" eaLnBrk="1" hangingPunct="1"/>
            <a:r>
              <a:rPr lang="en-US" b="1"/>
              <a:t>Cài đặt </a:t>
            </a:r>
            <a:r>
              <a:rPr lang="en-US"/>
              <a:t>là quá trình </a:t>
            </a:r>
            <a:r>
              <a:rPr lang="en-US" b="1"/>
              <a:t>chuyển đổi các thiết kế chi tiết thành các mã chương trình</a:t>
            </a:r>
            <a:r>
              <a:rPr lang="en-US"/>
              <a:t> </a:t>
            </a:r>
          </a:p>
          <a:p>
            <a:pPr algn="just" eaLnBrk="1" hangingPunct="1"/>
            <a:r>
              <a:rPr lang="en-US"/>
              <a:t>Cho đến nay ta vẫn xem cài đặt và tích hợp là hai pha riêng biệt, độc lập lẫn nhau </a:t>
            </a:r>
          </a:p>
          <a:p>
            <a:pPr algn="just" eaLnBrk="1" hangingPunct="1"/>
            <a:r>
              <a:rPr lang="en-US"/>
              <a:t>Người ta thấy rằng hai pha cài đặt và tích hợp nên được thực hiện song song thì tốt hơn. Vì vậy người ta thường gộp chung hai pha này và gọi chung là “pha cài đặt và tích hợp” </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2111FF2B-6833-4939-AE0F-58D4559CA1EE}" type="slidenum">
              <a:rPr lang="en-US">
                <a:latin typeface="Arial Black" panose="020B0A04020102020204" pitchFamily="34" charset="0"/>
              </a:rPr>
              <a:pPr/>
              <a:t>126</a:t>
            </a:fld>
            <a:endParaRPr lang="en-US">
              <a:latin typeface="Arial Black" panose="020B0A04020102020204" pitchFamily="34" charset="0"/>
            </a:endParaRPr>
          </a:p>
        </p:txBody>
      </p:sp>
      <p:sp>
        <p:nvSpPr>
          <p:cNvPr id="167939" name="Rectangle 2"/>
          <p:cNvSpPr>
            <a:spLocks noGrp="1" noChangeArrowheads="1"/>
          </p:cNvSpPr>
          <p:nvPr>
            <p:ph type="title"/>
          </p:nvPr>
        </p:nvSpPr>
        <p:spPr/>
        <p:txBody>
          <a:bodyPr/>
          <a:lstStyle/>
          <a:p>
            <a:pPr eaLnBrk="1" hangingPunct="1"/>
            <a:r>
              <a:rPr lang="en-US"/>
              <a:t>8.1 Lựa chọn ngôn ngữ lập trình </a:t>
            </a:r>
          </a:p>
        </p:txBody>
      </p:sp>
      <p:sp>
        <p:nvSpPr>
          <p:cNvPr id="167940" name="Rectangle 3"/>
          <p:cNvSpPr>
            <a:spLocks noGrp="1" noChangeArrowheads="1"/>
          </p:cNvSpPr>
          <p:nvPr>
            <p:ph type="body" idx="1"/>
          </p:nvPr>
        </p:nvSpPr>
        <p:spPr/>
        <p:txBody>
          <a:bodyPr/>
          <a:lstStyle/>
          <a:p>
            <a:pPr algn="just" eaLnBrk="1" hangingPunct="1">
              <a:lnSpc>
                <a:spcPct val="90000"/>
              </a:lnSpc>
            </a:pPr>
            <a:r>
              <a:rPr lang="en-US" sz="2400"/>
              <a:t>Việc lựa chọn ngôn ngữ lập trình nên được thực hiện ngay trong pha thiết kế. Như chúng ta đã thấy, trong tài liệu thiết kế có thể có những phần mềm mang tính đặc thù của ngôn ngữ lập trình. Trong trường hợp chưa xác định được ngôn ngữ thì thiết kế nên dừng lại ở mức ít chi tiết hơn</a:t>
            </a:r>
          </a:p>
          <a:p>
            <a:pPr algn="just" eaLnBrk="1" hangingPunct="1">
              <a:lnSpc>
                <a:spcPct val="90000"/>
              </a:lnSpc>
            </a:pPr>
            <a:r>
              <a:rPr lang="en-US" sz="2400"/>
              <a:t>Việc lựa chọn ngôn ngữ thích hợp phụ thuộc vào khá nhiều yếu tố, ví dụ phần cứng và phần mềm sẵn có, bài toán cần giải quyết, kinh nghiệm của lập trình viên... </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EDA0B01A-7645-4A30-8EA0-DDE3DB8AEA64}" type="slidenum">
              <a:rPr lang="en-US">
                <a:latin typeface="Arial Black" panose="020B0A04020102020204" pitchFamily="34" charset="0"/>
              </a:rPr>
              <a:pPr/>
              <a:t>127</a:t>
            </a:fld>
            <a:endParaRPr lang="en-US">
              <a:latin typeface="Arial Black" panose="020B0A04020102020204" pitchFamily="34" charset="0"/>
            </a:endParaRPr>
          </a:p>
        </p:txBody>
      </p:sp>
      <p:sp>
        <p:nvSpPr>
          <p:cNvPr id="168963" name="Rectangle 2"/>
          <p:cNvSpPr>
            <a:spLocks noGrp="1" noChangeArrowheads="1"/>
          </p:cNvSpPr>
          <p:nvPr>
            <p:ph type="title"/>
          </p:nvPr>
        </p:nvSpPr>
        <p:spPr/>
        <p:txBody>
          <a:bodyPr/>
          <a:lstStyle/>
          <a:p>
            <a:pPr eaLnBrk="1" hangingPunct="1"/>
            <a:r>
              <a:rPr lang="en-US" sz="4000"/>
              <a:t>8.2 Các phương pháp cài đặt và tích hợp </a:t>
            </a:r>
          </a:p>
        </p:txBody>
      </p:sp>
      <p:sp>
        <p:nvSpPr>
          <p:cNvPr id="168964" name="Rectangle 3"/>
          <p:cNvSpPr>
            <a:spLocks noGrp="1" noChangeArrowheads="1"/>
          </p:cNvSpPr>
          <p:nvPr>
            <p:ph type="body" idx="1"/>
          </p:nvPr>
        </p:nvSpPr>
        <p:spPr/>
        <p:txBody>
          <a:bodyPr/>
          <a:lstStyle/>
          <a:p>
            <a:pPr eaLnBrk="1" hangingPunct="1"/>
            <a:r>
              <a:rPr lang="en-US" sz="2500"/>
              <a:t>Giả sử phần mềm cần xây dựng có 13 module liên hệ với nhau theo biểu đồ như hình 8.1 sau đây</a:t>
            </a:r>
            <a:r>
              <a:rPr lang="en-US"/>
              <a:t> </a:t>
            </a:r>
          </a:p>
        </p:txBody>
      </p:sp>
      <p:pic>
        <p:nvPicPr>
          <p:cNvPr id="16896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895600"/>
            <a:ext cx="3476625"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8966" name="Rectangle 5"/>
          <p:cNvSpPr>
            <a:spLocks noChangeArrowheads="1"/>
          </p:cNvSpPr>
          <p:nvPr/>
        </p:nvSpPr>
        <p:spPr bwMode="auto">
          <a:xfrm>
            <a:off x="1371600" y="5867400"/>
            <a:ext cx="59420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i="1"/>
              <a:t>Hình 8.1.Biểu đồ biểu diễn mối quan hệ giữa các module</a:t>
            </a:r>
            <a:endParaRPr 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FFDFACF5-591C-4039-AB4E-86397B7B89CE}" type="slidenum">
              <a:rPr lang="en-US">
                <a:latin typeface="Arial Black" panose="020B0A04020102020204" pitchFamily="34" charset="0"/>
              </a:rPr>
              <a:pPr/>
              <a:t>128</a:t>
            </a:fld>
            <a:endParaRPr lang="en-US">
              <a:latin typeface="Arial Black" panose="020B0A04020102020204" pitchFamily="34" charset="0"/>
            </a:endParaRPr>
          </a:p>
        </p:txBody>
      </p:sp>
      <p:sp>
        <p:nvSpPr>
          <p:cNvPr id="169987" name="Rectangle 2"/>
          <p:cNvSpPr>
            <a:spLocks noGrp="1" noChangeArrowheads="1"/>
          </p:cNvSpPr>
          <p:nvPr>
            <p:ph type="title"/>
          </p:nvPr>
        </p:nvSpPr>
        <p:spPr/>
        <p:txBody>
          <a:bodyPr/>
          <a:lstStyle/>
          <a:p>
            <a:pPr eaLnBrk="1" hangingPunct="1"/>
            <a:r>
              <a:rPr lang="en-US" sz="4000"/>
              <a:t>8.2 Các phương pháp cài đặt và tích hợp  - tiếp</a:t>
            </a:r>
          </a:p>
        </p:txBody>
      </p:sp>
      <p:sp>
        <p:nvSpPr>
          <p:cNvPr id="169988" name="Rectangle 3"/>
          <p:cNvSpPr>
            <a:spLocks noGrp="1" noChangeArrowheads="1"/>
          </p:cNvSpPr>
          <p:nvPr>
            <p:ph type="body" idx="1"/>
          </p:nvPr>
        </p:nvSpPr>
        <p:spPr/>
        <p:txBody>
          <a:bodyPr/>
          <a:lstStyle/>
          <a:p>
            <a:pPr algn="just" eaLnBrk="1" hangingPunct="1">
              <a:lnSpc>
                <a:spcPct val="80000"/>
              </a:lnSpc>
            </a:pPr>
            <a:r>
              <a:rPr lang="en-US" sz="1900"/>
              <a:t>Theo cách thông thường thì mỗi module được viết mã và kiểm tra thử một cách riêng biệt, sau đó được kết nối và kiểm thử một cách tổng thể </a:t>
            </a:r>
          </a:p>
          <a:p>
            <a:pPr algn="just" eaLnBrk="1" hangingPunct="1">
              <a:lnSpc>
                <a:spcPct val="80000"/>
              </a:lnSpc>
            </a:pPr>
            <a:r>
              <a:rPr lang="en-US" sz="1900"/>
              <a:t>Trước hết ta hãy xem module a. Vì a gọi b,c và d nên a không thể kiểm thử một mình. Như vậy để kiểm thử a thì b,c và d cần được cài đặt dưới dạng module rỗng (và được gọi là stub). Stub hiệu quả hơn một chút thì in ra thông báo.Stub tốt nhất là trả về giá trị tương ứng với số liệu kiểm thử mẫu. Bây giờ ta xem xét module h. Để kiểm thử h thì cần có driver hoặc module gọi tới h. Nếu có thể thì cần kiểm tra giá trị h trả về trong quá trình kiểm thử. Tương tự, để kiểm thử d thì cần driver và hai stub tương ứng f và g. Như vậy trong quá trình thử thì ta phải tạo ra stub và driver, để rồi thử xong lại vứt đi. Nếu các module không được cài đặt theo một thứ tự nhất định thì nhiều khi số module cần cài đặt stub khá nhiều.</a:t>
            </a:r>
          </a:p>
          <a:p>
            <a:pPr algn="just" eaLnBrk="1" hangingPunct="1">
              <a:lnSpc>
                <a:spcPct val="80000"/>
              </a:lnSpc>
            </a:pPr>
            <a:r>
              <a:rPr lang="en-US" sz="1900"/>
              <a:t>Điều trở ngại thứ hai quan trọng hơn là: Nếu sau khi hoàn tất phần cài đặt mới tiến hành kiểm thử thì không cô lập hoá được lỗi. Nếu sau khi lắp ghép sản phẩm chạy có lỗi thì rất khó xác định vị trí lỗi xảy ra .Giải pháp để giải quyết trở ngại này là phối hợp cả cài đặt và tích hợp đồng thời và theo một thứ tự nhất định. </a:t>
            </a:r>
          </a:p>
          <a:p>
            <a:pPr algn="just" eaLnBrk="1" hangingPunct="1">
              <a:lnSpc>
                <a:spcPct val="80000"/>
              </a:lnSpc>
            </a:pPr>
            <a:r>
              <a:rPr lang="en-US" sz="1900"/>
              <a:t>Có hai cách cài đặt và kiểm thử: top-down và bottom-up </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02AA7954-1D74-41BB-8ECD-F52CAC94C7B8}" type="slidenum">
              <a:rPr lang="en-US">
                <a:latin typeface="Arial Black" panose="020B0A04020102020204" pitchFamily="34" charset="0"/>
              </a:rPr>
              <a:pPr/>
              <a:t>129</a:t>
            </a:fld>
            <a:endParaRPr lang="en-US">
              <a:latin typeface="Arial Black" panose="020B0A04020102020204" pitchFamily="34" charset="0"/>
            </a:endParaRPr>
          </a:p>
        </p:txBody>
      </p:sp>
      <p:sp>
        <p:nvSpPr>
          <p:cNvPr id="171011" name="Rectangle 2"/>
          <p:cNvSpPr>
            <a:spLocks noGrp="1" noChangeArrowheads="1"/>
          </p:cNvSpPr>
          <p:nvPr>
            <p:ph type="title"/>
          </p:nvPr>
        </p:nvSpPr>
        <p:spPr/>
        <p:txBody>
          <a:bodyPr/>
          <a:lstStyle/>
          <a:p>
            <a:pPr eaLnBrk="1" hangingPunct="1"/>
            <a:r>
              <a:rPr lang="en-US" sz="4000"/>
              <a:t>8.2 Các phương pháp cài đặt và tích hợp  - tiếp</a:t>
            </a:r>
            <a:br>
              <a:rPr lang="en-US" sz="4000"/>
            </a:br>
            <a:r>
              <a:rPr lang="en-US" sz="3200" i="1"/>
              <a:t>Cài đặt và tích hợp từ trên xuống(top-down)</a:t>
            </a:r>
          </a:p>
        </p:txBody>
      </p:sp>
      <p:sp>
        <p:nvSpPr>
          <p:cNvPr id="171012" name="Rectangle 3"/>
          <p:cNvSpPr>
            <a:spLocks noGrp="1" noChangeArrowheads="1"/>
          </p:cNvSpPr>
          <p:nvPr>
            <p:ph type="body" idx="1"/>
          </p:nvPr>
        </p:nvSpPr>
        <p:spPr>
          <a:xfrm>
            <a:off x="457200" y="2082800"/>
            <a:ext cx="8229600" cy="4470400"/>
          </a:xfrm>
        </p:spPr>
        <p:txBody>
          <a:bodyPr/>
          <a:lstStyle/>
          <a:p>
            <a:pPr algn="just" eaLnBrk="1" hangingPunct="1">
              <a:lnSpc>
                <a:spcPct val="80000"/>
              </a:lnSpc>
            </a:pPr>
            <a:r>
              <a:rPr lang="en-US" sz="2200"/>
              <a:t>Trong phương pháp cài đặt theo kiểu trên xuống (top-down implementation and inergration),nếu module A có lời gọi đến module B thì A được cài đặt và kiểm thử trước B. Để kiểm thử A thì B cần được cài đặt dưới dạng Stub.</a:t>
            </a:r>
          </a:p>
          <a:p>
            <a:pPr algn="just" eaLnBrk="1" hangingPunct="1">
              <a:lnSpc>
                <a:spcPct val="80000"/>
              </a:lnSpc>
            </a:pPr>
            <a:r>
              <a:rPr lang="en-US" sz="2200"/>
              <a:t>Sau khi A được cài đặt thì cài đặt của stub B được mở rộng thành cài đặt thực sự... </a:t>
            </a:r>
          </a:p>
          <a:p>
            <a:pPr algn="just" eaLnBrk="1" hangingPunct="1">
              <a:lnSpc>
                <a:spcPct val="80000"/>
              </a:lnSpc>
            </a:pPr>
            <a:r>
              <a:rPr lang="en-US" sz="2200"/>
              <a:t>Ví dụ trong sơ đồ hình 9.1.thì thứ tự cài đặt và kiểm thử là a,b,c,d,e,f,g,h,i,j,k,l,m.Trước hết a được cài đặt. Sau đó b,c,d được cài đặt dưới dang stub và a được kiểm thử, sau khi kiểm thử a thì đến lượt stub của b,c và d được mở rộng thành cài đặt thực sự e,f,g được cài đặt duới dang stub cứ như vậy,khi cài đặ các module ở mức k trong sơ đồ hình cây thì ta cần cài đặt các module ở mức k+1 dưới dạng stub. Quá trình kiểm thử dừng lại khi tất cả các module đều được cài đặt và kiểm thử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1FE18950-36CF-4337-8F64-827CA02396BE}" type="slidenum">
              <a:rPr lang="en-US">
                <a:solidFill>
                  <a:schemeClr val="bg1"/>
                </a:solidFill>
              </a:rPr>
              <a:pPr/>
              <a:t>13</a:t>
            </a:fld>
            <a:endParaRPr lang="en-US">
              <a:solidFill>
                <a:schemeClr val="bg1"/>
              </a:solidFill>
            </a:endParaRPr>
          </a:p>
        </p:txBody>
      </p:sp>
      <p:sp>
        <p:nvSpPr>
          <p:cNvPr id="31747" name="Rectangle 3"/>
          <p:cNvSpPr>
            <a:spLocks noGrp="1" noChangeArrowheads="1"/>
          </p:cNvSpPr>
          <p:nvPr>
            <p:ph type="body" idx="1"/>
          </p:nvPr>
        </p:nvSpPr>
        <p:spPr/>
        <p:txBody>
          <a:bodyPr/>
          <a:lstStyle/>
          <a:p>
            <a:pPr eaLnBrk="1" hangingPunct="1">
              <a:lnSpc>
                <a:spcPct val="90000"/>
              </a:lnSpc>
            </a:pPr>
            <a:r>
              <a:rPr lang="en-US"/>
              <a:t>Một số khái niệm liên quan đến công nghệ phần mềm </a:t>
            </a:r>
          </a:p>
          <a:p>
            <a:pPr eaLnBrk="1" hangingPunct="1">
              <a:lnSpc>
                <a:spcPct val="90000"/>
              </a:lnSpc>
              <a:buFont typeface="Wingdings" panose="05000000000000000000" pitchFamily="2" charset="2"/>
              <a:buNone/>
            </a:pPr>
            <a:r>
              <a:rPr lang="en-US"/>
              <a:t>-Phần cứng (hardware) </a:t>
            </a:r>
          </a:p>
          <a:p>
            <a:pPr eaLnBrk="1" hangingPunct="1">
              <a:lnSpc>
                <a:spcPct val="90000"/>
              </a:lnSpc>
              <a:buFont typeface="Wingdings" panose="05000000000000000000" pitchFamily="2" charset="2"/>
              <a:buNone/>
            </a:pPr>
            <a:r>
              <a:rPr lang="en-US"/>
              <a:t>-Phần mềm (software) </a:t>
            </a:r>
          </a:p>
          <a:p>
            <a:pPr eaLnBrk="1" hangingPunct="1">
              <a:lnSpc>
                <a:spcPct val="90000"/>
              </a:lnSpc>
              <a:buFont typeface="Wingdings" panose="05000000000000000000" pitchFamily="2" charset="2"/>
              <a:buNone/>
            </a:pPr>
            <a:r>
              <a:rPr lang="en-US"/>
              <a:t>-Chương trình (program) </a:t>
            </a:r>
          </a:p>
          <a:p>
            <a:pPr eaLnBrk="1" hangingPunct="1">
              <a:lnSpc>
                <a:spcPct val="90000"/>
              </a:lnSpc>
              <a:buFont typeface="Wingdings" panose="05000000000000000000" pitchFamily="2" charset="2"/>
              <a:buNone/>
            </a:pPr>
            <a:r>
              <a:rPr lang="en-US"/>
              <a:t>-Kỹ nghệ phần mềm (software engineering) </a:t>
            </a:r>
          </a:p>
          <a:p>
            <a:pPr eaLnBrk="1" hangingPunct="1">
              <a:lnSpc>
                <a:spcPct val="90000"/>
              </a:lnSpc>
              <a:buFont typeface="Wingdings" panose="05000000000000000000" pitchFamily="2" charset="2"/>
              <a:buNone/>
            </a:pPr>
            <a:r>
              <a:rPr lang="en-US"/>
              <a:t>-Vòng đời phần mềm (software life-cycle) </a:t>
            </a:r>
          </a:p>
          <a:p>
            <a:pPr eaLnBrk="1" hangingPunct="1">
              <a:lnSpc>
                <a:spcPct val="90000"/>
              </a:lnSpc>
              <a:buFont typeface="Wingdings" panose="05000000000000000000" pitchFamily="2" charset="2"/>
              <a:buNone/>
            </a:pPr>
            <a:r>
              <a:rPr lang="en-US"/>
              <a:t>-Phát triển phần mềm (software development) </a:t>
            </a:r>
          </a:p>
        </p:txBody>
      </p:sp>
      <p:sp>
        <p:nvSpPr>
          <p:cNvPr id="31748" name="AutoShape 4"/>
          <p:cNvSpPr>
            <a:spLocks noGrp="1" noChangeArrowheads="1"/>
          </p:cNvSpPr>
          <p:nvPr>
            <p:ph type="title"/>
          </p:nvPr>
        </p:nvSpPr>
        <p:spPr>
          <a:xfrm>
            <a:off x="762000" y="685800"/>
            <a:ext cx="8153400" cy="1219200"/>
          </a:xfrm>
          <a:noFill/>
        </p:spPr>
        <p:txBody>
          <a:bodyPr/>
          <a:lstStyle/>
          <a:p>
            <a:pPr eaLnBrk="1" hangingPunct="1"/>
            <a:r>
              <a:rPr lang="en-US" sz="3200"/>
              <a:t>2 - Các định nghĩa và thuật ngữ liên quan đến CNPM (tiếp)</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128E7F4C-FB92-4977-9908-C3494AB3663C}" type="slidenum">
              <a:rPr lang="en-US">
                <a:latin typeface="Arial Black" panose="020B0A04020102020204" pitchFamily="34" charset="0"/>
              </a:rPr>
              <a:pPr/>
              <a:t>130</a:t>
            </a:fld>
            <a:endParaRPr lang="en-US">
              <a:latin typeface="Arial Black" panose="020B0A04020102020204" pitchFamily="34" charset="0"/>
            </a:endParaRPr>
          </a:p>
        </p:txBody>
      </p:sp>
      <p:sp>
        <p:nvSpPr>
          <p:cNvPr id="172035" name="Rectangle 2"/>
          <p:cNvSpPr>
            <a:spLocks noGrp="1" noChangeArrowheads="1"/>
          </p:cNvSpPr>
          <p:nvPr>
            <p:ph type="title"/>
          </p:nvPr>
        </p:nvSpPr>
        <p:spPr>
          <a:xfrm>
            <a:off x="457200" y="546100"/>
            <a:ext cx="8229600" cy="1371600"/>
          </a:xfrm>
        </p:spPr>
        <p:txBody>
          <a:bodyPr/>
          <a:lstStyle/>
          <a:p>
            <a:pPr eaLnBrk="1" hangingPunct="1"/>
            <a:r>
              <a:rPr lang="en-US" sz="4000"/>
              <a:t>8.2 Các phương pháp cài đặt và tích hợp  - tiếp.</a:t>
            </a:r>
            <a:r>
              <a:rPr lang="en-US" sz="2800"/>
              <a:t> </a:t>
            </a:r>
            <a:br>
              <a:rPr lang="en-US" sz="2800"/>
            </a:br>
            <a:r>
              <a:rPr lang="en-US" sz="2800"/>
              <a:t>Cài đặt và tích hợp từ dưới lên(bottom-up)</a:t>
            </a:r>
            <a:r>
              <a:rPr lang="en-US" sz="4000"/>
              <a:t> </a:t>
            </a:r>
          </a:p>
        </p:txBody>
      </p:sp>
      <p:sp>
        <p:nvSpPr>
          <p:cNvPr id="172036" name="Rectangle 3"/>
          <p:cNvSpPr>
            <a:spLocks noGrp="1" noChangeArrowheads="1"/>
          </p:cNvSpPr>
          <p:nvPr>
            <p:ph type="body" idx="1"/>
          </p:nvPr>
        </p:nvSpPr>
        <p:spPr>
          <a:xfrm>
            <a:off x="457200" y="2209800"/>
            <a:ext cx="8229600" cy="4191000"/>
          </a:xfrm>
        </p:spPr>
        <p:txBody>
          <a:bodyPr/>
          <a:lstStyle/>
          <a:p>
            <a:pPr algn="just" eaLnBrk="1" hangingPunct="1">
              <a:lnSpc>
                <a:spcPct val="80000"/>
              </a:lnSpc>
            </a:pPr>
            <a:r>
              <a:rPr lang="en-US" sz="2200"/>
              <a:t>Phương pháp cài đặt và tích hợp theo kiểu dưới lên (bottom-up) được thực hiện ngược lại với phương pháp trên xuống. Đầu tiên các module ở mức dưới cùng (hay đôi khi còn gọi là mức cao nhất) nếu nói về chiều cao của cây) được cài đặt và kiểm thử. Sau đó là các module ở mức phía trên được cài đặt và kiểm thử cùng với các module ở mức dưới. Cứ như vậy cho đến khi các module ở mức trên cùng được cài đặt và kiểm thử thì quá trình hoàn tất.</a:t>
            </a:r>
          </a:p>
          <a:p>
            <a:pPr algn="just" eaLnBrk="1" hangingPunct="1">
              <a:lnSpc>
                <a:spcPct val="80000"/>
              </a:lnSpc>
            </a:pPr>
            <a:r>
              <a:rPr lang="en-US" sz="2200"/>
              <a:t>Có thể thấy rằng phương phap bottom-up có ưu điểm hơn phương pháp top-down ở chỗ là không phải tạo cài đặt dạng stub (các module ở tầng dưới cùng thường phải thử với các driver).Tuy nhiên nó cũng có nhược điểm khá lớn: Nếu lỗi phát hiện ra muộn, tức là các mức ở gần gốc của cây chẳng hạn, lúc đó toàn bộ phần dưới của cây phải xem xét lại </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2C9D51A6-0E13-4875-BB85-6CEA946C3475}" type="slidenum">
              <a:rPr lang="en-US">
                <a:latin typeface="Arial Black" panose="020B0A04020102020204" pitchFamily="34" charset="0"/>
              </a:rPr>
              <a:pPr/>
              <a:t>131</a:t>
            </a:fld>
            <a:endParaRPr lang="en-US">
              <a:latin typeface="Arial Black" panose="020B0A04020102020204" pitchFamily="34" charset="0"/>
            </a:endParaRPr>
          </a:p>
        </p:txBody>
      </p:sp>
      <p:sp>
        <p:nvSpPr>
          <p:cNvPr id="173059" name="Rectangle 2"/>
          <p:cNvSpPr>
            <a:spLocks noGrp="1" noChangeArrowheads="1"/>
          </p:cNvSpPr>
          <p:nvPr>
            <p:ph type="title"/>
          </p:nvPr>
        </p:nvSpPr>
        <p:spPr/>
        <p:txBody>
          <a:bodyPr/>
          <a:lstStyle/>
          <a:p>
            <a:pPr eaLnBrk="1" hangingPunct="1"/>
            <a:r>
              <a:rPr lang="en-US" sz="4000"/>
              <a:t>8.3 Kiểm thử sản phẩm phần mềm </a:t>
            </a:r>
          </a:p>
        </p:txBody>
      </p:sp>
      <p:sp>
        <p:nvSpPr>
          <p:cNvPr id="173060" name="Rectangle 3"/>
          <p:cNvSpPr>
            <a:spLocks noGrp="1" noChangeArrowheads="1"/>
          </p:cNvSpPr>
          <p:nvPr>
            <p:ph type="body" idx="1"/>
          </p:nvPr>
        </p:nvSpPr>
        <p:spPr/>
        <p:txBody>
          <a:bodyPr/>
          <a:lstStyle/>
          <a:p>
            <a:pPr algn="just" eaLnBrk="1" hangingPunct="1"/>
            <a:r>
              <a:rPr lang="en-US"/>
              <a:t>Kiểm thử là một pha không thể thiếu được trong quá trình phát triển hệ thống. Kiểm thử giúp cho người xây dựng hệ thống và khách hàng đều thấy được rằng hệ thống mới đã thoả mãn yêu cầu đề ra hay chưa </a:t>
            </a:r>
          </a:p>
          <a:p>
            <a:pPr algn="just" eaLnBrk="1" hangingPunct="1"/>
            <a:endParaRPr 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B27889C7-9028-44A0-B86E-C17567F17136}" type="slidenum">
              <a:rPr lang="en-US">
                <a:latin typeface="Arial Black" panose="020B0A04020102020204" pitchFamily="34" charset="0"/>
              </a:rPr>
              <a:pPr/>
              <a:t>132</a:t>
            </a:fld>
            <a:endParaRPr lang="en-US">
              <a:latin typeface="Arial Black" panose="020B0A04020102020204" pitchFamily="34" charset="0"/>
            </a:endParaRPr>
          </a:p>
        </p:txBody>
      </p:sp>
      <p:sp>
        <p:nvSpPr>
          <p:cNvPr id="174083" name="Rectangle 2"/>
          <p:cNvSpPr>
            <a:spLocks noGrp="1" noChangeArrowheads="1"/>
          </p:cNvSpPr>
          <p:nvPr>
            <p:ph type="title"/>
          </p:nvPr>
        </p:nvSpPr>
        <p:spPr/>
        <p:txBody>
          <a:bodyPr/>
          <a:lstStyle/>
          <a:p>
            <a:pPr eaLnBrk="1" hangingPunct="1"/>
            <a:r>
              <a:rPr lang="en-US" sz="4000"/>
              <a:t>8.3 Kiểm thử sản phẩm phần mềm</a:t>
            </a:r>
            <a:br>
              <a:rPr lang="en-US" sz="4000"/>
            </a:br>
            <a:r>
              <a:rPr lang="en-US" sz="4000" i="1"/>
              <a:t>Quy trình kiểm thử </a:t>
            </a:r>
          </a:p>
        </p:txBody>
      </p:sp>
      <p:sp>
        <p:nvSpPr>
          <p:cNvPr id="174084" name="Rectangle 3"/>
          <p:cNvSpPr>
            <a:spLocks noGrp="1" noChangeArrowheads="1"/>
          </p:cNvSpPr>
          <p:nvPr>
            <p:ph type="body" idx="1"/>
          </p:nvPr>
        </p:nvSpPr>
        <p:spPr>
          <a:xfrm>
            <a:off x="457200" y="1981200"/>
            <a:ext cx="8229600" cy="2362200"/>
          </a:xfrm>
        </p:spPr>
        <p:txBody>
          <a:bodyPr/>
          <a:lstStyle/>
          <a:p>
            <a:pPr marL="52388" indent="-52388" algn="just" eaLnBrk="1" hangingPunct="1">
              <a:lnSpc>
                <a:spcPct val="80000"/>
              </a:lnSpc>
            </a:pPr>
            <a:r>
              <a:rPr lang="en-US" sz="2000"/>
              <a:t>Quy trình kiểm thử gồm hai pha:</a:t>
            </a:r>
          </a:p>
          <a:p>
            <a:pPr marL="52388" indent="-52388" algn="just" eaLnBrk="1" hangingPunct="1">
              <a:lnSpc>
                <a:spcPct val="80000"/>
              </a:lnSpc>
              <a:buFont typeface="Wingdings" panose="05000000000000000000" pitchFamily="2" charset="2"/>
              <a:buNone/>
            </a:pPr>
            <a:r>
              <a:rPr lang="en-US" sz="2000"/>
              <a:t>- Kiểm thử thành phần: kiểm thử từng thành phần riêng biệt. Do người xây dựng thành phần tự thực hiện. Việc kiểm thử được kế thừa từ kinh nghiệm của người xây dựng nó.</a:t>
            </a:r>
          </a:p>
          <a:p>
            <a:pPr marL="52388" indent="-52388" algn="just" eaLnBrk="1" hangingPunct="1">
              <a:lnSpc>
                <a:spcPct val="80000"/>
              </a:lnSpc>
              <a:buFont typeface="Wingdings" panose="05000000000000000000" pitchFamily="2" charset="2"/>
              <a:buNone/>
            </a:pPr>
            <a:r>
              <a:rPr lang="en-US" sz="2000"/>
              <a:t>- Kiểm thử hệ thống: kiểm thử một tập các thành phần được tích hợp với nhau để tạo ra hệ thống hoặc hệ thống con. Thông thường do một đội kiểm thử độc lập thực hiện. Việc kiểm thử dựa trên tài liệu đặc tả hệ thống.</a:t>
            </a:r>
          </a:p>
        </p:txBody>
      </p:sp>
      <p:pic>
        <p:nvPicPr>
          <p:cNvPr id="17408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4267200"/>
            <a:ext cx="3914775"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882171ED-B959-4FB6-AB40-EFE1B9E87329}" type="slidenum">
              <a:rPr lang="en-US">
                <a:latin typeface="Arial Black" panose="020B0A04020102020204" pitchFamily="34" charset="0"/>
              </a:rPr>
              <a:pPr/>
              <a:t>133</a:t>
            </a:fld>
            <a:endParaRPr lang="en-US">
              <a:latin typeface="Arial Black" panose="020B0A04020102020204" pitchFamily="34" charset="0"/>
            </a:endParaRPr>
          </a:p>
        </p:txBody>
      </p:sp>
      <p:sp>
        <p:nvSpPr>
          <p:cNvPr id="175107" name="Rectangle 2"/>
          <p:cNvSpPr>
            <a:spLocks noGrp="1" noChangeArrowheads="1"/>
          </p:cNvSpPr>
          <p:nvPr>
            <p:ph type="title"/>
          </p:nvPr>
        </p:nvSpPr>
        <p:spPr/>
        <p:txBody>
          <a:bodyPr/>
          <a:lstStyle/>
          <a:p>
            <a:pPr eaLnBrk="1" hangingPunct="1"/>
            <a:r>
              <a:rPr lang="en-US" sz="4000"/>
              <a:t>8.3 Kiểm thử sản phẩm phần mềm</a:t>
            </a:r>
            <a:br>
              <a:rPr lang="en-US" sz="4000"/>
            </a:br>
            <a:r>
              <a:rPr lang="en-US" sz="4000" i="1"/>
              <a:t>Kiểm thử hệ thống</a:t>
            </a:r>
            <a:r>
              <a:rPr lang="en-US" sz="4000"/>
              <a:t> </a:t>
            </a:r>
          </a:p>
        </p:txBody>
      </p:sp>
      <p:sp>
        <p:nvSpPr>
          <p:cNvPr id="175108" name="Rectangle 3"/>
          <p:cNvSpPr>
            <a:spLocks noGrp="1" noChangeArrowheads="1"/>
          </p:cNvSpPr>
          <p:nvPr>
            <p:ph type="body" idx="1"/>
          </p:nvPr>
        </p:nvSpPr>
        <p:spPr>
          <a:xfrm>
            <a:off x="457200" y="1981200"/>
            <a:ext cx="8229600" cy="4419600"/>
          </a:xfrm>
        </p:spPr>
        <p:txBody>
          <a:bodyPr/>
          <a:lstStyle/>
          <a:p>
            <a:pPr algn="just" eaLnBrk="1" hangingPunct="1">
              <a:lnSpc>
                <a:spcPct val="80000"/>
              </a:lnSpc>
            </a:pPr>
            <a:r>
              <a:rPr lang="en-US"/>
              <a:t>Kiểm thử hệ thống bao gồm tích hợp các thành phần tạo ra hệ thống hoặc hệ thống con; sau đó, kiểm thử hệ thống đã được tích hợp. Kiểm thử hệ thống gồm 2 pha:</a:t>
            </a:r>
          </a:p>
          <a:p>
            <a:pPr algn="just" eaLnBrk="1" hangingPunct="1">
              <a:lnSpc>
                <a:spcPct val="80000"/>
              </a:lnSpc>
              <a:buFont typeface="Wingdings" panose="05000000000000000000" pitchFamily="2" charset="2"/>
              <a:buNone/>
            </a:pPr>
            <a:r>
              <a:rPr lang="en-US"/>
              <a:t>- Kiểm thử tích hợp: đội kiểm thử truy nhập vào mã lệnh của hệ thống. Hệ thống cần kiểm thử được coi như các thành phần tích hợp với nhau. (tr72-BG)</a:t>
            </a:r>
          </a:p>
          <a:p>
            <a:pPr algn="just" eaLnBrk="1" hangingPunct="1">
              <a:lnSpc>
                <a:spcPct val="80000"/>
              </a:lnSpc>
              <a:buFontTx/>
              <a:buChar char="-"/>
            </a:pPr>
            <a:r>
              <a:rPr lang="en-US"/>
              <a:t>Kiểm thử độc lập: đội kiểm thử sẽ kiểm thử hệ thống đầy đủ để chuyển giao, coi hệ thống như một hộp đen (tr73-BG)</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AEA43DCC-A49E-4CFC-B812-86714A6922A0}" type="slidenum">
              <a:rPr lang="en-US">
                <a:latin typeface="Arial Black" panose="020B0A04020102020204" pitchFamily="34" charset="0"/>
              </a:rPr>
              <a:pPr/>
              <a:t>134</a:t>
            </a:fld>
            <a:endParaRPr lang="en-US">
              <a:latin typeface="Arial Black" panose="020B0A04020102020204" pitchFamily="34" charset="0"/>
            </a:endParaRPr>
          </a:p>
        </p:txBody>
      </p:sp>
      <p:sp>
        <p:nvSpPr>
          <p:cNvPr id="176131" name="Rectangle 2"/>
          <p:cNvSpPr>
            <a:spLocks noGrp="1" noChangeArrowheads="1"/>
          </p:cNvSpPr>
          <p:nvPr>
            <p:ph type="title"/>
          </p:nvPr>
        </p:nvSpPr>
        <p:spPr/>
        <p:txBody>
          <a:bodyPr/>
          <a:lstStyle/>
          <a:p>
            <a:pPr eaLnBrk="1" hangingPunct="1"/>
            <a:r>
              <a:rPr lang="en-US" sz="4000"/>
              <a:t>8.3 Kiểm thử sản phẩm phần mềm </a:t>
            </a:r>
            <a:br>
              <a:rPr lang="en-US" sz="4000" i="1"/>
            </a:br>
            <a:r>
              <a:rPr lang="en-US" sz="4000" i="1"/>
              <a:t>Kiểm thử thành phần </a:t>
            </a:r>
          </a:p>
        </p:txBody>
      </p:sp>
      <p:sp>
        <p:nvSpPr>
          <p:cNvPr id="176132" name="Rectangle 3"/>
          <p:cNvSpPr>
            <a:spLocks noGrp="1" noChangeArrowheads="1"/>
          </p:cNvSpPr>
          <p:nvPr>
            <p:ph type="body" idx="1"/>
          </p:nvPr>
        </p:nvSpPr>
        <p:spPr/>
        <p:txBody>
          <a:bodyPr/>
          <a:lstStyle/>
          <a:p>
            <a:pPr algn="just" eaLnBrk="1" hangingPunct="1">
              <a:lnSpc>
                <a:spcPct val="90000"/>
              </a:lnSpc>
            </a:pPr>
            <a:r>
              <a:rPr lang="en-US" sz="2400"/>
              <a:t>Kiểm thử thành phần (hay còn gọi là kiểm thử đơn vị) là quy trình kiểm thử các thành phần riêng lẻ trong hệ thống. Đây là một quy trình phát hiện ra các khiếm khuyết. Thành phần được kiểm thử có thể là:</a:t>
            </a:r>
          </a:p>
          <a:p>
            <a:pPr algn="just" eaLnBrk="1" hangingPunct="1">
              <a:lnSpc>
                <a:spcPct val="90000"/>
              </a:lnSpc>
              <a:buFont typeface="Wingdings" panose="05000000000000000000" pitchFamily="2" charset="2"/>
              <a:buNone/>
            </a:pPr>
            <a:r>
              <a:rPr lang="en-US" sz="2400"/>
              <a:t>- Chức năng hoặc phương thức của đối tượng.</a:t>
            </a:r>
          </a:p>
          <a:p>
            <a:pPr algn="just" eaLnBrk="1" hangingPunct="1">
              <a:lnSpc>
                <a:spcPct val="90000"/>
              </a:lnSpc>
              <a:buFont typeface="Wingdings" panose="05000000000000000000" pitchFamily="2" charset="2"/>
              <a:buNone/>
            </a:pPr>
            <a:r>
              <a:rPr lang="en-US" sz="2400"/>
              <a:t>- Lớp đối tượng với những thuộc tính và phương thức.</a:t>
            </a:r>
          </a:p>
          <a:p>
            <a:pPr algn="just" eaLnBrk="1" hangingPunct="1">
              <a:lnSpc>
                <a:spcPct val="90000"/>
              </a:lnSpc>
              <a:buFont typeface="Wingdings" panose="05000000000000000000" pitchFamily="2" charset="2"/>
              <a:buNone/>
            </a:pPr>
            <a:r>
              <a:rPr lang="en-US" sz="2400"/>
              <a:t>- Thành phần kết hợp với các giao diện được định nghĩa trước để truy nhập tới các chức năng của nó </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B9628256-FD3B-400F-81D5-11D99B919987}" type="slidenum">
              <a:rPr lang="en-US">
                <a:latin typeface="Arial Black" panose="020B0A04020102020204" pitchFamily="34" charset="0"/>
              </a:rPr>
              <a:pPr/>
              <a:t>135</a:t>
            </a:fld>
            <a:endParaRPr lang="en-US">
              <a:latin typeface="Arial Black" panose="020B0A04020102020204" pitchFamily="34" charset="0"/>
            </a:endParaRPr>
          </a:p>
        </p:txBody>
      </p:sp>
      <p:sp>
        <p:nvSpPr>
          <p:cNvPr id="177155" name="Rectangle 2"/>
          <p:cNvSpPr>
            <a:spLocks noGrp="1" noChangeArrowheads="1"/>
          </p:cNvSpPr>
          <p:nvPr>
            <p:ph type="title"/>
          </p:nvPr>
        </p:nvSpPr>
        <p:spPr/>
        <p:txBody>
          <a:bodyPr/>
          <a:lstStyle/>
          <a:p>
            <a:pPr eaLnBrk="1" hangingPunct="1"/>
            <a:r>
              <a:rPr lang="en-US" sz="4000"/>
              <a:t>8.3 Kiểm thử sản phẩm phần mềm </a:t>
            </a:r>
            <a:br>
              <a:rPr lang="en-US" sz="4000"/>
            </a:br>
            <a:r>
              <a:rPr lang="en-US" sz="4000" i="1"/>
              <a:t>Thiết</a:t>
            </a:r>
            <a:r>
              <a:rPr lang="en-US" sz="4000"/>
              <a:t> </a:t>
            </a:r>
            <a:r>
              <a:rPr lang="en-US" sz="4000" i="1"/>
              <a:t>kế các trường hợp kiểm thử</a:t>
            </a:r>
            <a:r>
              <a:rPr lang="en-US" sz="4000"/>
              <a:t> </a:t>
            </a:r>
          </a:p>
        </p:txBody>
      </p:sp>
      <p:sp>
        <p:nvSpPr>
          <p:cNvPr id="177156" name="Rectangle 3"/>
          <p:cNvSpPr>
            <a:spLocks noGrp="1" noChangeArrowheads="1"/>
          </p:cNvSpPr>
          <p:nvPr>
            <p:ph type="body" idx="1"/>
          </p:nvPr>
        </p:nvSpPr>
        <p:spPr/>
        <p:txBody>
          <a:bodyPr/>
          <a:lstStyle/>
          <a:p>
            <a:pPr algn="just" eaLnBrk="1" hangingPunct="1">
              <a:lnSpc>
                <a:spcPct val="90000"/>
              </a:lnSpc>
            </a:pPr>
            <a:r>
              <a:rPr lang="en-US" sz="2400"/>
              <a:t>Mục đích của thiết kế trường hợp kiểm thử là tạo ra một tập hợp các mẫu kiểm thử có khả năng đánh giá hiệu quả và phát hiện khiếm khuyết.</a:t>
            </a:r>
          </a:p>
          <a:p>
            <a:pPr algn="just" eaLnBrk="1" hangingPunct="1">
              <a:lnSpc>
                <a:spcPct val="90000"/>
              </a:lnSpc>
            </a:pPr>
            <a:r>
              <a:rPr lang="en-US" sz="2400"/>
              <a:t>Các phương pháp thiết kế các trường hợp kiểm thử:</a:t>
            </a:r>
          </a:p>
          <a:p>
            <a:pPr algn="just" eaLnBrk="1" hangingPunct="1">
              <a:lnSpc>
                <a:spcPct val="90000"/>
              </a:lnSpc>
              <a:buFont typeface="Wingdings" panose="05000000000000000000" pitchFamily="2" charset="2"/>
              <a:buNone/>
            </a:pPr>
            <a:r>
              <a:rPr lang="en-US" sz="2400"/>
              <a:t>-   Kiểm thử dựa trên các yêu cầu </a:t>
            </a:r>
          </a:p>
          <a:p>
            <a:pPr algn="just" eaLnBrk="1" hangingPunct="1">
              <a:lnSpc>
                <a:spcPct val="90000"/>
              </a:lnSpc>
              <a:buFontTx/>
              <a:buChar char="-"/>
            </a:pPr>
            <a:r>
              <a:rPr lang="en-US" sz="2400"/>
              <a:t>Kiểm thử phân hoạch </a:t>
            </a:r>
          </a:p>
          <a:p>
            <a:pPr algn="just" eaLnBrk="1" hangingPunct="1">
              <a:lnSpc>
                <a:spcPct val="90000"/>
              </a:lnSpc>
              <a:buFontTx/>
              <a:buChar char="-"/>
            </a:pPr>
            <a:r>
              <a:rPr lang="en-US" sz="2400"/>
              <a:t>Kiểm thử hướng cấu trúc (hoặc kiểm thử hộp trắng)</a:t>
            </a:r>
          </a:p>
          <a:p>
            <a:pPr algn="just" eaLnBrk="1" hangingPunct="1">
              <a:lnSpc>
                <a:spcPct val="90000"/>
              </a:lnSpc>
              <a:buFontTx/>
              <a:buChar char="-"/>
            </a:pPr>
            <a:r>
              <a:rPr lang="en-US" sz="2400"/>
              <a:t>Kiểm thử đường đi  </a:t>
            </a:r>
          </a:p>
        </p:txBody>
      </p:sp>
      <p:sp>
        <p:nvSpPr>
          <p:cNvPr id="177157" name="AutoShape 4">
            <a:hlinkClick r:id="rId2" action="ppaction://hlinksldjump" highlightClick="1"/>
          </p:cNvPr>
          <p:cNvSpPr>
            <a:spLocks noChangeArrowheads="1"/>
          </p:cNvSpPr>
          <p:nvPr/>
        </p:nvSpPr>
        <p:spPr bwMode="auto">
          <a:xfrm>
            <a:off x="7467600" y="6019800"/>
            <a:ext cx="990600" cy="381000"/>
          </a:xfrm>
          <a:prstGeom prst="actionButtonForwardNex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355A8630-5759-439A-A132-111BADB33BFF}" type="slidenum">
              <a:rPr lang="en-US">
                <a:latin typeface="Arial Black" panose="020B0A04020102020204" pitchFamily="34" charset="0"/>
              </a:rPr>
              <a:pPr/>
              <a:t>136</a:t>
            </a:fld>
            <a:endParaRPr lang="en-US">
              <a:latin typeface="Arial Black" panose="020B0A04020102020204" pitchFamily="34" charset="0"/>
            </a:endParaRPr>
          </a:p>
        </p:txBody>
      </p:sp>
      <p:sp>
        <p:nvSpPr>
          <p:cNvPr id="178179" name="Rectangle 2"/>
          <p:cNvSpPr>
            <a:spLocks noGrp="1" noChangeArrowheads="1"/>
          </p:cNvSpPr>
          <p:nvPr>
            <p:ph type="title"/>
          </p:nvPr>
        </p:nvSpPr>
        <p:spPr/>
        <p:txBody>
          <a:bodyPr/>
          <a:lstStyle/>
          <a:p>
            <a:pPr eaLnBrk="1" hangingPunct="1"/>
            <a:r>
              <a:rPr lang="en-US"/>
              <a:t>Kiểm thử dựa trên các yêu cầu </a:t>
            </a:r>
          </a:p>
        </p:txBody>
      </p:sp>
      <p:sp>
        <p:nvSpPr>
          <p:cNvPr id="178180" name="Rectangle 3"/>
          <p:cNvSpPr>
            <a:spLocks noGrp="1" noChangeArrowheads="1"/>
          </p:cNvSpPr>
          <p:nvPr>
            <p:ph type="body" idx="1"/>
          </p:nvPr>
        </p:nvSpPr>
        <p:spPr/>
        <p:txBody>
          <a:bodyPr/>
          <a:lstStyle/>
          <a:p>
            <a:pPr algn="just" eaLnBrk="1" hangingPunct="1"/>
            <a:r>
              <a:rPr lang="en-US"/>
              <a:t>Một nguyên tắc của kỹ thuật xác định yêu cầu là những yêu cầu của hệ thống phải có khả năng kiểm thử. Kiểm thử dựa trên yêu cầu là kỹ thuật kiểm thử hợp lệ, trong đó ta phải xem xét từng yêu cầu và đưa ra một tập các mẫu thử cho những yêu cầu đó </a:t>
            </a:r>
          </a:p>
        </p:txBody>
      </p:sp>
      <p:sp>
        <p:nvSpPr>
          <p:cNvPr id="178181" name="AutoShape 4">
            <a:hlinkClick r:id="" action="ppaction://hlinkshowjump?jump=previousslide" highlightClick="1"/>
          </p:cNvPr>
          <p:cNvSpPr>
            <a:spLocks noChangeArrowheads="1"/>
          </p:cNvSpPr>
          <p:nvPr/>
        </p:nvSpPr>
        <p:spPr bwMode="auto">
          <a:xfrm>
            <a:off x="7086600" y="6019800"/>
            <a:ext cx="1066800" cy="381000"/>
          </a:xfrm>
          <a:prstGeom prst="actionButtonBackPreviou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C44D2A5D-553F-4D70-B4B1-8FEDA29848C5}" type="slidenum">
              <a:rPr lang="en-US">
                <a:latin typeface="Arial Black" panose="020B0A04020102020204" pitchFamily="34" charset="0"/>
              </a:rPr>
              <a:pPr/>
              <a:t>137</a:t>
            </a:fld>
            <a:endParaRPr lang="en-US">
              <a:latin typeface="Arial Black" panose="020B0A04020102020204" pitchFamily="34" charset="0"/>
            </a:endParaRPr>
          </a:p>
        </p:txBody>
      </p:sp>
      <p:sp>
        <p:nvSpPr>
          <p:cNvPr id="179203" name="Rectangle 2"/>
          <p:cNvSpPr>
            <a:spLocks noGrp="1" noChangeArrowheads="1"/>
          </p:cNvSpPr>
          <p:nvPr>
            <p:ph type="title"/>
          </p:nvPr>
        </p:nvSpPr>
        <p:spPr/>
        <p:txBody>
          <a:bodyPr/>
          <a:lstStyle/>
          <a:p>
            <a:pPr eaLnBrk="1" hangingPunct="1"/>
            <a:r>
              <a:rPr lang="en-US"/>
              <a:t>Kiểm thử phân hoạch </a:t>
            </a:r>
          </a:p>
        </p:txBody>
      </p:sp>
      <p:sp>
        <p:nvSpPr>
          <p:cNvPr id="179204" name="Rectangle 3"/>
          <p:cNvSpPr>
            <a:spLocks noGrp="1" noChangeArrowheads="1"/>
          </p:cNvSpPr>
          <p:nvPr>
            <p:ph type="body" idx="1"/>
          </p:nvPr>
        </p:nvSpPr>
        <p:spPr/>
        <p:txBody>
          <a:bodyPr/>
          <a:lstStyle/>
          <a:p>
            <a:pPr algn="just" eaLnBrk="1" hangingPunct="1"/>
            <a:r>
              <a:rPr lang="en-US"/>
              <a:t>Dữ liệu đầu vào và kết quả đầu ra thường rơi vào các lớp khác nhau, trong đó tất cả các thành viên của lớp đều có quan hệ với nhau. Mỗi lớp này thường là một phân hoạch hoặc một miền ứng dụng mà chương trình chạy theo một cách thích ứng với từng thành viên của lớp. Các trường hợp kiểm thử được lựa chọn từ những phân hoạch này </a:t>
            </a:r>
          </a:p>
        </p:txBody>
      </p:sp>
      <p:sp>
        <p:nvSpPr>
          <p:cNvPr id="179205" name="AutoShape 4">
            <a:hlinkClick r:id="rId2" action="ppaction://hlinksldjump" highlightClick="1"/>
          </p:cNvPr>
          <p:cNvSpPr>
            <a:spLocks noChangeArrowheads="1"/>
          </p:cNvSpPr>
          <p:nvPr/>
        </p:nvSpPr>
        <p:spPr bwMode="auto">
          <a:xfrm>
            <a:off x="6934200" y="5867400"/>
            <a:ext cx="1143000" cy="457200"/>
          </a:xfrm>
          <a:prstGeom prst="actionButtonBackPreviou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88D7D145-4E94-4F53-B694-11A9E799BB6B}" type="slidenum">
              <a:rPr lang="en-US">
                <a:latin typeface="Arial Black" panose="020B0A04020102020204" pitchFamily="34" charset="0"/>
              </a:rPr>
              <a:pPr/>
              <a:t>138</a:t>
            </a:fld>
            <a:endParaRPr lang="en-US">
              <a:latin typeface="Arial Black" panose="020B0A04020102020204" pitchFamily="34" charset="0"/>
            </a:endParaRPr>
          </a:p>
        </p:txBody>
      </p:sp>
      <p:sp>
        <p:nvSpPr>
          <p:cNvPr id="180227" name="Rectangle 2"/>
          <p:cNvSpPr>
            <a:spLocks noGrp="1" noChangeArrowheads="1"/>
          </p:cNvSpPr>
          <p:nvPr>
            <p:ph type="title"/>
          </p:nvPr>
        </p:nvSpPr>
        <p:spPr/>
        <p:txBody>
          <a:bodyPr/>
          <a:lstStyle/>
          <a:p>
            <a:pPr eaLnBrk="1" hangingPunct="1"/>
            <a:r>
              <a:rPr lang="en-US" sz="4000"/>
              <a:t>Kiểm thử hướng cấu trúc (hoặc kiểm thử hộp trắng) </a:t>
            </a:r>
          </a:p>
        </p:txBody>
      </p:sp>
      <p:sp>
        <p:nvSpPr>
          <p:cNvPr id="180228" name="Rectangle 3"/>
          <p:cNvSpPr>
            <a:spLocks noGrp="1" noChangeArrowheads="1"/>
          </p:cNvSpPr>
          <p:nvPr>
            <p:ph type="body" idx="1"/>
          </p:nvPr>
        </p:nvSpPr>
        <p:spPr/>
        <p:txBody>
          <a:bodyPr/>
          <a:lstStyle/>
          <a:p>
            <a:pPr algn="just" eaLnBrk="1" hangingPunct="1"/>
            <a:r>
              <a:rPr lang="en-US"/>
              <a:t>Kiểm thử hướng cấu trúc đưa ra các trường hợp kiểm thử dựa theo cấu trúc chương trình. Những hiểu biết về chương trình được sử dụng để xác định các trường hợp kiểm thử bổ sung.</a:t>
            </a:r>
          </a:p>
        </p:txBody>
      </p:sp>
      <p:sp>
        <p:nvSpPr>
          <p:cNvPr id="180229" name="AutoShape 4">
            <a:hlinkClick r:id="rId2" action="ppaction://hlinksldjump" highlightClick="1"/>
          </p:cNvPr>
          <p:cNvSpPr>
            <a:spLocks noChangeArrowheads="1"/>
          </p:cNvSpPr>
          <p:nvPr/>
        </p:nvSpPr>
        <p:spPr bwMode="auto">
          <a:xfrm>
            <a:off x="7010400" y="5791200"/>
            <a:ext cx="1066800" cy="381000"/>
          </a:xfrm>
          <a:prstGeom prst="actionButtonBackPreviou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42329CD9-3C59-4001-8506-7AC2DCEC4CE9}" type="slidenum">
              <a:rPr lang="en-US">
                <a:latin typeface="Arial Black" panose="020B0A04020102020204" pitchFamily="34" charset="0"/>
              </a:rPr>
              <a:pPr/>
              <a:t>139</a:t>
            </a:fld>
            <a:endParaRPr lang="en-US">
              <a:latin typeface="Arial Black" panose="020B0A04020102020204" pitchFamily="34" charset="0"/>
            </a:endParaRPr>
          </a:p>
        </p:txBody>
      </p:sp>
      <p:sp>
        <p:nvSpPr>
          <p:cNvPr id="181251" name="Rectangle 2"/>
          <p:cNvSpPr>
            <a:spLocks noGrp="1" noChangeArrowheads="1"/>
          </p:cNvSpPr>
          <p:nvPr>
            <p:ph type="title"/>
          </p:nvPr>
        </p:nvSpPr>
        <p:spPr/>
        <p:txBody>
          <a:bodyPr/>
          <a:lstStyle/>
          <a:p>
            <a:pPr eaLnBrk="1" hangingPunct="1"/>
            <a:r>
              <a:rPr lang="en-US"/>
              <a:t>Kiểm thử đường đi</a:t>
            </a:r>
          </a:p>
        </p:txBody>
      </p:sp>
      <p:sp>
        <p:nvSpPr>
          <p:cNvPr id="181252" name="Rectangle 3"/>
          <p:cNvSpPr>
            <a:spLocks noGrp="1" noChangeArrowheads="1"/>
          </p:cNvSpPr>
          <p:nvPr>
            <p:ph type="body" idx="1"/>
          </p:nvPr>
        </p:nvSpPr>
        <p:spPr/>
        <p:txBody>
          <a:bodyPr/>
          <a:lstStyle/>
          <a:p>
            <a:pPr algn="just" eaLnBrk="1" hangingPunct="1">
              <a:lnSpc>
                <a:spcPct val="90000"/>
              </a:lnSpc>
            </a:pPr>
            <a:r>
              <a:rPr lang="en-US"/>
              <a:t>Mục tiêu của kiểm thử đường đi nhằm đảm bảo rằng tập hợp các mẫu thử trên từng đường đi qua hệ thống sẽ được thực hiện ít nhất một lần. Điểm bắt đầu của kiểm thử đường đi là biểu đồ luồng chương trình, gồm các nút biểu diễn các nhánh của chương trình và các cung biểu diễn luồng điều khiển </a:t>
            </a:r>
          </a:p>
          <a:p>
            <a:pPr algn="just" eaLnBrk="1" hangingPunct="1">
              <a:lnSpc>
                <a:spcPct val="90000"/>
              </a:lnSpc>
            </a:pPr>
            <a:endParaRPr lang="en-US"/>
          </a:p>
        </p:txBody>
      </p:sp>
      <p:sp>
        <p:nvSpPr>
          <p:cNvPr id="181253" name="AutoShape 4">
            <a:hlinkClick r:id="rId2" action="ppaction://hlinksldjump" highlightClick="1"/>
          </p:cNvPr>
          <p:cNvSpPr>
            <a:spLocks noChangeArrowheads="1"/>
          </p:cNvSpPr>
          <p:nvPr/>
        </p:nvSpPr>
        <p:spPr bwMode="auto">
          <a:xfrm>
            <a:off x="7391400" y="6019800"/>
            <a:ext cx="914400" cy="457200"/>
          </a:xfrm>
          <a:prstGeom prst="actionButtonBackPreviou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3F7CED3E-45DF-4B26-A876-3C617D9F6A5F}" type="slidenum">
              <a:rPr lang="en-US">
                <a:solidFill>
                  <a:schemeClr val="bg1"/>
                </a:solidFill>
              </a:rPr>
              <a:pPr/>
              <a:t>14</a:t>
            </a:fld>
            <a:endParaRPr lang="en-US">
              <a:solidFill>
                <a:schemeClr val="bg1"/>
              </a:solidFill>
            </a:endParaRPr>
          </a:p>
        </p:txBody>
      </p:sp>
      <p:sp>
        <p:nvSpPr>
          <p:cNvPr id="32771" name="Rectangle 3"/>
          <p:cNvSpPr>
            <a:spLocks noGrp="1" noChangeArrowheads="1"/>
          </p:cNvSpPr>
          <p:nvPr>
            <p:ph type="body" idx="1"/>
          </p:nvPr>
        </p:nvSpPr>
        <p:spPr>
          <a:xfrm>
            <a:off x="838200" y="2362200"/>
            <a:ext cx="8001000" cy="4191000"/>
          </a:xfrm>
        </p:spPr>
        <p:txBody>
          <a:bodyPr/>
          <a:lstStyle/>
          <a:p>
            <a:pPr eaLnBrk="1" hangingPunct="1">
              <a:lnSpc>
                <a:spcPct val="90000"/>
              </a:lnSpc>
            </a:pPr>
            <a:r>
              <a:rPr lang="en-US"/>
              <a:t>Người phát triển (software developer) </a:t>
            </a:r>
          </a:p>
          <a:p>
            <a:pPr eaLnBrk="1" hangingPunct="1">
              <a:lnSpc>
                <a:spcPct val="90000"/>
              </a:lnSpc>
            </a:pPr>
            <a:r>
              <a:rPr lang="en-US"/>
              <a:t>Nhóm đảm bảo phát triển phần mềm </a:t>
            </a:r>
          </a:p>
          <a:p>
            <a:pPr eaLnBrk="1" hangingPunct="1">
              <a:lnSpc>
                <a:spcPct val="90000"/>
              </a:lnSpc>
              <a:buFont typeface="Wingdings" panose="05000000000000000000" pitchFamily="2" charset="2"/>
              <a:buNone/>
            </a:pPr>
            <a:r>
              <a:rPr lang="en-US" sz="2600"/>
              <a:t>  (software quality assurance group = SQA group) </a:t>
            </a:r>
          </a:p>
          <a:p>
            <a:pPr eaLnBrk="1" hangingPunct="1">
              <a:lnSpc>
                <a:spcPct val="90000"/>
              </a:lnSpc>
            </a:pPr>
            <a:r>
              <a:rPr lang="en-US"/>
              <a:t>Quy trình phần mềm (software process) </a:t>
            </a:r>
          </a:p>
          <a:p>
            <a:pPr eaLnBrk="1" hangingPunct="1">
              <a:lnSpc>
                <a:spcPct val="90000"/>
              </a:lnSpc>
            </a:pPr>
            <a:r>
              <a:rPr lang="en-US"/>
              <a:t>Pha (phase) </a:t>
            </a:r>
          </a:p>
          <a:p>
            <a:pPr eaLnBrk="1" hangingPunct="1">
              <a:lnSpc>
                <a:spcPct val="90000"/>
              </a:lnSpc>
            </a:pPr>
            <a:r>
              <a:rPr lang="vi-VN" b="1"/>
              <a:t>Công nghệ thông tin</a:t>
            </a:r>
            <a:r>
              <a:rPr lang="vi-VN"/>
              <a:t> (</a:t>
            </a:r>
            <a:r>
              <a:rPr lang="vi-VN" sz="2600" i="1"/>
              <a:t>Information Technology</a:t>
            </a:r>
            <a:r>
              <a:rPr lang="vi-VN"/>
              <a:t>)</a:t>
            </a:r>
            <a:endParaRPr lang="en-US"/>
          </a:p>
          <a:p>
            <a:pPr eaLnBrk="1" hangingPunct="1">
              <a:lnSpc>
                <a:spcPct val="90000"/>
              </a:lnSpc>
            </a:pPr>
            <a:r>
              <a:rPr lang="en-US"/>
              <a:t>Các k/n khác: requirements, specification, analysis, design, implementation, coding, programming, integration, maintenance  </a:t>
            </a:r>
          </a:p>
        </p:txBody>
      </p:sp>
      <p:sp>
        <p:nvSpPr>
          <p:cNvPr id="32772" name="AutoShape 4"/>
          <p:cNvSpPr>
            <a:spLocks noGrp="1" noChangeArrowheads="1"/>
          </p:cNvSpPr>
          <p:nvPr>
            <p:ph type="title"/>
          </p:nvPr>
        </p:nvSpPr>
        <p:spPr>
          <a:xfrm>
            <a:off x="762000" y="685800"/>
            <a:ext cx="8153400" cy="1219200"/>
          </a:xfrm>
          <a:noFill/>
        </p:spPr>
        <p:txBody>
          <a:bodyPr/>
          <a:lstStyle/>
          <a:p>
            <a:pPr eaLnBrk="1" hangingPunct="1"/>
            <a:r>
              <a:rPr lang="en-US" sz="3200"/>
              <a:t>2 - Các định nghĩa và thuật ngữ liên quan đến CNPM (tiếp)</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E15D2005-71B3-4459-B3A9-4A0CF6924C13}" type="slidenum">
              <a:rPr lang="en-US">
                <a:latin typeface="Arial Black" panose="020B0A04020102020204" pitchFamily="34" charset="0"/>
              </a:rPr>
              <a:pPr/>
              <a:t>140</a:t>
            </a:fld>
            <a:endParaRPr lang="en-US">
              <a:latin typeface="Arial Black" panose="020B0A04020102020204" pitchFamily="34" charset="0"/>
            </a:endParaRPr>
          </a:p>
        </p:txBody>
      </p:sp>
      <p:sp>
        <p:nvSpPr>
          <p:cNvPr id="182275" name="Rectangle 2"/>
          <p:cNvSpPr>
            <a:spLocks noGrp="1" noChangeArrowheads="1"/>
          </p:cNvSpPr>
          <p:nvPr>
            <p:ph type="title"/>
          </p:nvPr>
        </p:nvSpPr>
        <p:spPr/>
        <p:txBody>
          <a:bodyPr/>
          <a:lstStyle/>
          <a:p>
            <a:pPr eaLnBrk="1" hangingPunct="1"/>
            <a:r>
              <a:rPr lang="en-US" sz="4000"/>
              <a:t>8.3 Kiểm thử sản phẩm phần mềm.</a:t>
            </a:r>
            <a:br>
              <a:rPr lang="en-US" sz="4000" i="1"/>
            </a:br>
            <a:r>
              <a:rPr lang="en-US" sz="4000" i="1"/>
              <a:t>Tự động kiểm thử </a:t>
            </a:r>
          </a:p>
        </p:txBody>
      </p:sp>
      <p:sp>
        <p:nvSpPr>
          <p:cNvPr id="182276" name="Rectangle 3"/>
          <p:cNvSpPr>
            <a:spLocks noGrp="1" noChangeArrowheads="1"/>
          </p:cNvSpPr>
          <p:nvPr>
            <p:ph type="body" idx="1"/>
          </p:nvPr>
        </p:nvSpPr>
        <p:spPr/>
        <p:txBody>
          <a:bodyPr/>
          <a:lstStyle/>
          <a:p>
            <a:pPr eaLnBrk="1" hangingPunct="1">
              <a:lnSpc>
                <a:spcPct val="80000"/>
              </a:lnSpc>
            </a:pPr>
            <a:r>
              <a:rPr lang="en-US" sz="2000"/>
              <a:t>Kiểm thử là một pha có chi phí khá cao. </a:t>
            </a:r>
          </a:p>
          <a:p>
            <a:pPr eaLnBrk="1" hangingPunct="1">
              <a:lnSpc>
                <a:spcPct val="80000"/>
              </a:lnSpc>
            </a:pPr>
            <a:r>
              <a:rPr lang="en-US" sz="2000"/>
              <a:t>Có khá nhiều các công cụ hỗ trợ kiểm thử giúp giảm thời gian và chi phí. </a:t>
            </a:r>
          </a:p>
          <a:p>
            <a:pPr eaLnBrk="1" hangingPunct="1">
              <a:lnSpc>
                <a:spcPct val="80000"/>
              </a:lnSpc>
            </a:pPr>
            <a:r>
              <a:rPr lang="en-US" sz="2000"/>
              <a:t>Một số loại công cụ hỗ trợ tự động kiểm thử:</a:t>
            </a:r>
          </a:p>
          <a:p>
            <a:pPr eaLnBrk="1" hangingPunct="1">
              <a:lnSpc>
                <a:spcPct val="80000"/>
              </a:lnSpc>
              <a:buFont typeface="Wingdings" panose="05000000000000000000" pitchFamily="2" charset="2"/>
              <a:buNone/>
            </a:pPr>
            <a:r>
              <a:rPr lang="en-US" sz="2000"/>
              <a:t>- Quản lý kiểm thử: giúp quản lý các chương trình kiểm thử như lưu vết dữ liệu kiểm thử, các kết quả mong muốn … </a:t>
            </a:r>
          </a:p>
          <a:p>
            <a:pPr eaLnBrk="1" hangingPunct="1">
              <a:lnSpc>
                <a:spcPct val="80000"/>
              </a:lnSpc>
              <a:buFont typeface="Wingdings" panose="05000000000000000000" pitchFamily="2" charset="2"/>
              <a:buNone/>
            </a:pPr>
            <a:r>
              <a:rPr lang="en-US" sz="2000"/>
              <a:t>- Bộ tạo dữ liệu kiểm thử</a:t>
            </a:r>
          </a:p>
          <a:p>
            <a:pPr eaLnBrk="1" hangingPunct="1">
              <a:lnSpc>
                <a:spcPct val="80000"/>
              </a:lnSpc>
              <a:buFont typeface="Wingdings" panose="05000000000000000000" pitchFamily="2" charset="2"/>
              <a:buNone/>
            </a:pPr>
            <a:r>
              <a:rPr lang="en-US" sz="2000"/>
              <a:t>- Oracle: tạo ra các dự đoán về kết quả kiểm thử</a:t>
            </a:r>
          </a:p>
          <a:p>
            <a:pPr eaLnBrk="1" hangingPunct="1">
              <a:lnSpc>
                <a:spcPct val="80000"/>
              </a:lnSpc>
              <a:buFont typeface="Wingdings" panose="05000000000000000000" pitchFamily="2" charset="2"/>
              <a:buNone/>
            </a:pPr>
            <a:r>
              <a:rPr lang="en-US" sz="2000"/>
              <a:t>- Bộ so sánh file: so sánh kết quả của các chương trình kiểm thử</a:t>
            </a:r>
          </a:p>
          <a:p>
            <a:pPr eaLnBrk="1" hangingPunct="1">
              <a:lnSpc>
                <a:spcPct val="80000"/>
              </a:lnSpc>
              <a:buFont typeface="Wingdings" panose="05000000000000000000" pitchFamily="2" charset="2"/>
              <a:buNone/>
            </a:pPr>
            <a:r>
              <a:rPr lang="en-US" sz="2000"/>
              <a:t>- Bộ tạo báo cáo</a:t>
            </a:r>
          </a:p>
          <a:p>
            <a:pPr eaLnBrk="1" hangingPunct="1">
              <a:lnSpc>
                <a:spcPct val="80000"/>
              </a:lnSpc>
              <a:buFont typeface="Wingdings" panose="05000000000000000000" pitchFamily="2" charset="2"/>
              <a:buNone/>
            </a:pPr>
            <a:r>
              <a:rPr lang="en-US" sz="2000"/>
              <a:t>- Bộ phân tích động: bổ sung mã lệnh cho chương trình để đếm số lần thực hiện của mỗi câu lệnh.</a:t>
            </a:r>
          </a:p>
          <a:p>
            <a:pPr eaLnBrk="1" hangingPunct="1">
              <a:lnSpc>
                <a:spcPct val="80000"/>
              </a:lnSpc>
              <a:buFont typeface="Wingdings" panose="05000000000000000000" pitchFamily="2" charset="2"/>
              <a:buNone/>
            </a:pPr>
            <a:r>
              <a:rPr lang="en-US" sz="2000"/>
              <a:t>- Bộ giả định </a:t>
            </a:r>
          </a:p>
        </p:txBody>
      </p:sp>
      <p:sp>
        <p:nvSpPr>
          <p:cNvPr id="182277" name="AutoShape 4">
            <a:hlinkClick r:id="rId2" action="ppaction://hlinksldjump" highlightClick="1"/>
          </p:cNvPr>
          <p:cNvSpPr>
            <a:spLocks noChangeArrowheads="1"/>
          </p:cNvSpPr>
          <p:nvPr/>
        </p:nvSpPr>
        <p:spPr bwMode="auto">
          <a:xfrm>
            <a:off x="7315200" y="6172200"/>
            <a:ext cx="1066800" cy="381000"/>
          </a:xfrm>
          <a:prstGeom prst="actionButtonBackPreviou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666DD316-AE41-491F-8322-AD93F05E9430}" type="slidenum">
              <a:rPr lang="en-US">
                <a:latin typeface="Verdana" panose="020B0604030504040204" pitchFamily="34" charset="0"/>
              </a:rPr>
              <a:pPr/>
              <a:t>141</a:t>
            </a:fld>
            <a:endParaRPr lang="en-US">
              <a:latin typeface="Verdana" panose="020B0604030504040204" pitchFamily="34" charset="0"/>
            </a:endParaRPr>
          </a:p>
        </p:txBody>
      </p:sp>
      <p:sp>
        <p:nvSpPr>
          <p:cNvPr id="177154" name="Rectangle 2"/>
          <p:cNvSpPr>
            <a:spLocks noGrp="1" noChangeArrowheads="1"/>
          </p:cNvSpPr>
          <p:nvPr>
            <p:ph type="title"/>
          </p:nvPr>
        </p:nvSpPr>
        <p:spPr>
          <a:xfrm>
            <a:off x="381000" y="685800"/>
            <a:ext cx="8305800" cy="1314450"/>
          </a:xfrm>
        </p:spPr>
        <p:txBody>
          <a:bodyPr/>
          <a:lstStyle/>
          <a:p>
            <a:pPr eaLnBrk="1" hangingPunct="1">
              <a:defRPr/>
            </a:pPr>
            <a:r>
              <a:rPr lang="en-US" sz="4000"/>
              <a:t>Chương 9: </a:t>
            </a:r>
            <a:br>
              <a:rPr lang="en-US" sz="4000"/>
            </a:br>
            <a:r>
              <a:rPr lang="en-US" sz="3800"/>
              <a:t>BẢO TRÌ VÀ CẢI TIẾN PHẦN MỀM</a:t>
            </a:r>
          </a:p>
        </p:txBody>
      </p:sp>
      <p:sp>
        <p:nvSpPr>
          <p:cNvPr id="183300" name="Rectangle 3"/>
          <p:cNvSpPr>
            <a:spLocks noGrp="1" noChangeArrowheads="1"/>
          </p:cNvSpPr>
          <p:nvPr>
            <p:ph type="body" idx="1"/>
          </p:nvPr>
        </p:nvSpPr>
        <p:spPr>
          <a:xfrm>
            <a:off x="457200" y="2249488"/>
            <a:ext cx="8229600" cy="4456112"/>
          </a:xfrm>
        </p:spPr>
        <p:txBody>
          <a:bodyPr/>
          <a:lstStyle/>
          <a:p>
            <a:pPr eaLnBrk="1" hangingPunct="1"/>
            <a:r>
              <a:rPr lang="en-US"/>
              <a:t>Bảo trì phần mềm</a:t>
            </a:r>
          </a:p>
          <a:p>
            <a:pPr eaLnBrk="1" hangingPunct="1"/>
            <a:r>
              <a:rPr lang="en-US"/>
              <a:t>Các quy trình cải tiến phần mềm</a:t>
            </a:r>
          </a:p>
          <a:p>
            <a:pPr eaLnBrk="1" hangingPunct="1"/>
            <a:r>
              <a:rPr lang="en-US"/>
              <a:t>Tái kỹ nghệ hệ thống</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44909D33-3965-46D9-9BD7-C96051E7E16A}" type="slidenum">
              <a:rPr lang="en-US">
                <a:latin typeface="Verdana" panose="020B0604030504040204" pitchFamily="34" charset="0"/>
              </a:rPr>
              <a:pPr/>
              <a:t>142</a:t>
            </a:fld>
            <a:endParaRPr lang="en-US">
              <a:latin typeface="Verdana" panose="020B0604030504040204" pitchFamily="34" charset="0"/>
            </a:endParaRPr>
          </a:p>
        </p:txBody>
      </p:sp>
      <p:sp>
        <p:nvSpPr>
          <p:cNvPr id="236546" name="Rectangle 2"/>
          <p:cNvSpPr>
            <a:spLocks noGrp="1" noChangeArrowheads="1"/>
          </p:cNvSpPr>
          <p:nvPr>
            <p:ph type="title"/>
          </p:nvPr>
        </p:nvSpPr>
        <p:spPr/>
        <p:txBody>
          <a:bodyPr/>
          <a:lstStyle/>
          <a:p>
            <a:pPr eaLnBrk="1" hangingPunct="1">
              <a:defRPr/>
            </a:pPr>
            <a:r>
              <a:rPr lang="en-US"/>
              <a:t>Mở đầu</a:t>
            </a:r>
          </a:p>
        </p:txBody>
      </p:sp>
      <p:sp>
        <p:nvSpPr>
          <p:cNvPr id="184324" name="Rectangle 3"/>
          <p:cNvSpPr>
            <a:spLocks noGrp="1" noChangeArrowheads="1"/>
          </p:cNvSpPr>
          <p:nvPr>
            <p:ph type="body" idx="1"/>
          </p:nvPr>
        </p:nvSpPr>
        <p:spPr>
          <a:xfrm>
            <a:off x="457200" y="1981200"/>
            <a:ext cx="8229600" cy="4419600"/>
          </a:xfrm>
        </p:spPr>
        <p:txBody>
          <a:bodyPr/>
          <a:lstStyle/>
          <a:p>
            <a:pPr marL="225425" indent="-225425" algn="just" eaLnBrk="1" hangingPunct="1">
              <a:lnSpc>
                <a:spcPct val="80000"/>
              </a:lnSpc>
            </a:pPr>
            <a:r>
              <a:rPr lang="en-US" sz="1900"/>
              <a:t>Thay đổi phần mềm là một điều không thể tránh khỏi vì những lí do sau: </a:t>
            </a:r>
          </a:p>
          <a:p>
            <a:pPr marL="225425" indent="-225425" algn="just" eaLnBrk="1" hangingPunct="1">
              <a:lnSpc>
                <a:spcPct val="80000"/>
              </a:lnSpc>
              <a:buFontTx/>
              <a:buNone/>
            </a:pPr>
            <a:r>
              <a:rPr lang="en-US" sz="1900"/>
              <a:t>- Những yêu cầu mới sẽ xuất hiện khi sử dụng phần mềm</a:t>
            </a:r>
          </a:p>
          <a:p>
            <a:pPr marL="225425" indent="-225425" algn="just" eaLnBrk="1" hangingPunct="1">
              <a:lnSpc>
                <a:spcPct val="80000"/>
              </a:lnSpc>
              <a:buFontTx/>
              <a:buNone/>
            </a:pPr>
            <a:r>
              <a:rPr lang="en-US" sz="1900"/>
              <a:t>- Môi trường nghiệp vụ thay đổi</a:t>
            </a:r>
          </a:p>
          <a:p>
            <a:pPr marL="225425" indent="-225425" algn="just" eaLnBrk="1" hangingPunct="1">
              <a:lnSpc>
                <a:spcPct val="80000"/>
              </a:lnSpc>
              <a:buFontTx/>
              <a:buNone/>
            </a:pPr>
            <a:r>
              <a:rPr lang="en-US" sz="1900"/>
              <a:t>- Các lỗi phần mềm cần phải sửa chữa</a:t>
            </a:r>
          </a:p>
          <a:p>
            <a:pPr marL="225425" indent="-225425" algn="just" eaLnBrk="1" hangingPunct="1">
              <a:lnSpc>
                <a:spcPct val="80000"/>
              </a:lnSpc>
              <a:buFontTx/>
              <a:buNone/>
            </a:pPr>
            <a:r>
              <a:rPr lang="en-US" sz="1900"/>
              <a:t>- Máy tính và các thiết bị mới được bổ sung vào hệ thống</a:t>
            </a:r>
          </a:p>
          <a:p>
            <a:pPr marL="225425" indent="-225425" algn="just" eaLnBrk="1" hangingPunct="1">
              <a:lnSpc>
                <a:spcPct val="80000"/>
              </a:lnSpc>
              <a:buFontTx/>
              <a:buChar char="-"/>
            </a:pPr>
            <a:r>
              <a:rPr lang="en-US" sz="1900"/>
              <a:t>Hiệu năng hoặc độ tin cậy của hệ thống phải được cải thiện </a:t>
            </a:r>
          </a:p>
          <a:p>
            <a:pPr marL="225425" indent="-225425" algn="just" eaLnBrk="1" hangingPunct="1">
              <a:lnSpc>
                <a:spcPct val="80000"/>
              </a:lnSpc>
            </a:pPr>
            <a:r>
              <a:rPr lang="en-US" sz="1900"/>
              <a:t>Và chúng ta phải thấy được tầm quan trọng của việc cải tiến phần mềm:</a:t>
            </a:r>
          </a:p>
          <a:p>
            <a:pPr marL="225425" indent="-225425" algn="just" eaLnBrk="1" hangingPunct="1">
              <a:lnSpc>
                <a:spcPct val="80000"/>
              </a:lnSpc>
              <a:buFontTx/>
              <a:buNone/>
            </a:pPr>
            <a:r>
              <a:rPr lang="en-US" sz="1900"/>
              <a:t>- Các tổ chức thường đầu tư một lượng vốn khá lớn vào các hệ thống phần mềm của họ. Cho nên họ có quyền đòi hỏi phải sở hữu một hệ thống hoàn hảo.</a:t>
            </a:r>
          </a:p>
          <a:p>
            <a:pPr marL="225425" indent="-225425" algn="just" eaLnBrk="1" hangingPunct="1">
              <a:lnSpc>
                <a:spcPct val="80000"/>
              </a:lnSpc>
              <a:buFontTx/>
              <a:buNone/>
            </a:pPr>
            <a:r>
              <a:rPr lang="en-US" sz="1900"/>
              <a:t>- Để bảo trì giá trị sở hữu của tổ chức, họ phải thay đổi và cải tiến hệ thống.</a:t>
            </a:r>
          </a:p>
          <a:p>
            <a:pPr marL="225425" indent="-225425" algn="just" eaLnBrk="1" hangingPunct="1">
              <a:lnSpc>
                <a:spcPct val="80000"/>
              </a:lnSpc>
              <a:buFontTx/>
              <a:buNone/>
            </a:pPr>
            <a:r>
              <a:rPr lang="en-US" sz="1900"/>
              <a:t>- Ngân sách phần mềm chính trong các công ty lớn thường dùng cho việc cải tiến các hệ thống đã tồn tại hơn là phát triển một hệ thống mới </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EDD00332-BB29-4C82-A6A7-D7CCCC2BD728}" type="slidenum">
              <a:rPr lang="en-US">
                <a:latin typeface="Verdana" panose="020B0604030504040204" pitchFamily="34" charset="0"/>
              </a:rPr>
              <a:pPr/>
              <a:t>143</a:t>
            </a:fld>
            <a:endParaRPr lang="en-US">
              <a:latin typeface="Verdana" panose="020B0604030504040204" pitchFamily="34" charset="0"/>
            </a:endParaRPr>
          </a:p>
        </p:txBody>
      </p:sp>
      <p:sp>
        <p:nvSpPr>
          <p:cNvPr id="233474" name="Rectangle 2"/>
          <p:cNvSpPr>
            <a:spLocks noGrp="1" noChangeArrowheads="1"/>
          </p:cNvSpPr>
          <p:nvPr>
            <p:ph type="title"/>
          </p:nvPr>
        </p:nvSpPr>
        <p:spPr/>
        <p:txBody>
          <a:bodyPr/>
          <a:lstStyle/>
          <a:p>
            <a:pPr eaLnBrk="1" hangingPunct="1">
              <a:defRPr/>
            </a:pPr>
            <a:r>
              <a:rPr lang="en-US"/>
              <a:t>9.1 Bảo trì phần mềm</a:t>
            </a:r>
            <a:br>
              <a:rPr lang="en-US"/>
            </a:br>
            <a:endParaRPr lang="en-US"/>
          </a:p>
        </p:txBody>
      </p:sp>
      <p:sp>
        <p:nvSpPr>
          <p:cNvPr id="185348" name="Rectangle 3"/>
          <p:cNvSpPr>
            <a:spLocks noGrp="1" noChangeArrowheads="1"/>
          </p:cNvSpPr>
          <p:nvPr>
            <p:ph type="body" idx="1"/>
          </p:nvPr>
        </p:nvSpPr>
        <p:spPr>
          <a:xfrm>
            <a:off x="457200" y="1600200"/>
            <a:ext cx="8229600" cy="4267200"/>
          </a:xfrm>
        </p:spPr>
        <p:txBody>
          <a:bodyPr/>
          <a:lstStyle/>
          <a:p>
            <a:pPr eaLnBrk="1" hangingPunct="1">
              <a:lnSpc>
                <a:spcPct val="80000"/>
              </a:lnSpc>
            </a:pPr>
            <a:r>
              <a:rPr lang="en-US" sz="2000"/>
              <a:t>Bảo trì phần mềm chính là hoạt động chỉnh sửa chương trình sau khi nó đã được đưa vào sử dụng </a:t>
            </a:r>
          </a:p>
          <a:p>
            <a:pPr eaLnBrk="1" hangingPunct="1">
              <a:lnSpc>
                <a:spcPct val="80000"/>
              </a:lnSpc>
            </a:pPr>
            <a:r>
              <a:rPr lang="en-US" sz="2000"/>
              <a:t>Lý do </a:t>
            </a:r>
          </a:p>
          <a:p>
            <a:pPr algn="just" eaLnBrk="1" hangingPunct="1">
              <a:lnSpc>
                <a:spcPct val="80000"/>
              </a:lnSpc>
              <a:buFontTx/>
              <a:buNone/>
            </a:pPr>
            <a:r>
              <a:rPr lang="en-US" sz="2000"/>
              <a:t>- Các yêu cầu hệ thống thường thay đổi khi hệ thống đang được xây dựng vì môi trường thay đổi. Vì vậy, hệ thống được chuyển giao có thể không thoả mãn các yêu cầu của nó.</a:t>
            </a:r>
          </a:p>
          <a:p>
            <a:pPr algn="just" eaLnBrk="1" hangingPunct="1">
              <a:lnSpc>
                <a:spcPct val="80000"/>
              </a:lnSpc>
              <a:buFontTx/>
              <a:buNone/>
            </a:pPr>
            <a:r>
              <a:rPr lang="en-US" sz="2000"/>
              <a:t>- Các hệ thống có gắn kết chặt chẽ với môi trường của nó. Khi hệ thống được cài đặt trong một môi trường nhất định nó sẽ làm thay đổi môi trường đó và vì vậy sẽ thay đổi các yêu cầu của hệ thống.</a:t>
            </a:r>
          </a:p>
          <a:p>
            <a:pPr algn="just" eaLnBrk="1" hangingPunct="1">
              <a:lnSpc>
                <a:spcPct val="80000"/>
              </a:lnSpc>
              <a:buFontTx/>
              <a:buNone/>
            </a:pPr>
            <a:r>
              <a:rPr lang="en-US" sz="2000"/>
              <a:t>- Các hệ thống phải được bảo trì nếu chúng muốn là những phần hữu ích trong môi trường nghiệp vụ </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A74AE293-9C81-4D2B-A220-1159E4D18F41}" type="slidenum">
              <a:rPr lang="en-US">
                <a:latin typeface="Verdana" panose="020B0604030504040204" pitchFamily="34" charset="0"/>
              </a:rPr>
              <a:pPr/>
              <a:t>144</a:t>
            </a:fld>
            <a:endParaRPr lang="en-US">
              <a:latin typeface="Verdana" panose="020B0604030504040204" pitchFamily="34" charset="0"/>
            </a:endParaRPr>
          </a:p>
        </p:txBody>
      </p:sp>
      <p:sp>
        <p:nvSpPr>
          <p:cNvPr id="237570" name="Rectangle 2"/>
          <p:cNvSpPr>
            <a:spLocks noGrp="1" noChangeArrowheads="1"/>
          </p:cNvSpPr>
          <p:nvPr>
            <p:ph type="title"/>
          </p:nvPr>
        </p:nvSpPr>
        <p:spPr/>
        <p:txBody>
          <a:bodyPr/>
          <a:lstStyle/>
          <a:p>
            <a:pPr eaLnBrk="1" hangingPunct="1">
              <a:defRPr/>
            </a:pPr>
            <a:r>
              <a:rPr lang="en-US"/>
              <a:t>9.1 Bảo trì phần mềm – tiếp</a:t>
            </a:r>
          </a:p>
        </p:txBody>
      </p:sp>
      <p:sp>
        <p:nvSpPr>
          <p:cNvPr id="186372" name="Rectangle 3"/>
          <p:cNvSpPr>
            <a:spLocks noGrp="1" noChangeArrowheads="1"/>
          </p:cNvSpPr>
          <p:nvPr>
            <p:ph type="body" idx="1"/>
          </p:nvPr>
        </p:nvSpPr>
        <p:spPr/>
        <p:txBody>
          <a:bodyPr/>
          <a:lstStyle/>
          <a:p>
            <a:pPr marL="52388" indent="-52388" algn="just" eaLnBrk="1" hangingPunct="1">
              <a:lnSpc>
                <a:spcPct val="80000"/>
              </a:lnSpc>
            </a:pPr>
            <a:r>
              <a:rPr lang="en-US" sz="1800"/>
              <a:t>Phân loại các kiểu bảo trì:</a:t>
            </a:r>
          </a:p>
          <a:p>
            <a:pPr marL="52388" indent="-52388" algn="just" eaLnBrk="1" hangingPunct="1">
              <a:lnSpc>
                <a:spcPct val="80000"/>
              </a:lnSpc>
              <a:buFontTx/>
              <a:buNone/>
            </a:pPr>
            <a:r>
              <a:rPr lang="en-US" sz="1800"/>
              <a:t>- Bảo trì sửa lỗi: thay đổi hệ thống để sửa lại những khiếm khuyết nhằm thoả mãn yêu cầu hệ thống.</a:t>
            </a:r>
          </a:p>
          <a:p>
            <a:pPr marL="52388" indent="-52388" algn="just" eaLnBrk="1" hangingPunct="1">
              <a:lnSpc>
                <a:spcPct val="80000"/>
              </a:lnSpc>
              <a:buFontTx/>
              <a:buNone/>
            </a:pPr>
            <a:r>
              <a:rPr lang="en-US" sz="1800"/>
              <a:t>- Bảo trì tích hợp hệ thống vào một môi trường vận hành khác</a:t>
            </a:r>
          </a:p>
          <a:p>
            <a:pPr marL="52388" indent="-52388" algn="just" eaLnBrk="1" hangingPunct="1">
              <a:lnSpc>
                <a:spcPct val="80000"/>
              </a:lnSpc>
              <a:buFontTx/>
              <a:buChar char="-"/>
            </a:pPr>
            <a:r>
              <a:rPr lang="en-US" sz="1800"/>
              <a:t>Bảo trì để bổ sung hoặc chỉnh sửa các yêu cầu chức năng của hệ thống: chỉnh sửa hệ thống sao cho thoả mãn các yêu cầu mới </a:t>
            </a:r>
          </a:p>
          <a:p>
            <a:pPr marL="52388" indent="-52388" algn="just" eaLnBrk="1" hangingPunct="1">
              <a:lnSpc>
                <a:spcPct val="80000"/>
              </a:lnSpc>
            </a:pPr>
            <a:r>
              <a:rPr lang="en-US" sz="1800"/>
              <a:t>Các nhân tố ảnh hưởng đến chi phí bảo trì:</a:t>
            </a:r>
          </a:p>
          <a:p>
            <a:pPr marL="52388" indent="-52388" algn="just" eaLnBrk="1" hangingPunct="1">
              <a:lnSpc>
                <a:spcPct val="80000"/>
              </a:lnSpc>
              <a:buFontTx/>
              <a:buNone/>
            </a:pPr>
            <a:r>
              <a:rPr lang="en-US" sz="1800"/>
              <a:t>- Sự ổn định của đội dự án: chi phí bảo trì sẽ giảm nếu nhân viên trong đội dự án không thay đổi.</a:t>
            </a:r>
          </a:p>
          <a:p>
            <a:pPr marL="52388" indent="-52388" algn="just" eaLnBrk="1" hangingPunct="1">
              <a:lnSpc>
                <a:spcPct val="80000"/>
              </a:lnSpc>
              <a:buFontTx/>
              <a:buNone/>
            </a:pPr>
            <a:r>
              <a:rPr lang="en-US" sz="1800"/>
              <a:t>- Những trách nhiệm đã cam kết: người xây dựng hệ thống có thể không cam kết trách nhiệm bảo trì cho nên không có gì để bắt buộc họ phải thiết kế lại cho các thay đổi trong tương lai.</a:t>
            </a:r>
          </a:p>
          <a:p>
            <a:pPr marL="52388" indent="-52388" algn="just" eaLnBrk="1" hangingPunct="1">
              <a:lnSpc>
                <a:spcPct val="80000"/>
              </a:lnSpc>
              <a:buFontTx/>
              <a:buNone/>
            </a:pPr>
            <a:r>
              <a:rPr lang="en-US" sz="1800"/>
              <a:t>- Kỹ năng của nhân viên: nhân viên bảo trì thường không có kinh nghiệm và hiểu biết về miền ứng dụng của họ bị hạn chế.</a:t>
            </a:r>
          </a:p>
          <a:p>
            <a:pPr marL="52388" indent="-52388" algn="just" eaLnBrk="1" hangingPunct="1">
              <a:lnSpc>
                <a:spcPct val="80000"/>
              </a:lnSpc>
              <a:buFontTx/>
              <a:buNone/>
            </a:pPr>
            <a:r>
              <a:rPr lang="en-US" sz="1800"/>
              <a:t>- Tuổi thọ và cấu trúc chương trình: khi tuổi thọ và cấu trúc chương trình bị xuống cấp thì chúng càng trở lên khó hiểu và thay đổi nhiều.</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0A740602-A182-4ACD-A6B5-6B984B096087}" type="slidenum">
              <a:rPr lang="en-US">
                <a:latin typeface="Verdana" panose="020B0604030504040204" pitchFamily="34" charset="0"/>
              </a:rPr>
              <a:pPr/>
              <a:t>145</a:t>
            </a:fld>
            <a:endParaRPr lang="en-US">
              <a:latin typeface="Verdana" panose="020B0604030504040204" pitchFamily="34" charset="0"/>
            </a:endParaRPr>
          </a:p>
        </p:txBody>
      </p:sp>
      <p:sp>
        <p:nvSpPr>
          <p:cNvPr id="238594" name="Rectangle 2"/>
          <p:cNvSpPr>
            <a:spLocks noGrp="1" noChangeArrowheads="1"/>
          </p:cNvSpPr>
          <p:nvPr>
            <p:ph type="title"/>
          </p:nvPr>
        </p:nvSpPr>
        <p:spPr/>
        <p:txBody>
          <a:bodyPr/>
          <a:lstStyle/>
          <a:p>
            <a:pPr eaLnBrk="1" hangingPunct="1">
              <a:defRPr/>
            </a:pPr>
            <a:r>
              <a:rPr lang="en-US" sz="4000"/>
              <a:t>9.1 Bảo trì phần mềm – tiếp.</a:t>
            </a:r>
          </a:p>
        </p:txBody>
      </p:sp>
      <p:sp>
        <p:nvSpPr>
          <p:cNvPr id="187396" name="Rectangle 3"/>
          <p:cNvSpPr>
            <a:spLocks noGrp="1" noChangeArrowheads="1"/>
          </p:cNvSpPr>
          <p:nvPr>
            <p:ph type="body" idx="1"/>
          </p:nvPr>
        </p:nvSpPr>
        <p:spPr>
          <a:xfrm>
            <a:off x="457200" y="1600200"/>
            <a:ext cx="8229600" cy="2359025"/>
          </a:xfrm>
        </p:spPr>
        <p:txBody>
          <a:bodyPr/>
          <a:lstStyle/>
          <a:p>
            <a:pPr algn="just" eaLnBrk="1" hangingPunct="1">
              <a:lnSpc>
                <a:spcPct val="80000"/>
              </a:lnSpc>
            </a:pPr>
            <a:r>
              <a:rPr lang="en-US" sz="2000"/>
              <a:t>Chi phí bảo trì thường lớn hơn chi phí xây dựng gấp từ 2 đến 100 lần phụ thuộc vào từng ứng dụng. Chi phí bảo trì bị ảnh hưởng bởi cả tác nhân kỹ thuật và phi kỹ thuật.</a:t>
            </a:r>
          </a:p>
          <a:p>
            <a:pPr algn="just" eaLnBrk="1" hangingPunct="1">
              <a:lnSpc>
                <a:spcPct val="80000"/>
              </a:lnSpc>
            </a:pPr>
            <a:r>
              <a:rPr lang="en-US" sz="2000"/>
              <a:t>Nếu bảo trì càng nhiều, sẽ càng làm thay đổi cấu trúc phần mềm và do đó sẽ làm cho việc bảo trì càng trở lên khó khăn hơn. Phần mềm có tuổi thọ càng cao thì càng phải cần chi phí cao hơn (vì sử dụng các ngôn ngữ và chương trình dịch cũ …) </a:t>
            </a:r>
          </a:p>
        </p:txBody>
      </p:sp>
      <p:pic>
        <p:nvPicPr>
          <p:cNvPr id="187397" name="img216_3" descr="img216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3911600"/>
            <a:ext cx="245745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45402546-A110-493B-A6B0-8E279C000262}" type="slidenum">
              <a:rPr lang="en-US">
                <a:latin typeface="Verdana" panose="020B0604030504040204" pitchFamily="34" charset="0"/>
              </a:rPr>
              <a:pPr/>
              <a:t>146</a:t>
            </a:fld>
            <a:endParaRPr lang="en-US">
              <a:latin typeface="Verdana" panose="020B0604030504040204" pitchFamily="34" charset="0"/>
            </a:endParaRPr>
          </a:p>
        </p:txBody>
      </p:sp>
      <p:sp>
        <p:nvSpPr>
          <p:cNvPr id="234498" name="Rectangle 2"/>
          <p:cNvSpPr>
            <a:spLocks noGrp="1" noChangeArrowheads="1"/>
          </p:cNvSpPr>
          <p:nvPr>
            <p:ph type="title"/>
          </p:nvPr>
        </p:nvSpPr>
        <p:spPr/>
        <p:txBody>
          <a:bodyPr/>
          <a:lstStyle/>
          <a:p>
            <a:pPr eaLnBrk="1" hangingPunct="1">
              <a:defRPr/>
            </a:pPr>
            <a:r>
              <a:rPr lang="en-US" sz="4200"/>
              <a:t>9.2 Các quy trình cải tiến phần mềm</a:t>
            </a:r>
          </a:p>
        </p:txBody>
      </p:sp>
      <p:sp>
        <p:nvSpPr>
          <p:cNvPr id="188420" name="Rectangle 3"/>
          <p:cNvSpPr>
            <a:spLocks noGrp="1" noChangeArrowheads="1"/>
          </p:cNvSpPr>
          <p:nvPr>
            <p:ph type="body" idx="1"/>
          </p:nvPr>
        </p:nvSpPr>
        <p:spPr>
          <a:xfrm>
            <a:off x="457200" y="1689100"/>
            <a:ext cx="8229600" cy="3886200"/>
          </a:xfrm>
        </p:spPr>
        <p:txBody>
          <a:bodyPr/>
          <a:lstStyle/>
          <a:p>
            <a:pPr algn="just" eaLnBrk="1" hangingPunct="1">
              <a:lnSpc>
                <a:spcPct val="90000"/>
              </a:lnSpc>
            </a:pPr>
            <a:r>
              <a:rPr lang="en-US"/>
              <a:t>Các quy trình cải tiến phần mềm phụ thuộc vào: </a:t>
            </a:r>
          </a:p>
          <a:p>
            <a:pPr algn="just" eaLnBrk="1" hangingPunct="1">
              <a:lnSpc>
                <a:spcPct val="90000"/>
              </a:lnSpc>
              <a:buFontTx/>
              <a:buNone/>
            </a:pPr>
            <a:r>
              <a:rPr lang="en-US"/>
              <a:t>- Kiểu phần mềm cần bảo trì</a:t>
            </a:r>
          </a:p>
          <a:p>
            <a:pPr algn="just" eaLnBrk="1" hangingPunct="1">
              <a:lnSpc>
                <a:spcPct val="90000"/>
              </a:lnSpc>
              <a:buFontTx/>
              <a:buNone/>
            </a:pPr>
            <a:r>
              <a:rPr lang="en-US"/>
              <a:t>- Quy trình phát triển phần mềm đã được sử dụng</a:t>
            </a:r>
          </a:p>
          <a:p>
            <a:pPr algn="just" eaLnBrk="1" hangingPunct="1">
              <a:lnSpc>
                <a:spcPct val="90000"/>
              </a:lnSpc>
              <a:buFontTx/>
              <a:buNone/>
            </a:pPr>
            <a:r>
              <a:rPr lang="en-US"/>
              <a:t>- Kỹ năng và kinh nghiệm của những người tham dự vào dự án xây dựng hệ thống: người sử dụng cuối, người quản lý, kỹ sư, chuyên gia lĩnh vực, …. </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8980B744-34C4-4036-855E-3171AA70440E}" type="slidenum">
              <a:rPr lang="en-US">
                <a:latin typeface="Verdana" panose="020B0604030504040204" pitchFamily="34" charset="0"/>
              </a:rPr>
              <a:pPr/>
              <a:t>147</a:t>
            </a:fld>
            <a:endParaRPr lang="en-US">
              <a:latin typeface="Verdana" panose="020B0604030504040204" pitchFamily="34" charset="0"/>
            </a:endParaRPr>
          </a:p>
        </p:txBody>
      </p:sp>
      <p:sp>
        <p:nvSpPr>
          <p:cNvPr id="239618" name="Rectangle 2"/>
          <p:cNvSpPr>
            <a:spLocks noGrp="1" noChangeArrowheads="1"/>
          </p:cNvSpPr>
          <p:nvPr>
            <p:ph type="title"/>
          </p:nvPr>
        </p:nvSpPr>
        <p:spPr>
          <a:xfrm>
            <a:off x="228600" y="285750"/>
            <a:ext cx="8686800" cy="1314450"/>
          </a:xfrm>
        </p:spPr>
        <p:txBody>
          <a:bodyPr/>
          <a:lstStyle/>
          <a:p>
            <a:pPr eaLnBrk="1" hangingPunct="1">
              <a:defRPr/>
            </a:pPr>
            <a:r>
              <a:rPr lang="en-US" sz="3000"/>
              <a:t>9.2 Các quy trình cải tiến phần mềm</a:t>
            </a:r>
            <a:r>
              <a:rPr lang="en-US" sz="3000" i="1"/>
              <a:t> </a:t>
            </a:r>
            <a:br>
              <a:rPr lang="en-US" sz="3000" i="1"/>
            </a:br>
            <a:r>
              <a:rPr lang="en-US" sz="3200" i="1"/>
              <a:t>Khái quát các quy trình cải tiến hệ thống</a:t>
            </a:r>
            <a:r>
              <a:rPr lang="en-US"/>
              <a:t> </a:t>
            </a:r>
          </a:p>
        </p:txBody>
      </p:sp>
      <p:pic>
        <p:nvPicPr>
          <p:cNvPr id="189444" name="img222_3" descr="img222_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04800" y="2209800"/>
            <a:ext cx="3238500" cy="2486025"/>
          </a:xfrm>
          <a:noFill/>
        </p:spPr>
      </p:pic>
      <p:pic>
        <p:nvPicPr>
          <p:cNvPr id="189445" name="img223_3" descr="img223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895600"/>
            <a:ext cx="494347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9446" name="img224_3" descr="img224_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5029200"/>
            <a:ext cx="5038725"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D5D189B7-1EB4-4558-8328-E8CFCFC560C3}" type="slidenum">
              <a:rPr lang="en-US">
                <a:latin typeface="Verdana" panose="020B0604030504040204" pitchFamily="34" charset="0"/>
              </a:rPr>
              <a:pPr/>
              <a:t>148</a:t>
            </a:fld>
            <a:endParaRPr lang="en-US">
              <a:latin typeface="Verdana" panose="020B0604030504040204" pitchFamily="34" charset="0"/>
            </a:endParaRPr>
          </a:p>
        </p:txBody>
      </p:sp>
      <p:sp>
        <p:nvSpPr>
          <p:cNvPr id="235522" name="Rectangle 2"/>
          <p:cNvSpPr>
            <a:spLocks noGrp="1" noChangeArrowheads="1"/>
          </p:cNvSpPr>
          <p:nvPr>
            <p:ph type="title"/>
          </p:nvPr>
        </p:nvSpPr>
        <p:spPr/>
        <p:txBody>
          <a:bodyPr/>
          <a:lstStyle/>
          <a:p>
            <a:pPr eaLnBrk="1" hangingPunct="1">
              <a:defRPr/>
            </a:pPr>
            <a:r>
              <a:rPr lang="en-US"/>
              <a:t>9.3 Tái kỹ nghệ hệ thống</a:t>
            </a:r>
          </a:p>
        </p:txBody>
      </p:sp>
      <p:sp>
        <p:nvSpPr>
          <p:cNvPr id="190468" name="Rectangle 3"/>
          <p:cNvSpPr>
            <a:spLocks noGrp="1" noChangeArrowheads="1"/>
          </p:cNvSpPr>
          <p:nvPr>
            <p:ph type="body" idx="1"/>
          </p:nvPr>
        </p:nvSpPr>
        <p:spPr>
          <a:xfrm>
            <a:off x="419100" y="1727200"/>
            <a:ext cx="8229600" cy="3886200"/>
          </a:xfrm>
        </p:spPr>
        <p:txBody>
          <a:bodyPr/>
          <a:lstStyle/>
          <a:p>
            <a:pPr algn="just" eaLnBrk="1" hangingPunct="1"/>
            <a:r>
              <a:rPr lang="en-US" sz="2400"/>
              <a:t>Tái kỹ nghệ hệ thống là kỹ thuật cấu trúc lại hoặc viết lại một phần hoặc toàn bộ hệ thống được thừa kế mà không thay đổi các chức năng của nó.</a:t>
            </a:r>
          </a:p>
          <a:p>
            <a:pPr algn="just" eaLnBrk="1" hangingPunct="1"/>
            <a:r>
              <a:rPr lang="en-US" sz="2400"/>
              <a:t>Tái kỹ nghệ giúp giảm rủi ro vì trong quá trình xây dựng phần mềm mới rủi ro có thể xảy ra là khá cao và giúp giảm chi phí</a:t>
            </a:r>
            <a:r>
              <a:rPr lang="en-US"/>
              <a:t> </a:t>
            </a:r>
          </a:p>
        </p:txBody>
      </p:sp>
      <p:pic>
        <p:nvPicPr>
          <p:cNvPr id="190469" name="img230_3" descr="img230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191000"/>
            <a:ext cx="4524375" cy="208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DC1A5B3D-680A-4E0B-A3E6-21ED65EF9ADF}" type="slidenum">
              <a:rPr lang="en-US">
                <a:latin typeface="Verdana" panose="020B0604030504040204" pitchFamily="34" charset="0"/>
              </a:rPr>
              <a:pPr/>
              <a:t>149</a:t>
            </a:fld>
            <a:endParaRPr lang="en-US">
              <a:latin typeface="Verdana" panose="020B0604030504040204" pitchFamily="34" charset="0"/>
            </a:endParaRPr>
          </a:p>
        </p:txBody>
      </p:sp>
      <p:sp>
        <p:nvSpPr>
          <p:cNvPr id="240642" name="Rectangle 2"/>
          <p:cNvSpPr>
            <a:spLocks noGrp="1" noChangeArrowheads="1"/>
          </p:cNvSpPr>
          <p:nvPr>
            <p:ph type="title"/>
          </p:nvPr>
        </p:nvSpPr>
        <p:spPr>
          <a:xfrm>
            <a:off x="381000" y="-171450"/>
            <a:ext cx="8243888" cy="1314450"/>
          </a:xfrm>
        </p:spPr>
        <p:txBody>
          <a:bodyPr/>
          <a:lstStyle/>
          <a:p>
            <a:pPr eaLnBrk="1" hangingPunct="1">
              <a:defRPr/>
            </a:pPr>
            <a:r>
              <a:rPr lang="en-US" sz="3800"/>
              <a:t>9.3 Tái kỹ nghệ hệ thống – tiếp</a:t>
            </a:r>
          </a:p>
        </p:txBody>
      </p:sp>
      <p:sp>
        <p:nvSpPr>
          <p:cNvPr id="191492" name="Rectangle 3"/>
          <p:cNvSpPr>
            <a:spLocks noGrp="1" noChangeArrowheads="1"/>
          </p:cNvSpPr>
          <p:nvPr>
            <p:ph type="body" idx="1"/>
          </p:nvPr>
        </p:nvSpPr>
        <p:spPr>
          <a:xfrm>
            <a:off x="381000" y="1219200"/>
            <a:ext cx="8534400" cy="3886200"/>
          </a:xfrm>
        </p:spPr>
        <p:txBody>
          <a:bodyPr/>
          <a:lstStyle/>
          <a:p>
            <a:pPr eaLnBrk="1" hangingPunct="1">
              <a:lnSpc>
                <a:spcPct val="90000"/>
              </a:lnSpc>
            </a:pPr>
            <a:r>
              <a:rPr lang="en-US" sz="2200"/>
              <a:t>Quy trình tái kỹ nghệ bao gồm các hoạt động sau:</a:t>
            </a:r>
          </a:p>
          <a:p>
            <a:pPr algn="just" eaLnBrk="1" hangingPunct="1">
              <a:lnSpc>
                <a:spcPct val="90000"/>
              </a:lnSpc>
              <a:buFontTx/>
              <a:buNone/>
            </a:pPr>
            <a:r>
              <a:rPr lang="en-US" sz="2200"/>
              <a:t>- Dịch mã nguồn: chuyển mã lệnh thành ngôn ngữ mới.</a:t>
            </a:r>
          </a:p>
          <a:p>
            <a:pPr algn="just" eaLnBrk="1" hangingPunct="1">
              <a:lnSpc>
                <a:spcPct val="90000"/>
              </a:lnSpc>
              <a:buFontTx/>
              <a:buNone/>
            </a:pPr>
            <a:r>
              <a:rPr lang="en-US" sz="2200"/>
              <a:t>- Kỹ nghệ ngược: phân tích chương trình để tìm hiểu nó.</a:t>
            </a:r>
          </a:p>
          <a:p>
            <a:pPr algn="just" eaLnBrk="1" hangingPunct="1">
              <a:lnSpc>
                <a:spcPct val="90000"/>
              </a:lnSpc>
              <a:buFontTx/>
              <a:buNone/>
            </a:pPr>
            <a:r>
              <a:rPr lang="en-US" sz="2200"/>
              <a:t>- Cải thiện cấu trúc chương trình</a:t>
            </a:r>
          </a:p>
          <a:p>
            <a:pPr algn="just" eaLnBrk="1" hangingPunct="1">
              <a:lnSpc>
                <a:spcPct val="90000"/>
              </a:lnSpc>
              <a:buFontTx/>
              <a:buNone/>
            </a:pPr>
            <a:r>
              <a:rPr lang="en-US" sz="2200"/>
              <a:t>- Mô-đun hoá chương trình: tổ chức lại cấu trúc chương trình</a:t>
            </a:r>
          </a:p>
          <a:p>
            <a:pPr algn="just" eaLnBrk="1" hangingPunct="1">
              <a:lnSpc>
                <a:spcPct val="90000"/>
              </a:lnSpc>
              <a:buFontTx/>
              <a:buNone/>
            </a:pPr>
            <a:r>
              <a:rPr lang="en-US" sz="2200"/>
              <a:t>- Tái kỹ nghệ dữ liệu: thu dọn và cấu trúc lại dữ liệu hệ thống </a:t>
            </a:r>
          </a:p>
        </p:txBody>
      </p:sp>
      <p:pic>
        <p:nvPicPr>
          <p:cNvPr id="191493" name="img232_3" descr="img232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038600"/>
            <a:ext cx="6400800" cy="241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34AB57EB-7B2A-4978-9A6F-F8554B2F3EC9}" type="slidenum">
              <a:rPr lang="en-US">
                <a:solidFill>
                  <a:schemeClr val="bg1"/>
                </a:solidFill>
              </a:rPr>
              <a:pPr/>
              <a:t>15</a:t>
            </a:fld>
            <a:endParaRPr lang="en-US">
              <a:solidFill>
                <a:schemeClr val="bg1"/>
              </a:solidFill>
            </a:endParaRPr>
          </a:p>
        </p:txBody>
      </p:sp>
      <p:sp>
        <p:nvSpPr>
          <p:cNvPr id="33795" name="AutoShape 2"/>
          <p:cNvSpPr>
            <a:spLocks noGrp="1" noChangeArrowheads="1"/>
          </p:cNvSpPr>
          <p:nvPr>
            <p:ph type="title"/>
          </p:nvPr>
        </p:nvSpPr>
        <p:spPr/>
        <p:txBody>
          <a:bodyPr/>
          <a:lstStyle/>
          <a:p>
            <a:pPr eaLnBrk="1" hangingPunct="1"/>
            <a:r>
              <a:rPr lang="en-US" sz="3200"/>
              <a:t>3- Phạm vi của công nghệ phần mềm </a:t>
            </a:r>
          </a:p>
        </p:txBody>
      </p:sp>
      <p:sp>
        <p:nvSpPr>
          <p:cNvPr id="33796" name="Rectangle 3"/>
          <p:cNvSpPr>
            <a:spLocks noGrp="1" noChangeArrowheads="1"/>
          </p:cNvSpPr>
          <p:nvPr>
            <p:ph type="body" idx="1"/>
          </p:nvPr>
        </p:nvSpPr>
        <p:spPr/>
        <p:txBody>
          <a:bodyPr/>
          <a:lstStyle/>
          <a:p>
            <a:pPr marL="0" indent="0" eaLnBrk="1" hangingPunct="1">
              <a:buFont typeface="Wingdings" panose="05000000000000000000" pitchFamily="2" charset="2"/>
              <a:buNone/>
            </a:pPr>
            <a:r>
              <a:rPr lang="en-US"/>
              <a:t>Sản xuất ra các phần mềm</a:t>
            </a:r>
          </a:p>
          <a:p>
            <a:pPr marL="0" indent="0" eaLnBrk="1" hangingPunct="1">
              <a:buFont typeface="Wingdings" panose="05000000000000000000" pitchFamily="2" charset="2"/>
              <a:buNone/>
            </a:pPr>
            <a:r>
              <a:rPr lang="en-US"/>
              <a:t>+ không có lỗi;</a:t>
            </a:r>
          </a:p>
          <a:p>
            <a:pPr marL="0" indent="0" eaLnBrk="1" hangingPunct="1">
              <a:buFont typeface="Wingdings" panose="05000000000000000000" pitchFamily="2" charset="2"/>
              <a:buNone/>
            </a:pPr>
            <a:r>
              <a:rPr lang="en-US"/>
              <a:t>+ hoàn thành đúng thời hạn</a:t>
            </a:r>
          </a:p>
          <a:p>
            <a:pPr marL="0" indent="0" eaLnBrk="1" hangingPunct="1">
              <a:buFont typeface="Wingdings" panose="05000000000000000000" pitchFamily="2" charset="2"/>
              <a:buNone/>
            </a:pPr>
            <a:r>
              <a:rPr lang="en-US"/>
              <a:t>+ với kinh phí cho phép</a:t>
            </a:r>
          </a:p>
          <a:p>
            <a:pPr marL="0" indent="0" eaLnBrk="1" hangingPunct="1">
              <a:buFont typeface="Wingdings" panose="05000000000000000000" pitchFamily="2" charset="2"/>
              <a:buNone/>
            </a:pPr>
            <a:r>
              <a:rPr lang="en-US"/>
              <a:t>+ và thỏa mãn yêu cầu khách hàng. </a:t>
            </a:r>
          </a:p>
          <a:p>
            <a:pPr marL="0" indent="0" eaLnBrk="1" hangingPunct="1">
              <a:buFont typeface="Wingdings" panose="05000000000000000000" pitchFamily="2" charset="2"/>
              <a:buNone/>
            </a:pPr>
            <a:r>
              <a:rPr lang="en-US"/>
              <a:t>Hơn nữa phần mềm phải dễ sửa đổi khi người sử dụng cần </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9D0E4548-D819-4D67-AD28-A43578C30ADB}" type="slidenum">
              <a:rPr lang="en-US">
                <a:latin typeface="Verdana" panose="020B0604030504040204" pitchFamily="34" charset="0"/>
              </a:rPr>
              <a:pPr/>
              <a:t>150</a:t>
            </a:fld>
            <a:endParaRPr lang="en-US">
              <a:latin typeface="Verdana" panose="020B0604030504040204" pitchFamily="34" charset="0"/>
            </a:endParaRPr>
          </a:p>
        </p:txBody>
      </p:sp>
      <p:sp>
        <p:nvSpPr>
          <p:cNvPr id="241666" name="Rectangle 2"/>
          <p:cNvSpPr>
            <a:spLocks noGrp="1" noChangeArrowheads="1"/>
          </p:cNvSpPr>
          <p:nvPr>
            <p:ph type="title"/>
          </p:nvPr>
        </p:nvSpPr>
        <p:spPr/>
        <p:txBody>
          <a:bodyPr/>
          <a:lstStyle/>
          <a:p>
            <a:pPr eaLnBrk="1" hangingPunct="1">
              <a:defRPr/>
            </a:pPr>
            <a:r>
              <a:rPr lang="en-US" sz="3800"/>
              <a:t>9.3 Tái kỹ nghệ hệ thống – tiếp.</a:t>
            </a:r>
          </a:p>
        </p:txBody>
      </p:sp>
      <p:sp>
        <p:nvSpPr>
          <p:cNvPr id="192516" name="Rectangle 3"/>
          <p:cNvSpPr>
            <a:spLocks noGrp="1" noChangeArrowheads="1"/>
          </p:cNvSpPr>
          <p:nvPr>
            <p:ph type="body" idx="1"/>
          </p:nvPr>
        </p:nvSpPr>
        <p:spPr/>
        <p:txBody>
          <a:bodyPr/>
          <a:lstStyle/>
          <a:p>
            <a:pPr algn="just" eaLnBrk="1" hangingPunct="1">
              <a:lnSpc>
                <a:spcPct val="90000"/>
              </a:lnSpc>
            </a:pPr>
            <a:r>
              <a:rPr lang="en-US"/>
              <a:t>Các nhân tố ảnh hưởng tới chi phí tái kỹ nghệ:</a:t>
            </a:r>
          </a:p>
          <a:p>
            <a:pPr algn="just" eaLnBrk="1" hangingPunct="1">
              <a:lnSpc>
                <a:spcPct val="90000"/>
              </a:lnSpc>
              <a:buFontTx/>
              <a:buNone/>
            </a:pPr>
            <a:r>
              <a:rPr lang="en-US"/>
              <a:t>- Chất lượng của hệ thống được tái kỹ nghệ</a:t>
            </a:r>
          </a:p>
          <a:p>
            <a:pPr algn="just" eaLnBrk="1" hangingPunct="1">
              <a:lnSpc>
                <a:spcPct val="90000"/>
              </a:lnSpc>
              <a:buFontTx/>
              <a:buNone/>
            </a:pPr>
            <a:r>
              <a:rPr lang="en-US"/>
              <a:t>- Các công cụ hỗ trợ tái kỹ nghệ</a:t>
            </a:r>
          </a:p>
          <a:p>
            <a:pPr algn="just" eaLnBrk="1" hangingPunct="1">
              <a:lnSpc>
                <a:spcPct val="90000"/>
              </a:lnSpc>
              <a:buFontTx/>
              <a:buNone/>
            </a:pPr>
            <a:r>
              <a:rPr lang="en-US"/>
              <a:t>- Mức mở rộng cần thiết của việc chuyển đổi dữ liệu</a:t>
            </a:r>
          </a:p>
          <a:p>
            <a:pPr algn="just" eaLnBrk="1" hangingPunct="1">
              <a:lnSpc>
                <a:spcPct val="90000"/>
              </a:lnSpc>
              <a:buFontTx/>
              <a:buNone/>
            </a:pPr>
            <a:r>
              <a:rPr lang="en-US"/>
              <a:t>- Những nhân viên có kỹ năng về tái kỹ nghệ hệ thống </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6444A2B7-BD80-4243-B275-AC5B6BF04C50}" type="slidenum">
              <a:rPr lang="en-US">
                <a:latin typeface="Arial Black" panose="020B0A04020102020204" pitchFamily="34" charset="0"/>
              </a:rPr>
              <a:pPr/>
              <a:t>151</a:t>
            </a:fld>
            <a:endParaRPr lang="en-US">
              <a:latin typeface="Arial Black" panose="020B0A04020102020204" pitchFamily="34" charset="0"/>
            </a:endParaRPr>
          </a:p>
        </p:txBody>
      </p:sp>
      <p:sp>
        <p:nvSpPr>
          <p:cNvPr id="193539" name="Rectangle 2"/>
          <p:cNvSpPr>
            <a:spLocks noGrp="1" noChangeArrowheads="1"/>
          </p:cNvSpPr>
          <p:nvPr>
            <p:ph type="title"/>
          </p:nvPr>
        </p:nvSpPr>
        <p:spPr/>
        <p:txBody>
          <a:bodyPr/>
          <a:lstStyle/>
          <a:p>
            <a:pPr algn="ctr" eaLnBrk="1" hangingPunct="1"/>
            <a:r>
              <a:rPr lang="en-US"/>
              <a:t>TỔNG KẾT</a:t>
            </a:r>
          </a:p>
        </p:txBody>
      </p:sp>
      <p:sp>
        <p:nvSpPr>
          <p:cNvPr id="193540" name="Rectangle 3"/>
          <p:cNvSpPr>
            <a:spLocks noGrp="1" noChangeArrowheads="1"/>
          </p:cNvSpPr>
          <p:nvPr>
            <p:ph type="body" idx="1"/>
          </p:nvPr>
        </p:nvSpPr>
        <p:spPr/>
        <p:txBody>
          <a:bodyPr/>
          <a:lstStyle/>
          <a:p>
            <a:pPr eaLnBrk="1" hangingPunct="1"/>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7EED4109-734F-4A3F-B494-25CB4EA4303D}" type="slidenum">
              <a:rPr lang="en-US">
                <a:solidFill>
                  <a:schemeClr val="bg1"/>
                </a:solidFill>
              </a:rPr>
              <a:pPr/>
              <a:t>16</a:t>
            </a:fld>
            <a:endParaRPr lang="en-US">
              <a:solidFill>
                <a:schemeClr val="bg1"/>
              </a:solidFill>
            </a:endParaRPr>
          </a:p>
        </p:txBody>
      </p:sp>
      <p:sp>
        <p:nvSpPr>
          <p:cNvPr id="34819" name="AutoShape 2"/>
          <p:cNvSpPr>
            <a:spLocks noGrp="1" noChangeArrowheads="1"/>
          </p:cNvSpPr>
          <p:nvPr>
            <p:ph type="title"/>
          </p:nvPr>
        </p:nvSpPr>
        <p:spPr>
          <a:xfrm>
            <a:off x="762000" y="762000"/>
            <a:ext cx="8077200" cy="1143000"/>
          </a:xfrm>
        </p:spPr>
        <p:txBody>
          <a:bodyPr/>
          <a:lstStyle/>
          <a:p>
            <a:pPr eaLnBrk="1" hangingPunct="1"/>
            <a:r>
              <a:rPr lang="en-US" sz="3000"/>
              <a:t>3- Phạm vi của công nghệ phần mềm (tiếp)</a:t>
            </a:r>
          </a:p>
        </p:txBody>
      </p:sp>
      <p:sp>
        <p:nvSpPr>
          <p:cNvPr id="34820" name="Rectangle 3"/>
          <p:cNvSpPr>
            <a:spLocks noGrp="1" noChangeArrowheads="1"/>
          </p:cNvSpPr>
          <p:nvPr>
            <p:ph type="body" idx="1"/>
          </p:nvPr>
        </p:nvSpPr>
        <p:spPr>
          <a:xfrm>
            <a:off x="838200" y="2362200"/>
            <a:ext cx="7693025" cy="4267200"/>
          </a:xfrm>
        </p:spPr>
        <p:txBody>
          <a:bodyPr/>
          <a:lstStyle/>
          <a:p>
            <a:pPr eaLnBrk="1" hangingPunct="1">
              <a:lnSpc>
                <a:spcPct val="80000"/>
              </a:lnSpc>
              <a:buFont typeface="Wingdings" panose="05000000000000000000" pitchFamily="2" charset="2"/>
              <a:buNone/>
            </a:pPr>
            <a:r>
              <a:rPr lang="en-US" sz="1800"/>
              <a:t>Vài lý do để xây dựng PM theo quy trình công nghệ:</a:t>
            </a:r>
          </a:p>
          <a:p>
            <a:pPr algn="just" eaLnBrk="1" hangingPunct="1">
              <a:lnSpc>
                <a:spcPct val="80000"/>
              </a:lnSpc>
            </a:pPr>
            <a:r>
              <a:rPr lang="en-US" sz="1800"/>
              <a:t>Ngày nay phần lớn phần mềm được xây dựng theo đơn đặt hàng. Như vậy cần có một ngôn ngữ chung giữa người xây dựng phần mềm và khách hàng. </a:t>
            </a:r>
          </a:p>
          <a:p>
            <a:pPr algn="just" eaLnBrk="1" hangingPunct="1">
              <a:lnSpc>
                <a:spcPct val="80000"/>
              </a:lnSpc>
            </a:pPr>
            <a:r>
              <a:rPr lang="en-US" sz="1800"/>
              <a:t>Phần mềm thường không do một người mà rất nhiều người xây dựng. Những người cùng phát triển phần mềm cần hiểu rõ công việc của mình và công việc chung, mối liên hệ giữa từng cá nhân và từng nhóm. Cần có một cách thức diễn đạt các công việc làm phần mềm sao cho mỗi kĩ sư phần mềm đều có thể trao đổi dễ dàng các ý tưởng và công việc của mình với các kĩ sư trong nhóm làm việc. </a:t>
            </a:r>
          </a:p>
          <a:p>
            <a:pPr algn="just" eaLnBrk="1" hangingPunct="1">
              <a:lnSpc>
                <a:spcPct val="80000"/>
              </a:lnSpc>
            </a:pPr>
            <a:r>
              <a:rPr lang="en-US" sz="1800"/>
              <a:t>Phần mềm cũng là một thứ hàng hóa như những thứ hàng hóa khác và do đó phải tuân thủ nguyên tắc của kinh tế thị trường là sản phẩm phải độc lập với người sản xuất. Nghĩa là sau khi mua hàng, người mua không bị lệ thuộc vào người bán. Muốn vậy thì sản phẩm phần mềm ngoài chương trình chạy trên máy, cần có thêm các tài liệu sao cho người khác có thể tìm hiểu và bảo trì được. Vậy thì cần một ngôn ngữ, cách trình bày riêng cho sản phẩm phần mềm.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9439C27E-E66B-4A71-A412-CC7253FFF30F}" type="slidenum">
              <a:rPr lang="en-US">
                <a:solidFill>
                  <a:schemeClr val="bg1"/>
                </a:solidFill>
              </a:rPr>
              <a:pPr/>
              <a:t>17</a:t>
            </a:fld>
            <a:endParaRPr lang="en-US">
              <a:solidFill>
                <a:schemeClr val="bg1"/>
              </a:solidFill>
            </a:endParaRPr>
          </a:p>
        </p:txBody>
      </p:sp>
      <p:sp>
        <p:nvSpPr>
          <p:cNvPr id="35843" name="AutoShape 2"/>
          <p:cNvSpPr>
            <a:spLocks noGrp="1" noChangeArrowheads="1"/>
          </p:cNvSpPr>
          <p:nvPr>
            <p:ph type="title"/>
          </p:nvPr>
        </p:nvSpPr>
        <p:spPr/>
        <p:txBody>
          <a:bodyPr/>
          <a:lstStyle/>
          <a:p>
            <a:pPr eaLnBrk="1" hangingPunct="1"/>
            <a:r>
              <a:rPr lang="en-US" sz="3200"/>
              <a:t>4-Các nguyên tắc xây dựng phần mềm </a:t>
            </a:r>
          </a:p>
        </p:txBody>
      </p:sp>
      <p:sp>
        <p:nvSpPr>
          <p:cNvPr id="35844" name="Rectangle 3"/>
          <p:cNvSpPr>
            <a:spLocks noGrp="1" noChangeArrowheads="1"/>
          </p:cNvSpPr>
          <p:nvPr>
            <p:ph type="body" idx="1"/>
          </p:nvPr>
        </p:nvSpPr>
        <p:spPr/>
        <p:txBody>
          <a:bodyPr/>
          <a:lstStyle/>
          <a:p>
            <a:pPr eaLnBrk="1" hangingPunct="1"/>
            <a:r>
              <a:rPr lang="en-US"/>
              <a:t>Đảm bảo tính đúng đắn </a:t>
            </a:r>
          </a:p>
          <a:p>
            <a:pPr eaLnBrk="1" hangingPunct="1"/>
            <a:r>
              <a:rPr lang="en-US"/>
              <a:t>Đảm bảo tính khoa học </a:t>
            </a:r>
          </a:p>
          <a:p>
            <a:pPr eaLnBrk="1" hangingPunct="1"/>
            <a:r>
              <a:rPr lang="en-US"/>
              <a:t>Đảm bảo tính đầy đủ </a:t>
            </a:r>
          </a:p>
          <a:p>
            <a:pPr eaLnBrk="1" hangingPunct="1"/>
            <a:r>
              <a:rPr lang="en-US"/>
              <a:t>Đảm bảo tính độc lập </a:t>
            </a:r>
          </a:p>
          <a:p>
            <a:pPr eaLnBrk="1" hangingPunct="1"/>
            <a:r>
              <a:rPr lang="en-US"/>
              <a:t>Đảm bảo tính dễ phát triển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7B000D94-CCD2-4085-ADDD-2DBFB158E496}" type="slidenum">
              <a:rPr lang="en-US">
                <a:solidFill>
                  <a:schemeClr val="bg1"/>
                </a:solidFill>
              </a:rPr>
              <a:pPr/>
              <a:t>18</a:t>
            </a:fld>
            <a:endParaRPr lang="en-US">
              <a:solidFill>
                <a:schemeClr val="bg1"/>
              </a:solidFill>
            </a:endParaRPr>
          </a:p>
        </p:txBody>
      </p:sp>
      <p:sp>
        <p:nvSpPr>
          <p:cNvPr id="36867" name="AutoShape 2"/>
          <p:cNvSpPr>
            <a:spLocks noGrp="1" noChangeArrowheads="1"/>
          </p:cNvSpPr>
          <p:nvPr>
            <p:ph type="title"/>
          </p:nvPr>
        </p:nvSpPr>
        <p:spPr/>
        <p:txBody>
          <a:bodyPr/>
          <a:lstStyle/>
          <a:p>
            <a:pPr eaLnBrk="1" hangingPunct="1"/>
            <a:r>
              <a:rPr lang="en-US" sz="3200"/>
              <a:t>5-Phân biệt CNPM với KHMT, Công nghệ hệ thống </a:t>
            </a:r>
          </a:p>
        </p:txBody>
      </p:sp>
      <p:sp>
        <p:nvSpPr>
          <p:cNvPr id="36868" name="Rectangle 3"/>
          <p:cNvSpPr>
            <a:spLocks noGrp="1" noChangeArrowheads="1"/>
          </p:cNvSpPr>
          <p:nvPr>
            <p:ph type="body" idx="1"/>
          </p:nvPr>
        </p:nvSpPr>
        <p:spPr/>
        <p:txBody>
          <a:bodyPr/>
          <a:lstStyle/>
          <a:p>
            <a:pPr algn="just" eaLnBrk="1" hangingPunct="1"/>
            <a:r>
              <a:rPr lang="en-US"/>
              <a:t>Sự khác nhau giữa CNPM và KHMT (Computer Science)</a:t>
            </a:r>
          </a:p>
          <a:p>
            <a:pPr algn="just" eaLnBrk="1" hangingPunct="1"/>
            <a:r>
              <a:rPr lang="en-US"/>
              <a:t>Sự khác nhau giữa CNPM và công nghệ hệ thống (system engineering)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C348912C-F372-4EA0-BD8D-C77708704748}" type="slidenum">
              <a:rPr lang="en-US">
                <a:solidFill>
                  <a:schemeClr val="bg1"/>
                </a:solidFill>
              </a:rPr>
              <a:pPr/>
              <a:t>19</a:t>
            </a:fld>
            <a:endParaRPr lang="en-US">
              <a:solidFill>
                <a:schemeClr val="bg1"/>
              </a:solidFill>
            </a:endParaRPr>
          </a:p>
        </p:txBody>
      </p:sp>
      <p:sp>
        <p:nvSpPr>
          <p:cNvPr id="37891" name="AutoShape 2"/>
          <p:cNvSpPr>
            <a:spLocks noGrp="1" noChangeArrowheads="1"/>
          </p:cNvSpPr>
          <p:nvPr>
            <p:ph type="title"/>
          </p:nvPr>
        </p:nvSpPr>
        <p:spPr>
          <a:xfrm>
            <a:off x="685800" y="609600"/>
            <a:ext cx="7924800" cy="1143000"/>
          </a:xfrm>
        </p:spPr>
        <p:txBody>
          <a:bodyPr/>
          <a:lstStyle/>
          <a:p>
            <a:pPr eaLnBrk="1" hangingPunct="1"/>
            <a:r>
              <a:rPr lang="en-US"/>
              <a:t>6-Quy trình làm phần mềm Và...</a:t>
            </a:r>
          </a:p>
        </p:txBody>
      </p:sp>
      <p:sp>
        <p:nvSpPr>
          <p:cNvPr id="37892" name="Rectangle 3"/>
          <p:cNvSpPr>
            <a:spLocks noGrp="1" noChangeArrowheads="1"/>
          </p:cNvSpPr>
          <p:nvPr>
            <p:ph type="body" idx="1"/>
          </p:nvPr>
        </p:nvSpPr>
        <p:spPr>
          <a:xfrm>
            <a:off x="838200" y="2362200"/>
            <a:ext cx="8077200" cy="4495800"/>
          </a:xfrm>
        </p:spPr>
        <p:txBody>
          <a:bodyPr/>
          <a:lstStyle/>
          <a:p>
            <a:pPr algn="just" eaLnBrk="1" hangingPunct="1">
              <a:lnSpc>
                <a:spcPct val="80000"/>
              </a:lnSpc>
            </a:pPr>
            <a:r>
              <a:rPr lang="en-US" sz="1800"/>
              <a:t>Quy trình phần mềm là một tập hợp các hành động mà mục đích của nó là xây dựng và phát triển phần mềm. </a:t>
            </a:r>
          </a:p>
          <a:p>
            <a:pPr algn="just" eaLnBrk="1" hangingPunct="1">
              <a:lnSpc>
                <a:spcPct val="80000"/>
              </a:lnSpc>
            </a:pPr>
            <a:r>
              <a:rPr lang="en-US" sz="1800"/>
              <a:t>Những hành động thường được thực hiện trong các quy trình phần mềm bao gồm:</a:t>
            </a:r>
          </a:p>
          <a:p>
            <a:pPr algn="just" eaLnBrk="1" hangingPunct="1">
              <a:lnSpc>
                <a:spcPct val="80000"/>
              </a:lnSpc>
              <a:buFont typeface="Wingdings" panose="05000000000000000000" pitchFamily="2" charset="2"/>
              <a:buNone/>
            </a:pPr>
            <a:r>
              <a:rPr lang="en-US" sz="1800"/>
              <a:t>	- Đặc tả: đặc tả những gì hệ thống phải làm và các ràng buộc trong quá trình xây dựng hệ thống. </a:t>
            </a:r>
          </a:p>
          <a:p>
            <a:pPr algn="just" eaLnBrk="1" hangingPunct="1">
              <a:lnSpc>
                <a:spcPct val="80000"/>
              </a:lnSpc>
              <a:buFont typeface="Wingdings" panose="05000000000000000000" pitchFamily="2" charset="2"/>
              <a:buNone/>
            </a:pPr>
            <a:r>
              <a:rPr lang="en-US" sz="1800"/>
              <a:t>	- Phát triển: xây dựng hệ thống phần mềm. </a:t>
            </a:r>
          </a:p>
          <a:p>
            <a:pPr algn="just" eaLnBrk="1" hangingPunct="1">
              <a:lnSpc>
                <a:spcPct val="80000"/>
              </a:lnSpc>
              <a:buFont typeface="Wingdings" panose="05000000000000000000" pitchFamily="2" charset="2"/>
              <a:buNone/>
            </a:pPr>
            <a:r>
              <a:rPr lang="en-US" sz="1800"/>
              <a:t>	- Kiểm thử: kiểm tra xem liệu phần mềm đã thoả mãn yêu cầu của khách hàng. </a:t>
            </a:r>
          </a:p>
          <a:p>
            <a:pPr algn="just" eaLnBrk="1" hangingPunct="1">
              <a:lnSpc>
                <a:spcPct val="80000"/>
              </a:lnSpc>
              <a:buFont typeface="Wingdings" panose="05000000000000000000" pitchFamily="2" charset="2"/>
              <a:buNone/>
            </a:pPr>
            <a:r>
              <a:rPr lang="en-US" sz="1800"/>
              <a:t>	- Mở rộng: điều chỉnh và thay đổi phần mềm tương ứng với sự thay đổi yêu cầu.</a:t>
            </a:r>
          </a:p>
          <a:p>
            <a:pPr algn="just" eaLnBrk="1" hangingPunct="1">
              <a:lnSpc>
                <a:spcPct val="80000"/>
              </a:lnSpc>
            </a:pPr>
            <a:r>
              <a:rPr lang="en-US" sz="1800"/>
              <a:t>Những loại hệ thống khác nhau sẽ cần những quy trình phát triển khác nhau. Ví dụ, hệ thống thời gian thực yêu cầu phải hoàn thành đặc tả hệ thống trước khi chuyển sang giai đoạn xây dựng nó. Nhưng với hệ thống thương mại điện tử, chúng ta có thể vừa đặc tả vừa xây dựng chương trình một cách đồng thời. </a:t>
            </a:r>
          </a:p>
          <a:p>
            <a:pPr algn="just" eaLnBrk="1" hangingPunct="1">
              <a:lnSpc>
                <a:spcPct val="80000"/>
              </a:lnSpc>
            </a:pPr>
            <a:r>
              <a:rPr lang="en-US" sz="1800"/>
              <a:t>Nếu không sử dụng một quy trình phát triển hệ thống thích hợp thì có thể làm giảm chất lượng của hệ thống và tăng chi phí xây dựng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5BBA7AFB-5378-48A7-989B-383044CDD47B}" type="slidenum">
              <a:rPr lang="en-US">
                <a:solidFill>
                  <a:schemeClr val="bg1"/>
                </a:solidFill>
              </a:rPr>
              <a:pPr/>
              <a:t>2</a:t>
            </a:fld>
            <a:endParaRPr lang="en-US">
              <a:solidFill>
                <a:schemeClr val="bg1"/>
              </a:solidFill>
            </a:endParaRPr>
          </a:p>
        </p:txBody>
      </p:sp>
      <p:sp>
        <p:nvSpPr>
          <p:cNvPr id="19459" name="AutoShape 2"/>
          <p:cNvSpPr>
            <a:spLocks noGrp="1" noChangeArrowheads="1"/>
          </p:cNvSpPr>
          <p:nvPr>
            <p:ph type="title"/>
          </p:nvPr>
        </p:nvSpPr>
        <p:spPr/>
        <p:txBody>
          <a:bodyPr/>
          <a:lstStyle/>
          <a:p>
            <a:pPr eaLnBrk="1" hangingPunct="1"/>
            <a:r>
              <a:rPr lang="en-US"/>
              <a:t>Giới thiệu</a:t>
            </a:r>
          </a:p>
        </p:txBody>
      </p:sp>
      <p:sp>
        <p:nvSpPr>
          <p:cNvPr id="19460" name="Rectangle 3"/>
          <p:cNvSpPr>
            <a:spLocks noGrp="1" noChangeArrowheads="1"/>
          </p:cNvSpPr>
          <p:nvPr>
            <p:ph type="body" idx="1"/>
          </p:nvPr>
        </p:nvSpPr>
        <p:spPr/>
        <p:txBody>
          <a:bodyPr/>
          <a:lstStyle/>
          <a:p>
            <a:pPr eaLnBrk="1" hangingPunct="1"/>
            <a:r>
              <a:rPr lang="en-US"/>
              <a:t>Vị trí môn học</a:t>
            </a:r>
          </a:p>
          <a:p>
            <a:pPr eaLnBrk="1" hangingPunct="1"/>
            <a:r>
              <a:rPr lang="en-US"/>
              <a:t>Điều kiện tiên quyết</a:t>
            </a:r>
          </a:p>
          <a:p>
            <a:pPr eaLnBrk="1" hangingPunct="1"/>
            <a:r>
              <a:rPr lang="en-US"/>
              <a:t>Mục tiêu</a:t>
            </a:r>
          </a:p>
          <a:p>
            <a:pPr eaLnBrk="1" hangingPunct="1"/>
            <a:r>
              <a:rPr lang="en-US"/>
              <a:t>Khối lượng kiến thức</a:t>
            </a:r>
          </a:p>
          <a:p>
            <a:pPr eaLnBrk="1" hangingPunct="1"/>
            <a:r>
              <a:rPr lang="en-US"/>
              <a:t>Hình thức đánh giá môn học</a:t>
            </a:r>
          </a:p>
          <a:p>
            <a:pPr eaLnBrk="1" hangingPunct="1"/>
            <a:r>
              <a:rPr lang="en-US"/>
              <a:t>Tài liệu môn học</a:t>
            </a:r>
          </a:p>
          <a:p>
            <a:pPr eaLnBrk="1" hangingPunct="1"/>
            <a:r>
              <a:rPr lang="en-US"/>
              <a:t>Q&amp;A</a:t>
            </a:r>
          </a:p>
          <a:p>
            <a:pPr eaLnBrk="1" hangingPunct="1">
              <a:buFont typeface="Wingdings" panose="05000000000000000000" pitchFamily="2" charset="2"/>
              <a:buNone/>
            </a:pPr>
            <a:endParaRPr lang="en-US"/>
          </a:p>
          <a:p>
            <a:pPr eaLnBrk="1" hangingPunct="1"/>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20C1DDD2-5A3A-42FC-A682-4F92634A751E}" type="slidenum">
              <a:rPr lang="en-US">
                <a:solidFill>
                  <a:schemeClr val="bg1"/>
                </a:solidFill>
              </a:rPr>
              <a:pPr/>
              <a:t>20</a:t>
            </a:fld>
            <a:endParaRPr lang="en-US">
              <a:solidFill>
                <a:schemeClr val="bg1"/>
              </a:solidFill>
            </a:endParaRPr>
          </a:p>
        </p:txBody>
      </p:sp>
      <p:sp>
        <p:nvSpPr>
          <p:cNvPr id="38915" name="AutoShape 2"/>
          <p:cNvSpPr>
            <a:spLocks noGrp="1" noChangeArrowheads="1"/>
          </p:cNvSpPr>
          <p:nvPr>
            <p:ph type="title"/>
          </p:nvPr>
        </p:nvSpPr>
        <p:spPr/>
        <p:txBody>
          <a:bodyPr/>
          <a:lstStyle/>
          <a:p>
            <a:pPr eaLnBrk="1" hangingPunct="1"/>
            <a:r>
              <a:rPr lang="en-US" sz="3200"/>
              <a:t>6-  ...Và Mô hình quy trình phát triển phần mềm </a:t>
            </a:r>
          </a:p>
        </p:txBody>
      </p:sp>
      <p:sp>
        <p:nvSpPr>
          <p:cNvPr id="38916" name="Rectangle 3"/>
          <p:cNvSpPr>
            <a:spLocks noGrp="1" noChangeArrowheads="1"/>
          </p:cNvSpPr>
          <p:nvPr>
            <p:ph type="body" idx="1"/>
          </p:nvPr>
        </p:nvSpPr>
        <p:spPr>
          <a:xfrm>
            <a:off x="838200" y="2247900"/>
            <a:ext cx="8001000" cy="4724400"/>
          </a:xfrm>
        </p:spPr>
        <p:txBody>
          <a:bodyPr/>
          <a:lstStyle/>
          <a:p>
            <a:pPr algn="just" eaLnBrk="1" hangingPunct="1">
              <a:lnSpc>
                <a:spcPct val="90000"/>
              </a:lnSpc>
            </a:pPr>
            <a:r>
              <a:rPr lang="en-US" sz="2000"/>
              <a:t>Mô hình quy trình phát triển phần mềm là một thể hiện đơn giản của một quy trình phần mềm, và nó được biểu diễn từ một góc độ cụ thể.</a:t>
            </a:r>
          </a:p>
          <a:p>
            <a:pPr algn="just" eaLnBrk="1" hangingPunct="1">
              <a:lnSpc>
                <a:spcPct val="90000"/>
              </a:lnSpc>
            </a:pPr>
            <a:r>
              <a:rPr lang="en-US" sz="2000"/>
              <a:t>Một số ví dụ về mô hình quy trình phát triển phần mềm: </a:t>
            </a:r>
          </a:p>
          <a:p>
            <a:pPr algn="just" eaLnBrk="1" hangingPunct="1">
              <a:lnSpc>
                <a:spcPct val="90000"/>
              </a:lnSpc>
              <a:buFont typeface="Wingdings" panose="05000000000000000000" pitchFamily="2" charset="2"/>
              <a:buNone/>
            </a:pPr>
            <a:r>
              <a:rPr lang="en-US" sz="2000"/>
              <a:t>	- Mô hình luồng công việc (workflow): mô tả một chuỗi các hành động cần phải thực hiện. </a:t>
            </a:r>
          </a:p>
          <a:p>
            <a:pPr algn="just" eaLnBrk="1" hangingPunct="1">
              <a:lnSpc>
                <a:spcPct val="90000"/>
              </a:lnSpc>
              <a:buFont typeface="Wingdings" panose="05000000000000000000" pitchFamily="2" charset="2"/>
              <a:buNone/>
            </a:pPr>
            <a:r>
              <a:rPr lang="en-US" sz="2000"/>
              <a:t>	- Mô hình luồng dữ liệu (data-flow): mô tả luồng thông tin. </a:t>
            </a:r>
          </a:p>
          <a:p>
            <a:pPr algn="just" eaLnBrk="1" hangingPunct="1">
              <a:lnSpc>
                <a:spcPct val="90000"/>
              </a:lnSpc>
              <a:buFont typeface="Wingdings" panose="05000000000000000000" pitchFamily="2" charset="2"/>
              <a:buNone/>
            </a:pPr>
            <a:r>
              <a:rPr lang="en-US" sz="2000"/>
              <a:t>	- Mô hình Vai trò/Hành động (Role/action): chỉ ra vai trò của những người liên quan trong quy trình phần mềm và nhiệm vụ của từng người.</a:t>
            </a:r>
          </a:p>
          <a:p>
            <a:pPr algn="just" eaLnBrk="1" hangingPunct="1">
              <a:lnSpc>
                <a:spcPct val="90000"/>
              </a:lnSpc>
              <a:buFont typeface="Wingdings" panose="05000000000000000000" pitchFamily="2" charset="2"/>
              <a:buNone/>
            </a:pPr>
            <a:r>
              <a:rPr lang="en-US" sz="1800" i="1"/>
              <a:t>Ngoài ra, còn có một số mô hình quy trình chung cũng được đề xuất như: </a:t>
            </a:r>
          </a:p>
          <a:p>
            <a:pPr algn="just" eaLnBrk="1" hangingPunct="1">
              <a:lnSpc>
                <a:spcPct val="90000"/>
              </a:lnSpc>
              <a:buFont typeface="Wingdings" panose="05000000000000000000" pitchFamily="2" charset="2"/>
              <a:buNone/>
            </a:pPr>
            <a:r>
              <a:rPr lang="en-US" sz="2000"/>
              <a:t>	- Mô hình thác nước (waterfall) </a:t>
            </a:r>
          </a:p>
          <a:p>
            <a:pPr algn="just" eaLnBrk="1" hangingPunct="1">
              <a:lnSpc>
                <a:spcPct val="90000"/>
              </a:lnSpc>
              <a:buFont typeface="Wingdings" panose="05000000000000000000" pitchFamily="2" charset="2"/>
              <a:buNone/>
            </a:pPr>
            <a:r>
              <a:rPr lang="en-US" sz="2000"/>
              <a:t>	- Mô hình phát triển lặp lại (Iterative development) </a:t>
            </a:r>
          </a:p>
          <a:p>
            <a:pPr algn="just" eaLnBrk="1" hangingPunct="1">
              <a:lnSpc>
                <a:spcPct val="90000"/>
              </a:lnSpc>
              <a:buFont typeface="Wingdings" panose="05000000000000000000" pitchFamily="2" charset="2"/>
              <a:buNone/>
            </a:pPr>
            <a:r>
              <a:rPr lang="en-US" sz="2000"/>
              <a:t>	- Mô hình công nghệ phần mềm dựa thành phần (Component-based software engineering).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F9EC076C-CD04-4644-80D3-B9A73762FB60}" type="slidenum">
              <a:rPr lang="en-US">
                <a:solidFill>
                  <a:schemeClr val="bg1"/>
                </a:solidFill>
              </a:rPr>
              <a:pPr/>
              <a:t>21</a:t>
            </a:fld>
            <a:endParaRPr lang="en-US">
              <a:solidFill>
                <a:schemeClr val="bg1"/>
              </a:solidFill>
            </a:endParaRPr>
          </a:p>
        </p:txBody>
      </p:sp>
      <p:sp>
        <p:nvSpPr>
          <p:cNvPr id="39939" name="AutoShape 2"/>
          <p:cNvSpPr>
            <a:spLocks noGrp="1" noChangeArrowheads="1"/>
          </p:cNvSpPr>
          <p:nvPr>
            <p:ph type="title"/>
          </p:nvPr>
        </p:nvSpPr>
        <p:spPr>
          <a:xfrm>
            <a:off x="609600" y="685800"/>
            <a:ext cx="7924800" cy="1143000"/>
          </a:xfrm>
        </p:spPr>
        <p:txBody>
          <a:bodyPr/>
          <a:lstStyle/>
          <a:p>
            <a:pPr eaLnBrk="1" hangingPunct="1"/>
            <a:r>
              <a:rPr lang="en-US"/>
              <a:t>7-Các chi phí trong CNPM </a:t>
            </a:r>
          </a:p>
        </p:txBody>
      </p:sp>
      <p:sp>
        <p:nvSpPr>
          <p:cNvPr id="39940" name="Rectangle 3"/>
          <p:cNvSpPr>
            <a:spLocks noGrp="1" noChangeArrowheads="1"/>
          </p:cNvSpPr>
          <p:nvPr>
            <p:ph type="body" idx="1"/>
          </p:nvPr>
        </p:nvSpPr>
        <p:spPr>
          <a:xfrm>
            <a:off x="838200" y="2362200"/>
            <a:ext cx="7693025" cy="4114800"/>
          </a:xfrm>
        </p:spPr>
        <p:txBody>
          <a:bodyPr/>
          <a:lstStyle/>
          <a:p>
            <a:pPr algn="just" eaLnBrk="1" hangingPunct="1">
              <a:lnSpc>
                <a:spcPct val="80000"/>
              </a:lnSpc>
            </a:pPr>
            <a:r>
              <a:rPr lang="en-US" sz="2000"/>
              <a:t>Các nước phát triển: chi phí cho việc xây dựng phần mềm chiếm một phần đáng kể của GNP </a:t>
            </a:r>
          </a:p>
          <a:p>
            <a:pPr algn="just" eaLnBrk="1" hangingPunct="1">
              <a:lnSpc>
                <a:spcPct val="80000"/>
              </a:lnSpc>
            </a:pPr>
            <a:r>
              <a:rPr lang="en-US" sz="2000"/>
              <a:t>Chi phí phần mềm thường chiếm phần lớn chi phí của cả hệ thống máy tính (Chi phí phần mềm thường lớn hơn chi phí phần cứng)</a:t>
            </a:r>
          </a:p>
          <a:p>
            <a:pPr algn="just" eaLnBrk="1" hangingPunct="1">
              <a:lnSpc>
                <a:spcPct val="80000"/>
              </a:lnSpc>
            </a:pPr>
            <a:r>
              <a:rPr lang="en-US" sz="2000"/>
              <a:t>Chi phí phần mềm dành cho việc bảo trì phần mềm thường lớn hơn chi phí xây dựng phần mềm. (Đối với những hệ thống hoạt động trong thời gian dài, thì chi phí bảo trì thường lớn gấp nhiều lần so với chi phí xây dựng)</a:t>
            </a:r>
          </a:p>
          <a:p>
            <a:pPr algn="just" eaLnBrk="1" hangingPunct="1">
              <a:lnSpc>
                <a:spcPct val="80000"/>
              </a:lnSpc>
            </a:pPr>
            <a:r>
              <a:rPr lang="en-US" sz="2000"/>
              <a:t>Xấp xỉ 60% chi phí là chi phí xây dựng và 40% là chi phí kiểm thử. Đối với những phần mềm làm theo yêu cầu của khách hàng, chi phí mở rộng thường vượt quá chi phí xây dựng Chi phí biến đổi tuỳ thuộc vào từng loại hệ thống được xây dựng </a:t>
            </a:r>
          </a:p>
          <a:p>
            <a:pPr algn="just" eaLnBrk="1" hangingPunct="1">
              <a:lnSpc>
                <a:spcPct val="80000"/>
              </a:lnSpc>
            </a:pPr>
            <a:r>
              <a:rPr lang="en-US" sz="2000"/>
              <a:t>Chi phí biến đổi tuỳ thuộc vào từng loại hệ thống được xây dựng</a:t>
            </a:r>
          </a:p>
          <a:p>
            <a:pPr algn="just" eaLnBrk="1" hangingPunct="1">
              <a:lnSpc>
                <a:spcPct val="80000"/>
              </a:lnSpc>
            </a:pPr>
            <a:endParaRPr lang="en-US" sz="2000"/>
          </a:p>
          <a:p>
            <a:pPr algn="just" eaLnBrk="1" hangingPunct="1">
              <a:lnSpc>
                <a:spcPct val="80000"/>
              </a:lnSpc>
            </a:pPr>
            <a:endParaRPr lang="en-US"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7CCC4BA5-15B3-488A-84AA-3C57EE8EE8F7}" type="slidenum">
              <a:rPr lang="en-US">
                <a:solidFill>
                  <a:schemeClr val="bg1"/>
                </a:solidFill>
              </a:rPr>
              <a:pPr/>
              <a:t>22</a:t>
            </a:fld>
            <a:endParaRPr lang="en-US">
              <a:solidFill>
                <a:schemeClr val="bg1"/>
              </a:solidFill>
            </a:endParaRPr>
          </a:p>
        </p:txBody>
      </p:sp>
      <p:sp>
        <p:nvSpPr>
          <p:cNvPr id="40963" name="AutoShape 2"/>
          <p:cNvSpPr>
            <a:spLocks noGrp="1" noChangeArrowheads="1"/>
          </p:cNvSpPr>
          <p:nvPr>
            <p:ph type="title"/>
          </p:nvPr>
        </p:nvSpPr>
        <p:spPr/>
        <p:txBody>
          <a:bodyPr/>
          <a:lstStyle/>
          <a:p>
            <a:pPr eaLnBrk="1" hangingPunct="1"/>
            <a:r>
              <a:rPr lang="en-US"/>
              <a:t>7-Các chi phí trong CNPM (tiếp)</a:t>
            </a:r>
          </a:p>
        </p:txBody>
      </p:sp>
      <p:sp>
        <p:nvSpPr>
          <p:cNvPr id="40964" name="Rectangle 3"/>
          <p:cNvSpPr>
            <a:spLocks noGrp="1" noChangeArrowheads="1"/>
          </p:cNvSpPr>
          <p:nvPr>
            <p:ph type="body" idx="1"/>
          </p:nvPr>
        </p:nvSpPr>
        <p:spPr>
          <a:xfrm>
            <a:off x="838200" y="2362200"/>
            <a:ext cx="7693025" cy="4495800"/>
          </a:xfrm>
        </p:spPr>
        <p:txBody>
          <a:bodyPr/>
          <a:lstStyle/>
          <a:p>
            <a:pPr eaLnBrk="1" hangingPunct="1"/>
            <a:r>
              <a:rPr lang="en-US" sz="2000"/>
              <a:t>Việc phân bổ chi phí cũng phụ thuộc vào mô hình phát triển hệ thống được sử dụng </a:t>
            </a:r>
          </a:p>
          <a:p>
            <a:pPr eaLnBrk="1" hangingPunct="1"/>
            <a:endParaRPr lang="en-US" sz="2000"/>
          </a:p>
          <a:p>
            <a:pPr eaLnBrk="1" hangingPunct="1"/>
            <a:endParaRPr lang="en-US" sz="2000"/>
          </a:p>
          <a:p>
            <a:pPr eaLnBrk="1" hangingPunct="1"/>
            <a:r>
              <a:rPr lang="en-US" sz="2000"/>
              <a:t>Mô hình thác nước</a:t>
            </a:r>
          </a:p>
          <a:p>
            <a:pPr eaLnBrk="1" hangingPunct="1"/>
            <a:endParaRPr lang="en-US" sz="2000"/>
          </a:p>
          <a:p>
            <a:pPr eaLnBrk="1" hangingPunct="1"/>
            <a:endParaRPr lang="en-US" sz="2000"/>
          </a:p>
          <a:p>
            <a:pPr eaLnBrk="1" hangingPunct="1"/>
            <a:r>
              <a:rPr lang="en-US" sz="2000"/>
              <a:t>Mô hình phát triển lặp lại</a:t>
            </a:r>
          </a:p>
          <a:p>
            <a:pPr eaLnBrk="1" hangingPunct="1">
              <a:buFont typeface="Wingdings" panose="05000000000000000000" pitchFamily="2" charset="2"/>
              <a:buNone/>
            </a:pPr>
            <a:endParaRPr lang="en-US" sz="2000"/>
          </a:p>
          <a:p>
            <a:pPr eaLnBrk="1" hangingPunct="1"/>
            <a:r>
              <a:rPr lang="en-US" sz="2000"/>
              <a:t>Mô hình hướng thành phần</a:t>
            </a:r>
            <a:r>
              <a:rPr lang="en-US"/>
              <a:t> </a:t>
            </a:r>
          </a:p>
        </p:txBody>
      </p:sp>
      <p:pic>
        <p:nvPicPr>
          <p:cNvPr id="40965" name="img49_3" descr="img49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2819400"/>
            <a:ext cx="3581400"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img51_3" descr="img51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1400" y="3708400"/>
            <a:ext cx="368300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7" name="img58_3" descr="img58_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9500" y="4749800"/>
            <a:ext cx="3644900"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8" name="img60_3" descr="img60_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5778500"/>
            <a:ext cx="41910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8B0DC87B-CD7D-4438-92BC-DA82149AF8EA}" type="slidenum">
              <a:rPr lang="en-US">
                <a:solidFill>
                  <a:schemeClr val="bg1"/>
                </a:solidFill>
              </a:rPr>
              <a:pPr/>
              <a:t>23</a:t>
            </a:fld>
            <a:endParaRPr lang="en-US">
              <a:solidFill>
                <a:schemeClr val="bg1"/>
              </a:solidFill>
            </a:endParaRPr>
          </a:p>
        </p:txBody>
      </p:sp>
      <p:sp>
        <p:nvSpPr>
          <p:cNvPr id="41987" name="AutoShape 2"/>
          <p:cNvSpPr>
            <a:spLocks noGrp="1" noChangeArrowheads="1"/>
          </p:cNvSpPr>
          <p:nvPr>
            <p:ph type="title"/>
          </p:nvPr>
        </p:nvSpPr>
        <p:spPr/>
        <p:txBody>
          <a:bodyPr/>
          <a:lstStyle/>
          <a:p>
            <a:pPr eaLnBrk="1" hangingPunct="1"/>
            <a:r>
              <a:rPr lang="en-US"/>
              <a:t>8-</a:t>
            </a:r>
            <a:r>
              <a:rPr lang="en-US" b="0"/>
              <a:t>Các phương pháp CNPM</a:t>
            </a:r>
            <a:r>
              <a:rPr lang="en-US"/>
              <a:t> </a:t>
            </a:r>
          </a:p>
        </p:txBody>
      </p:sp>
      <p:sp>
        <p:nvSpPr>
          <p:cNvPr id="41988" name="Rectangle 3"/>
          <p:cNvSpPr>
            <a:spLocks noGrp="1" noChangeArrowheads="1"/>
          </p:cNvSpPr>
          <p:nvPr>
            <p:ph type="body" idx="1"/>
          </p:nvPr>
        </p:nvSpPr>
        <p:spPr/>
        <p:txBody>
          <a:bodyPr/>
          <a:lstStyle/>
          <a:p>
            <a:pPr algn="just" eaLnBrk="1" hangingPunct="1">
              <a:lnSpc>
                <a:spcPct val="80000"/>
              </a:lnSpc>
            </a:pPr>
            <a:r>
              <a:rPr lang="en-US" sz="2400"/>
              <a:t>Phương pháp công nghệ phần mềm bao gồm các mô hình hệ thống, các ký pháp, quy tắc, hướng dẫn thiết kế và quy trình để xây dựng phần mềm một cách dễ dàng, đảm bảo chất lượng cao và chi phí hiệu quả.</a:t>
            </a:r>
          </a:p>
          <a:p>
            <a:pPr algn="just" eaLnBrk="1" hangingPunct="1">
              <a:lnSpc>
                <a:spcPct val="80000"/>
              </a:lnSpc>
            </a:pPr>
            <a:r>
              <a:rPr lang="en-US" sz="2400"/>
              <a:t>Một số phương pháp công nghệ phần mềm đã được đề xuất như: Phương pháp hướng cấu trúc - tập trung vào việc xác định các chức năng cơ bản của hệ thống; phương pháp hướng đối tượng - tập trung vào việc định nghĩa các đối tượng và sự cộng tác giữa chúng ...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B59686A8-1F6C-4B80-B5DD-7F69F74A9721}" type="slidenum">
              <a:rPr lang="en-US">
                <a:solidFill>
                  <a:schemeClr val="bg1"/>
                </a:solidFill>
              </a:rPr>
              <a:pPr/>
              <a:t>24</a:t>
            </a:fld>
            <a:endParaRPr lang="en-US">
              <a:solidFill>
                <a:schemeClr val="bg1"/>
              </a:solidFill>
            </a:endParaRPr>
          </a:p>
        </p:txBody>
      </p:sp>
      <p:sp>
        <p:nvSpPr>
          <p:cNvPr id="43011" name="AutoShape 2"/>
          <p:cNvSpPr>
            <a:spLocks noGrp="1" noChangeArrowheads="1"/>
          </p:cNvSpPr>
          <p:nvPr>
            <p:ph type="title"/>
          </p:nvPr>
        </p:nvSpPr>
        <p:spPr/>
        <p:txBody>
          <a:bodyPr/>
          <a:lstStyle/>
          <a:p>
            <a:pPr eaLnBrk="1" hangingPunct="1"/>
            <a:r>
              <a:rPr lang="en-US"/>
              <a:t>9-Thế nào là một phần mềm tốt </a:t>
            </a:r>
          </a:p>
        </p:txBody>
      </p:sp>
      <p:sp>
        <p:nvSpPr>
          <p:cNvPr id="43012" name="Rectangle 3"/>
          <p:cNvSpPr>
            <a:spLocks noGrp="1" noChangeArrowheads="1"/>
          </p:cNvSpPr>
          <p:nvPr>
            <p:ph type="body" idx="1"/>
          </p:nvPr>
        </p:nvSpPr>
        <p:spPr/>
        <p:txBody>
          <a:bodyPr/>
          <a:lstStyle/>
          <a:p>
            <a:pPr algn="just" eaLnBrk="1" hangingPunct="1"/>
            <a:r>
              <a:rPr lang="en-US"/>
              <a:t>Phần mềm phải đáp ứng các chức năng theo yêu cầu, có hiệu năng tốt, có khả năng bảo trì, đáng tin cậy, và được người sử dụng chấp nhận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B25D68BC-8642-4F8B-89E3-965E6ADE9C98}" type="slidenum">
              <a:rPr lang="en-US">
                <a:solidFill>
                  <a:schemeClr val="bg1"/>
                </a:solidFill>
              </a:rPr>
              <a:pPr/>
              <a:t>25</a:t>
            </a:fld>
            <a:endParaRPr lang="en-US">
              <a:solidFill>
                <a:schemeClr val="bg1"/>
              </a:solidFill>
            </a:endParaRPr>
          </a:p>
        </p:txBody>
      </p:sp>
      <p:sp>
        <p:nvSpPr>
          <p:cNvPr id="44035" name="AutoShape 2"/>
          <p:cNvSpPr>
            <a:spLocks noGrp="1" noChangeArrowheads="1"/>
          </p:cNvSpPr>
          <p:nvPr>
            <p:ph type="title"/>
          </p:nvPr>
        </p:nvSpPr>
        <p:spPr/>
        <p:txBody>
          <a:bodyPr/>
          <a:lstStyle/>
          <a:p>
            <a:pPr eaLnBrk="1" hangingPunct="1"/>
            <a:r>
              <a:rPr lang="en-US"/>
              <a:t>10-Thách thức đối với CNPM </a:t>
            </a:r>
          </a:p>
        </p:txBody>
      </p:sp>
      <p:sp>
        <p:nvSpPr>
          <p:cNvPr id="44036" name="Rectangle 3"/>
          <p:cNvSpPr>
            <a:spLocks noGrp="1" noChangeArrowheads="1"/>
          </p:cNvSpPr>
          <p:nvPr>
            <p:ph type="body" idx="1"/>
          </p:nvPr>
        </p:nvSpPr>
        <p:spPr/>
        <p:txBody>
          <a:bodyPr/>
          <a:lstStyle/>
          <a:p>
            <a:pPr algn="just" eaLnBrk="1" hangingPunct="1"/>
            <a:r>
              <a:rPr lang="en-US" sz="2400"/>
              <a:t>Không đồng nhất: phát triển các kỹ thuật xây dựng phần mềm để giải quyết sự không đồng nhất về môi trường thực hiện và nền tảng hạ tầng. </a:t>
            </a:r>
          </a:p>
          <a:p>
            <a:pPr algn="just" eaLnBrk="1" hangingPunct="1"/>
            <a:r>
              <a:rPr lang="en-US" sz="2400"/>
              <a:t>Chuyển giao: phát triển các kỹ thuật nhằm dẫn tới việc chuyển giao phần mềm tới người sử dụng nhanh hơn. </a:t>
            </a:r>
          </a:p>
          <a:p>
            <a:pPr algn="just" eaLnBrk="1" hangingPunct="1"/>
            <a:r>
              <a:rPr lang="en-US" sz="2400"/>
              <a:t>Độ tin cậy: phát triển các kỹ thuật để chứng minh rằng phần mềm được người sử dụng nó tin tưởng.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2B55C193-EFB5-4961-8649-F5E38F85CA80}" type="slidenum">
              <a:rPr lang="en-US">
                <a:solidFill>
                  <a:schemeClr val="bg1"/>
                </a:solidFill>
              </a:rPr>
              <a:pPr/>
              <a:t>26</a:t>
            </a:fld>
            <a:endParaRPr lang="en-US">
              <a:solidFill>
                <a:schemeClr val="bg1"/>
              </a:solidFill>
            </a:endParaRPr>
          </a:p>
        </p:txBody>
      </p:sp>
      <p:sp>
        <p:nvSpPr>
          <p:cNvPr id="45059" name="AutoShape 2"/>
          <p:cNvSpPr>
            <a:spLocks noGrp="1" noChangeArrowheads="1"/>
          </p:cNvSpPr>
          <p:nvPr>
            <p:ph type="title"/>
          </p:nvPr>
        </p:nvSpPr>
        <p:spPr>
          <a:xfrm>
            <a:off x="533400" y="762000"/>
            <a:ext cx="8458200" cy="1143000"/>
          </a:xfrm>
        </p:spPr>
        <p:txBody>
          <a:bodyPr/>
          <a:lstStyle/>
          <a:p>
            <a:pPr eaLnBrk="1" hangingPunct="1"/>
            <a:r>
              <a:rPr lang="en-US" sz="3000"/>
              <a:t>11-Yêu cầu căn bản đối với kỹ sư phần mềm</a:t>
            </a:r>
            <a:r>
              <a:rPr lang="en-US" sz="3200"/>
              <a:t> </a:t>
            </a:r>
          </a:p>
        </p:txBody>
      </p:sp>
      <p:sp>
        <p:nvSpPr>
          <p:cNvPr id="45060" name="Rectangle 3"/>
          <p:cNvSpPr>
            <a:spLocks noGrp="1" noChangeArrowheads="1"/>
          </p:cNvSpPr>
          <p:nvPr>
            <p:ph type="body" idx="1"/>
          </p:nvPr>
        </p:nvSpPr>
        <p:spPr>
          <a:xfrm>
            <a:off x="838200" y="2362200"/>
            <a:ext cx="8077200" cy="4495800"/>
          </a:xfrm>
        </p:spPr>
        <p:txBody>
          <a:bodyPr/>
          <a:lstStyle/>
          <a:p>
            <a:pPr algn="just" eaLnBrk="1" hangingPunct="1">
              <a:lnSpc>
                <a:spcPct val="80000"/>
              </a:lnSpc>
            </a:pPr>
            <a:r>
              <a:rPr lang="en-US" sz="1800"/>
              <a:t>Phải coi công việc là trách nhiệm to lớn, chứ không đơn thuần chỉ là việc ứng dụng kỹ thuật </a:t>
            </a:r>
          </a:p>
          <a:p>
            <a:pPr algn="just" eaLnBrk="1" hangingPunct="1">
              <a:lnSpc>
                <a:spcPct val="80000"/>
              </a:lnSpc>
            </a:pPr>
            <a:r>
              <a:rPr lang="en-US" sz="1800"/>
              <a:t>Phải ứng xử trung thực và cách làm phải rất chuyên nghiệp và đúng quy tắc</a:t>
            </a:r>
          </a:p>
          <a:p>
            <a:pPr algn="just" eaLnBrk="1" hangingPunct="1">
              <a:lnSpc>
                <a:spcPct val="80000"/>
              </a:lnSpc>
            </a:pPr>
            <a:r>
              <a:rPr lang="en-US" sz="1800"/>
              <a:t>Một số nguyên tắc cần thiết</a:t>
            </a:r>
          </a:p>
          <a:p>
            <a:pPr algn="just" eaLnBrk="1" hangingPunct="1">
              <a:lnSpc>
                <a:spcPct val="80000"/>
              </a:lnSpc>
              <a:buFont typeface="Wingdings" panose="05000000000000000000" pitchFamily="2" charset="2"/>
              <a:buNone/>
            </a:pPr>
            <a:r>
              <a:rPr lang="en-US" sz="1800"/>
              <a:t>	- Sự tin cẩn: kỹ sư phần mềm phải tạo được sự tin cẩn từ phía nhân viên và khách hàng.</a:t>
            </a:r>
          </a:p>
          <a:p>
            <a:pPr algn="just" eaLnBrk="1" hangingPunct="1">
              <a:lnSpc>
                <a:spcPct val="80000"/>
              </a:lnSpc>
              <a:buFont typeface="Wingdings" panose="05000000000000000000" pitchFamily="2" charset="2"/>
              <a:buNone/>
            </a:pPr>
            <a:r>
              <a:rPr lang="en-US" sz="1800"/>
              <a:t>	- Năng lực: kỹ sư phần mềm không nên trình bày sai khả năng của mình, không nên nhận những công việc vượt quá khả năng của mình.</a:t>
            </a:r>
          </a:p>
          <a:p>
            <a:pPr algn="just" eaLnBrk="1" hangingPunct="1">
              <a:lnSpc>
                <a:spcPct val="80000"/>
              </a:lnSpc>
              <a:buFont typeface="Wingdings" panose="05000000000000000000" pitchFamily="2" charset="2"/>
              <a:buNone/>
            </a:pPr>
            <a:r>
              <a:rPr lang="en-US" sz="1800"/>
              <a:t>	- Các quyền về tài sản trí tuệ: kỹ sư phần mềm nên quan tâm về các tài sản trí tuệ được bảo hộ như: bằng sáng chế, quyền tác giả … để đảm bảo rằng tất cả tài sản trí tuệ của nhân viên và khách hàng đều được bảo hộ.</a:t>
            </a:r>
          </a:p>
          <a:p>
            <a:pPr algn="just" eaLnBrk="1" hangingPunct="1">
              <a:lnSpc>
                <a:spcPct val="80000"/>
              </a:lnSpc>
              <a:buFont typeface="Wingdings" panose="05000000000000000000" pitchFamily="2" charset="2"/>
              <a:buNone/>
            </a:pPr>
            <a:r>
              <a:rPr lang="en-US" sz="1800"/>
              <a:t>	- Lạm dụng máy tính: kỹ sư phần mềm không nên sử dụng các kỹ năng của mình để gây ảnh hưởng tới người khác. Lạm dụng máy tính có thể được hiểu là những việc tầm thường (ví dụ: chơi điện tử trên máy tính của người khác) đến những vấn đề nghiêm trọng (ví dụ: phát tán virus) </a:t>
            </a:r>
          </a:p>
          <a:p>
            <a:pPr eaLnBrk="1" hangingPunct="1">
              <a:lnSpc>
                <a:spcPct val="80000"/>
              </a:lnSpc>
              <a:buFont typeface="Wingdings" panose="05000000000000000000" pitchFamily="2" charset="2"/>
              <a:buNone/>
            </a:pPr>
            <a:r>
              <a:rPr lang="en-US" sz="180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D1480D65-5A98-4E7C-94C1-948AE50B3596}" type="slidenum">
              <a:rPr lang="en-US">
                <a:solidFill>
                  <a:schemeClr val="bg1"/>
                </a:solidFill>
              </a:rPr>
              <a:pPr/>
              <a:t>27</a:t>
            </a:fld>
            <a:endParaRPr lang="en-US">
              <a:solidFill>
                <a:schemeClr val="bg1"/>
              </a:solidFill>
            </a:endParaRPr>
          </a:p>
        </p:txBody>
      </p:sp>
      <p:sp>
        <p:nvSpPr>
          <p:cNvPr id="46083" name="Rectangle 3"/>
          <p:cNvSpPr>
            <a:spLocks noGrp="1" noChangeArrowheads="1"/>
          </p:cNvSpPr>
          <p:nvPr>
            <p:ph type="body" idx="1"/>
          </p:nvPr>
        </p:nvSpPr>
        <p:spPr>
          <a:xfrm>
            <a:off x="838200" y="2362200"/>
            <a:ext cx="8153400" cy="4495800"/>
          </a:xfrm>
        </p:spPr>
        <p:txBody>
          <a:bodyPr/>
          <a:lstStyle/>
          <a:p>
            <a:pPr algn="just" eaLnBrk="1" hangingPunct="1">
              <a:lnSpc>
                <a:spcPct val="80000"/>
              </a:lnSpc>
            </a:pPr>
            <a:r>
              <a:rPr lang="en-US" sz="1800"/>
              <a:t>Xã hội: KSPM hành động vì lợi ích chung của công chúng</a:t>
            </a:r>
          </a:p>
          <a:p>
            <a:pPr algn="just" eaLnBrk="1" hangingPunct="1">
              <a:lnSpc>
                <a:spcPct val="80000"/>
              </a:lnSpc>
            </a:pPr>
            <a:r>
              <a:rPr lang="en-US" sz="1800"/>
              <a:t>Thân chủ và người sử dụng lao động: KSPM làm việc vì lợi ích của thân chủ, của người sử dụng lao động, và nhất quán với các lợi ích của cộng đồng</a:t>
            </a:r>
          </a:p>
          <a:p>
            <a:pPr algn="just" eaLnBrk="1" hangingPunct="1">
              <a:lnSpc>
                <a:spcPct val="80000"/>
              </a:lnSpc>
            </a:pPr>
            <a:r>
              <a:rPr lang="en-US" sz="1800"/>
              <a:t>Sản phẩm: người làm PM đảm bảo PM làm ra và các thay đổi có liên quan đáp ứng các tiêu chuẩn nghề nghiệp cao nhất có thể</a:t>
            </a:r>
          </a:p>
          <a:p>
            <a:pPr algn="just" eaLnBrk="1" hangingPunct="1">
              <a:lnSpc>
                <a:spcPct val="80000"/>
              </a:lnSpc>
            </a:pPr>
            <a:r>
              <a:rPr lang="en-US" sz="1800"/>
              <a:t>Đánh giá: KSPM duy trì chính trực và tính độc lập trong các đánh giá chuyên môn</a:t>
            </a:r>
          </a:p>
          <a:p>
            <a:pPr algn="just" eaLnBrk="1" hangingPunct="1">
              <a:lnSpc>
                <a:spcPct val="80000"/>
              </a:lnSpc>
            </a:pPr>
            <a:r>
              <a:rPr lang="en-US" sz="1800"/>
              <a:t>Quản lý: Các nhà quản lý và các nhà lãnh đạo kỹ nghệ PM cần thực hiện và phát triển phương thức tiến hành công việc quản lý phát triển PM một cách có đạo đức.</a:t>
            </a:r>
          </a:p>
          <a:p>
            <a:pPr algn="just" eaLnBrk="1" hangingPunct="1">
              <a:lnSpc>
                <a:spcPct val="80000"/>
              </a:lnSpc>
            </a:pPr>
            <a:r>
              <a:rPr lang="en-US" sz="1800"/>
              <a:t>Nghề nghiệp:Người làm PM luôn hướng tới sự thống nhất giữa vị trí nghề nghiệp và lợi ích cộng đồng</a:t>
            </a:r>
          </a:p>
          <a:p>
            <a:pPr algn="just" eaLnBrk="1" hangingPunct="1">
              <a:lnSpc>
                <a:spcPct val="80000"/>
              </a:lnSpc>
            </a:pPr>
            <a:r>
              <a:rPr lang="en-US" sz="1800"/>
              <a:t>Đồng nghiệp: Người làm phần mềm cần đối xử công bằng và hỗ trợ đồng nghiệp</a:t>
            </a:r>
          </a:p>
          <a:p>
            <a:pPr algn="just" eaLnBrk="1" hangingPunct="1">
              <a:lnSpc>
                <a:spcPct val="80000"/>
              </a:lnSpc>
            </a:pPr>
            <a:r>
              <a:rPr lang="en-US" sz="1800"/>
              <a:t>Bản thân: Người làm PM không ngừng nâng cao trình độ chuyên môn và phát triển cách hành nghề một cách có đạo đức.</a:t>
            </a:r>
          </a:p>
          <a:p>
            <a:pPr algn="just" eaLnBrk="1" hangingPunct="1">
              <a:lnSpc>
                <a:spcPct val="80000"/>
              </a:lnSpc>
            </a:pPr>
            <a:endParaRPr lang="en-US" sz="1800"/>
          </a:p>
          <a:p>
            <a:pPr algn="just" eaLnBrk="1" hangingPunct="1">
              <a:lnSpc>
                <a:spcPct val="80000"/>
              </a:lnSpc>
            </a:pPr>
            <a:endParaRPr lang="en-US" sz="1800"/>
          </a:p>
        </p:txBody>
      </p:sp>
      <p:pic>
        <p:nvPicPr>
          <p:cNvPr id="4608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460500"/>
            <a:ext cx="678021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AutoShape 7"/>
          <p:cNvSpPr>
            <a:spLocks noGrp="1" noChangeArrowheads="1"/>
          </p:cNvSpPr>
          <p:nvPr>
            <p:ph type="title"/>
          </p:nvPr>
        </p:nvSpPr>
        <p:spPr>
          <a:xfrm>
            <a:off x="723900" y="698500"/>
            <a:ext cx="8458200" cy="1143000"/>
          </a:xfrm>
        </p:spPr>
        <p:txBody>
          <a:bodyPr/>
          <a:lstStyle/>
          <a:p>
            <a:pPr eaLnBrk="1" hangingPunct="1"/>
            <a:r>
              <a:rPr lang="en-US" sz="3000"/>
              <a:t>Bộ luật về Đạo đức và Hành động của KSPM</a:t>
            </a:r>
            <a:br>
              <a:rPr lang="en-US" sz="3000"/>
            </a:br>
            <a:endParaRPr lang="en-US" sz="3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3631BE47-EB6D-4CD3-A1AD-230BCE104049}" type="slidenum">
              <a:rPr lang="en-US"/>
              <a:pPr/>
              <a:t>28</a:t>
            </a:fld>
            <a:endParaRPr lang="en-US"/>
          </a:p>
        </p:txBody>
      </p:sp>
      <p:sp>
        <p:nvSpPr>
          <p:cNvPr id="48131" name="Rectangle 2"/>
          <p:cNvSpPr>
            <a:spLocks noGrp="1" noChangeArrowheads="1"/>
          </p:cNvSpPr>
          <p:nvPr>
            <p:ph type="title"/>
          </p:nvPr>
        </p:nvSpPr>
        <p:spPr/>
        <p:txBody>
          <a:bodyPr/>
          <a:lstStyle/>
          <a:p>
            <a:pPr eaLnBrk="1" hangingPunct="1"/>
            <a:r>
              <a:rPr lang="en-US" sz="3800"/>
              <a:t>Chương 2</a:t>
            </a:r>
            <a:br>
              <a:rPr lang="en-US" sz="3800"/>
            </a:br>
            <a:r>
              <a:rPr lang="en-US" sz="3800"/>
              <a:t>  </a:t>
            </a:r>
            <a:r>
              <a:rPr lang="en-US" sz="3400"/>
              <a:t>QUY TRÌNH XÂY DỰNG PHẦN MỀM</a:t>
            </a:r>
            <a:r>
              <a:rPr lang="en-US" sz="3800"/>
              <a:t> </a:t>
            </a:r>
          </a:p>
        </p:txBody>
      </p:sp>
      <p:sp>
        <p:nvSpPr>
          <p:cNvPr id="48132" name="Rectangle 3"/>
          <p:cNvSpPr>
            <a:spLocks noGrp="1" noChangeArrowheads="1"/>
          </p:cNvSpPr>
          <p:nvPr>
            <p:ph type="body" idx="1"/>
          </p:nvPr>
        </p:nvSpPr>
        <p:spPr/>
        <p:txBody>
          <a:bodyPr/>
          <a:lstStyle/>
          <a:p>
            <a:pPr eaLnBrk="1" hangingPunct="1"/>
            <a:r>
              <a:rPr lang="en-US"/>
              <a:t>Khái niệm Quy trình xây dựng phần mềm</a:t>
            </a:r>
          </a:p>
          <a:p>
            <a:pPr eaLnBrk="1" hangingPunct="1"/>
            <a:r>
              <a:rPr lang="en-US"/>
              <a:t>Một số mô hình phát triển phần mềm </a:t>
            </a:r>
          </a:p>
          <a:p>
            <a:pPr eaLnBrk="1" hangingPunct="1"/>
            <a:r>
              <a:rPr lang="en-US"/>
              <a:t>Các hoạt động trong quy trình phần mềm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98508A0D-1DAA-4BC7-B5CE-A5C7891181E7}" type="slidenum">
              <a:rPr lang="en-US"/>
              <a:pPr/>
              <a:t>29</a:t>
            </a:fld>
            <a:endParaRPr lang="en-US"/>
          </a:p>
        </p:txBody>
      </p:sp>
      <p:sp>
        <p:nvSpPr>
          <p:cNvPr id="49155" name="Rectangle 2"/>
          <p:cNvSpPr>
            <a:spLocks noGrp="1" noChangeArrowheads="1"/>
          </p:cNvSpPr>
          <p:nvPr>
            <p:ph type="title"/>
          </p:nvPr>
        </p:nvSpPr>
        <p:spPr/>
        <p:txBody>
          <a:bodyPr/>
          <a:lstStyle/>
          <a:p>
            <a:pPr eaLnBrk="1" hangingPunct="1"/>
            <a:r>
              <a:rPr lang="en-US"/>
              <a:t>1- Nhắc lại khái niệm</a:t>
            </a:r>
          </a:p>
        </p:txBody>
      </p:sp>
      <p:sp>
        <p:nvSpPr>
          <p:cNvPr id="49156" name="Rectangle 3"/>
          <p:cNvSpPr>
            <a:spLocks noGrp="1" noChangeArrowheads="1"/>
          </p:cNvSpPr>
          <p:nvPr>
            <p:ph type="body" idx="1"/>
          </p:nvPr>
        </p:nvSpPr>
        <p:spPr>
          <a:xfrm>
            <a:off x="914400" y="1600200"/>
            <a:ext cx="7772400" cy="5029200"/>
          </a:xfrm>
        </p:spPr>
        <p:txBody>
          <a:bodyPr/>
          <a:lstStyle/>
          <a:p>
            <a:pPr algn="just" eaLnBrk="1" hangingPunct="1">
              <a:lnSpc>
                <a:spcPct val="90000"/>
              </a:lnSpc>
            </a:pPr>
            <a:r>
              <a:rPr lang="en-US" sz="2000"/>
              <a:t>Quy trình phần mềm</a:t>
            </a:r>
          </a:p>
          <a:p>
            <a:pPr algn="just" eaLnBrk="1" hangingPunct="1">
              <a:lnSpc>
                <a:spcPct val="90000"/>
              </a:lnSpc>
              <a:buFont typeface="Wingdings" panose="05000000000000000000" pitchFamily="2" charset="2"/>
              <a:buNone/>
            </a:pPr>
            <a:r>
              <a:rPr lang="en-US" sz="2000"/>
              <a:t>	- Quy trình làm phần mềm (software process – quy trình phần mềm) là quá trình tạo ra phần mềm. Quy trình này là sự kết hợp </a:t>
            </a:r>
            <a:r>
              <a:rPr lang="en-US" sz="2000" u="sng"/>
              <a:t>mô hình vòng đời phần mềm</a:t>
            </a:r>
            <a:r>
              <a:rPr lang="en-US" sz="2000"/>
              <a:t>, các </a:t>
            </a:r>
            <a:r>
              <a:rPr lang="en-US" sz="2000" u="sng"/>
              <a:t>công cụ</a:t>
            </a:r>
            <a:r>
              <a:rPr lang="en-US" sz="2000"/>
              <a:t> được sử dụng và quan trọng hơn hết là những </a:t>
            </a:r>
            <a:r>
              <a:rPr lang="en-US" sz="2000" u="sng"/>
              <a:t>ngườ</a:t>
            </a:r>
            <a:r>
              <a:rPr lang="en-US" sz="2000"/>
              <a:t>i xây dựng nên phần mềm đó. </a:t>
            </a:r>
          </a:p>
          <a:p>
            <a:pPr algn="just" eaLnBrk="1" hangingPunct="1">
              <a:lnSpc>
                <a:spcPct val="90000"/>
              </a:lnSpc>
              <a:buFont typeface="Wingdings" panose="05000000000000000000" pitchFamily="2" charset="2"/>
              <a:buNone/>
            </a:pPr>
            <a:r>
              <a:rPr lang="en-US" sz="2000"/>
              <a:t>	- Các công ty khác nhau có các quy trình phần mềm khác nhau </a:t>
            </a:r>
          </a:p>
          <a:p>
            <a:pPr algn="just" eaLnBrk="1" hangingPunct="1">
              <a:lnSpc>
                <a:spcPct val="90000"/>
              </a:lnSpc>
            </a:pPr>
            <a:r>
              <a:rPr lang="en-US" sz="2000"/>
              <a:t>Mô hình phát triển phần mềm </a:t>
            </a:r>
          </a:p>
          <a:p>
            <a:pPr algn="just" eaLnBrk="1" hangingPunct="1">
              <a:lnSpc>
                <a:spcPct val="90000"/>
              </a:lnSpc>
              <a:buFont typeface="Wingdings" panose="05000000000000000000" pitchFamily="2" charset="2"/>
              <a:buNone/>
            </a:pPr>
            <a:r>
              <a:rPr lang="en-US" sz="2000"/>
              <a:t>	- Là một thể hiện trừu tượng của quy trình phần mềm. Nó biểu diễn các đặc tả về quy trình từ những khía cạnh cụ thể; do đó, nó chỉ cung cấp một phần thông tin về quy trình phần mềm. </a:t>
            </a:r>
          </a:p>
          <a:p>
            <a:pPr algn="just" eaLnBrk="1" hangingPunct="1">
              <a:lnSpc>
                <a:spcPct val="90000"/>
              </a:lnSpc>
              <a:buFont typeface="Wingdings" panose="05000000000000000000" pitchFamily="2" charset="2"/>
              <a:buNone/>
            </a:pPr>
            <a:r>
              <a:rPr lang="en-US" sz="2000"/>
              <a:t>     - Các mô hình: Mô hình thác nước; Mô hình xây dựng tiến triển; Công nghệ phần mềm dựa thành phần; Mô hình phát triển lặp lại, tăng thêm; Mô hình xoắn ốc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93D85771-0E94-40A6-B332-01EFE565544C}" type="slidenum">
              <a:rPr lang="en-US">
                <a:solidFill>
                  <a:schemeClr val="bg1"/>
                </a:solidFill>
              </a:rPr>
              <a:pPr/>
              <a:t>3</a:t>
            </a:fld>
            <a:endParaRPr lang="en-US">
              <a:solidFill>
                <a:schemeClr val="bg1"/>
              </a:solidFill>
            </a:endParaRPr>
          </a:p>
        </p:txBody>
      </p:sp>
      <p:sp>
        <p:nvSpPr>
          <p:cNvPr id="20483" name="AutoShape 2"/>
          <p:cNvSpPr>
            <a:spLocks noGrp="1" noChangeArrowheads="1"/>
          </p:cNvSpPr>
          <p:nvPr>
            <p:ph type="title"/>
          </p:nvPr>
        </p:nvSpPr>
        <p:spPr/>
        <p:txBody>
          <a:bodyPr/>
          <a:lstStyle/>
          <a:p>
            <a:pPr eaLnBrk="1" hangingPunct="1"/>
            <a:r>
              <a:rPr lang="en-US"/>
              <a:t>Giới thiệu-Vị trí môn học</a:t>
            </a:r>
          </a:p>
        </p:txBody>
      </p:sp>
      <p:sp>
        <p:nvSpPr>
          <p:cNvPr id="20484" name="Rectangle 3"/>
          <p:cNvSpPr>
            <a:spLocks noGrp="1" noChangeArrowheads="1"/>
          </p:cNvSpPr>
          <p:nvPr>
            <p:ph type="body" idx="1"/>
          </p:nvPr>
        </p:nvSpPr>
        <p:spPr>
          <a:xfrm>
            <a:off x="838200" y="2362200"/>
            <a:ext cx="7848600" cy="3724275"/>
          </a:xfrm>
        </p:spPr>
        <p:txBody>
          <a:bodyPr/>
          <a:lstStyle/>
          <a:p>
            <a:pPr algn="just" eaLnBrk="1" hangingPunct="1"/>
            <a:r>
              <a:rPr lang="en-US"/>
              <a:t>Là học phần được học vào học kỳ 6 trong CTĐT 8 kỳ</a:t>
            </a:r>
          </a:p>
          <a:p>
            <a:pPr algn="just" eaLnBrk="1" hangingPunct="1"/>
            <a:r>
              <a:rPr lang="en-US"/>
              <a:t>Là một ngành không thể thiếu được trong lĩnh vực Công nghệ thông tin (Ngày nay, chúng ta có thể sản xuất ra các hệ thống phần mềm lớn và hữu ích là nhờ phần lớn vào sự phát triển của Công nghệ phần mềm )</a:t>
            </a:r>
          </a:p>
          <a:p>
            <a:pPr eaLnBrk="1" hangingPunct="1"/>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4C661ABD-525F-4D43-968A-A3F711CCAE21}" type="slidenum">
              <a:rPr lang="en-US"/>
              <a:pPr/>
              <a:t>30</a:t>
            </a:fld>
            <a:endParaRPr lang="en-US"/>
          </a:p>
        </p:txBody>
      </p:sp>
      <p:sp>
        <p:nvSpPr>
          <p:cNvPr id="50179" name="Rectangle 2"/>
          <p:cNvSpPr>
            <a:spLocks noGrp="1" noChangeArrowheads="1"/>
          </p:cNvSpPr>
          <p:nvPr>
            <p:ph type="title"/>
          </p:nvPr>
        </p:nvSpPr>
        <p:spPr>
          <a:xfrm>
            <a:off x="914400" y="277813"/>
            <a:ext cx="8001000" cy="1143000"/>
          </a:xfrm>
        </p:spPr>
        <p:txBody>
          <a:bodyPr/>
          <a:lstStyle/>
          <a:p>
            <a:pPr eaLnBrk="1" hangingPunct="1"/>
            <a:r>
              <a:rPr lang="en-US" sz="3800"/>
              <a:t>2-Một số mô hình phát triển phần mềm</a:t>
            </a:r>
            <a:br>
              <a:rPr lang="en-US" sz="3800"/>
            </a:br>
            <a:r>
              <a:rPr lang="en-US" sz="3800"/>
              <a:t> (</a:t>
            </a:r>
            <a:r>
              <a:rPr lang="en-US" sz="3800" i="1"/>
              <a:t>Mô hình thác nước – Waterfall model</a:t>
            </a:r>
            <a:r>
              <a:rPr lang="en-US" sz="3800"/>
              <a:t>) </a:t>
            </a:r>
          </a:p>
        </p:txBody>
      </p:sp>
      <p:sp>
        <p:nvSpPr>
          <p:cNvPr id="50180" name="Rectangle 3"/>
          <p:cNvSpPr>
            <a:spLocks noGrp="1" noChangeArrowheads="1"/>
          </p:cNvSpPr>
          <p:nvPr>
            <p:ph type="body" idx="1"/>
          </p:nvPr>
        </p:nvSpPr>
        <p:spPr>
          <a:xfrm>
            <a:off x="914400" y="1600200"/>
            <a:ext cx="7772400" cy="4953000"/>
          </a:xfrm>
        </p:spPr>
        <p:txBody>
          <a:bodyPr/>
          <a:lstStyle/>
          <a:p>
            <a:pPr marL="0" indent="0" algn="just" eaLnBrk="1" hangingPunct="1">
              <a:lnSpc>
                <a:spcPct val="90000"/>
              </a:lnSpc>
            </a:pPr>
            <a:r>
              <a:rPr lang="en-US" sz="2400"/>
              <a:t> Nhà khoa học Mỹ W.W.Royce  đưa ra năm 1970 </a:t>
            </a:r>
          </a:p>
          <a:p>
            <a:pPr marL="0" indent="0" algn="just" eaLnBrk="1" hangingPunct="1">
              <a:lnSpc>
                <a:spcPct val="90000"/>
              </a:lnSpc>
            </a:pPr>
            <a:r>
              <a:rPr lang="en-US" sz="2400"/>
              <a:t> Quá trình phát triển phần mềm được coi như một dòng chảy trải qua các pha </a:t>
            </a:r>
            <a:r>
              <a:rPr lang="en-US" sz="2400" i="1"/>
              <a:t>yêu cầu, phân tích, thiết kế, cài đặt, tích hợp và bảo trì</a:t>
            </a:r>
            <a:endParaRPr lang="en-US" sz="2400"/>
          </a:p>
          <a:p>
            <a:pPr marL="0" indent="0" algn="just" eaLnBrk="1" hangingPunct="1">
              <a:lnSpc>
                <a:spcPct val="90000"/>
              </a:lnSpc>
            </a:pPr>
            <a:r>
              <a:rPr lang="en-US" sz="2400"/>
              <a:t> Các pha của mô hình thác nước bao gồm: </a:t>
            </a:r>
          </a:p>
          <a:p>
            <a:pPr marL="0" indent="0" algn="just" eaLnBrk="1" hangingPunct="1">
              <a:lnSpc>
                <a:spcPct val="90000"/>
              </a:lnSpc>
              <a:buFont typeface="Wingdings" panose="05000000000000000000" pitchFamily="2" charset="2"/>
              <a:buNone/>
            </a:pPr>
            <a:r>
              <a:rPr lang="en-US" sz="2400"/>
              <a:t>	- Phân tích và xác định các yêu cầu</a:t>
            </a:r>
          </a:p>
          <a:p>
            <a:pPr marL="0" indent="0" algn="just" eaLnBrk="1" hangingPunct="1">
              <a:lnSpc>
                <a:spcPct val="90000"/>
              </a:lnSpc>
              <a:buFont typeface="Wingdings" panose="05000000000000000000" pitchFamily="2" charset="2"/>
              <a:buNone/>
            </a:pPr>
            <a:r>
              <a:rPr lang="en-US" sz="2400"/>
              <a:t>	- Thiết kế hệ thống và phần mềm</a:t>
            </a:r>
          </a:p>
          <a:p>
            <a:pPr marL="0" indent="0" algn="just" eaLnBrk="1" hangingPunct="1">
              <a:lnSpc>
                <a:spcPct val="90000"/>
              </a:lnSpc>
              <a:buFont typeface="Wingdings" panose="05000000000000000000" pitchFamily="2" charset="2"/>
              <a:buNone/>
            </a:pPr>
            <a:r>
              <a:rPr lang="en-US" sz="2400"/>
              <a:t>	- Cài đặt và kiểm thử đơn vị</a:t>
            </a:r>
          </a:p>
          <a:p>
            <a:pPr marL="0" indent="0" algn="just" eaLnBrk="1" hangingPunct="1">
              <a:lnSpc>
                <a:spcPct val="90000"/>
              </a:lnSpc>
              <a:buFont typeface="Wingdings" panose="05000000000000000000" pitchFamily="2" charset="2"/>
              <a:buNone/>
            </a:pPr>
            <a:r>
              <a:rPr lang="en-US" sz="2400"/>
              <a:t>	- Tích hợp và kiểm thử hệ thống</a:t>
            </a:r>
          </a:p>
          <a:p>
            <a:pPr marL="0" indent="0" algn="just" eaLnBrk="1" hangingPunct="1">
              <a:lnSpc>
                <a:spcPct val="90000"/>
              </a:lnSpc>
              <a:buFont typeface="Wingdings" panose="05000000000000000000" pitchFamily="2" charset="2"/>
              <a:buNone/>
            </a:pPr>
            <a:r>
              <a:rPr lang="en-US" sz="2400"/>
              <a:t>	- Vận hành và bảo trì</a:t>
            </a:r>
          </a:p>
          <a:p>
            <a:pPr marL="0" indent="0" algn="just" eaLnBrk="1" hangingPunct="1">
              <a:lnSpc>
                <a:spcPct val="90000"/>
              </a:lnSpc>
              <a:buFontTx/>
              <a:buNone/>
            </a:pPr>
            <a:r>
              <a:rPr lang="en-US" sz="2400" i="1"/>
              <a:t>Năm pha trên phải được thực hiện một cách tuần tự; kết thúc pha trước, rồi mới được thực hiện pha tiếp theo</a:t>
            </a:r>
            <a:r>
              <a:rPr lang="en-US" sz="240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C2AB9F3D-7ED2-44F4-8498-D1B841A80971}" type="slidenum">
              <a:rPr lang="en-US"/>
              <a:pPr/>
              <a:t>31</a:t>
            </a:fld>
            <a:endParaRPr lang="en-US"/>
          </a:p>
        </p:txBody>
      </p:sp>
      <p:sp>
        <p:nvSpPr>
          <p:cNvPr id="51203" name="Rectangle 2"/>
          <p:cNvSpPr>
            <a:spLocks noGrp="1" noChangeArrowheads="1"/>
          </p:cNvSpPr>
          <p:nvPr>
            <p:ph type="title"/>
          </p:nvPr>
        </p:nvSpPr>
        <p:spPr>
          <a:xfrm>
            <a:off x="457200" y="277813"/>
            <a:ext cx="8686800" cy="1143000"/>
          </a:xfrm>
        </p:spPr>
        <p:txBody>
          <a:bodyPr/>
          <a:lstStyle/>
          <a:p>
            <a:pPr eaLnBrk="1" hangingPunct="1"/>
            <a:r>
              <a:rPr lang="en-US"/>
              <a:t>2-Một số mô hình phát triển phần mềm</a:t>
            </a:r>
            <a:br>
              <a:rPr lang="en-US"/>
            </a:br>
            <a:r>
              <a:rPr lang="en-US"/>
              <a:t> </a:t>
            </a:r>
            <a:r>
              <a:rPr lang="en-US" sz="3400"/>
              <a:t>(</a:t>
            </a:r>
            <a:r>
              <a:rPr lang="en-US" sz="3400" i="1"/>
              <a:t>Mô hình thác nước – Waterfall model</a:t>
            </a:r>
            <a:r>
              <a:rPr lang="en-US" sz="3400"/>
              <a:t>)-tiếp</a:t>
            </a:r>
          </a:p>
        </p:txBody>
      </p:sp>
      <p:sp>
        <p:nvSpPr>
          <p:cNvPr id="51204" name="Rectangle 3"/>
          <p:cNvSpPr>
            <a:spLocks noGrp="1" noChangeArrowheads="1"/>
          </p:cNvSpPr>
          <p:nvPr>
            <p:ph type="body" idx="1"/>
          </p:nvPr>
        </p:nvSpPr>
        <p:spPr>
          <a:xfrm>
            <a:off x="914400" y="1600200"/>
            <a:ext cx="7772400" cy="5029200"/>
          </a:xfrm>
        </p:spPr>
        <p:txBody>
          <a:bodyPr/>
          <a:lstStyle/>
          <a:p>
            <a:pPr eaLnBrk="1" hangingPunct="1">
              <a:lnSpc>
                <a:spcPct val="90000"/>
              </a:lnSpc>
            </a:pPr>
            <a:endParaRPr lang="en-US" sz="2400"/>
          </a:p>
          <a:p>
            <a:pPr eaLnBrk="1" hangingPunct="1">
              <a:lnSpc>
                <a:spcPct val="90000"/>
              </a:lnSpc>
            </a:pPr>
            <a:endParaRPr lang="en-US" sz="2400"/>
          </a:p>
          <a:p>
            <a:pPr eaLnBrk="1" hangingPunct="1">
              <a:lnSpc>
                <a:spcPct val="90000"/>
              </a:lnSpc>
            </a:pPr>
            <a:endParaRPr lang="en-US" sz="2400"/>
          </a:p>
          <a:p>
            <a:pPr eaLnBrk="1" hangingPunct="1">
              <a:lnSpc>
                <a:spcPct val="90000"/>
              </a:lnSpc>
            </a:pPr>
            <a:endParaRPr lang="en-US" sz="2400"/>
          </a:p>
          <a:p>
            <a:pPr eaLnBrk="1" hangingPunct="1">
              <a:lnSpc>
                <a:spcPct val="90000"/>
              </a:lnSpc>
            </a:pPr>
            <a:endParaRPr lang="en-US" sz="2400"/>
          </a:p>
          <a:p>
            <a:pPr eaLnBrk="1" hangingPunct="1">
              <a:lnSpc>
                <a:spcPct val="90000"/>
              </a:lnSpc>
            </a:pPr>
            <a:endParaRPr lang="en-US" sz="2400"/>
          </a:p>
          <a:p>
            <a:pPr eaLnBrk="1" hangingPunct="1">
              <a:lnSpc>
                <a:spcPct val="90000"/>
              </a:lnSpc>
            </a:pPr>
            <a:endParaRPr lang="en-US" sz="2400"/>
          </a:p>
          <a:p>
            <a:pPr eaLnBrk="1" hangingPunct="1">
              <a:lnSpc>
                <a:spcPct val="90000"/>
              </a:lnSpc>
            </a:pPr>
            <a:endParaRPr lang="en-US" sz="2400"/>
          </a:p>
          <a:p>
            <a:pPr algn="just" eaLnBrk="1" hangingPunct="1">
              <a:lnSpc>
                <a:spcPct val="90000"/>
              </a:lnSpc>
            </a:pPr>
            <a:r>
              <a:rPr lang="en-US" sz="2400"/>
              <a:t>Nhược điểm chính của mô hình thác nước là rất khó khăn trong việc thay đổi các pha đã được thực hiện </a:t>
            </a:r>
          </a:p>
          <a:p>
            <a:pPr algn="just" eaLnBrk="1" hangingPunct="1">
              <a:lnSpc>
                <a:spcPct val="90000"/>
              </a:lnSpc>
            </a:pPr>
            <a:r>
              <a:rPr lang="en-US" sz="2400"/>
              <a:t>Thích hợp khi các yêu cầu đã được tìm hiểu rõ ràng và những thay đổi sẽ được giới hạn một cách rõ ràng trong suốt quá trình thiết kế </a:t>
            </a:r>
          </a:p>
        </p:txBody>
      </p:sp>
      <p:pic>
        <p:nvPicPr>
          <p:cNvPr id="51205" name="img63_3" descr="img63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676400"/>
            <a:ext cx="46482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26FE36C8-64F6-4F68-98EE-F5CB44EC11EC}" type="slidenum">
              <a:rPr lang="en-US"/>
              <a:pPr/>
              <a:t>32</a:t>
            </a:fld>
            <a:endParaRPr lang="en-US"/>
          </a:p>
        </p:txBody>
      </p:sp>
      <p:sp>
        <p:nvSpPr>
          <p:cNvPr id="52227" name="Rectangle 3"/>
          <p:cNvSpPr>
            <a:spLocks noGrp="1" noChangeArrowheads="1"/>
          </p:cNvSpPr>
          <p:nvPr>
            <p:ph type="body" idx="1"/>
          </p:nvPr>
        </p:nvSpPr>
        <p:spPr>
          <a:xfrm>
            <a:off x="914400" y="1600200"/>
            <a:ext cx="7772400" cy="5029200"/>
          </a:xfrm>
        </p:spPr>
        <p:txBody>
          <a:bodyPr/>
          <a:lstStyle/>
          <a:p>
            <a:pPr algn="just" eaLnBrk="1" hangingPunct="1">
              <a:lnSpc>
                <a:spcPct val="80000"/>
              </a:lnSpc>
            </a:pPr>
            <a:r>
              <a:rPr lang="en-US" sz="2000"/>
              <a:t>Ý tưởng xây dựng một mẫu thử ban đầu và đưa cho người sử dụng xem xét; sau đó, tinh chỉnh mẫu thử qua nhiều phiên bản cho đến khi thoả mãn yêu cầu của người sử dụng thì dừng lại </a:t>
            </a:r>
          </a:p>
          <a:p>
            <a:pPr algn="just" eaLnBrk="1" hangingPunct="1">
              <a:lnSpc>
                <a:spcPct val="80000"/>
              </a:lnSpc>
            </a:pPr>
            <a:r>
              <a:rPr lang="en-US" sz="2000"/>
              <a:t>Có hai phương pháp để thực hiện mô hình này:</a:t>
            </a:r>
          </a:p>
          <a:p>
            <a:pPr algn="just" eaLnBrk="1" hangingPunct="1">
              <a:lnSpc>
                <a:spcPct val="80000"/>
              </a:lnSpc>
              <a:buFont typeface="Wingdings" panose="05000000000000000000" pitchFamily="2" charset="2"/>
              <a:buNone/>
            </a:pPr>
            <a:r>
              <a:rPr lang="en-US" sz="2000"/>
              <a:t>- Phát triển thăm dò: mục đích của nó là để làm việc với khách hàng và để đưa ra hệ thống cuối cùng từ những đặc tả sơ bộ ban đầu. Phương pháp này thường bắt đầu thực hiện với những yêu cầu được tìm hiểu rõ ràng và sau đó, bổ sung những đặc điểm mới được đề xuất bởi khách hàng. Cuối cùng, khi các yêu cầu của người sử dụng được thoả mãn thì cũng là lúc chúng ta đã xây dựng xong hệ thống.</a:t>
            </a:r>
          </a:p>
          <a:p>
            <a:pPr algn="just" eaLnBrk="1" hangingPunct="1">
              <a:lnSpc>
                <a:spcPct val="80000"/>
              </a:lnSpc>
              <a:buFont typeface="Wingdings" panose="05000000000000000000" pitchFamily="2" charset="2"/>
              <a:buNone/>
            </a:pPr>
            <a:r>
              <a:rPr lang="en-US" sz="2000"/>
              <a:t>- Loại bỏ mẫu thử: mục đích là để tìm hiểu các yêu cầu của hệ thống. Phương pháp này thường bắt đầu với những yêu cầu không rõ ràng và ít thông tin. Các mẫu thử sẽ được xây dựng và chuyển giao tới cho người sử dụng. Từ đó, ta có thể phân loại những yêu cầu nào là thực sự cần thiết và lúc này mẫu thử không còn cần thiết nữa. Như vậy, mẫu thử chỉ có tác dụng để làm sáng tỏ yêu cầu của người sử dụng. </a:t>
            </a:r>
          </a:p>
        </p:txBody>
      </p:sp>
      <p:sp>
        <p:nvSpPr>
          <p:cNvPr id="52228" name="Rectangle 5"/>
          <p:cNvSpPr>
            <a:spLocks noGrp="1" noChangeArrowheads="1"/>
          </p:cNvSpPr>
          <p:nvPr>
            <p:ph type="title"/>
          </p:nvPr>
        </p:nvSpPr>
        <p:spPr>
          <a:xfrm>
            <a:off x="533400" y="277813"/>
            <a:ext cx="8610600" cy="1143000"/>
          </a:xfrm>
        </p:spPr>
        <p:txBody>
          <a:bodyPr/>
          <a:lstStyle/>
          <a:p>
            <a:pPr eaLnBrk="1" hangingPunct="1"/>
            <a:r>
              <a:rPr lang="en-US" sz="3800"/>
              <a:t>2-Một số mô hình phát triển phần mềm</a:t>
            </a:r>
            <a:br>
              <a:rPr lang="en-US" sz="3800"/>
            </a:br>
            <a:r>
              <a:rPr lang="en-US" sz="3800" i="1"/>
              <a:t>Mô hình xây dựng tiến triển</a:t>
            </a:r>
            <a:r>
              <a:rPr lang="en-US" i="1"/>
              <a:t> </a:t>
            </a:r>
            <a:r>
              <a:rPr lang="en-US" sz="1800" i="1"/>
              <a:t>–</a:t>
            </a:r>
            <a:r>
              <a:rPr lang="en-US" i="1"/>
              <a:t> </a:t>
            </a:r>
            <a:r>
              <a:rPr lang="en-US" sz="1800" i="1"/>
              <a:t>(</a:t>
            </a:r>
            <a:r>
              <a:rPr lang="en-US" sz="1200" i="1"/>
              <a:t>wikipedia: mô hình phát triển tiến hóa</a:t>
            </a:r>
            <a:r>
              <a:rPr lang="en-US" i="1"/>
              <a:t>)</a:t>
            </a:r>
            <a:r>
              <a:rPr lang="en-US" sz="3800"/>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5FC3769E-70BB-4968-BEB4-36B2BC45E443}" type="slidenum">
              <a:rPr lang="en-US"/>
              <a:pPr/>
              <a:t>33</a:t>
            </a:fld>
            <a:endParaRPr lang="en-US"/>
          </a:p>
        </p:txBody>
      </p:sp>
      <p:sp>
        <p:nvSpPr>
          <p:cNvPr id="53251" name="Rectangle 4"/>
          <p:cNvSpPr>
            <a:spLocks noGrp="1" noChangeArrowheads="1"/>
          </p:cNvSpPr>
          <p:nvPr>
            <p:ph type="title"/>
          </p:nvPr>
        </p:nvSpPr>
        <p:spPr>
          <a:xfrm>
            <a:off x="304800" y="277813"/>
            <a:ext cx="8534400" cy="1143000"/>
          </a:xfrm>
          <a:noFill/>
        </p:spPr>
        <p:txBody>
          <a:bodyPr/>
          <a:lstStyle/>
          <a:p>
            <a:pPr eaLnBrk="1" hangingPunct="1"/>
            <a:r>
              <a:rPr lang="en-US" sz="3800"/>
              <a:t>2-Một số mô hình phát triển phần mềm</a:t>
            </a:r>
            <a:br>
              <a:rPr lang="en-US" sz="3800"/>
            </a:br>
            <a:r>
              <a:rPr lang="en-US" sz="3800" i="1"/>
              <a:t>Mô hình xây dựng tiến triển – </a:t>
            </a:r>
            <a:r>
              <a:rPr lang="en-US" sz="1200" i="1"/>
              <a:t>(wikipedia: mô hình phát triển tiến hóa)</a:t>
            </a:r>
            <a:r>
              <a:rPr lang="en-US" sz="3800"/>
              <a:t> </a:t>
            </a:r>
          </a:p>
        </p:txBody>
      </p:sp>
      <p:pic>
        <p:nvPicPr>
          <p:cNvPr id="53252" name="img64_3" descr="img64_3"/>
          <p:cNvPicPr>
            <a:picLocks noGrp="1" noChangeAspect="1" noChangeArrowheads="1"/>
          </p:cNvPicPr>
          <p:nvPr>
            <p:ph type="body" sz="half" idx="1"/>
          </p:nvPr>
        </p:nvPicPr>
        <p:blipFill>
          <a:blip r:embed="rId2">
            <a:extLst>
              <a:ext uri="{28A0092B-C50C-407E-A947-70E740481C1C}">
                <a14:useLocalDpi xmlns:a14="http://schemas.microsoft.com/office/drawing/2010/main" val="0"/>
              </a:ext>
            </a:extLst>
          </a:blip>
          <a:srcRect/>
          <a:stretch>
            <a:fillRect/>
          </a:stretch>
        </p:blipFill>
        <p:spPr>
          <a:xfrm>
            <a:off x="2514600" y="1524000"/>
            <a:ext cx="3810000" cy="2308225"/>
          </a:xfrm>
          <a:noFill/>
        </p:spPr>
      </p:pic>
      <p:sp>
        <p:nvSpPr>
          <p:cNvPr id="53253" name="Rectangle 7"/>
          <p:cNvSpPr>
            <a:spLocks noGrp="1" noChangeArrowheads="1"/>
          </p:cNvSpPr>
          <p:nvPr>
            <p:ph type="body" sz="half" idx="2"/>
          </p:nvPr>
        </p:nvSpPr>
        <p:spPr>
          <a:xfrm>
            <a:off x="1143000" y="1600200"/>
            <a:ext cx="7239000" cy="4953000"/>
          </a:xfrm>
        </p:spPr>
        <p:txBody>
          <a:bodyPr/>
          <a:lstStyle/>
          <a:p>
            <a:pPr eaLnBrk="1" hangingPunct="1"/>
            <a:endParaRPr lang="en-US" sz="2000"/>
          </a:p>
          <a:p>
            <a:pPr eaLnBrk="1" hangingPunct="1"/>
            <a:endParaRPr lang="en-US" sz="2000"/>
          </a:p>
          <a:p>
            <a:pPr eaLnBrk="1" hangingPunct="1"/>
            <a:endParaRPr lang="en-US" sz="2000"/>
          </a:p>
          <a:p>
            <a:pPr eaLnBrk="1" hangingPunct="1"/>
            <a:endParaRPr lang="en-US" sz="2000"/>
          </a:p>
          <a:p>
            <a:pPr eaLnBrk="1" hangingPunct="1"/>
            <a:endParaRPr lang="en-US" sz="2000"/>
          </a:p>
          <a:p>
            <a:pPr eaLnBrk="1" hangingPunct="1"/>
            <a:endParaRPr lang="en-US" sz="2000"/>
          </a:p>
          <a:p>
            <a:pPr algn="just" eaLnBrk="1" hangingPunct="1"/>
            <a:r>
              <a:rPr lang="en-US" sz="2000"/>
              <a:t>Nhược điểm: thiếu tầm nhìn của cả quy trình; các hệ thống thường hướng cấu trúc nghèo nàn; yêu cầu các kỹ năng đặc biệt (Ví dụ: các ngôn ngữ để tạo ra mẫu thử nhanh chóng) </a:t>
            </a:r>
          </a:p>
          <a:p>
            <a:pPr algn="just" eaLnBrk="1" hangingPunct="1"/>
            <a:r>
              <a:rPr lang="en-US" sz="2000"/>
              <a:t>Chỉ nên áp dụng với những hệ thống có tương tác ở mức độ nhỏ hoặc vừa; trên một phần của những hệ thống lớn; hoặc những hệ thống có thời gian chu kỳ tồn tại ngắn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38442B9C-3DDA-463F-8DA8-0598DB098FF0}" type="slidenum">
              <a:rPr lang="en-US"/>
              <a:pPr/>
              <a:t>34</a:t>
            </a:fld>
            <a:endParaRPr lang="en-US"/>
          </a:p>
        </p:txBody>
      </p:sp>
      <p:sp>
        <p:nvSpPr>
          <p:cNvPr id="54275" name="Rectangle 2"/>
          <p:cNvSpPr>
            <a:spLocks noGrp="1" noChangeArrowheads="1"/>
          </p:cNvSpPr>
          <p:nvPr>
            <p:ph type="title"/>
          </p:nvPr>
        </p:nvSpPr>
        <p:spPr/>
        <p:txBody>
          <a:bodyPr/>
          <a:lstStyle/>
          <a:p>
            <a:pPr eaLnBrk="1" hangingPunct="1"/>
            <a:r>
              <a:rPr lang="en-US" sz="3800"/>
              <a:t>2-Một số mô hình phát triển phần mềm </a:t>
            </a:r>
            <a:br>
              <a:rPr lang="en-US" sz="3800"/>
            </a:br>
            <a:r>
              <a:rPr lang="en-US" sz="3800" i="1"/>
              <a:t>Công nghệ phần mềm dựa thành phần</a:t>
            </a:r>
            <a:r>
              <a:rPr lang="en-US" sz="3800"/>
              <a:t> </a:t>
            </a:r>
          </a:p>
        </p:txBody>
      </p:sp>
      <p:sp>
        <p:nvSpPr>
          <p:cNvPr id="54276" name="Rectangle 3"/>
          <p:cNvSpPr>
            <a:spLocks noGrp="1" noChangeArrowheads="1"/>
          </p:cNvSpPr>
          <p:nvPr>
            <p:ph type="body" idx="1"/>
          </p:nvPr>
        </p:nvSpPr>
        <p:spPr/>
        <p:txBody>
          <a:bodyPr/>
          <a:lstStyle/>
          <a:p>
            <a:pPr algn="just" eaLnBrk="1" hangingPunct="1"/>
            <a:r>
              <a:rPr lang="en-US"/>
              <a:t>Dựa trên kỹ thuật tái sử dụng một cách có hệ thống; trong đó hệ thống được tích hợp từ nhiều thành phần đang tồn tại hoặc các thành phần thương mại COTS (Commercial-off-the-shelf)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9929C440-BFAE-422B-897B-BF9503271DA4}" type="slidenum">
              <a:rPr lang="en-US"/>
              <a:pPr/>
              <a:t>35</a:t>
            </a:fld>
            <a:endParaRPr lang="en-US"/>
          </a:p>
        </p:txBody>
      </p:sp>
      <p:sp>
        <p:nvSpPr>
          <p:cNvPr id="55299" name="Rectangle 4"/>
          <p:cNvSpPr>
            <a:spLocks noGrp="1" noChangeArrowheads="1"/>
          </p:cNvSpPr>
          <p:nvPr>
            <p:ph type="title"/>
          </p:nvPr>
        </p:nvSpPr>
        <p:spPr/>
        <p:txBody>
          <a:bodyPr/>
          <a:lstStyle/>
          <a:p>
            <a:pPr eaLnBrk="1" hangingPunct="1"/>
            <a:r>
              <a:rPr lang="en-US" sz="3800"/>
              <a:t>2-Một số mô hình phát triển phần mềm </a:t>
            </a:r>
            <a:br>
              <a:rPr lang="en-US" sz="3800"/>
            </a:br>
            <a:r>
              <a:rPr lang="en-US" sz="3400" i="1"/>
              <a:t>Công nghệ phần mềm dựa thành phần- tiếp</a:t>
            </a:r>
          </a:p>
        </p:txBody>
      </p:sp>
      <p:sp>
        <p:nvSpPr>
          <p:cNvPr id="55300" name="Rectangle 5"/>
          <p:cNvSpPr>
            <a:spLocks noGrp="1" noChangeArrowheads="1"/>
          </p:cNvSpPr>
          <p:nvPr>
            <p:ph type="body" sz="half" idx="1"/>
          </p:nvPr>
        </p:nvSpPr>
        <p:spPr>
          <a:xfrm>
            <a:off x="914400" y="1600200"/>
            <a:ext cx="7543800" cy="2667000"/>
          </a:xfrm>
        </p:spPr>
        <p:txBody>
          <a:bodyPr/>
          <a:lstStyle/>
          <a:p>
            <a:pPr eaLnBrk="1" hangingPunct="1"/>
            <a:r>
              <a:rPr lang="en-US" sz="2400"/>
              <a:t>Các trạng thái chính của quy trình bao gồm: </a:t>
            </a:r>
          </a:p>
          <a:p>
            <a:pPr eaLnBrk="1" hangingPunct="1">
              <a:buFont typeface="Wingdings" panose="05000000000000000000" pitchFamily="2" charset="2"/>
              <a:buNone/>
            </a:pPr>
            <a:r>
              <a:rPr lang="en-US" sz="2400"/>
              <a:t>- Phân tích thành phần sẵn có</a:t>
            </a:r>
          </a:p>
          <a:p>
            <a:pPr eaLnBrk="1" hangingPunct="1">
              <a:buFont typeface="Wingdings" panose="05000000000000000000" pitchFamily="2" charset="2"/>
              <a:buNone/>
            </a:pPr>
            <a:r>
              <a:rPr lang="en-US" sz="2400"/>
              <a:t>- Điều chỉnh yêu cầu</a:t>
            </a:r>
          </a:p>
          <a:p>
            <a:pPr eaLnBrk="1" hangingPunct="1">
              <a:buFont typeface="Wingdings" panose="05000000000000000000" pitchFamily="2" charset="2"/>
              <a:buNone/>
            </a:pPr>
            <a:r>
              <a:rPr lang="en-US" sz="2400"/>
              <a:t>- Thiết kế hệ thống với kỹ thuật tái sử dụng</a:t>
            </a:r>
          </a:p>
          <a:p>
            <a:pPr eaLnBrk="1" hangingPunct="1">
              <a:buFont typeface="Wingdings" panose="05000000000000000000" pitchFamily="2" charset="2"/>
              <a:buNone/>
            </a:pPr>
            <a:r>
              <a:rPr lang="en-US" sz="2400"/>
              <a:t>- Xây dựng và tích hợp hệ thống </a:t>
            </a:r>
          </a:p>
        </p:txBody>
      </p:sp>
      <p:pic>
        <p:nvPicPr>
          <p:cNvPr id="55301" name="img67_3" descr="img67_3"/>
          <p:cNvPicPr>
            <a:picLocks noGrp="1" noChangeAspect="1" noChangeArrowheads="1"/>
          </p:cNvPicPr>
          <p:nvPr>
            <p:ph type="body" sz="half" idx="2"/>
          </p:nvPr>
        </p:nvPicPr>
        <p:blipFill>
          <a:blip r:embed="rId2">
            <a:extLst>
              <a:ext uri="{28A0092B-C50C-407E-A947-70E740481C1C}">
                <a14:useLocalDpi xmlns:a14="http://schemas.microsoft.com/office/drawing/2010/main" val="0"/>
              </a:ext>
            </a:extLst>
          </a:blip>
          <a:srcRect/>
          <a:stretch>
            <a:fillRect/>
          </a:stretch>
        </p:blipFill>
        <p:spPr>
          <a:xfrm>
            <a:off x="1447800" y="3962400"/>
            <a:ext cx="6705600" cy="1890713"/>
          </a:xfr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BB997136-017A-4723-A485-B004246422F5}" type="slidenum">
              <a:rPr lang="en-US"/>
              <a:pPr/>
              <a:t>36</a:t>
            </a:fld>
            <a:endParaRPr lang="en-US"/>
          </a:p>
        </p:txBody>
      </p:sp>
      <p:sp>
        <p:nvSpPr>
          <p:cNvPr id="56323" name="Rectangle 2"/>
          <p:cNvSpPr>
            <a:spLocks noGrp="1" noChangeArrowheads="1"/>
          </p:cNvSpPr>
          <p:nvPr>
            <p:ph type="title"/>
          </p:nvPr>
        </p:nvSpPr>
        <p:spPr/>
        <p:txBody>
          <a:bodyPr/>
          <a:lstStyle/>
          <a:p>
            <a:pPr eaLnBrk="1" hangingPunct="1"/>
            <a:r>
              <a:rPr lang="en-US" sz="3800"/>
              <a:t>2-Một số mô hình phát triển phần mềm </a:t>
            </a:r>
            <a:br>
              <a:rPr lang="en-US" sz="3800"/>
            </a:br>
            <a:r>
              <a:rPr lang="en-US" sz="3800" i="1"/>
              <a:t>Mô hình phát triển lặp lại, tăng thêm</a:t>
            </a:r>
            <a:r>
              <a:rPr lang="en-US" sz="3800"/>
              <a:t> </a:t>
            </a:r>
          </a:p>
        </p:txBody>
      </p:sp>
      <p:sp>
        <p:nvSpPr>
          <p:cNvPr id="56324" name="Rectangle 3"/>
          <p:cNvSpPr>
            <a:spLocks noGrp="1" noChangeArrowheads="1"/>
          </p:cNvSpPr>
          <p:nvPr>
            <p:ph type="body" idx="1"/>
          </p:nvPr>
        </p:nvSpPr>
        <p:spPr/>
        <p:txBody>
          <a:bodyPr/>
          <a:lstStyle/>
          <a:p>
            <a:pPr algn="just" eaLnBrk="1" hangingPunct="1"/>
            <a:r>
              <a:rPr lang="en-US"/>
              <a:t>Dựa trên ý tưởng thay vì phải xây dựng và chuyển giao hệ thống một lần thì sẽ được chia thành nhiều vòng, tăng dần. Mỗi vòng là một phần kết quả của một chức năng được yêu cầu </a:t>
            </a:r>
          </a:p>
          <a:p>
            <a:pPr algn="just" eaLnBrk="1" hangingPunct="1"/>
            <a:r>
              <a:rPr lang="en-US"/>
              <a:t>Các yêu cầu của người sử dụng được đánh thứ tự ưu tiên. Yêu cầu nào có thứ tự ưu tiên càng cao thì càng ở trong những vòng phát triển sớm hơn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FE61D133-2B47-4684-9D3B-C26A642B742D}" type="slidenum">
              <a:rPr lang="en-US"/>
              <a:pPr/>
              <a:t>37</a:t>
            </a:fld>
            <a:endParaRPr lang="en-US"/>
          </a:p>
        </p:txBody>
      </p:sp>
      <p:sp>
        <p:nvSpPr>
          <p:cNvPr id="57347" name="Rectangle 2"/>
          <p:cNvSpPr>
            <a:spLocks noGrp="1" noChangeArrowheads="1"/>
          </p:cNvSpPr>
          <p:nvPr>
            <p:ph type="title"/>
          </p:nvPr>
        </p:nvSpPr>
        <p:spPr>
          <a:xfrm>
            <a:off x="609600" y="277813"/>
            <a:ext cx="8229600" cy="1143000"/>
          </a:xfrm>
        </p:spPr>
        <p:txBody>
          <a:bodyPr/>
          <a:lstStyle/>
          <a:p>
            <a:pPr eaLnBrk="1" hangingPunct="1"/>
            <a:r>
              <a:rPr lang="en-US" sz="3800"/>
              <a:t>2-Một số mô hình phát triển phần mềm </a:t>
            </a:r>
            <a:br>
              <a:rPr lang="en-US" sz="3800"/>
            </a:br>
            <a:r>
              <a:rPr lang="en-US" sz="3400" i="1"/>
              <a:t>Mô hình phát triển lặp lại, tăng thêm- tiếp</a:t>
            </a:r>
          </a:p>
        </p:txBody>
      </p:sp>
      <p:sp>
        <p:nvSpPr>
          <p:cNvPr id="57348" name="Rectangle 3"/>
          <p:cNvSpPr>
            <a:spLocks noGrp="1" noChangeArrowheads="1"/>
          </p:cNvSpPr>
          <p:nvPr>
            <p:ph type="body" idx="1"/>
          </p:nvPr>
        </p:nvSpPr>
        <p:spPr>
          <a:xfrm>
            <a:off x="914400" y="1600200"/>
            <a:ext cx="7772400" cy="4953000"/>
          </a:xfrm>
        </p:spPr>
        <p:txBody>
          <a:bodyPr/>
          <a:lstStyle/>
          <a:p>
            <a:pPr eaLnBrk="1" hangingPunct="1">
              <a:lnSpc>
                <a:spcPct val="80000"/>
              </a:lnSpc>
            </a:pPr>
            <a:endParaRPr lang="en-US" sz="2400"/>
          </a:p>
          <a:p>
            <a:pPr eaLnBrk="1" hangingPunct="1">
              <a:lnSpc>
                <a:spcPct val="80000"/>
              </a:lnSpc>
            </a:pPr>
            <a:endParaRPr lang="en-US" sz="2400"/>
          </a:p>
          <a:p>
            <a:pPr eaLnBrk="1" hangingPunct="1">
              <a:lnSpc>
                <a:spcPct val="80000"/>
              </a:lnSpc>
            </a:pPr>
            <a:endParaRPr lang="en-US" sz="2400"/>
          </a:p>
          <a:p>
            <a:pPr eaLnBrk="1" hangingPunct="1">
              <a:lnSpc>
                <a:spcPct val="80000"/>
              </a:lnSpc>
            </a:pPr>
            <a:endParaRPr lang="en-US" sz="2400"/>
          </a:p>
          <a:p>
            <a:pPr eaLnBrk="1" hangingPunct="1">
              <a:lnSpc>
                <a:spcPct val="80000"/>
              </a:lnSpc>
            </a:pPr>
            <a:endParaRPr lang="en-US" sz="2400"/>
          </a:p>
          <a:p>
            <a:pPr eaLnBrk="1" hangingPunct="1">
              <a:lnSpc>
                <a:spcPct val="80000"/>
              </a:lnSpc>
              <a:buFont typeface="Wingdings" panose="05000000000000000000" pitchFamily="2" charset="2"/>
              <a:buNone/>
            </a:pPr>
            <a:endParaRPr lang="en-US" sz="2400"/>
          </a:p>
          <a:p>
            <a:pPr eaLnBrk="1" hangingPunct="1">
              <a:lnSpc>
                <a:spcPct val="80000"/>
              </a:lnSpc>
            </a:pPr>
            <a:r>
              <a:rPr lang="en-US" sz="2400"/>
              <a:t>Ưu điểm:</a:t>
            </a:r>
          </a:p>
          <a:p>
            <a:pPr algn="just" eaLnBrk="1" hangingPunct="1">
              <a:lnSpc>
                <a:spcPct val="80000"/>
              </a:lnSpc>
              <a:buFont typeface="Wingdings" panose="05000000000000000000" pitchFamily="2" charset="2"/>
              <a:buNone/>
            </a:pPr>
            <a:r>
              <a:rPr lang="en-US" sz="2400"/>
              <a:t>- Sau mỗi lần tăng vòng thì có thể chuyển giao kết quả thực hiện được cho khách hành nên các chức năng của hệ thống có thể nhìn thấy sớm hơn. </a:t>
            </a:r>
          </a:p>
          <a:p>
            <a:pPr algn="just" eaLnBrk="1" hangingPunct="1">
              <a:lnSpc>
                <a:spcPct val="80000"/>
              </a:lnSpc>
              <a:buFont typeface="Wingdings" panose="05000000000000000000" pitchFamily="2" charset="2"/>
              <a:buNone/>
            </a:pPr>
            <a:r>
              <a:rPr lang="en-US" sz="2400"/>
              <a:t>- Các vòng trước đóng vai trò là mẫu thử để giúp tìm hiểu thêm các yêu cầu ở những vòng tiếp theo. </a:t>
            </a:r>
          </a:p>
          <a:p>
            <a:pPr algn="just" eaLnBrk="1" hangingPunct="1">
              <a:lnSpc>
                <a:spcPct val="80000"/>
              </a:lnSpc>
              <a:buFont typeface="Wingdings" panose="05000000000000000000" pitchFamily="2" charset="2"/>
              <a:buNone/>
            </a:pPr>
            <a:r>
              <a:rPr lang="en-US" sz="2400"/>
              <a:t>- Những chức năng của hệ thống có thứ tự ưu tiên càng cao thì sẽ được kiểm thử càng kỹ </a:t>
            </a:r>
          </a:p>
        </p:txBody>
      </p:sp>
      <p:pic>
        <p:nvPicPr>
          <p:cNvPr id="57349" name="img69_3" descr="img69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625600"/>
            <a:ext cx="65532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4B4CF3AF-659D-4470-8B87-9BD0B2643DF0}" type="slidenum">
              <a:rPr lang="en-US"/>
              <a:pPr/>
              <a:t>38</a:t>
            </a:fld>
            <a:endParaRPr lang="en-US"/>
          </a:p>
        </p:txBody>
      </p:sp>
      <p:sp>
        <p:nvSpPr>
          <p:cNvPr id="58371" name="Rectangle 2"/>
          <p:cNvSpPr>
            <a:spLocks noGrp="1" noChangeArrowheads="1"/>
          </p:cNvSpPr>
          <p:nvPr>
            <p:ph type="title"/>
          </p:nvPr>
        </p:nvSpPr>
        <p:spPr>
          <a:xfrm>
            <a:off x="533400" y="277813"/>
            <a:ext cx="8382000" cy="1143000"/>
          </a:xfrm>
        </p:spPr>
        <p:txBody>
          <a:bodyPr/>
          <a:lstStyle/>
          <a:p>
            <a:pPr eaLnBrk="1" hangingPunct="1"/>
            <a:r>
              <a:rPr lang="en-US" sz="3800"/>
              <a:t>2-Một số mô hình phát triển phần mềm</a:t>
            </a:r>
            <a:br>
              <a:rPr lang="en-US" sz="3800"/>
            </a:br>
            <a:r>
              <a:rPr lang="en-US" sz="3000" i="1"/>
              <a:t>Mô hình xoắn ốc – spiral model </a:t>
            </a:r>
            <a:r>
              <a:rPr lang="en-US" sz="2200" i="1"/>
              <a:t>(Mô hình xoắn ốc Boehm)</a:t>
            </a:r>
            <a:r>
              <a:rPr lang="en-US" sz="3800"/>
              <a:t> </a:t>
            </a:r>
          </a:p>
        </p:txBody>
      </p:sp>
      <p:sp>
        <p:nvSpPr>
          <p:cNvPr id="58372" name="Rectangle 3"/>
          <p:cNvSpPr>
            <a:spLocks noGrp="1" noChangeArrowheads="1"/>
          </p:cNvSpPr>
          <p:nvPr>
            <p:ph type="body" idx="1"/>
          </p:nvPr>
        </p:nvSpPr>
        <p:spPr>
          <a:xfrm>
            <a:off x="914400" y="1600200"/>
            <a:ext cx="7772400" cy="5029200"/>
          </a:xfrm>
        </p:spPr>
        <p:txBody>
          <a:bodyPr/>
          <a:lstStyle/>
          <a:p>
            <a:pPr marL="0" indent="0" algn="just" eaLnBrk="1" hangingPunct="1">
              <a:lnSpc>
                <a:spcPct val="80000"/>
              </a:lnSpc>
            </a:pPr>
            <a:r>
              <a:rPr lang="en-US" sz="2000"/>
              <a:t>Đề xuất năm 1988 </a:t>
            </a:r>
          </a:p>
          <a:p>
            <a:pPr marL="0" indent="0" algn="just" eaLnBrk="1" hangingPunct="1">
              <a:lnSpc>
                <a:spcPct val="80000"/>
              </a:lnSpc>
            </a:pPr>
            <a:r>
              <a:rPr lang="en-US" sz="2000"/>
              <a:t>Là sự kết hợp các khía cạnh của các mô hình trên. Bản chất của mô hình xoắn ốc như tên gọi của nó, </a:t>
            </a:r>
            <a:r>
              <a:rPr lang="en-US" sz="2000" i="1"/>
              <a:t>là bắt đầu từ những cái khái quát rồi đi dần đến chi tiết</a:t>
            </a:r>
            <a:r>
              <a:rPr lang="en-US" sz="2000"/>
              <a:t> </a:t>
            </a:r>
          </a:p>
          <a:p>
            <a:pPr marL="0" indent="0" algn="just" eaLnBrk="1" hangingPunct="1">
              <a:lnSpc>
                <a:spcPct val="80000"/>
              </a:lnSpc>
            </a:pPr>
            <a:r>
              <a:rPr lang="en-US" sz="2000"/>
              <a:t>Trong mô hình này, quy trình phát triển phần mềm được biểu diễn như một vòng xoắn ốc. Mỗi vòng lặp đại diện cho một pha của quá trình phần mềm. Vòng trong cùng tập trung tính khả thi, vòng kế lo về định nghĩa các yêu cầu, kế đến là thiết kế,...không có một pha nào được xem là cố định trong vòng xoắn. Mỗi vòng có 4 phần tương ứng với một pha </a:t>
            </a:r>
          </a:p>
          <a:p>
            <a:pPr marL="0" indent="0" algn="just" eaLnBrk="1" hangingPunct="1">
              <a:lnSpc>
                <a:spcPct val="80000"/>
              </a:lnSpc>
            </a:pPr>
            <a:r>
              <a:rPr lang="en-US" sz="2000"/>
              <a:t>Các pha trong quy trình phát triển xoắn ốc bao gồm: </a:t>
            </a:r>
          </a:p>
          <a:p>
            <a:pPr marL="0" indent="0" algn="just" eaLnBrk="1" hangingPunct="1">
              <a:lnSpc>
                <a:spcPct val="80000"/>
              </a:lnSpc>
              <a:buFont typeface="Wingdings" panose="05000000000000000000" pitchFamily="2" charset="2"/>
              <a:buNone/>
            </a:pPr>
            <a:r>
              <a:rPr lang="en-US" sz="2000"/>
              <a:t>- Thiết lập mục tiêu: xác định mục tiêu cho từng pha của dự án.</a:t>
            </a:r>
          </a:p>
          <a:p>
            <a:pPr marL="0" indent="0" algn="just" eaLnBrk="1" hangingPunct="1">
              <a:lnSpc>
                <a:spcPct val="80000"/>
              </a:lnSpc>
              <a:buFont typeface="Wingdings" panose="05000000000000000000" pitchFamily="2" charset="2"/>
              <a:buNone/>
            </a:pPr>
            <a:r>
              <a:rPr lang="en-US" sz="2000"/>
              <a:t>- Đánh giá và giảm thiểu rủi ro: rủi ro được đánh giá và thực hiện các hành động để giảm thiểu rủi ro.</a:t>
            </a:r>
          </a:p>
          <a:p>
            <a:pPr marL="0" indent="0" algn="just" eaLnBrk="1" hangingPunct="1">
              <a:lnSpc>
                <a:spcPct val="80000"/>
              </a:lnSpc>
              <a:buFont typeface="Wingdings" panose="05000000000000000000" pitchFamily="2" charset="2"/>
              <a:buNone/>
            </a:pPr>
            <a:r>
              <a:rPr lang="en-US" sz="2000"/>
              <a:t>- Phát triển và đánh giá: sau khi đánh giá rủi ro, một mô hình xây dựng hệ thống sẽ được lựa chọn từ những mô hình chung.</a:t>
            </a:r>
          </a:p>
          <a:p>
            <a:pPr marL="0" indent="0" algn="just" eaLnBrk="1" hangingPunct="1">
              <a:lnSpc>
                <a:spcPct val="80000"/>
              </a:lnSpc>
              <a:buFont typeface="Wingdings" panose="05000000000000000000" pitchFamily="2" charset="2"/>
              <a:buNone/>
            </a:pPr>
            <a:r>
              <a:rPr lang="en-US" sz="2000"/>
              <a:t>- Lập kế hoạch: đánh giá dự án và pha tiếp theo của mô hình xoắn ốc sẽ được lập kế hoạch.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65FB0B22-EC51-481A-9A30-DFC187353A69}" type="slidenum">
              <a:rPr lang="en-US"/>
              <a:pPr/>
              <a:t>39</a:t>
            </a:fld>
            <a:endParaRPr lang="en-US"/>
          </a:p>
        </p:txBody>
      </p:sp>
      <p:sp>
        <p:nvSpPr>
          <p:cNvPr id="1028" name="Rectangle 8"/>
          <p:cNvSpPr>
            <a:spLocks noGrp="1" noChangeArrowheads="1"/>
          </p:cNvSpPr>
          <p:nvPr>
            <p:ph type="title"/>
          </p:nvPr>
        </p:nvSpPr>
        <p:spPr>
          <a:xfrm>
            <a:off x="914400" y="277813"/>
            <a:ext cx="8001000" cy="1143000"/>
          </a:xfrm>
        </p:spPr>
        <p:txBody>
          <a:bodyPr/>
          <a:lstStyle/>
          <a:p>
            <a:pPr eaLnBrk="1" hangingPunct="1"/>
            <a:r>
              <a:rPr lang="en-US" sz="3800"/>
              <a:t>2-Một số mô hình phát triển phần mềm</a:t>
            </a:r>
            <a:br>
              <a:rPr lang="en-US" sz="3800"/>
            </a:br>
            <a:r>
              <a:rPr lang="en-US" sz="3000" i="1"/>
              <a:t>Mô hình xoắn ốc – </a:t>
            </a:r>
            <a:r>
              <a:rPr lang="en-US" sz="2200" i="1"/>
              <a:t>(Mô hình xoắn ốc Boehm)- tiếp</a:t>
            </a:r>
          </a:p>
        </p:txBody>
      </p:sp>
      <p:pic>
        <p:nvPicPr>
          <p:cNvPr id="1029" name="img72_3" descr="img72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752600"/>
            <a:ext cx="5724525"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11"/>
          <p:cNvSpPr>
            <a:spLocks noChangeArrowheads="1"/>
          </p:cNvSpPr>
          <p:nvPr/>
        </p:nvSpPr>
        <p:spPr bwMode="auto">
          <a:xfrm>
            <a:off x="0" y="1662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graphicFrame>
        <p:nvGraphicFramePr>
          <p:cNvPr id="68618" name="Object 10"/>
          <p:cNvGraphicFramePr>
            <a:graphicFrameLocks noChangeAspect="1"/>
          </p:cNvGraphicFramePr>
          <p:nvPr/>
        </p:nvGraphicFramePr>
        <p:xfrm>
          <a:off x="1739900" y="1778000"/>
          <a:ext cx="5880100" cy="3894138"/>
        </p:xfrm>
        <a:graphic>
          <a:graphicData uri="http://schemas.openxmlformats.org/presentationml/2006/ole">
            <mc:AlternateContent xmlns:mc="http://schemas.openxmlformats.org/markup-compatibility/2006">
              <mc:Choice xmlns:v="urn:schemas-microsoft-com:vml" Requires="v">
                <p:oleObj name="Bitmap Image" r:id="rId3" imgW="6058746" imgH="4247619" progId="Paint.Picture">
                  <p:embed/>
                </p:oleObj>
              </mc:Choice>
              <mc:Fallback>
                <p:oleObj name="Bitmap Image" r:id="rId3" imgW="6058746" imgH="4247619" progId="Paint.Picture">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9900" y="1778000"/>
                        <a:ext cx="5880100" cy="3894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20" name="Text Box 12"/>
          <p:cNvSpPr txBox="1">
            <a:spLocks noChangeArrowheads="1"/>
          </p:cNvSpPr>
          <p:nvPr/>
        </p:nvSpPr>
        <p:spPr bwMode="auto">
          <a:xfrm>
            <a:off x="2514600" y="5638800"/>
            <a:ext cx="426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b="1"/>
              <a:t>Chi tiết hơn về mô hình xoắn ốc</a:t>
            </a:r>
            <a:r>
              <a:rPr 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8618"/>
                                        </p:tgtEl>
                                        <p:attrNameLst>
                                          <p:attrName>style.visibility</p:attrName>
                                        </p:attrNameLst>
                                      </p:cBhvr>
                                      <p:to>
                                        <p:strVal val="visible"/>
                                      </p:to>
                                    </p:set>
                                    <p:anim calcmode="lin" valueType="num">
                                      <p:cBhvr additive="base">
                                        <p:cTn id="7" dur="500" fill="hold"/>
                                        <p:tgtEl>
                                          <p:spTgt spid="68618"/>
                                        </p:tgtEl>
                                        <p:attrNameLst>
                                          <p:attrName>ppt_x</p:attrName>
                                        </p:attrNameLst>
                                      </p:cBhvr>
                                      <p:tavLst>
                                        <p:tav tm="0">
                                          <p:val>
                                            <p:strVal val="#ppt_x"/>
                                          </p:val>
                                        </p:tav>
                                        <p:tav tm="100000">
                                          <p:val>
                                            <p:strVal val="#ppt_x"/>
                                          </p:val>
                                        </p:tav>
                                      </p:tavLst>
                                    </p:anim>
                                    <p:anim calcmode="lin" valueType="num">
                                      <p:cBhvr additive="base">
                                        <p:cTn id="8" dur="500" fill="hold"/>
                                        <p:tgtEl>
                                          <p:spTgt spid="68618"/>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68620"/>
                                        </p:tgtEl>
                                        <p:attrNameLst>
                                          <p:attrName>style.visibility</p:attrName>
                                        </p:attrNameLst>
                                      </p:cBhvr>
                                      <p:to>
                                        <p:strVal val="visible"/>
                                      </p:to>
                                    </p:set>
                                    <p:anim calcmode="lin" valueType="num">
                                      <p:cBhvr>
                                        <p:cTn id="12" dur="500" fill="hold"/>
                                        <p:tgtEl>
                                          <p:spTgt spid="68620"/>
                                        </p:tgtEl>
                                        <p:attrNameLst>
                                          <p:attrName>ppt_w</p:attrName>
                                        </p:attrNameLst>
                                      </p:cBhvr>
                                      <p:tavLst>
                                        <p:tav tm="0">
                                          <p:val>
                                            <p:fltVal val="0"/>
                                          </p:val>
                                        </p:tav>
                                        <p:tav tm="100000">
                                          <p:val>
                                            <p:strVal val="#ppt_w"/>
                                          </p:val>
                                        </p:tav>
                                      </p:tavLst>
                                    </p:anim>
                                    <p:anim calcmode="lin" valueType="num">
                                      <p:cBhvr>
                                        <p:cTn id="13" dur="500" fill="hold"/>
                                        <p:tgtEl>
                                          <p:spTgt spid="68620"/>
                                        </p:tgtEl>
                                        <p:attrNameLst>
                                          <p:attrName>ppt_h</p:attrName>
                                        </p:attrNameLst>
                                      </p:cBhvr>
                                      <p:tavLst>
                                        <p:tav tm="0">
                                          <p:val>
                                            <p:fltVal val="0"/>
                                          </p:val>
                                        </p:tav>
                                        <p:tav tm="100000">
                                          <p:val>
                                            <p:strVal val="#ppt_h"/>
                                          </p:val>
                                        </p:tav>
                                      </p:tavLst>
                                    </p:anim>
                                    <p:anim calcmode="lin" valueType="num">
                                      <p:cBhvr>
                                        <p:cTn id="14" dur="500" fill="hold"/>
                                        <p:tgtEl>
                                          <p:spTgt spid="68620"/>
                                        </p:tgtEl>
                                        <p:attrNameLst>
                                          <p:attrName>style.rotation</p:attrName>
                                        </p:attrNameLst>
                                      </p:cBhvr>
                                      <p:tavLst>
                                        <p:tav tm="0">
                                          <p:val>
                                            <p:fltVal val="360"/>
                                          </p:val>
                                        </p:tav>
                                        <p:tav tm="100000">
                                          <p:val>
                                            <p:fltVal val="0"/>
                                          </p:val>
                                        </p:tav>
                                      </p:tavLst>
                                    </p:anim>
                                    <p:animEffect transition="in" filter="fade">
                                      <p:cBhvr>
                                        <p:cTn id="15" dur="500"/>
                                        <p:tgtEl>
                                          <p:spTgt spid="68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9B6E4A62-8B02-43F8-8AE1-D2FA02C002BB}" type="slidenum">
              <a:rPr lang="en-US">
                <a:solidFill>
                  <a:schemeClr val="bg1"/>
                </a:solidFill>
              </a:rPr>
              <a:pPr/>
              <a:t>4</a:t>
            </a:fld>
            <a:endParaRPr lang="en-US">
              <a:solidFill>
                <a:schemeClr val="bg1"/>
              </a:solidFill>
            </a:endParaRPr>
          </a:p>
        </p:txBody>
      </p:sp>
      <p:sp>
        <p:nvSpPr>
          <p:cNvPr id="21507" name="AutoShape 2"/>
          <p:cNvSpPr>
            <a:spLocks noGrp="1" noChangeArrowheads="1"/>
          </p:cNvSpPr>
          <p:nvPr>
            <p:ph type="title"/>
          </p:nvPr>
        </p:nvSpPr>
        <p:spPr/>
        <p:txBody>
          <a:bodyPr/>
          <a:lstStyle/>
          <a:p>
            <a:pPr eaLnBrk="1" hangingPunct="1"/>
            <a:r>
              <a:rPr lang="en-US"/>
              <a:t>Giới thiệu-Điều kiện tiên quyết</a:t>
            </a:r>
          </a:p>
        </p:txBody>
      </p:sp>
      <p:sp>
        <p:nvSpPr>
          <p:cNvPr id="21508" name="Rectangle 3"/>
          <p:cNvSpPr>
            <a:spLocks noGrp="1" noChangeArrowheads="1"/>
          </p:cNvSpPr>
          <p:nvPr>
            <p:ph type="body" idx="1"/>
          </p:nvPr>
        </p:nvSpPr>
        <p:spPr/>
        <p:txBody>
          <a:bodyPr/>
          <a:lstStyle/>
          <a:p>
            <a:pPr algn="just" eaLnBrk="1" hangingPunct="1"/>
            <a:r>
              <a:rPr lang="en-US"/>
              <a:t>Có kiến thức về ngôn ngữ lập trình và đã từng lập trình các ứng dụng cơ bản</a:t>
            </a:r>
          </a:p>
          <a:p>
            <a:pPr algn="just" eaLnBrk="1" hangingPunct="1"/>
            <a:r>
              <a:rPr lang="en-US"/>
              <a:t>Có khả năng áp dụng những cấu trúc dữ liệu và giải thuật.</a:t>
            </a:r>
          </a:p>
          <a:p>
            <a:pPr algn="just" eaLnBrk="1" hangingPunct="1"/>
            <a:r>
              <a:rPr lang="en-US"/>
              <a:t>Có hiểu biết về kiến trúc máy tính, mạng máy tính.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055723ED-F43E-49CD-8BC8-BA127C35BF43}" type="slidenum">
              <a:rPr lang="en-US"/>
              <a:pPr/>
              <a:t>40</a:t>
            </a:fld>
            <a:endParaRPr lang="en-US"/>
          </a:p>
        </p:txBody>
      </p:sp>
      <p:sp>
        <p:nvSpPr>
          <p:cNvPr id="59395" name="Rectangle 2"/>
          <p:cNvSpPr>
            <a:spLocks noGrp="1" noChangeArrowheads="1"/>
          </p:cNvSpPr>
          <p:nvPr>
            <p:ph type="title"/>
          </p:nvPr>
        </p:nvSpPr>
        <p:spPr/>
        <p:txBody>
          <a:bodyPr/>
          <a:lstStyle/>
          <a:p>
            <a:pPr eaLnBrk="1" hangingPunct="1"/>
            <a:r>
              <a:rPr lang="en-US" sz="3800"/>
              <a:t>2-Một số mô hình phát triển phần mềm</a:t>
            </a:r>
            <a:br>
              <a:rPr lang="en-US" sz="3800"/>
            </a:br>
            <a:r>
              <a:rPr lang="en-US" sz="3000" i="1"/>
              <a:t>Mô hình xoắn ốc – </a:t>
            </a:r>
            <a:r>
              <a:rPr lang="en-US" sz="2200" i="1"/>
              <a:t>(Mô hình xoắn ốc Boehm) – tiếp</a:t>
            </a:r>
          </a:p>
        </p:txBody>
      </p:sp>
      <p:sp>
        <p:nvSpPr>
          <p:cNvPr id="59396" name="Rectangle 3"/>
          <p:cNvSpPr>
            <a:spLocks noGrp="1" noChangeArrowheads="1"/>
          </p:cNvSpPr>
          <p:nvPr>
            <p:ph type="body" idx="1"/>
          </p:nvPr>
        </p:nvSpPr>
        <p:spPr/>
        <p:txBody>
          <a:bodyPr/>
          <a:lstStyle/>
          <a:p>
            <a:pPr algn="just" eaLnBrk="1" hangingPunct="1"/>
            <a:r>
              <a:rPr lang="en-US" sz="2400"/>
              <a:t>Nhận xét:</a:t>
            </a:r>
          </a:p>
          <a:p>
            <a:pPr algn="just" eaLnBrk="1" hangingPunct="1">
              <a:buFontTx/>
              <a:buChar char="-"/>
            </a:pPr>
            <a:r>
              <a:rPr lang="en-US" sz="2400"/>
              <a:t>Là cách tiếp cận thực tế cho việc phát triển các phần mềm quy mô lớn. Phần mềm được tiến hóa theo đường xoắn ốc, từ tổng quan đến chi tiết, nên người phát triển và khách hàng hiểu rõ hơn và có phản ứng thích hợp với rủi ro tại từng mức tiến hóa. </a:t>
            </a:r>
          </a:p>
          <a:p>
            <a:pPr algn="just" eaLnBrk="1" hangingPunct="1">
              <a:buFontTx/>
              <a:buChar char="-"/>
            </a:pPr>
            <a:r>
              <a:rPr lang="en-US" sz="2400"/>
              <a:t>Tuy nhiên cần chú ý rằng mô hình này không phải là sự lựa chọn tốt nhất cho mọi dự án. Và chính bản thân nó còn chưa được áp dụng rộng rãi như mô hình thác nước, hay mô hình làm bản mẫu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B584DF30-3990-44E6-AD70-B6D1CDD2E5E3}" type="slidenum">
              <a:rPr lang="en-US"/>
              <a:pPr/>
              <a:t>41</a:t>
            </a:fld>
            <a:endParaRPr lang="en-US"/>
          </a:p>
        </p:txBody>
      </p:sp>
      <p:sp>
        <p:nvSpPr>
          <p:cNvPr id="60419" name="Rectangle 2"/>
          <p:cNvSpPr>
            <a:spLocks noGrp="1" noChangeArrowheads="1"/>
          </p:cNvSpPr>
          <p:nvPr>
            <p:ph type="title"/>
          </p:nvPr>
        </p:nvSpPr>
        <p:spPr/>
        <p:txBody>
          <a:bodyPr/>
          <a:lstStyle/>
          <a:p>
            <a:pPr eaLnBrk="1" hangingPunct="1"/>
            <a:r>
              <a:rPr lang="en-US" sz="3800"/>
              <a:t>2-Một số mô hình phát triển phần mềm</a:t>
            </a:r>
            <a:br>
              <a:rPr lang="en-US" sz="3800"/>
            </a:br>
            <a:r>
              <a:rPr lang="en-US" sz="3800" i="1"/>
              <a:t>Một số mô hình khác</a:t>
            </a:r>
          </a:p>
        </p:txBody>
      </p:sp>
      <p:sp>
        <p:nvSpPr>
          <p:cNvPr id="60420" name="Rectangle 3"/>
          <p:cNvSpPr>
            <a:spLocks noGrp="1" noChangeArrowheads="1"/>
          </p:cNvSpPr>
          <p:nvPr>
            <p:ph type="body" idx="1"/>
          </p:nvPr>
        </p:nvSpPr>
        <p:spPr/>
        <p:txBody>
          <a:bodyPr/>
          <a:lstStyle/>
          <a:p>
            <a:pPr algn="just" eaLnBrk="1" hangingPunct="1">
              <a:lnSpc>
                <a:spcPct val="90000"/>
              </a:lnSpc>
            </a:pPr>
            <a:r>
              <a:rPr lang="en-US"/>
              <a:t>Mô hình tăng dần, mô hình tăng dần đồng thời: Được phát triển bởi công ty Fujitsu (Nhật Bản)</a:t>
            </a:r>
          </a:p>
          <a:p>
            <a:pPr algn="just" eaLnBrk="1" hangingPunct="1">
              <a:lnSpc>
                <a:spcPct val="90000"/>
              </a:lnSpc>
            </a:pPr>
            <a:r>
              <a:rPr lang="en-US"/>
              <a:t>Mô hình đồng bộ và ổn định (</a:t>
            </a:r>
            <a:r>
              <a:rPr lang="en-US" i="1"/>
              <a:t>model synchronization and stability</a:t>
            </a:r>
            <a:r>
              <a:rPr lang="en-US"/>
              <a:t>): Hầu hết sản phẩm của MicroSoft được phát triển theo mô hình này,  </a:t>
            </a:r>
          </a:p>
          <a:p>
            <a:pPr algn="just" eaLnBrk="1" hangingPunct="1">
              <a:lnSpc>
                <a:spcPct val="90000"/>
              </a:lnSpc>
            </a:pPr>
            <a:r>
              <a:rPr lang="en-US"/>
              <a:t>Mô hình núi đồi (model mountains): Mô hình hướng đối tượng</a:t>
            </a:r>
          </a:p>
          <a:p>
            <a:pPr algn="just" eaLnBrk="1" hangingPunct="1">
              <a:lnSpc>
                <a:spcPct val="90000"/>
              </a:lnSpc>
            </a:pPr>
            <a:r>
              <a:rPr lang="en-US"/>
              <a:t>...</a:t>
            </a:r>
          </a:p>
          <a:p>
            <a:pPr eaLnBrk="1" hangingPunct="1">
              <a:lnSpc>
                <a:spcPct val="90000"/>
              </a:lnSpc>
              <a:buFont typeface="Wingdings" panose="05000000000000000000" pitchFamily="2" charset="2"/>
              <a:buNone/>
            </a:pP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D4AC5331-1DFE-4738-8182-DD0F48F082C7}" type="slidenum">
              <a:rPr lang="en-US"/>
              <a:pPr/>
              <a:t>42</a:t>
            </a:fld>
            <a:endParaRPr lang="en-US"/>
          </a:p>
        </p:txBody>
      </p:sp>
      <p:sp>
        <p:nvSpPr>
          <p:cNvPr id="61443" name="Rectangle 2"/>
          <p:cNvSpPr>
            <a:spLocks noGrp="1" noChangeArrowheads="1"/>
          </p:cNvSpPr>
          <p:nvPr>
            <p:ph type="title"/>
          </p:nvPr>
        </p:nvSpPr>
        <p:spPr>
          <a:xfrm>
            <a:off x="609600" y="277813"/>
            <a:ext cx="8534400" cy="1143000"/>
          </a:xfrm>
        </p:spPr>
        <p:txBody>
          <a:bodyPr/>
          <a:lstStyle/>
          <a:p>
            <a:pPr eaLnBrk="1" hangingPunct="1"/>
            <a:r>
              <a:rPr lang="en-US" sz="3800"/>
              <a:t>3-Các hoạt động trong quy trình phần mềm </a:t>
            </a:r>
          </a:p>
        </p:txBody>
      </p:sp>
      <p:sp>
        <p:nvSpPr>
          <p:cNvPr id="61444" name="Rectangle 3"/>
          <p:cNvSpPr>
            <a:spLocks noGrp="1" noChangeArrowheads="1"/>
          </p:cNvSpPr>
          <p:nvPr>
            <p:ph type="body" idx="1"/>
          </p:nvPr>
        </p:nvSpPr>
        <p:spPr>
          <a:xfrm>
            <a:off x="914400" y="1600200"/>
            <a:ext cx="7772400" cy="4800600"/>
          </a:xfrm>
        </p:spPr>
        <p:txBody>
          <a:bodyPr/>
          <a:lstStyle/>
          <a:p>
            <a:pPr marL="0" indent="0" algn="just" eaLnBrk="1" hangingPunct="1">
              <a:lnSpc>
                <a:spcPct val="90000"/>
              </a:lnSpc>
              <a:buFont typeface="Wingdings" panose="05000000000000000000" pitchFamily="2" charset="2"/>
              <a:buNone/>
            </a:pPr>
            <a:r>
              <a:rPr lang="en-US" sz="2000"/>
              <a:t>Quy trình phần mềm gồm 4 hoạt động cơ bản:</a:t>
            </a:r>
          </a:p>
          <a:p>
            <a:pPr marL="0" indent="0" algn="just" eaLnBrk="1" hangingPunct="1">
              <a:lnSpc>
                <a:spcPct val="90000"/>
              </a:lnSpc>
            </a:pPr>
            <a:r>
              <a:rPr lang="en-US" sz="2000"/>
              <a:t>Đặc tả: các chức năng của hệ thống và những ràng buộc khi vận hành hệ thống cần phải được xác định một cách đầy đủ và chi tiết.</a:t>
            </a:r>
          </a:p>
          <a:p>
            <a:pPr marL="0" indent="0" algn="just" eaLnBrk="1" hangingPunct="1">
              <a:lnSpc>
                <a:spcPct val="90000"/>
              </a:lnSpc>
            </a:pPr>
            <a:r>
              <a:rPr lang="en-US" sz="2000"/>
              <a:t>Thiết kế và cài đặt: phần mềm được xây dựng phải thoả mãn đặc tả của nó.</a:t>
            </a:r>
          </a:p>
          <a:p>
            <a:pPr marL="0" indent="0" algn="just" eaLnBrk="1" hangingPunct="1">
              <a:lnSpc>
                <a:spcPct val="90000"/>
              </a:lnSpc>
            </a:pPr>
            <a:r>
              <a:rPr lang="en-US" sz="2000"/>
              <a:t>Đánh giá: phần mềm phải được đánh giá và thẩm định để đảm bảo rằng nó đã thoả mãn tất cả các yêu cầu.</a:t>
            </a:r>
          </a:p>
          <a:p>
            <a:pPr marL="0" indent="0" algn="just" eaLnBrk="1" hangingPunct="1">
              <a:lnSpc>
                <a:spcPct val="90000"/>
              </a:lnSpc>
            </a:pPr>
            <a:r>
              <a:rPr lang="en-US" sz="2000"/>
              <a:t>Cải tiến: phần mềm cần phải cải tiến và điều chỉnh để phù hợp với những thay đổi về yêu cầu hệ thống.</a:t>
            </a:r>
          </a:p>
          <a:p>
            <a:pPr marL="0" indent="0" algn="just" eaLnBrk="1" hangingPunct="1">
              <a:lnSpc>
                <a:spcPct val="90000"/>
              </a:lnSpc>
              <a:buFont typeface="Wingdings" panose="05000000000000000000" pitchFamily="2" charset="2"/>
              <a:buNone/>
            </a:pPr>
            <a:r>
              <a:rPr lang="en-US" sz="2000"/>
              <a:t>Với mỗi mô hình khác nhau thì các hoạt động này cũng được tổ chức theo các cách khác nhau. Ví dụ, trong mô hình thác nước, chúng được tổ chức một cách tuần tự. Trong mô hình tiến triển, các hoạt động này có thể gối lên nhau. Trong các phần tiếp sau đây, chúng ta sẽ nghiên cứu cụ thể từng hoạt động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952ABC70-EC49-45E4-B6DA-589B6173AA82}" type="slidenum">
              <a:rPr lang="en-US"/>
              <a:pPr/>
              <a:t>43</a:t>
            </a:fld>
            <a:endParaRPr lang="en-US"/>
          </a:p>
        </p:txBody>
      </p:sp>
      <p:sp>
        <p:nvSpPr>
          <p:cNvPr id="62467" name="Rectangle 2"/>
          <p:cNvSpPr>
            <a:spLocks noGrp="1" noChangeArrowheads="1"/>
          </p:cNvSpPr>
          <p:nvPr>
            <p:ph type="title"/>
          </p:nvPr>
        </p:nvSpPr>
        <p:spPr>
          <a:xfrm>
            <a:off x="609600" y="277813"/>
            <a:ext cx="8534400" cy="1143000"/>
          </a:xfrm>
        </p:spPr>
        <p:txBody>
          <a:bodyPr/>
          <a:lstStyle/>
          <a:p>
            <a:pPr eaLnBrk="1" hangingPunct="1"/>
            <a:r>
              <a:rPr lang="en-US" sz="3800"/>
              <a:t>3-Các hoạt động trong quy trình phần mềm</a:t>
            </a:r>
            <a:br>
              <a:rPr lang="en-US"/>
            </a:br>
            <a:r>
              <a:rPr lang="en-US" sz="3800" i="1"/>
              <a:t>Đặc tả phần mềm</a:t>
            </a:r>
            <a:r>
              <a:rPr lang="en-US" sz="3800"/>
              <a:t> </a:t>
            </a:r>
          </a:p>
        </p:txBody>
      </p:sp>
      <p:sp>
        <p:nvSpPr>
          <p:cNvPr id="62468" name="Rectangle 3"/>
          <p:cNvSpPr>
            <a:spLocks noGrp="1" noChangeArrowheads="1"/>
          </p:cNvSpPr>
          <p:nvPr>
            <p:ph type="body" idx="1"/>
          </p:nvPr>
        </p:nvSpPr>
        <p:spPr>
          <a:xfrm>
            <a:off x="914400" y="1600200"/>
            <a:ext cx="8001000" cy="5791200"/>
          </a:xfrm>
        </p:spPr>
        <p:txBody>
          <a:bodyPr/>
          <a:lstStyle/>
          <a:p>
            <a:pPr algn="just" eaLnBrk="1" hangingPunct="1">
              <a:lnSpc>
                <a:spcPct val="80000"/>
              </a:lnSpc>
            </a:pPr>
            <a:r>
              <a:rPr lang="en-US" sz="1800"/>
              <a:t>Đặc tả phần mềm (hay còn gọi là kỹ thuật xác định yêu cầu) là quy trình tìm hiểu và định nghĩa những dịch vụ nào được yêu cầu và các ràng buộc trong quá trình vận hành và xây dựng hệ thống. </a:t>
            </a:r>
          </a:p>
          <a:p>
            <a:pPr algn="just" eaLnBrk="1" hangingPunct="1">
              <a:lnSpc>
                <a:spcPct val="80000"/>
              </a:lnSpc>
            </a:pPr>
            <a:r>
              <a:rPr lang="en-US" sz="1800"/>
              <a:t>Quy trình xác định yêu cầu bao gồm bốn pha chính:</a:t>
            </a:r>
          </a:p>
          <a:p>
            <a:pPr algn="just" eaLnBrk="1" hangingPunct="1">
              <a:lnSpc>
                <a:spcPct val="80000"/>
              </a:lnSpc>
              <a:buFontTx/>
              <a:buChar char="-"/>
            </a:pPr>
            <a:r>
              <a:rPr lang="en-US" sz="1800"/>
              <a:t>Nghiên cứu khả thi: công nghệ, lợi nhuận,.. Kết quả của việc nghiên cứu khả thi sẽ xác định có nên tiếp tục xây dựng hệ thống nữa hay không </a:t>
            </a:r>
          </a:p>
          <a:p>
            <a:pPr algn="just" eaLnBrk="1" hangingPunct="1">
              <a:lnSpc>
                <a:spcPct val="80000"/>
              </a:lnSpc>
              <a:buFontTx/>
              <a:buChar char="-"/>
            </a:pPr>
            <a:r>
              <a:rPr lang="en-US" sz="1800"/>
              <a:t>Phân tích và rút ra các yêu cầu: là quy trình đưa ra các yêu cầu hệ thống thông qua một số phương pháp như: quan sát hệ thống hiện tại, phỏng vấn và thảo luận với người sử dụng, phân tích nhiệm vụ, phân tích tài liệu hoặc hệ thống cũ … </a:t>
            </a:r>
          </a:p>
          <a:p>
            <a:pPr algn="just" eaLnBrk="1" hangingPunct="1">
              <a:lnSpc>
                <a:spcPct val="80000"/>
              </a:lnSpc>
              <a:buFont typeface="Wingdings" panose="05000000000000000000" pitchFamily="2" charset="2"/>
              <a:buNone/>
            </a:pPr>
            <a:r>
              <a:rPr lang="en-US" sz="1800"/>
              <a:t>-    Đặc tả yêu cầu: tư liệu hoá những thông tin thu thập được. Có hai loại yêu cầu cần được xác định: </a:t>
            </a:r>
          </a:p>
          <a:p>
            <a:pPr algn="just" eaLnBrk="1" hangingPunct="1">
              <a:lnSpc>
                <a:spcPct val="80000"/>
              </a:lnSpc>
              <a:buFont typeface="Wingdings" panose="05000000000000000000" pitchFamily="2" charset="2"/>
              <a:buNone/>
            </a:pPr>
            <a:r>
              <a:rPr lang="en-US" sz="1800"/>
              <a:t>	* Yêu cầu của người sử dụng: là những yêu cầu bằng ngôn ngữ tự nhiên bổ sung thêm cho các biểu đồ của các dịch vụ mà hệ thống cung cấp và các ràng buộc vận hành của nó </a:t>
            </a:r>
          </a:p>
          <a:p>
            <a:pPr algn="just" eaLnBrk="1" hangingPunct="1">
              <a:lnSpc>
                <a:spcPct val="80000"/>
              </a:lnSpc>
              <a:buFont typeface="Wingdings" panose="05000000000000000000" pitchFamily="2" charset="2"/>
              <a:buNone/>
            </a:pPr>
            <a:r>
              <a:rPr lang="en-US" sz="1800"/>
              <a:t>	* Yêu cầu hệ thống: là những tài liệu có cấu trúc mô tả chi tiết về các chức năng, dịch vụ và các ràng buộc vận hành của hệ thống. Yêu cầu hệ thống sẽ định nghĩa những gì cần phải xây dựng, cho nên nó có thể trở thành bản hợp đồng giữa khách hàng và nhà thầu  </a:t>
            </a:r>
          </a:p>
          <a:p>
            <a:pPr algn="just" eaLnBrk="1" hangingPunct="1">
              <a:lnSpc>
                <a:spcPct val="80000"/>
              </a:lnSpc>
              <a:buFont typeface="Wingdings" panose="05000000000000000000" pitchFamily="2" charset="2"/>
              <a:buNone/>
            </a:pPr>
            <a:r>
              <a:rPr lang="en-US" sz="1800"/>
              <a:t>-     Đánh giá yêu cầu: kiểm tra lại các yêu cầu xem chúng có đúng thực tế, thống nhất, đầy đủ. Nếu phát hiện ra lỗi thì ta phải chỉnh sửa các lỗi này. </a:t>
            </a:r>
          </a:p>
          <a:p>
            <a:pPr algn="just" eaLnBrk="1" hangingPunct="1">
              <a:lnSpc>
                <a:spcPct val="80000"/>
              </a:lnSpc>
              <a:buFont typeface="Wingdings" panose="05000000000000000000" pitchFamily="2" charset="2"/>
              <a:buNone/>
            </a:pPr>
            <a:endParaRPr lang="en-US" sz="18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F34A4ECB-19EB-49BF-B9A8-77B7BF4A9B96}" type="slidenum">
              <a:rPr lang="en-US"/>
              <a:pPr/>
              <a:t>44</a:t>
            </a:fld>
            <a:endParaRPr lang="en-US"/>
          </a:p>
        </p:txBody>
      </p:sp>
      <p:sp>
        <p:nvSpPr>
          <p:cNvPr id="63491" name="Rectangle 2"/>
          <p:cNvSpPr>
            <a:spLocks noGrp="1" noChangeArrowheads="1"/>
          </p:cNvSpPr>
          <p:nvPr>
            <p:ph type="title"/>
          </p:nvPr>
        </p:nvSpPr>
        <p:spPr>
          <a:xfrm>
            <a:off x="609600" y="277813"/>
            <a:ext cx="8534400" cy="1143000"/>
          </a:xfrm>
        </p:spPr>
        <p:txBody>
          <a:bodyPr/>
          <a:lstStyle/>
          <a:p>
            <a:pPr eaLnBrk="1" hangingPunct="1"/>
            <a:r>
              <a:rPr lang="en-US" sz="3800"/>
              <a:t>3-Các hoạt động trong quy trình phần mềm</a:t>
            </a:r>
            <a:br>
              <a:rPr lang="en-US"/>
            </a:br>
            <a:r>
              <a:rPr lang="en-US" sz="3800" i="1"/>
              <a:t>Đặc tả phần mềm</a:t>
            </a:r>
            <a:r>
              <a:rPr lang="en-US" sz="3800"/>
              <a:t> – tiếp</a:t>
            </a:r>
          </a:p>
        </p:txBody>
      </p:sp>
      <p:pic>
        <p:nvPicPr>
          <p:cNvPr id="63492" name="img76_3" descr="img76_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524000" y="1828800"/>
            <a:ext cx="6400800" cy="3303588"/>
          </a:xfr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F4E67714-85A8-4B82-A24E-B48FE755BB17}" type="slidenum">
              <a:rPr lang="en-US"/>
              <a:pPr/>
              <a:t>45</a:t>
            </a:fld>
            <a:endParaRPr lang="en-US"/>
          </a:p>
        </p:txBody>
      </p:sp>
      <p:sp>
        <p:nvSpPr>
          <p:cNvPr id="64515" name="Rectangle 2"/>
          <p:cNvSpPr>
            <a:spLocks noGrp="1" noChangeArrowheads="1"/>
          </p:cNvSpPr>
          <p:nvPr>
            <p:ph type="title"/>
          </p:nvPr>
        </p:nvSpPr>
        <p:spPr>
          <a:xfrm>
            <a:off x="533400" y="277813"/>
            <a:ext cx="8610600" cy="1143000"/>
          </a:xfrm>
        </p:spPr>
        <p:txBody>
          <a:bodyPr/>
          <a:lstStyle/>
          <a:p>
            <a:pPr eaLnBrk="1" hangingPunct="1"/>
            <a:r>
              <a:rPr lang="en-US" sz="3800"/>
              <a:t>3-Các hoạt động trong quy trình phần mềm</a:t>
            </a:r>
            <a:br>
              <a:rPr lang="en-US"/>
            </a:br>
            <a:r>
              <a:rPr lang="en-US" sz="3800" i="1"/>
              <a:t>Thiết kế phần mềm và cài đặt</a:t>
            </a:r>
            <a:r>
              <a:rPr lang="en-US" sz="3800"/>
              <a:t> </a:t>
            </a:r>
          </a:p>
        </p:txBody>
      </p:sp>
      <p:sp>
        <p:nvSpPr>
          <p:cNvPr id="64516" name="Rectangle 3"/>
          <p:cNvSpPr>
            <a:spLocks noGrp="1" noChangeArrowheads="1"/>
          </p:cNvSpPr>
          <p:nvPr>
            <p:ph type="body" idx="1"/>
          </p:nvPr>
        </p:nvSpPr>
        <p:spPr>
          <a:xfrm>
            <a:off x="685800" y="1600200"/>
            <a:ext cx="8458200" cy="4953000"/>
          </a:xfrm>
        </p:spPr>
        <p:txBody>
          <a:bodyPr/>
          <a:lstStyle/>
          <a:p>
            <a:pPr algn="just" eaLnBrk="1" hangingPunct="1">
              <a:lnSpc>
                <a:spcPct val="90000"/>
              </a:lnSpc>
            </a:pPr>
            <a:r>
              <a:rPr lang="en-US" sz="2000"/>
              <a:t>Thiết kế phần mềm là quá trình thiết kế cấu trúc phần mềm dựa trên những tài liệu đặc tả. Hoạt động thiết kế bao gồm những công việc chính sau: </a:t>
            </a:r>
          </a:p>
          <a:p>
            <a:pPr algn="just" eaLnBrk="1" hangingPunct="1">
              <a:lnSpc>
                <a:spcPct val="90000"/>
              </a:lnSpc>
              <a:buFont typeface="Wingdings" panose="05000000000000000000" pitchFamily="2" charset="2"/>
              <a:buNone/>
            </a:pPr>
            <a:r>
              <a:rPr lang="en-US" sz="2000"/>
              <a:t>- Thiết kế kiến trúc: Các hệ thống con cấu thành lên hệ thống cần xây dựng và mối quan hệ giữa chúng được xác định và tư liệu hoá.</a:t>
            </a:r>
          </a:p>
          <a:p>
            <a:pPr algn="just" eaLnBrk="1" hangingPunct="1">
              <a:lnSpc>
                <a:spcPct val="90000"/>
              </a:lnSpc>
              <a:buFont typeface="Wingdings" panose="05000000000000000000" pitchFamily="2" charset="2"/>
              <a:buNone/>
            </a:pPr>
            <a:r>
              <a:rPr lang="en-US" sz="2000"/>
              <a:t>- Đặc tả trừu tượng: với mỗi hệ thống con, phải có một bản đặc tả về các dịch vụ của nó và những ràng buộc khi nó vận hành.</a:t>
            </a:r>
          </a:p>
          <a:p>
            <a:pPr algn="just" eaLnBrk="1" hangingPunct="1">
              <a:lnSpc>
                <a:spcPct val="90000"/>
              </a:lnSpc>
              <a:buFont typeface="Wingdings" panose="05000000000000000000" pitchFamily="2" charset="2"/>
              <a:buNone/>
            </a:pPr>
            <a:r>
              <a:rPr lang="en-US" sz="2000"/>
              <a:t>- Thiết kế giao diện: với mỗi hệ thống con, các giao diện của nó với những hệ thống con khác phải được thiết kế và tư liệu hoá.</a:t>
            </a:r>
          </a:p>
          <a:p>
            <a:pPr algn="just" eaLnBrk="1" hangingPunct="1">
              <a:lnSpc>
                <a:spcPct val="90000"/>
              </a:lnSpc>
              <a:buFont typeface="Wingdings" panose="05000000000000000000" pitchFamily="2" charset="2"/>
              <a:buNone/>
            </a:pPr>
            <a:r>
              <a:rPr lang="en-US" sz="2000"/>
              <a:t>- Thiết kế thành phần: các dịch vụ cung cấp cho các thành phần khác và các giao diện tương tác với chúng phải được thiết kế.</a:t>
            </a:r>
          </a:p>
          <a:p>
            <a:pPr algn="just" eaLnBrk="1" hangingPunct="1">
              <a:lnSpc>
                <a:spcPct val="90000"/>
              </a:lnSpc>
              <a:buFont typeface="Wingdings" panose="05000000000000000000" pitchFamily="2" charset="2"/>
              <a:buNone/>
            </a:pPr>
            <a:r>
              <a:rPr lang="en-US" sz="2000"/>
              <a:t>- Thiết kế cấu trúc dữ liệu: cấu trúc dữ liệu được sử dụng để cài đặt hệ thống phải được thiết kế một cách chi tiết và cụ thể.</a:t>
            </a:r>
          </a:p>
          <a:p>
            <a:pPr algn="just" eaLnBrk="1" hangingPunct="1">
              <a:lnSpc>
                <a:spcPct val="90000"/>
              </a:lnSpc>
              <a:buFont typeface="Wingdings" panose="05000000000000000000" pitchFamily="2" charset="2"/>
              <a:buNone/>
            </a:pPr>
            <a:r>
              <a:rPr lang="en-US" sz="2000"/>
              <a:t>- Thiết kế thuật toán: Các thuật toán được sử dụng để cung cấp các dịch vụ phải được thiết kế chi tiết và chính xác.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ADDA845C-2D4E-4D32-9CE1-1B1CC202B5BB}" type="slidenum">
              <a:rPr lang="en-US"/>
              <a:pPr/>
              <a:t>46</a:t>
            </a:fld>
            <a:endParaRPr lang="en-US"/>
          </a:p>
        </p:txBody>
      </p:sp>
      <p:sp>
        <p:nvSpPr>
          <p:cNvPr id="65539" name="Rectangle 2"/>
          <p:cNvSpPr>
            <a:spLocks noGrp="1" noChangeArrowheads="1"/>
          </p:cNvSpPr>
          <p:nvPr>
            <p:ph type="title"/>
          </p:nvPr>
        </p:nvSpPr>
        <p:spPr>
          <a:xfrm>
            <a:off x="533400" y="277813"/>
            <a:ext cx="8610600" cy="1143000"/>
          </a:xfrm>
        </p:spPr>
        <p:txBody>
          <a:bodyPr/>
          <a:lstStyle/>
          <a:p>
            <a:pPr eaLnBrk="1" hangingPunct="1"/>
            <a:r>
              <a:rPr lang="en-US" sz="3800"/>
              <a:t>3-Các hoạt động trong quy trình phần mềm</a:t>
            </a:r>
            <a:br>
              <a:rPr lang="en-US"/>
            </a:br>
            <a:r>
              <a:rPr lang="en-US" sz="3800" i="1"/>
              <a:t>Thiết kế phần mềm và cài đặt – tiếp</a:t>
            </a:r>
            <a:r>
              <a:rPr lang="en-US" sz="3800"/>
              <a:t> </a:t>
            </a:r>
          </a:p>
        </p:txBody>
      </p:sp>
      <p:pic>
        <p:nvPicPr>
          <p:cNvPr id="65540" name="img78_3" descr="img78_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990600" y="1828800"/>
            <a:ext cx="7467600" cy="3321050"/>
          </a:xfr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69DD140A-DA15-4A35-A220-9A316E2F7D10}" type="slidenum">
              <a:rPr lang="en-US"/>
              <a:pPr/>
              <a:t>47</a:t>
            </a:fld>
            <a:endParaRPr lang="en-US"/>
          </a:p>
        </p:txBody>
      </p:sp>
      <p:sp>
        <p:nvSpPr>
          <p:cNvPr id="66563" name="Rectangle 2"/>
          <p:cNvSpPr>
            <a:spLocks noGrp="1" noChangeArrowheads="1"/>
          </p:cNvSpPr>
          <p:nvPr>
            <p:ph type="title"/>
          </p:nvPr>
        </p:nvSpPr>
        <p:spPr>
          <a:xfrm>
            <a:off x="533400" y="277813"/>
            <a:ext cx="8610600" cy="1143000"/>
          </a:xfrm>
        </p:spPr>
        <p:txBody>
          <a:bodyPr/>
          <a:lstStyle/>
          <a:p>
            <a:pPr eaLnBrk="1" hangingPunct="1"/>
            <a:r>
              <a:rPr lang="en-US" sz="3800"/>
              <a:t>3-Các hoạt động trong quy trình phần mềm</a:t>
            </a:r>
            <a:br>
              <a:rPr lang="en-US"/>
            </a:br>
            <a:r>
              <a:rPr lang="en-US" sz="3800" i="1"/>
              <a:t>Thiết kế phần mềm và cài đặt</a:t>
            </a:r>
            <a:r>
              <a:rPr lang="en-US" sz="3800"/>
              <a:t> – tiếp</a:t>
            </a:r>
          </a:p>
        </p:txBody>
      </p:sp>
      <p:sp>
        <p:nvSpPr>
          <p:cNvPr id="66564" name="Rectangle 3"/>
          <p:cNvSpPr>
            <a:spLocks noGrp="1" noChangeArrowheads="1"/>
          </p:cNvSpPr>
          <p:nvPr>
            <p:ph type="body" idx="1"/>
          </p:nvPr>
        </p:nvSpPr>
        <p:spPr>
          <a:xfrm>
            <a:off x="685800" y="1600200"/>
            <a:ext cx="8305800" cy="4343400"/>
          </a:xfrm>
        </p:spPr>
        <p:txBody>
          <a:bodyPr/>
          <a:lstStyle/>
          <a:p>
            <a:pPr algn="just" eaLnBrk="1" hangingPunct="1"/>
            <a:r>
              <a:rPr lang="en-US"/>
              <a:t>Cài đặt là quy trình chuyển đổi từ tài liệu đặc tả hệ thống thành một hệ thống thực, có thể vận hành được và phải loại bỏ các lỗi của chương trình. </a:t>
            </a:r>
          </a:p>
          <a:p>
            <a:pPr algn="just" eaLnBrk="1" hangingPunct="1"/>
            <a:r>
              <a:rPr lang="en-US"/>
              <a:t>Lập trình là một hành động cá nhân, không có quy trình lập trình chung. Người lập trình phải thực hiện một số kiểm thử để phát hiện ra lỗi trong chương trình và loại bỏ nó trong quy trình gỡ lỗi.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F90FCACA-81CC-466B-87B4-B277632D8B9F}" type="slidenum">
              <a:rPr lang="en-US"/>
              <a:pPr/>
              <a:t>48</a:t>
            </a:fld>
            <a:endParaRPr lang="en-US"/>
          </a:p>
        </p:txBody>
      </p:sp>
      <p:sp>
        <p:nvSpPr>
          <p:cNvPr id="67587" name="Rectangle 2"/>
          <p:cNvSpPr>
            <a:spLocks noGrp="1" noChangeArrowheads="1"/>
          </p:cNvSpPr>
          <p:nvPr>
            <p:ph type="title"/>
          </p:nvPr>
        </p:nvSpPr>
        <p:spPr>
          <a:xfrm>
            <a:off x="609600" y="277813"/>
            <a:ext cx="8534400" cy="1143000"/>
          </a:xfrm>
        </p:spPr>
        <p:txBody>
          <a:bodyPr/>
          <a:lstStyle/>
          <a:p>
            <a:pPr eaLnBrk="1" hangingPunct="1"/>
            <a:r>
              <a:rPr lang="en-US" sz="3800"/>
              <a:t>3-Các hoạt động trong quy trình phần mềm</a:t>
            </a:r>
            <a:br>
              <a:rPr lang="en-US"/>
            </a:br>
            <a:r>
              <a:rPr lang="en-US" sz="3800" i="1"/>
              <a:t>Đánh giá phần mềm</a:t>
            </a:r>
            <a:r>
              <a:rPr lang="en-US" sz="3800"/>
              <a:t> </a:t>
            </a:r>
          </a:p>
        </p:txBody>
      </p:sp>
      <p:sp>
        <p:nvSpPr>
          <p:cNvPr id="67588" name="Rectangle 3"/>
          <p:cNvSpPr>
            <a:spLocks noGrp="1" noChangeArrowheads="1"/>
          </p:cNvSpPr>
          <p:nvPr>
            <p:ph type="body" idx="1"/>
          </p:nvPr>
        </p:nvSpPr>
        <p:spPr/>
        <p:txBody>
          <a:bodyPr/>
          <a:lstStyle/>
          <a:p>
            <a:pPr algn="just" eaLnBrk="1" hangingPunct="1"/>
            <a:r>
              <a:rPr lang="en-US"/>
              <a:t>Đánh giá phần mềm hay còn gọi là thẩm tra và đánh giá (V&amp;V - Verification and validation) được sử dụng để chỉ ra rằng hệ thống đã thực hiện theo đúng các đặc tả và thoả mãn mọi yêu cầu của khách hàng.</a:t>
            </a:r>
          </a:p>
          <a:p>
            <a:pPr algn="just" eaLnBrk="1" hangingPunct="1"/>
            <a:r>
              <a:rPr lang="en-US"/>
              <a:t>Đánh giá phần mềm bao gồm các công đoạn: kiểm tra, xem xét lại, và kiểm thử hệ thống. Kiểm thử hệ thống tức là cho hệ thống thực hiện trên những trường hợp có dữ liệu thật được lấy từ tài liệu đặc tả hệ thống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71614EDB-8603-4303-BACF-76F0CA149328}" type="slidenum">
              <a:rPr lang="en-US"/>
              <a:pPr/>
              <a:t>49</a:t>
            </a:fld>
            <a:endParaRPr lang="en-US"/>
          </a:p>
        </p:txBody>
      </p:sp>
      <p:sp>
        <p:nvSpPr>
          <p:cNvPr id="68611" name="Rectangle 2"/>
          <p:cNvSpPr>
            <a:spLocks noGrp="1" noChangeArrowheads="1"/>
          </p:cNvSpPr>
          <p:nvPr>
            <p:ph type="title"/>
          </p:nvPr>
        </p:nvSpPr>
        <p:spPr>
          <a:xfrm>
            <a:off x="609600" y="277813"/>
            <a:ext cx="8534400" cy="1143000"/>
          </a:xfrm>
        </p:spPr>
        <p:txBody>
          <a:bodyPr/>
          <a:lstStyle/>
          <a:p>
            <a:pPr eaLnBrk="1" hangingPunct="1"/>
            <a:r>
              <a:rPr lang="en-US" sz="3800"/>
              <a:t>3-Các hoạt động trong quy trình phần mềm</a:t>
            </a:r>
            <a:br>
              <a:rPr lang="en-US"/>
            </a:br>
            <a:r>
              <a:rPr lang="en-US" sz="3800" i="1"/>
              <a:t>Đánh giá phần mềm</a:t>
            </a:r>
            <a:r>
              <a:rPr lang="en-US" sz="3800"/>
              <a:t> – tiếp</a:t>
            </a:r>
          </a:p>
        </p:txBody>
      </p:sp>
      <p:sp>
        <p:nvSpPr>
          <p:cNvPr id="68612" name="Rectangle 3"/>
          <p:cNvSpPr>
            <a:spLocks noGrp="1" noChangeArrowheads="1"/>
          </p:cNvSpPr>
          <p:nvPr>
            <p:ph type="body" idx="1"/>
          </p:nvPr>
        </p:nvSpPr>
        <p:spPr/>
        <p:txBody>
          <a:bodyPr/>
          <a:lstStyle/>
          <a:p>
            <a:pPr algn="just" eaLnBrk="1" hangingPunct="1"/>
            <a:r>
              <a:rPr lang="en-US" sz="2400"/>
              <a:t>Quy trình kiểm thử gồm các pha sau: </a:t>
            </a:r>
          </a:p>
          <a:p>
            <a:pPr algn="just" eaLnBrk="1" hangingPunct="1">
              <a:buFont typeface="Wingdings" panose="05000000000000000000" pitchFamily="2" charset="2"/>
              <a:buNone/>
            </a:pPr>
            <a:r>
              <a:rPr lang="en-US" sz="2400"/>
              <a:t>- Kiểm thử thành phần (đơn vị): các thành phần được kiểm thử một cách độc lập, thành phần có thể là một chức năng hoặc một đối tượng hoặc một nhóm các thực thể gắn kết với nhau.</a:t>
            </a:r>
          </a:p>
          <a:p>
            <a:pPr algn="just" eaLnBrk="1" hangingPunct="1">
              <a:buFont typeface="Wingdings" panose="05000000000000000000" pitchFamily="2" charset="2"/>
              <a:buNone/>
            </a:pPr>
            <a:r>
              <a:rPr lang="en-US" sz="2400"/>
              <a:t>- Kiểm thử hệ thống: kiểm thử toàn bộ hệ thống.</a:t>
            </a:r>
          </a:p>
          <a:p>
            <a:pPr algn="just" eaLnBrk="1" hangingPunct="1">
              <a:buFont typeface="Wingdings" panose="05000000000000000000" pitchFamily="2" charset="2"/>
              <a:buNone/>
            </a:pPr>
            <a:r>
              <a:rPr lang="en-US" sz="2400"/>
              <a:t>- Kiểm thử chấp thuận: kiểm thử trên dữ liệu của khách hàng để kiểm tra hệ thống có đáp ứng tất cả các yêu cầu của khách hàng hay không.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7ABB4EE0-05F4-4B07-95B5-4D808DF0B554}" type="slidenum">
              <a:rPr lang="en-US">
                <a:solidFill>
                  <a:schemeClr val="bg1"/>
                </a:solidFill>
              </a:rPr>
              <a:pPr/>
              <a:t>5</a:t>
            </a:fld>
            <a:endParaRPr lang="en-US">
              <a:solidFill>
                <a:schemeClr val="bg1"/>
              </a:solidFill>
            </a:endParaRPr>
          </a:p>
        </p:txBody>
      </p:sp>
      <p:sp>
        <p:nvSpPr>
          <p:cNvPr id="22531" name="AutoShape 2"/>
          <p:cNvSpPr>
            <a:spLocks noGrp="1" noChangeArrowheads="1"/>
          </p:cNvSpPr>
          <p:nvPr>
            <p:ph type="title"/>
          </p:nvPr>
        </p:nvSpPr>
        <p:spPr/>
        <p:txBody>
          <a:bodyPr/>
          <a:lstStyle/>
          <a:p>
            <a:pPr eaLnBrk="1" hangingPunct="1"/>
            <a:r>
              <a:rPr lang="en-US"/>
              <a:t>Giới thiệu - Mục tiêu học phần</a:t>
            </a:r>
          </a:p>
        </p:txBody>
      </p:sp>
      <p:sp>
        <p:nvSpPr>
          <p:cNvPr id="22532" name="Rectangle 3"/>
          <p:cNvSpPr>
            <a:spLocks noGrp="1" noChangeArrowheads="1"/>
          </p:cNvSpPr>
          <p:nvPr>
            <p:ph type="body" idx="1"/>
          </p:nvPr>
        </p:nvSpPr>
        <p:spPr>
          <a:xfrm>
            <a:off x="838200" y="2362200"/>
            <a:ext cx="7924800" cy="4495800"/>
          </a:xfrm>
        </p:spPr>
        <p:txBody>
          <a:bodyPr/>
          <a:lstStyle/>
          <a:p>
            <a:pPr algn="just" eaLnBrk="1" hangingPunct="1"/>
            <a:r>
              <a:rPr lang="en-US" sz="2400" dirty="0" err="1"/>
              <a:t>Hiểu</a:t>
            </a:r>
            <a:r>
              <a:rPr lang="en-US" sz="2400" dirty="0"/>
              <a:t> </a:t>
            </a:r>
            <a:r>
              <a:rPr lang="en-US" sz="2400" dirty="0" err="1"/>
              <a:t>và</a:t>
            </a:r>
            <a:r>
              <a:rPr lang="en-US" sz="2400" dirty="0"/>
              <a:t> </a:t>
            </a:r>
            <a:r>
              <a:rPr lang="en-US" sz="2400" dirty="0" err="1"/>
              <a:t>giải</a:t>
            </a:r>
            <a:r>
              <a:rPr lang="en-US" sz="2400" dirty="0"/>
              <a:t> </a:t>
            </a:r>
            <a:r>
              <a:rPr lang="en-US" sz="2400" dirty="0" err="1"/>
              <a:t>thích</a:t>
            </a:r>
            <a:r>
              <a:rPr lang="en-US" sz="2400" dirty="0"/>
              <a:t> </a:t>
            </a:r>
            <a:r>
              <a:rPr lang="en-US" sz="2400" dirty="0" err="1"/>
              <a:t>được</a:t>
            </a:r>
            <a:r>
              <a:rPr lang="en-US" sz="2400" dirty="0"/>
              <a:t> </a:t>
            </a:r>
            <a:r>
              <a:rPr lang="en-US" sz="2400" u="sng" dirty="0" err="1"/>
              <a:t>quy</a:t>
            </a:r>
            <a:r>
              <a:rPr lang="en-US" sz="2400" u="sng" dirty="0"/>
              <a:t> </a:t>
            </a:r>
            <a:r>
              <a:rPr lang="en-US" sz="2400" u="sng" dirty="0" err="1"/>
              <a:t>trình</a:t>
            </a:r>
            <a:r>
              <a:rPr lang="en-US" sz="2400" u="sng" dirty="0"/>
              <a:t> </a:t>
            </a:r>
            <a:r>
              <a:rPr lang="en-US" sz="2400" u="sng" dirty="0" err="1"/>
              <a:t>phát</a:t>
            </a:r>
            <a:r>
              <a:rPr lang="en-US" sz="2400" u="sng" dirty="0"/>
              <a:t> </a:t>
            </a:r>
            <a:r>
              <a:rPr lang="en-US" sz="2400" u="sng" dirty="0" err="1"/>
              <a:t>triển</a:t>
            </a:r>
            <a:r>
              <a:rPr lang="en-US" sz="2400" u="sng" dirty="0"/>
              <a:t> </a:t>
            </a:r>
            <a:r>
              <a:rPr lang="en-US" sz="2400" u="sng" dirty="0" err="1"/>
              <a:t>phần</a:t>
            </a:r>
            <a:r>
              <a:rPr lang="en-US" sz="2400" u="sng" dirty="0"/>
              <a:t> </a:t>
            </a:r>
            <a:r>
              <a:rPr lang="en-US" sz="2400" u="sng" dirty="0" err="1"/>
              <a:t>mềm</a:t>
            </a:r>
            <a:endParaRPr lang="en-US" sz="2400" u="sng" dirty="0"/>
          </a:p>
          <a:p>
            <a:pPr algn="just" eaLnBrk="1" hangingPunct="1"/>
            <a:r>
              <a:rPr lang="en-US" sz="2400" u="sng" dirty="0" err="1"/>
              <a:t>Lựa</a:t>
            </a:r>
            <a:r>
              <a:rPr lang="en-US" sz="2400" u="sng" dirty="0"/>
              <a:t> </a:t>
            </a:r>
            <a:r>
              <a:rPr lang="en-US" sz="2400" u="sng" dirty="0" err="1"/>
              <a:t>chọn</a:t>
            </a:r>
            <a:r>
              <a:rPr lang="en-US" sz="2400" u="sng" dirty="0"/>
              <a:t> </a:t>
            </a:r>
            <a:r>
              <a:rPr lang="en-US" sz="2400" u="sng" dirty="0" err="1"/>
              <a:t>một</a:t>
            </a:r>
            <a:r>
              <a:rPr lang="en-US" sz="2400" u="sng" dirty="0"/>
              <a:t> </a:t>
            </a:r>
            <a:r>
              <a:rPr lang="en-US" sz="2400" u="sng" dirty="0" err="1"/>
              <a:t>mô</a:t>
            </a:r>
            <a:r>
              <a:rPr lang="en-US" sz="2400" u="sng" dirty="0"/>
              <a:t> </a:t>
            </a:r>
            <a:r>
              <a:rPr lang="en-US" sz="2400" u="sng" dirty="0" err="1"/>
              <a:t>hình</a:t>
            </a:r>
            <a:r>
              <a:rPr lang="en-US" sz="2400" u="sng" dirty="0"/>
              <a:t> </a:t>
            </a:r>
            <a:r>
              <a:rPr lang="en-US" sz="2400" u="sng" dirty="0" err="1"/>
              <a:t>quy</a:t>
            </a:r>
            <a:r>
              <a:rPr lang="en-US" sz="2400" u="sng" dirty="0"/>
              <a:t> </a:t>
            </a:r>
            <a:r>
              <a:rPr lang="en-US" sz="2400" u="sng" dirty="0" err="1"/>
              <a:t>trình</a:t>
            </a:r>
            <a:r>
              <a:rPr lang="en-US" sz="2400" u="sng" dirty="0"/>
              <a:t> </a:t>
            </a:r>
            <a:r>
              <a:rPr lang="en-US" sz="2400" u="sng" dirty="0" err="1"/>
              <a:t>phát</a:t>
            </a:r>
            <a:r>
              <a:rPr lang="en-US" sz="2400" u="sng" dirty="0"/>
              <a:t> </a:t>
            </a:r>
            <a:r>
              <a:rPr lang="en-US" sz="2400" u="sng" dirty="0" err="1"/>
              <a:t>triển</a:t>
            </a:r>
            <a:r>
              <a:rPr lang="en-US" sz="2400" u="sng" dirty="0"/>
              <a:t> </a:t>
            </a:r>
            <a:r>
              <a:rPr lang="en-US" sz="2400" u="sng" dirty="0" err="1"/>
              <a:t>phần</a:t>
            </a:r>
            <a:r>
              <a:rPr lang="en-US" sz="2400" u="sng" dirty="0"/>
              <a:t> </a:t>
            </a:r>
            <a:r>
              <a:rPr lang="en-US" sz="2400" u="sng" dirty="0" err="1"/>
              <a:t>mềm</a:t>
            </a:r>
            <a:r>
              <a:rPr lang="en-US" sz="2400" u="sng" dirty="0"/>
              <a:t> </a:t>
            </a:r>
            <a:r>
              <a:rPr lang="en-US" sz="2400" u="sng" dirty="0" err="1"/>
              <a:t>thích</a:t>
            </a:r>
            <a:r>
              <a:rPr lang="en-US" sz="2400" u="sng" dirty="0"/>
              <a:t> </a:t>
            </a:r>
            <a:r>
              <a:rPr lang="en-US" sz="2400" u="sng" dirty="0" err="1"/>
              <a:t>hợp</a:t>
            </a:r>
            <a:r>
              <a:rPr lang="en-US" sz="2400" u="sng" dirty="0"/>
              <a:t> </a:t>
            </a:r>
            <a:r>
              <a:rPr lang="en-US" sz="2400" u="sng" dirty="0" err="1"/>
              <a:t>cho</a:t>
            </a:r>
            <a:r>
              <a:rPr lang="en-US" sz="2400" u="sng" dirty="0"/>
              <a:t> </a:t>
            </a:r>
            <a:r>
              <a:rPr lang="en-US" sz="2400" u="sng" dirty="0" err="1"/>
              <a:t>một</a:t>
            </a:r>
            <a:r>
              <a:rPr lang="en-US" sz="2400" u="sng" dirty="0"/>
              <a:t> </a:t>
            </a:r>
            <a:r>
              <a:rPr lang="en-US" sz="2400" u="sng" dirty="0" err="1"/>
              <a:t>sản</a:t>
            </a:r>
            <a:r>
              <a:rPr lang="en-US" sz="2400" u="sng" dirty="0"/>
              <a:t> </a:t>
            </a:r>
            <a:r>
              <a:rPr lang="en-US" sz="2400" u="sng" dirty="0" err="1"/>
              <a:t>phẩm</a:t>
            </a:r>
            <a:r>
              <a:rPr lang="en-US" sz="2400" u="sng" dirty="0"/>
              <a:t> </a:t>
            </a:r>
            <a:r>
              <a:rPr lang="en-US" sz="2400" u="sng" dirty="0" err="1"/>
              <a:t>cụ</a:t>
            </a:r>
            <a:r>
              <a:rPr lang="en-US" sz="2400" u="sng" dirty="0"/>
              <a:t> </a:t>
            </a:r>
            <a:r>
              <a:rPr lang="en-US" sz="2400" u="sng" dirty="0" err="1"/>
              <a:t>thể</a:t>
            </a:r>
            <a:r>
              <a:rPr lang="en-US" sz="2400" dirty="0"/>
              <a:t>.</a:t>
            </a:r>
          </a:p>
          <a:p>
            <a:pPr algn="just" eaLnBrk="1" hangingPunct="1"/>
            <a:r>
              <a:rPr lang="en-US" sz="2400" dirty="0" err="1"/>
              <a:t>Giải</a:t>
            </a:r>
            <a:r>
              <a:rPr lang="en-US" sz="2400" dirty="0"/>
              <a:t> </a:t>
            </a:r>
            <a:r>
              <a:rPr lang="en-US" sz="2400" dirty="0" err="1"/>
              <a:t>thích</a:t>
            </a:r>
            <a:r>
              <a:rPr lang="en-US" sz="2400" dirty="0"/>
              <a:t> </a:t>
            </a:r>
            <a:r>
              <a:rPr lang="en-US" sz="2400" u="sng" dirty="0" err="1"/>
              <a:t>tầm</a:t>
            </a:r>
            <a:r>
              <a:rPr lang="en-US" sz="2400" u="sng" dirty="0"/>
              <a:t> </a:t>
            </a:r>
            <a:r>
              <a:rPr lang="en-US" sz="2400" u="sng" dirty="0" err="1"/>
              <a:t>quan</a:t>
            </a:r>
            <a:r>
              <a:rPr lang="en-US" sz="2400" u="sng" dirty="0"/>
              <a:t> </a:t>
            </a:r>
            <a:r>
              <a:rPr lang="en-US" sz="2400" u="sng" dirty="0" err="1"/>
              <a:t>trọng</a:t>
            </a:r>
            <a:r>
              <a:rPr lang="en-US" sz="2400" u="sng" dirty="0"/>
              <a:t> </a:t>
            </a:r>
            <a:r>
              <a:rPr lang="en-US" sz="2400" u="sng" dirty="0" err="1"/>
              <a:t>của</a:t>
            </a:r>
            <a:r>
              <a:rPr lang="en-US" sz="2400" u="sng" dirty="0"/>
              <a:t> </a:t>
            </a:r>
            <a:r>
              <a:rPr lang="en-US" sz="2400" u="sng" dirty="0" err="1"/>
              <a:t>các</a:t>
            </a:r>
            <a:r>
              <a:rPr lang="en-US" sz="2400" u="sng" dirty="0"/>
              <a:t> </a:t>
            </a:r>
            <a:r>
              <a:rPr lang="en-US" sz="2400" u="sng" dirty="0" err="1"/>
              <a:t>hoạt</a:t>
            </a:r>
            <a:r>
              <a:rPr lang="en-US" sz="2400" u="sng" dirty="0"/>
              <a:t> </a:t>
            </a:r>
            <a:r>
              <a:rPr lang="en-US" sz="2400" u="sng" dirty="0" err="1"/>
              <a:t>động</a:t>
            </a:r>
            <a:r>
              <a:rPr lang="en-US" sz="2400" u="sng" dirty="0"/>
              <a:t> </a:t>
            </a:r>
            <a:r>
              <a:rPr lang="en-US" sz="2400" u="sng" dirty="0" err="1"/>
              <a:t>đánh</a:t>
            </a:r>
            <a:r>
              <a:rPr lang="en-US" sz="2400" u="sng" dirty="0"/>
              <a:t> </a:t>
            </a:r>
            <a:r>
              <a:rPr lang="en-US" sz="2400" u="sng" dirty="0" err="1"/>
              <a:t>giá</a:t>
            </a:r>
            <a:r>
              <a:rPr lang="en-US" sz="2400" u="sng" dirty="0"/>
              <a:t> </a:t>
            </a:r>
            <a:r>
              <a:rPr lang="en-US" sz="2400" u="sng" dirty="0" err="1"/>
              <a:t>chất</a:t>
            </a:r>
            <a:r>
              <a:rPr lang="en-US" sz="2400" u="sng" dirty="0"/>
              <a:t> </a:t>
            </a:r>
            <a:r>
              <a:rPr lang="en-US" sz="2400" u="sng" dirty="0" err="1"/>
              <a:t>lượng</a:t>
            </a:r>
            <a:r>
              <a:rPr lang="en-US" sz="2400" u="sng" dirty="0"/>
              <a:t> </a:t>
            </a:r>
            <a:r>
              <a:rPr lang="en-US" sz="2400" u="sng" dirty="0" err="1"/>
              <a:t>phần</a:t>
            </a:r>
            <a:r>
              <a:rPr lang="en-US" sz="2400" u="sng" dirty="0"/>
              <a:t> </a:t>
            </a:r>
            <a:r>
              <a:rPr lang="en-US" sz="2400" u="sng" dirty="0" err="1"/>
              <a:t>mềm</a:t>
            </a:r>
            <a:r>
              <a:rPr lang="en-US" sz="2400" dirty="0"/>
              <a:t>.</a:t>
            </a:r>
          </a:p>
          <a:p>
            <a:pPr algn="just" eaLnBrk="1" hangingPunct="1"/>
            <a:r>
              <a:rPr lang="en-US" sz="2400" dirty="0" err="1"/>
              <a:t>Biết</a:t>
            </a:r>
            <a:r>
              <a:rPr lang="en-US" sz="2400" dirty="0"/>
              <a:t> </a:t>
            </a:r>
            <a:r>
              <a:rPr lang="en-US" sz="2400" dirty="0" err="1"/>
              <a:t>được</a:t>
            </a:r>
            <a:r>
              <a:rPr lang="en-US" sz="2400" dirty="0"/>
              <a:t> </a:t>
            </a:r>
            <a:r>
              <a:rPr lang="en-US" sz="2400" u="sng" dirty="0" err="1"/>
              <a:t>phải</a:t>
            </a:r>
            <a:r>
              <a:rPr lang="en-US" sz="2400" u="sng" dirty="0"/>
              <a:t> </a:t>
            </a:r>
            <a:r>
              <a:rPr lang="en-US" sz="2400" u="sng" dirty="0" err="1"/>
              <a:t>tạo</a:t>
            </a:r>
            <a:r>
              <a:rPr lang="en-US" sz="2400" u="sng" dirty="0"/>
              <a:t> </a:t>
            </a:r>
            <a:r>
              <a:rPr lang="en-US" sz="2400" u="sng" dirty="0" err="1"/>
              <a:t>ra</a:t>
            </a:r>
            <a:r>
              <a:rPr lang="en-US" sz="2400" u="sng" dirty="0"/>
              <a:t> </a:t>
            </a:r>
            <a:r>
              <a:rPr lang="en-US" sz="2400" u="sng" dirty="0" err="1"/>
              <a:t>những</a:t>
            </a:r>
            <a:r>
              <a:rPr lang="en-US" sz="2400" u="sng" dirty="0"/>
              <a:t> </a:t>
            </a:r>
            <a:r>
              <a:rPr lang="en-US" sz="2400" u="sng" dirty="0" err="1"/>
              <a:t>kết</a:t>
            </a:r>
            <a:r>
              <a:rPr lang="en-US" sz="2400" u="sng" dirty="0"/>
              <a:t> </a:t>
            </a:r>
            <a:r>
              <a:rPr lang="en-US" sz="2400" u="sng" dirty="0" err="1"/>
              <a:t>quả</a:t>
            </a:r>
            <a:r>
              <a:rPr lang="en-US" sz="2400" u="sng" dirty="0"/>
              <a:t> </a:t>
            </a:r>
            <a:r>
              <a:rPr lang="en-US" sz="2400" u="sng" dirty="0" err="1"/>
              <a:t>gì</a:t>
            </a:r>
            <a:r>
              <a:rPr lang="en-US" sz="2400" u="sng" dirty="0"/>
              <a:t> </a:t>
            </a:r>
            <a:r>
              <a:rPr lang="en-US" sz="2400" u="sng" dirty="0" err="1"/>
              <a:t>trong</a:t>
            </a:r>
            <a:r>
              <a:rPr lang="en-US" sz="2400" u="sng" dirty="0"/>
              <a:t> </a:t>
            </a:r>
            <a:r>
              <a:rPr lang="en-US" sz="2400" u="sng" dirty="0" err="1"/>
              <a:t>từng</a:t>
            </a:r>
            <a:r>
              <a:rPr lang="en-US" sz="2400" u="sng" dirty="0"/>
              <a:t> </a:t>
            </a:r>
            <a:r>
              <a:rPr lang="en-US" sz="2400" u="sng" dirty="0" err="1"/>
              <a:t>giai</a:t>
            </a:r>
            <a:r>
              <a:rPr lang="en-US" sz="2400" u="sng" dirty="0"/>
              <a:t> </a:t>
            </a:r>
            <a:r>
              <a:rPr lang="en-US" sz="2400" u="sng" dirty="0" err="1"/>
              <a:t>đoạn</a:t>
            </a:r>
            <a:r>
              <a:rPr lang="en-US" sz="2400" dirty="0"/>
              <a:t> </a:t>
            </a:r>
            <a:r>
              <a:rPr lang="en-US" sz="2400" dirty="0" err="1"/>
              <a:t>của</a:t>
            </a:r>
            <a:r>
              <a:rPr lang="en-US" sz="2400" dirty="0"/>
              <a:t> </a:t>
            </a:r>
            <a:r>
              <a:rPr lang="en-US" sz="2400" dirty="0" err="1"/>
              <a:t>quy</a:t>
            </a:r>
            <a:r>
              <a:rPr lang="en-US" sz="2400" dirty="0"/>
              <a:t> </a:t>
            </a:r>
            <a:r>
              <a:rPr lang="en-US" sz="2400" dirty="0" err="1"/>
              <a:t>trình</a:t>
            </a:r>
            <a:r>
              <a:rPr lang="en-US" sz="2400" dirty="0"/>
              <a:t> </a:t>
            </a:r>
            <a:r>
              <a:rPr lang="en-US" sz="2400" dirty="0" err="1"/>
              <a:t>phát</a:t>
            </a:r>
            <a:r>
              <a:rPr lang="en-US" sz="2400" dirty="0"/>
              <a:t> </a:t>
            </a:r>
            <a:r>
              <a:rPr lang="en-US" sz="2400" dirty="0" err="1"/>
              <a:t>triển</a:t>
            </a:r>
            <a:r>
              <a:rPr lang="en-US" sz="2400" dirty="0"/>
              <a:t> </a:t>
            </a:r>
            <a:r>
              <a:rPr lang="en-US" sz="2400" dirty="0" err="1"/>
              <a:t>phần</a:t>
            </a:r>
            <a:r>
              <a:rPr lang="en-US" sz="2400" dirty="0"/>
              <a:t> </a:t>
            </a:r>
            <a:r>
              <a:rPr lang="en-US" sz="2400" dirty="0" err="1"/>
              <a:t>mềm</a:t>
            </a:r>
            <a:r>
              <a:rPr lang="en-US" sz="2400" dirty="0"/>
              <a:t>.</a:t>
            </a:r>
          </a:p>
          <a:p>
            <a:pPr algn="just" eaLnBrk="1" hangingPunct="1"/>
            <a:r>
              <a:rPr lang="en-US" sz="2400" u="sng" dirty="0" err="1"/>
              <a:t>Áp</a:t>
            </a:r>
            <a:r>
              <a:rPr lang="en-US" sz="2400" u="sng" dirty="0"/>
              <a:t> </a:t>
            </a:r>
            <a:r>
              <a:rPr lang="en-US" sz="2400" u="sng" dirty="0" err="1"/>
              <a:t>dụng</a:t>
            </a:r>
            <a:r>
              <a:rPr lang="en-US" sz="2400" u="sng" dirty="0"/>
              <a:t> </a:t>
            </a:r>
            <a:r>
              <a:rPr lang="en-US" sz="2400" u="sng" dirty="0" err="1"/>
              <a:t>các</a:t>
            </a:r>
            <a:r>
              <a:rPr lang="en-US" sz="2400" u="sng" dirty="0"/>
              <a:t> </a:t>
            </a:r>
            <a:r>
              <a:rPr lang="en-US" sz="2400" u="sng" dirty="0" err="1"/>
              <a:t>mô</a:t>
            </a:r>
            <a:r>
              <a:rPr lang="en-US" sz="2400" u="sng" dirty="0"/>
              <a:t> </a:t>
            </a:r>
            <a:r>
              <a:rPr lang="en-US" sz="2400" u="sng" dirty="0" err="1"/>
              <a:t>hình</a:t>
            </a:r>
            <a:r>
              <a:rPr lang="en-US" sz="2400" u="sng" dirty="0"/>
              <a:t> </a:t>
            </a:r>
            <a:r>
              <a:rPr lang="en-US" sz="2400" u="sng" dirty="0" err="1"/>
              <a:t>thiết</a:t>
            </a:r>
            <a:r>
              <a:rPr lang="en-US" sz="2400" u="sng" dirty="0"/>
              <a:t> </a:t>
            </a:r>
            <a:r>
              <a:rPr lang="en-US" sz="2400" u="sng" dirty="0" err="1"/>
              <a:t>kế</a:t>
            </a:r>
            <a:r>
              <a:rPr lang="en-US" sz="2400" u="sng" dirty="0"/>
              <a:t> </a:t>
            </a:r>
            <a:r>
              <a:rPr lang="en-US" sz="2400" u="sng" dirty="0" err="1"/>
              <a:t>hệ</a:t>
            </a:r>
            <a:r>
              <a:rPr lang="en-US" sz="2400" u="sng" dirty="0"/>
              <a:t> </a:t>
            </a:r>
            <a:r>
              <a:rPr lang="en-US" sz="2400" u="sng" dirty="0" err="1"/>
              <a:t>thống</a:t>
            </a:r>
            <a:r>
              <a:rPr lang="en-US" sz="2400" u="sng" dirty="0"/>
              <a:t> </a:t>
            </a:r>
            <a:r>
              <a:rPr lang="en-US" sz="2400" dirty="0" err="1"/>
              <a:t>thích</a:t>
            </a:r>
            <a:r>
              <a:rPr lang="en-US" sz="2400" dirty="0"/>
              <a:t> </a:t>
            </a:r>
            <a:r>
              <a:rPr lang="en-US" sz="2400" dirty="0" err="1"/>
              <a:t>hợp</a:t>
            </a:r>
            <a:r>
              <a:rPr lang="en-US" sz="2400" dirty="0"/>
              <a:t> </a:t>
            </a:r>
            <a:r>
              <a:rPr lang="en-US" sz="2400" dirty="0" err="1"/>
              <a:t>cho</a:t>
            </a:r>
            <a:r>
              <a:rPr lang="en-US" sz="2400" dirty="0"/>
              <a:t> </a:t>
            </a:r>
            <a:r>
              <a:rPr lang="en-US" sz="2400" dirty="0" err="1"/>
              <a:t>từng</a:t>
            </a:r>
            <a:r>
              <a:rPr lang="en-US" sz="2400" dirty="0"/>
              <a:t> </a:t>
            </a:r>
            <a:r>
              <a:rPr lang="en-US" sz="2400" dirty="0" err="1"/>
              <a:t>sản</a:t>
            </a:r>
            <a:r>
              <a:rPr lang="en-US" sz="2400" dirty="0"/>
              <a:t> </a:t>
            </a:r>
            <a:r>
              <a:rPr lang="en-US" sz="2400" dirty="0" err="1"/>
              <a:t>phẩm</a:t>
            </a:r>
            <a:r>
              <a:rPr lang="en-US" sz="2400" dirty="0"/>
              <a:t> </a:t>
            </a:r>
            <a:r>
              <a:rPr lang="en-US" sz="2400" dirty="0" err="1"/>
              <a:t>cụ</a:t>
            </a:r>
            <a:r>
              <a:rPr lang="en-US" sz="2400" dirty="0"/>
              <a:t> </a:t>
            </a:r>
            <a:r>
              <a:rPr lang="en-US" sz="2400" dirty="0" err="1"/>
              <a:t>thể</a:t>
            </a:r>
            <a:r>
              <a:rPr lang="en-US" sz="2400" dirty="0"/>
              <a:t>.</a:t>
            </a:r>
          </a:p>
          <a:p>
            <a:pPr algn="just" eaLnBrk="1" hangingPunct="1"/>
            <a:r>
              <a:rPr lang="en-US" sz="2400" u="sng" dirty="0" err="1"/>
              <a:t>Sử</a:t>
            </a:r>
            <a:r>
              <a:rPr lang="en-US" sz="2400" u="sng" dirty="0"/>
              <a:t> </a:t>
            </a:r>
            <a:r>
              <a:rPr lang="en-US" sz="2400" u="sng" dirty="0" err="1"/>
              <a:t>dụng</a:t>
            </a:r>
            <a:r>
              <a:rPr lang="en-US" sz="2400" u="sng" dirty="0"/>
              <a:t> </a:t>
            </a:r>
            <a:r>
              <a:rPr lang="en-US" sz="2400" u="sng" dirty="0" err="1"/>
              <a:t>các</a:t>
            </a:r>
            <a:r>
              <a:rPr lang="en-US" sz="2400" u="sng" dirty="0"/>
              <a:t> CASE Tool </a:t>
            </a:r>
            <a:r>
              <a:rPr lang="en-US" sz="2400" u="sng" dirty="0" err="1"/>
              <a:t>để</a:t>
            </a:r>
            <a:r>
              <a:rPr lang="en-US" sz="2400" u="sng" dirty="0"/>
              <a:t> </a:t>
            </a:r>
            <a:r>
              <a:rPr lang="en-US" sz="2400" u="sng" dirty="0" err="1"/>
              <a:t>hỗ</a:t>
            </a:r>
            <a:r>
              <a:rPr lang="en-US" sz="2400" u="sng" dirty="0"/>
              <a:t> </a:t>
            </a:r>
            <a:r>
              <a:rPr lang="en-US" sz="2400" u="sng" dirty="0" err="1"/>
              <a:t>trợ</a:t>
            </a:r>
            <a:r>
              <a:rPr lang="en-US" sz="2400" u="sng" dirty="0"/>
              <a:t> </a:t>
            </a:r>
            <a:r>
              <a:rPr lang="en-US" sz="2400" dirty="0" err="1"/>
              <a:t>quá</a:t>
            </a:r>
            <a:r>
              <a:rPr lang="en-US" sz="2400" dirty="0"/>
              <a:t> </a:t>
            </a:r>
            <a:r>
              <a:rPr lang="en-US" sz="2400" dirty="0" err="1"/>
              <a:t>trình</a:t>
            </a:r>
            <a:r>
              <a:rPr lang="en-US" sz="2400" dirty="0"/>
              <a:t> </a:t>
            </a:r>
            <a:r>
              <a:rPr lang="en-US" sz="2400" dirty="0" err="1"/>
              <a:t>phát</a:t>
            </a:r>
            <a:r>
              <a:rPr lang="en-US" sz="2400" dirty="0"/>
              <a:t> </a:t>
            </a:r>
            <a:r>
              <a:rPr lang="en-US" sz="2400" dirty="0" err="1"/>
              <a:t>triển</a:t>
            </a:r>
            <a:r>
              <a:rPr lang="en-US" sz="2400" dirty="0"/>
              <a:t> </a:t>
            </a:r>
            <a:r>
              <a:rPr lang="en-US" sz="2400" dirty="0" err="1"/>
              <a:t>phần</a:t>
            </a:r>
            <a:r>
              <a:rPr lang="en-US" sz="2400" dirty="0"/>
              <a:t> </a:t>
            </a:r>
            <a:r>
              <a:rPr lang="en-US" sz="2400" dirty="0" err="1"/>
              <a:t>mềm</a:t>
            </a:r>
            <a:r>
              <a:rPr lang="en-US" sz="2400" dirty="0"/>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0AFF3F16-7880-4C14-BA81-3AAD8A4624DF}" type="slidenum">
              <a:rPr lang="en-US"/>
              <a:pPr/>
              <a:t>50</a:t>
            </a:fld>
            <a:endParaRPr lang="en-US"/>
          </a:p>
        </p:txBody>
      </p:sp>
      <p:sp>
        <p:nvSpPr>
          <p:cNvPr id="69635" name="Rectangle 2"/>
          <p:cNvSpPr>
            <a:spLocks noGrp="1" noChangeArrowheads="1"/>
          </p:cNvSpPr>
          <p:nvPr>
            <p:ph type="title"/>
          </p:nvPr>
        </p:nvSpPr>
        <p:spPr>
          <a:xfrm>
            <a:off x="609600" y="277813"/>
            <a:ext cx="8534400" cy="1143000"/>
          </a:xfrm>
        </p:spPr>
        <p:txBody>
          <a:bodyPr/>
          <a:lstStyle/>
          <a:p>
            <a:pPr eaLnBrk="1" hangingPunct="1"/>
            <a:r>
              <a:rPr lang="en-US" sz="3800"/>
              <a:t>3-Các hoạt động trong quy trình phần mềm</a:t>
            </a:r>
            <a:br>
              <a:rPr lang="en-US"/>
            </a:br>
            <a:r>
              <a:rPr lang="en-US" sz="3800" i="1"/>
              <a:t>Đánh giá phần mềm</a:t>
            </a:r>
            <a:r>
              <a:rPr lang="en-US" sz="3800"/>
              <a:t> – tiếp</a:t>
            </a:r>
          </a:p>
        </p:txBody>
      </p:sp>
      <p:sp>
        <p:nvSpPr>
          <p:cNvPr id="69636" name="Rectangle 3"/>
          <p:cNvSpPr>
            <a:spLocks noGrp="1" noChangeArrowheads="1"/>
          </p:cNvSpPr>
          <p:nvPr>
            <p:ph type="body" idx="1"/>
          </p:nvPr>
        </p:nvSpPr>
        <p:spPr>
          <a:xfrm>
            <a:off x="914400" y="1600200"/>
            <a:ext cx="7772400" cy="4953000"/>
          </a:xfrm>
        </p:spPr>
        <p:txBody>
          <a:bodyPr/>
          <a:lstStyle/>
          <a:p>
            <a:pPr algn="just" eaLnBrk="1" hangingPunct="1"/>
            <a:endParaRPr lang="en-US"/>
          </a:p>
          <a:p>
            <a:pPr algn="just" eaLnBrk="1" hangingPunct="1"/>
            <a:endParaRPr lang="en-US"/>
          </a:p>
          <a:p>
            <a:pPr algn="just" eaLnBrk="1" hangingPunct="1"/>
            <a:endParaRPr lang="en-US"/>
          </a:p>
          <a:p>
            <a:pPr algn="just" eaLnBrk="1" hangingPunct="1"/>
            <a:endParaRPr lang="en-US"/>
          </a:p>
          <a:p>
            <a:pPr algn="just" eaLnBrk="1" hangingPunct="1"/>
            <a:endParaRPr lang="en-US" sz="2400"/>
          </a:p>
          <a:p>
            <a:pPr algn="just" eaLnBrk="1" hangingPunct="1"/>
            <a:r>
              <a:rPr lang="en-US" sz="2400"/>
              <a:t>Khi chuyển giao hệ thống cho khách hàng thì quy trình kiểm thử beta sẽ được thực hiện. Khách hàng sẽ thông báo các lỗi cho đội dự án. Những lỗi này sẽ được chỉnh sửa và tiếp tục kiểm thử beta hoặc chuyển giao thực sự cho khách hàng. </a:t>
            </a:r>
          </a:p>
        </p:txBody>
      </p:sp>
      <p:pic>
        <p:nvPicPr>
          <p:cNvPr id="69637" name="img82_3" descr="img82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828800"/>
            <a:ext cx="5181600" cy="191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4D2C5B42-25B3-4505-BC0D-4FD8EB3AD071}" type="slidenum">
              <a:rPr lang="en-US"/>
              <a:pPr/>
              <a:t>51</a:t>
            </a:fld>
            <a:endParaRPr lang="en-US"/>
          </a:p>
        </p:txBody>
      </p:sp>
      <p:sp>
        <p:nvSpPr>
          <p:cNvPr id="70659" name="Rectangle 2"/>
          <p:cNvSpPr>
            <a:spLocks noGrp="1" noChangeArrowheads="1"/>
          </p:cNvSpPr>
          <p:nvPr>
            <p:ph type="title"/>
          </p:nvPr>
        </p:nvSpPr>
        <p:spPr>
          <a:xfrm>
            <a:off x="609600" y="277813"/>
            <a:ext cx="8534400" cy="1143000"/>
          </a:xfrm>
        </p:spPr>
        <p:txBody>
          <a:bodyPr/>
          <a:lstStyle/>
          <a:p>
            <a:pPr eaLnBrk="1" hangingPunct="1"/>
            <a:r>
              <a:rPr lang="en-US" sz="3800"/>
              <a:t>3-Các hoạt động trong quy trình phần mềm</a:t>
            </a:r>
            <a:br>
              <a:rPr lang="en-US" sz="3800"/>
            </a:br>
            <a:r>
              <a:rPr lang="en-US" sz="3800" i="1"/>
              <a:t>Cải tiến phần mềm</a:t>
            </a:r>
            <a:r>
              <a:rPr lang="en-US" sz="3800"/>
              <a:t> </a:t>
            </a:r>
          </a:p>
        </p:txBody>
      </p:sp>
      <p:sp>
        <p:nvSpPr>
          <p:cNvPr id="70660" name="Rectangle 3"/>
          <p:cNvSpPr>
            <a:spLocks noGrp="1" noChangeArrowheads="1"/>
          </p:cNvSpPr>
          <p:nvPr>
            <p:ph type="body" idx="1"/>
          </p:nvPr>
        </p:nvSpPr>
        <p:spPr/>
        <p:txBody>
          <a:bodyPr/>
          <a:lstStyle/>
          <a:p>
            <a:pPr algn="just" eaLnBrk="1" hangingPunct="1"/>
            <a:r>
              <a:rPr lang="en-US"/>
              <a:t>Khi các yêu cầu hệ thống thay đổi theo sự thay đổi của các yêu cầu nghiệp vụ thì phần mềm phải cải tiến và thay đổi để hỗ trợ khách hàng. Thông thường chi phí để bảo trì và cải tiến thường đắt hơn nhiều so với chi phí xây dựng phần mềm.</a:t>
            </a:r>
          </a:p>
        </p:txBody>
      </p:sp>
      <p:pic>
        <p:nvPicPr>
          <p:cNvPr id="70661" name="img85_3" descr="img85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4267200"/>
            <a:ext cx="50292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48914E26-3969-4747-8E1D-AB758F855F09}" type="slidenum">
              <a:rPr lang="en-US">
                <a:latin typeface="Arial Black" panose="020B0A04020102020204" pitchFamily="34" charset="0"/>
              </a:rPr>
              <a:pPr/>
              <a:t>52</a:t>
            </a:fld>
            <a:endParaRPr lang="en-US">
              <a:latin typeface="Arial Black" panose="020B0A04020102020204" pitchFamily="34" charset="0"/>
            </a:endParaRPr>
          </a:p>
        </p:txBody>
      </p:sp>
      <p:sp>
        <p:nvSpPr>
          <p:cNvPr id="71683" name="Rectangle 2"/>
          <p:cNvSpPr>
            <a:spLocks noGrp="1" noChangeArrowheads="1"/>
          </p:cNvSpPr>
          <p:nvPr>
            <p:ph type="title"/>
          </p:nvPr>
        </p:nvSpPr>
        <p:spPr/>
        <p:txBody>
          <a:bodyPr/>
          <a:lstStyle/>
          <a:p>
            <a:pPr eaLnBrk="1" hangingPunct="1"/>
            <a:r>
              <a:rPr lang="en-US"/>
              <a:t>Chương 3: QUẢN LÝ DỰ ÁN </a:t>
            </a:r>
          </a:p>
        </p:txBody>
      </p:sp>
      <p:sp>
        <p:nvSpPr>
          <p:cNvPr id="71684" name="Rectangle 3"/>
          <p:cNvSpPr>
            <a:spLocks noGrp="1" noChangeArrowheads="1"/>
          </p:cNvSpPr>
          <p:nvPr>
            <p:ph type="body" idx="1"/>
          </p:nvPr>
        </p:nvSpPr>
        <p:spPr/>
        <p:txBody>
          <a:bodyPr/>
          <a:lstStyle/>
          <a:p>
            <a:pPr eaLnBrk="1" hangingPunct="1"/>
            <a:r>
              <a:rPr lang="en-US" dirty="0" err="1"/>
              <a:t>Dùng</a:t>
            </a:r>
            <a:r>
              <a:rPr lang="en-US" dirty="0"/>
              <a:t> slide </a:t>
            </a:r>
            <a:r>
              <a:rPr lang="en-US" dirty="0" err="1"/>
              <a:t>thầy</a:t>
            </a:r>
            <a:r>
              <a:rPr lang="en-US" dirty="0"/>
              <a:t> </a:t>
            </a:r>
            <a:r>
              <a:rPr lang="en-US" dirty="0" err="1"/>
              <a:t>Phúc</a:t>
            </a:r>
            <a:r>
              <a:rPr lang="en-US" dirty="0"/>
              <a:t> </a:t>
            </a:r>
            <a:r>
              <a:rPr lang="en-US" dirty="0" err="1"/>
              <a:t>đã</a:t>
            </a:r>
            <a:r>
              <a:rPr lang="en-US" dirty="0"/>
              <a:t> </a:t>
            </a:r>
            <a:r>
              <a:rPr lang="en-US" dirty="0" err="1"/>
              <a:t>gửi</a:t>
            </a:r>
            <a:endParaRPr lang="en-US" dirty="0"/>
          </a:p>
          <a:p>
            <a:pPr eaLnBrk="1" hangingPunct="1"/>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420BF64E-BAAC-4B3B-ADAE-C43664645416}" type="slidenum">
              <a:rPr lang="en-US" altLang="en-US"/>
              <a:pPr/>
              <a:t>53</a:t>
            </a:fld>
            <a:endParaRPr lang="en-US" altLang="en-US"/>
          </a:p>
        </p:txBody>
      </p:sp>
      <p:sp>
        <p:nvSpPr>
          <p:cNvPr id="93187" name="Rectangle 2"/>
          <p:cNvSpPr>
            <a:spLocks noGrp="1" noChangeArrowheads="1"/>
          </p:cNvSpPr>
          <p:nvPr>
            <p:ph type="title"/>
          </p:nvPr>
        </p:nvSpPr>
        <p:spPr/>
        <p:txBody>
          <a:bodyPr/>
          <a:lstStyle/>
          <a:p>
            <a:pPr eaLnBrk="1" hangingPunct="1"/>
            <a:r>
              <a:rPr lang="en-US"/>
              <a:t>Chương 4:</a:t>
            </a:r>
            <a:br>
              <a:rPr lang="en-US"/>
            </a:br>
            <a:r>
              <a:rPr lang="en-US"/>
              <a:t> YÊU CẦU HỆ THỐNG </a:t>
            </a:r>
          </a:p>
        </p:txBody>
      </p:sp>
      <p:sp>
        <p:nvSpPr>
          <p:cNvPr id="93188" name="Rectangle 3"/>
          <p:cNvSpPr>
            <a:spLocks noGrp="1" noChangeArrowheads="1"/>
          </p:cNvSpPr>
          <p:nvPr>
            <p:ph type="body" idx="1"/>
          </p:nvPr>
        </p:nvSpPr>
        <p:spPr/>
        <p:txBody>
          <a:bodyPr/>
          <a:lstStyle/>
          <a:p>
            <a:pPr eaLnBrk="1" hangingPunct="1"/>
            <a:r>
              <a:rPr lang="en-US"/>
              <a:t>Yêu cầu hệ thống </a:t>
            </a:r>
          </a:p>
          <a:p>
            <a:pPr eaLnBrk="1" hangingPunct="1"/>
            <a:r>
              <a:rPr lang="en-US"/>
              <a:t>Yêu cầu của người sử dụng </a:t>
            </a:r>
          </a:p>
          <a:p>
            <a:pPr eaLnBrk="1" hangingPunct="1"/>
            <a:r>
              <a:rPr lang="en-US"/>
              <a:t>Tài liệu đặc tả yêu cầu </a:t>
            </a:r>
          </a:p>
          <a:p>
            <a:pPr eaLnBrk="1" hangingPunct="1">
              <a:buFont typeface="Wingdings" panose="05000000000000000000" pitchFamily="2" charset="2"/>
              <a:buNone/>
            </a:pP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1D3A5E07-D82C-4C6A-948A-81CEA577AD87}" type="slidenum">
              <a:rPr lang="en-US" altLang="en-US"/>
              <a:pPr/>
              <a:t>54</a:t>
            </a:fld>
            <a:endParaRPr lang="en-US" altLang="en-US"/>
          </a:p>
        </p:txBody>
      </p:sp>
      <p:sp>
        <p:nvSpPr>
          <p:cNvPr id="94211" name="Rectangle 2"/>
          <p:cNvSpPr>
            <a:spLocks noGrp="1" noChangeArrowheads="1"/>
          </p:cNvSpPr>
          <p:nvPr>
            <p:ph type="title"/>
          </p:nvPr>
        </p:nvSpPr>
        <p:spPr/>
        <p:txBody>
          <a:bodyPr/>
          <a:lstStyle/>
          <a:p>
            <a:pPr eaLnBrk="1" hangingPunct="1"/>
            <a:r>
              <a:rPr lang="en-US"/>
              <a:t>1- Yêu cầu hệ thống </a:t>
            </a:r>
          </a:p>
        </p:txBody>
      </p:sp>
      <p:sp>
        <p:nvSpPr>
          <p:cNvPr id="94212" name="Rectangle 3"/>
          <p:cNvSpPr>
            <a:spLocks noGrp="1" noChangeArrowheads="1"/>
          </p:cNvSpPr>
          <p:nvPr>
            <p:ph type="body" idx="1"/>
          </p:nvPr>
        </p:nvSpPr>
        <p:spPr/>
        <p:txBody>
          <a:bodyPr/>
          <a:lstStyle/>
          <a:p>
            <a:pPr algn="just" eaLnBrk="1" hangingPunct="1"/>
            <a:r>
              <a:rPr lang="en-US" sz="2600"/>
              <a:t>Các yêu cầu của hệ thống phần mềm thường được chia thành ba loại: yêu cầu chức năng, yêu cầu phi chức năng và yêu cầu miền ứng dụng. </a:t>
            </a:r>
          </a:p>
          <a:p>
            <a:pPr algn="just" eaLnBrk="1" hangingPunct="1"/>
            <a:r>
              <a:rPr lang="en-US" sz="2600"/>
              <a:t>Tuy nhiên, trong thực tế chúng ta rất khó phân biết ba loại yêu cầu này một cách rõ ràng. </a:t>
            </a:r>
          </a:p>
          <a:p>
            <a:pPr algn="just" eaLnBrk="1" hangingPunct="1"/>
            <a:r>
              <a:rPr lang="en-US" sz="2600" i="1"/>
              <a:t>Ví dụ mô tả: Hệ thống thư viện (LIBSYS) cung cấp một giao diện đơn giản để lưu CSDL về các bài báo trên các thư viện khác nhau. Người sử dụng có thể tìm kiếm, download và in những tài liệu này.</a:t>
            </a:r>
            <a:r>
              <a:rPr lang="en-US" sz="2600"/>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44FEC859-82DC-4F6F-BEB9-EB87C4CCD658}" type="slidenum">
              <a:rPr lang="en-US" altLang="en-US"/>
              <a:pPr/>
              <a:t>55</a:t>
            </a:fld>
            <a:endParaRPr lang="en-US" altLang="en-US"/>
          </a:p>
        </p:txBody>
      </p:sp>
      <p:sp>
        <p:nvSpPr>
          <p:cNvPr id="95235" name="Rectangle 2"/>
          <p:cNvSpPr>
            <a:spLocks noGrp="1" noChangeArrowheads="1"/>
          </p:cNvSpPr>
          <p:nvPr>
            <p:ph type="title"/>
          </p:nvPr>
        </p:nvSpPr>
        <p:spPr/>
        <p:txBody>
          <a:bodyPr/>
          <a:lstStyle/>
          <a:p>
            <a:pPr eaLnBrk="1" hangingPunct="1"/>
            <a:r>
              <a:rPr lang="en-US"/>
              <a:t>1- Yêu cầu hệ thống </a:t>
            </a:r>
            <a:br>
              <a:rPr lang="en-US"/>
            </a:br>
            <a:r>
              <a:rPr lang="en-US" i="1"/>
              <a:t>Yêu cầu chức năng </a:t>
            </a:r>
          </a:p>
        </p:txBody>
      </p:sp>
      <p:sp>
        <p:nvSpPr>
          <p:cNvPr id="95236" name="Rectangle 3"/>
          <p:cNvSpPr>
            <a:spLocks noGrp="1" noChangeArrowheads="1"/>
          </p:cNvSpPr>
          <p:nvPr>
            <p:ph type="body" idx="1"/>
          </p:nvPr>
        </p:nvSpPr>
        <p:spPr>
          <a:xfrm>
            <a:off x="457200" y="1719263"/>
            <a:ext cx="8382000" cy="4910137"/>
          </a:xfrm>
        </p:spPr>
        <p:txBody>
          <a:bodyPr/>
          <a:lstStyle/>
          <a:p>
            <a:pPr marL="52388" indent="-52388" algn="just" eaLnBrk="1" hangingPunct="1">
              <a:lnSpc>
                <a:spcPct val="80000"/>
              </a:lnSpc>
            </a:pPr>
            <a:r>
              <a:rPr lang="en-US" sz="1900"/>
              <a:t>Yêu cầu chức năng mô tả hệ thống sẽ làm gì. Nó mô tả các chức năng hoặc các dịch vụ của hệ thống một cách chi tiết.</a:t>
            </a:r>
          </a:p>
          <a:p>
            <a:pPr marL="52388" indent="-52388" algn="just" eaLnBrk="1" hangingPunct="1">
              <a:lnSpc>
                <a:spcPct val="80000"/>
              </a:lnSpc>
            </a:pPr>
            <a:r>
              <a:rPr lang="en-US" sz="1900"/>
              <a:t>Đặc điểm của yêu cầu chức năng:</a:t>
            </a:r>
          </a:p>
          <a:p>
            <a:pPr marL="52388" indent="-52388" algn="just" eaLnBrk="1" hangingPunct="1">
              <a:lnSpc>
                <a:spcPct val="80000"/>
              </a:lnSpc>
              <a:buFont typeface="Wingdings" panose="05000000000000000000" pitchFamily="2" charset="2"/>
              <a:buNone/>
            </a:pPr>
            <a:r>
              <a:rPr lang="en-US" sz="1900"/>
              <a:t>- Tính mập mờ, không rõ ràng của các yêu cầu: Vấn đề này xảy ra khi các yêu cầu không được xác định một cách cẩn thận. Các yêu cầu mập mờ có thể được người xây dựng và người sử dụng hiểu theo nhiều cách khác nhau. </a:t>
            </a:r>
          </a:p>
          <a:p>
            <a:pPr marL="52388" indent="-52388" algn="just" eaLnBrk="1" hangingPunct="1">
              <a:lnSpc>
                <a:spcPct val="80000"/>
              </a:lnSpc>
              <a:buFontTx/>
              <a:buChar char="-"/>
            </a:pPr>
            <a:r>
              <a:rPr lang="en-US" sz="1900"/>
              <a:t>Tính hoàn thiện và nhất quán: Về nguyên tắc, yêu cầu phải chứa tất cả các mô tả chi tiết và không có sự xung đột hoặc đối ngược giữa các yêu cầu. Tuy nhiên, trong thực tế rất khó có thể đạt được điều này.</a:t>
            </a:r>
          </a:p>
          <a:p>
            <a:pPr marL="52388" indent="-52388" algn="just" eaLnBrk="1" hangingPunct="1">
              <a:lnSpc>
                <a:spcPct val="80000"/>
              </a:lnSpc>
            </a:pPr>
            <a:r>
              <a:rPr lang="en-US" sz="1900" i="1"/>
              <a:t>Ví dụ: Xác định các yêu cầu chức năng của LYBSYS </a:t>
            </a:r>
          </a:p>
          <a:p>
            <a:pPr marL="52388" indent="-52388" algn="just" eaLnBrk="1" hangingPunct="1">
              <a:lnSpc>
                <a:spcPct val="80000"/>
              </a:lnSpc>
              <a:buFont typeface="Wingdings" panose="05000000000000000000" pitchFamily="2" charset="2"/>
              <a:buNone/>
            </a:pPr>
            <a:r>
              <a:rPr lang="en-US" sz="1900" i="1"/>
              <a:t>- Người sử dụng có thể tìm kiếm tất cả CSDL hoặc một tập con của CSDL.</a:t>
            </a:r>
          </a:p>
          <a:p>
            <a:pPr marL="52388" indent="-52388" algn="just" eaLnBrk="1" hangingPunct="1">
              <a:lnSpc>
                <a:spcPct val="80000"/>
              </a:lnSpc>
              <a:buFont typeface="Wingdings" panose="05000000000000000000" pitchFamily="2" charset="2"/>
              <a:buNone/>
            </a:pPr>
            <a:r>
              <a:rPr lang="en-US" sz="1900" i="1"/>
              <a:t>- Hệ thống sẽ cung cấp những giao diện thích hợp để người sử dụng đọc tài liệu.</a:t>
            </a:r>
          </a:p>
          <a:p>
            <a:pPr marL="52388" indent="-52388" algn="just" eaLnBrk="1" hangingPunct="1">
              <a:lnSpc>
                <a:spcPct val="80000"/>
              </a:lnSpc>
              <a:buFont typeface="Wingdings" panose="05000000000000000000" pitchFamily="2" charset="2"/>
              <a:buNone/>
            </a:pPr>
            <a:r>
              <a:rPr lang="en-US" sz="1900" i="1"/>
              <a:t>- Tất cả những hoá đơn mà người sử dụng đăng ký để in sao tài liệu có một mã duy nhất.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CCD59863-FCEE-48F9-A291-4350C2EBDB31}" type="slidenum">
              <a:rPr lang="en-US" altLang="en-US"/>
              <a:pPr/>
              <a:t>56</a:t>
            </a:fld>
            <a:endParaRPr lang="en-US" altLang="en-US"/>
          </a:p>
        </p:txBody>
      </p:sp>
      <p:sp>
        <p:nvSpPr>
          <p:cNvPr id="96259" name="Rectangle 2"/>
          <p:cNvSpPr>
            <a:spLocks noGrp="1" noChangeArrowheads="1"/>
          </p:cNvSpPr>
          <p:nvPr>
            <p:ph type="title"/>
          </p:nvPr>
        </p:nvSpPr>
        <p:spPr/>
        <p:txBody>
          <a:bodyPr/>
          <a:lstStyle/>
          <a:p>
            <a:pPr eaLnBrk="1" hangingPunct="1"/>
            <a:r>
              <a:rPr lang="en-US"/>
              <a:t>1- Yêu cầu hệ thống </a:t>
            </a:r>
            <a:br>
              <a:rPr lang="en-US"/>
            </a:br>
            <a:r>
              <a:rPr lang="en-US" i="1"/>
              <a:t>Yêu cầu phi chức năng </a:t>
            </a:r>
          </a:p>
        </p:txBody>
      </p:sp>
      <p:sp>
        <p:nvSpPr>
          <p:cNvPr id="96260" name="Rectangle 3"/>
          <p:cNvSpPr>
            <a:spLocks noGrp="1" noChangeArrowheads="1"/>
          </p:cNvSpPr>
          <p:nvPr>
            <p:ph type="body" idx="1"/>
          </p:nvPr>
        </p:nvSpPr>
        <p:spPr>
          <a:xfrm>
            <a:off x="457200" y="1447800"/>
            <a:ext cx="8382000" cy="5181600"/>
          </a:xfrm>
        </p:spPr>
        <p:txBody>
          <a:bodyPr/>
          <a:lstStyle/>
          <a:p>
            <a:pPr marL="52388" indent="-52388" algn="just" eaLnBrk="1" hangingPunct="1">
              <a:lnSpc>
                <a:spcPct val="80000"/>
              </a:lnSpc>
            </a:pPr>
            <a:r>
              <a:rPr lang="en-US" sz="1900"/>
              <a:t>Không đề cập trực tiếp tới các chức năng cụ thể của hệ thống;</a:t>
            </a:r>
          </a:p>
          <a:p>
            <a:pPr marL="52388" indent="-52388" algn="just" eaLnBrk="1" hangingPunct="1">
              <a:lnSpc>
                <a:spcPct val="80000"/>
              </a:lnSpc>
            </a:pPr>
            <a:r>
              <a:rPr lang="en-US" sz="1900"/>
              <a:t>Thường định nghĩa các thuộc tính như: độ tin cậy, thời gian đáp ứng, các yêu cầu về lưu trữ …và các ràng buộc của hệ thống như: khả năng của thiết bị vào/ra, giao diện …</a:t>
            </a:r>
          </a:p>
          <a:p>
            <a:pPr marL="52388" indent="-52388" algn="just" eaLnBrk="1" hangingPunct="1">
              <a:lnSpc>
                <a:spcPct val="80000"/>
              </a:lnSpc>
            </a:pPr>
            <a:r>
              <a:rPr lang="en-US" sz="1900"/>
              <a:t>Một số yêu cầu phi chức năng còn có liên quan đến quy trình xây dựng hệ thống. Ví dụ: các chuẩn được sử dụng, các công cụ CASE, ngôn ngữ lập trình …</a:t>
            </a:r>
          </a:p>
          <a:p>
            <a:pPr marL="52388" indent="-52388" algn="just" eaLnBrk="1" hangingPunct="1">
              <a:lnSpc>
                <a:spcPct val="80000"/>
              </a:lnSpc>
            </a:pPr>
            <a:r>
              <a:rPr lang="en-US" sz="1900"/>
              <a:t>Các yêu cầu phi chức năng có thể là hạn chế hơn những yêu cầu chức năng. Nhưng nếu nó không được thoả mãn thì hệ thống sẽ không sử dụng được.</a:t>
            </a:r>
          </a:p>
          <a:p>
            <a:pPr marL="52388" indent="-52388" algn="just" eaLnBrk="1" hangingPunct="1">
              <a:lnSpc>
                <a:spcPct val="80000"/>
              </a:lnSpc>
            </a:pPr>
            <a:r>
              <a:rPr lang="en-US" sz="1900"/>
              <a:t>Các yêu cầu phi chức năng xuất hiện là do yêu cầu của người sử dụng, ràng buộc về ngân sách, các chính sách của tổ chức sử dụng hệ thống, yêu cầu tương thích giữa phần cứng và phần mềm và các tác nhân ngoài khác. Do đó, chúng ta có thể phân loại các yêu cầu phi chức năng như sau:</a:t>
            </a:r>
          </a:p>
          <a:p>
            <a:pPr marL="52388" indent="-52388" algn="just" eaLnBrk="1" hangingPunct="1">
              <a:lnSpc>
                <a:spcPct val="80000"/>
              </a:lnSpc>
              <a:buFont typeface="Wingdings" panose="05000000000000000000" pitchFamily="2" charset="2"/>
              <a:buNone/>
            </a:pPr>
            <a:r>
              <a:rPr lang="en-US" sz="1900"/>
              <a:t>- Các yêu cầu về sản phẩm xác định ứng xử của sản phẩm như: hiệu năng, khả năng sử dụng, độ tin cậy … của sản phẩm</a:t>
            </a:r>
          </a:p>
          <a:p>
            <a:pPr marL="52388" indent="-52388" algn="just" eaLnBrk="1" hangingPunct="1">
              <a:lnSpc>
                <a:spcPct val="80000"/>
              </a:lnSpc>
              <a:buFont typeface="Wingdings" panose="05000000000000000000" pitchFamily="2" charset="2"/>
              <a:buNone/>
            </a:pPr>
            <a:r>
              <a:rPr lang="en-US" sz="1900"/>
              <a:t>- Các yêu cầu về tổ chức: các yêu cầu này được lấy từ những chính sách và quy tắc của khách hàng hoặc tổ chức sử dụng hệ thống.</a:t>
            </a:r>
          </a:p>
          <a:p>
            <a:pPr marL="52388" indent="-52388" algn="just" eaLnBrk="1" hangingPunct="1">
              <a:lnSpc>
                <a:spcPct val="80000"/>
              </a:lnSpc>
              <a:buFont typeface="Wingdings" panose="05000000000000000000" pitchFamily="2" charset="2"/>
              <a:buNone/>
            </a:pPr>
            <a:r>
              <a:rPr lang="en-US" sz="1900"/>
              <a:t>- Các yêu cầu ngoài: được xác định từ các tác nhân ngoài của hệ thống.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3C0F7626-E17E-4E05-83E3-609BA770C8AC}" type="slidenum">
              <a:rPr lang="en-US" altLang="en-US"/>
              <a:pPr/>
              <a:t>57</a:t>
            </a:fld>
            <a:endParaRPr lang="en-US" altLang="en-US"/>
          </a:p>
        </p:txBody>
      </p:sp>
      <p:sp>
        <p:nvSpPr>
          <p:cNvPr id="97283" name="Rectangle 2"/>
          <p:cNvSpPr>
            <a:spLocks noGrp="1" noChangeArrowheads="1"/>
          </p:cNvSpPr>
          <p:nvPr>
            <p:ph type="title"/>
          </p:nvPr>
        </p:nvSpPr>
        <p:spPr/>
        <p:txBody>
          <a:bodyPr/>
          <a:lstStyle/>
          <a:p>
            <a:pPr eaLnBrk="1" hangingPunct="1"/>
            <a:r>
              <a:rPr lang="en-US"/>
              <a:t>1- Yêu cầu hệ thống </a:t>
            </a:r>
            <a:br>
              <a:rPr lang="en-US"/>
            </a:br>
            <a:r>
              <a:rPr lang="en-US" i="1"/>
              <a:t>Yêu cầu phi chức năng – tiếp</a:t>
            </a:r>
          </a:p>
        </p:txBody>
      </p:sp>
      <p:pic>
        <p:nvPicPr>
          <p:cNvPr id="97284" name="img121_3" descr="img121_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685800" y="1447800"/>
            <a:ext cx="7772400" cy="4876800"/>
          </a:xfrm>
          <a:noFill/>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5CC7185B-169E-4EEA-80BA-5C64C47AA845}" type="slidenum">
              <a:rPr lang="en-US" altLang="en-US"/>
              <a:pPr/>
              <a:t>58</a:t>
            </a:fld>
            <a:endParaRPr lang="en-US" altLang="en-US"/>
          </a:p>
        </p:txBody>
      </p:sp>
      <p:sp>
        <p:nvSpPr>
          <p:cNvPr id="98307" name="Rectangle 2"/>
          <p:cNvSpPr>
            <a:spLocks noGrp="1" noChangeArrowheads="1"/>
          </p:cNvSpPr>
          <p:nvPr>
            <p:ph type="title"/>
          </p:nvPr>
        </p:nvSpPr>
        <p:spPr/>
        <p:txBody>
          <a:bodyPr/>
          <a:lstStyle/>
          <a:p>
            <a:pPr eaLnBrk="1" hangingPunct="1"/>
            <a:r>
              <a:rPr lang="en-US"/>
              <a:t>1- Yêu cầu hệ thống </a:t>
            </a:r>
            <a:br>
              <a:rPr lang="en-US"/>
            </a:br>
            <a:r>
              <a:rPr lang="en-US" i="1"/>
              <a:t>Yêu cầu phi chức năng – tiếp</a:t>
            </a:r>
          </a:p>
        </p:txBody>
      </p:sp>
      <p:sp>
        <p:nvSpPr>
          <p:cNvPr id="98308" name="Rectangle 3"/>
          <p:cNvSpPr>
            <a:spLocks noGrp="1" noChangeArrowheads="1"/>
          </p:cNvSpPr>
          <p:nvPr>
            <p:ph type="body" idx="1"/>
          </p:nvPr>
        </p:nvSpPr>
        <p:spPr>
          <a:xfrm>
            <a:off x="457200" y="1719263"/>
            <a:ext cx="8458200" cy="4757737"/>
          </a:xfrm>
        </p:spPr>
        <p:txBody>
          <a:bodyPr/>
          <a:lstStyle/>
          <a:p>
            <a:pPr algn="just" eaLnBrk="1" hangingPunct="1"/>
            <a:r>
              <a:rPr lang="en-US" sz="2600" i="1"/>
              <a:t>Ví dụ: Xác định các yêu cầu phi chức năng của LIBSYS </a:t>
            </a:r>
          </a:p>
          <a:p>
            <a:pPr algn="just" eaLnBrk="1" hangingPunct="1">
              <a:buFont typeface="Wingdings" panose="05000000000000000000" pitchFamily="2" charset="2"/>
              <a:buNone/>
            </a:pPr>
            <a:r>
              <a:rPr lang="en-US" sz="2600" i="1"/>
              <a:t>- Yêu cầu về sản phẩm: LIBSYS phải được cài đặt bằng HTML mà không có frame hoặc Java applets.</a:t>
            </a:r>
          </a:p>
          <a:p>
            <a:pPr algn="just" eaLnBrk="1" hangingPunct="1">
              <a:buFont typeface="Wingdings" panose="05000000000000000000" pitchFamily="2" charset="2"/>
              <a:buNone/>
            </a:pPr>
            <a:r>
              <a:rPr lang="en-US" sz="2600" i="1"/>
              <a:t>- Yêu cầu về mặt tổ chức: Quy trình xây dựng hệ thống và các tài liệu chuyển giao phải thoả mãn các quy tắc đã được định nghĩa trong XYZCo-SP-STAN-09.</a:t>
            </a:r>
          </a:p>
          <a:p>
            <a:pPr algn="just" eaLnBrk="1" hangingPunct="1">
              <a:buFont typeface="Wingdings" panose="05000000000000000000" pitchFamily="2" charset="2"/>
              <a:buNone/>
            </a:pPr>
            <a:r>
              <a:rPr lang="en-US" sz="2600" i="1"/>
              <a:t>- Yêu cầu ngoài: Hệ thống không được để lộ các thông tin cá nhân của khách hàng.</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C364AF7D-DBC8-4A94-82C7-E1081023E254}" type="slidenum">
              <a:rPr lang="en-US" altLang="en-US"/>
              <a:pPr/>
              <a:t>59</a:t>
            </a:fld>
            <a:endParaRPr lang="en-US" altLang="en-US"/>
          </a:p>
        </p:txBody>
      </p:sp>
      <p:sp>
        <p:nvSpPr>
          <p:cNvPr id="99331" name="Rectangle 2"/>
          <p:cNvSpPr>
            <a:spLocks noGrp="1" noChangeArrowheads="1"/>
          </p:cNvSpPr>
          <p:nvPr>
            <p:ph type="title"/>
          </p:nvPr>
        </p:nvSpPr>
        <p:spPr/>
        <p:txBody>
          <a:bodyPr/>
          <a:lstStyle/>
          <a:p>
            <a:pPr eaLnBrk="1" hangingPunct="1"/>
            <a:r>
              <a:rPr lang="en-US"/>
              <a:t>1- Yêu cầu hệ thống </a:t>
            </a:r>
            <a:br>
              <a:rPr lang="en-US"/>
            </a:br>
            <a:r>
              <a:rPr lang="en-US" i="1"/>
              <a:t>Yêu cầu phi chức năng – tiếp</a:t>
            </a:r>
          </a:p>
        </p:txBody>
      </p:sp>
      <p:sp>
        <p:nvSpPr>
          <p:cNvPr id="99332" name="Rectangle 3"/>
          <p:cNvSpPr>
            <a:spLocks noGrp="1" noChangeArrowheads="1"/>
          </p:cNvSpPr>
          <p:nvPr>
            <p:ph type="body" idx="1"/>
          </p:nvPr>
        </p:nvSpPr>
        <p:spPr/>
        <p:txBody>
          <a:bodyPr/>
          <a:lstStyle/>
          <a:p>
            <a:pPr algn="just" eaLnBrk="1" hangingPunct="1">
              <a:lnSpc>
                <a:spcPct val="80000"/>
              </a:lnSpc>
            </a:pPr>
            <a:r>
              <a:rPr lang="en-US" sz="2600"/>
              <a:t>Nói chung, rất khó xác định chính xác và rất khó thẩm tra những yêu cầu phi chức năng mập mờ. Do đó, trong tài liệu đặc tả yêu cầu, người ta thường bổ sung các mục tiêu. </a:t>
            </a:r>
          </a:p>
          <a:p>
            <a:pPr algn="just" eaLnBrk="1" hangingPunct="1">
              <a:lnSpc>
                <a:spcPct val="80000"/>
              </a:lnSpc>
            </a:pPr>
            <a:r>
              <a:rPr lang="en-US" sz="2600"/>
              <a:t>Mục tiêu rất hữu ích đối với người phát triển hệ thống khi nó truyền tải được những mong muốn của người sử dụng hệ thống. Còn với những yêu cầu phi chức năng có thể thẩm định được là những yêu cầu có thể kiểm thử một cách khách quan.</a:t>
            </a:r>
          </a:p>
          <a:p>
            <a:pPr algn="just" eaLnBrk="1" hangingPunct="1">
              <a:lnSpc>
                <a:spcPct val="80000"/>
              </a:lnSpc>
            </a:pPr>
            <a:r>
              <a:rPr lang="en-US" sz="2600"/>
              <a:t>Tuy nhiên, trong nhiều trường hợp thường xảy ra xung đột giữa các yêu cầu phi chức năng đối với những hệ thống phức tạp.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ED9E3130-0A10-4E2C-8B20-0B6886D7F22A}" type="slidenum">
              <a:rPr lang="en-US">
                <a:solidFill>
                  <a:schemeClr val="bg1"/>
                </a:solidFill>
              </a:rPr>
              <a:pPr/>
              <a:t>6</a:t>
            </a:fld>
            <a:endParaRPr lang="en-US">
              <a:solidFill>
                <a:schemeClr val="bg1"/>
              </a:solidFill>
            </a:endParaRPr>
          </a:p>
        </p:txBody>
      </p:sp>
      <p:sp>
        <p:nvSpPr>
          <p:cNvPr id="23555" name="AutoShape 2"/>
          <p:cNvSpPr>
            <a:spLocks noGrp="1" noChangeArrowheads="1"/>
          </p:cNvSpPr>
          <p:nvPr>
            <p:ph type="title"/>
          </p:nvPr>
        </p:nvSpPr>
        <p:spPr/>
        <p:txBody>
          <a:bodyPr/>
          <a:lstStyle/>
          <a:p>
            <a:pPr eaLnBrk="1" hangingPunct="1"/>
            <a:r>
              <a:rPr lang="en-US"/>
              <a:t>Giới thiệu- Khối lượng kiến thức</a:t>
            </a:r>
          </a:p>
        </p:txBody>
      </p:sp>
      <p:sp>
        <p:nvSpPr>
          <p:cNvPr id="23556" name="Rectangle 3"/>
          <p:cNvSpPr>
            <a:spLocks noGrp="1" noChangeArrowheads="1"/>
          </p:cNvSpPr>
          <p:nvPr>
            <p:ph type="body" idx="1"/>
          </p:nvPr>
        </p:nvSpPr>
        <p:spPr>
          <a:xfrm>
            <a:off x="838200" y="2362200"/>
            <a:ext cx="8077200" cy="4343400"/>
          </a:xfrm>
        </p:spPr>
        <p:txBody>
          <a:bodyPr/>
          <a:lstStyle/>
          <a:p>
            <a:pPr algn="just" eaLnBrk="1" hangingPunct="1">
              <a:lnSpc>
                <a:spcPct val="80000"/>
              </a:lnSpc>
            </a:pPr>
            <a:r>
              <a:rPr lang="en-US" sz="2400"/>
              <a:t>Thời lượng: 03 tín chỉ </a:t>
            </a:r>
          </a:p>
          <a:p>
            <a:pPr algn="just" eaLnBrk="1" hangingPunct="1">
              <a:lnSpc>
                <a:spcPct val="80000"/>
              </a:lnSpc>
            </a:pPr>
            <a:r>
              <a:rPr lang="en-US" sz="2400"/>
              <a:t>Được chia thành 09 chương:</a:t>
            </a:r>
          </a:p>
          <a:p>
            <a:pPr algn="just" eaLnBrk="1" hangingPunct="1">
              <a:lnSpc>
                <a:spcPct val="80000"/>
              </a:lnSpc>
              <a:buFont typeface="Wingdings" panose="05000000000000000000" pitchFamily="2" charset="2"/>
              <a:buNone/>
            </a:pPr>
            <a:r>
              <a:rPr lang="en-US" sz="2400"/>
              <a:t>	Chương 1: Tổng quan về Công nghệ phần mềm</a:t>
            </a:r>
          </a:p>
          <a:p>
            <a:pPr algn="just" eaLnBrk="1" hangingPunct="1">
              <a:lnSpc>
                <a:spcPct val="80000"/>
              </a:lnSpc>
              <a:buFont typeface="Wingdings" panose="05000000000000000000" pitchFamily="2" charset="2"/>
              <a:buNone/>
            </a:pPr>
            <a:r>
              <a:rPr lang="en-US" sz="2400"/>
              <a:t>	Chương 2: Quy trình xây dựng phần mềm</a:t>
            </a:r>
          </a:p>
          <a:p>
            <a:pPr algn="just" eaLnBrk="1" hangingPunct="1">
              <a:lnSpc>
                <a:spcPct val="80000"/>
              </a:lnSpc>
              <a:buFont typeface="Wingdings" panose="05000000000000000000" pitchFamily="2" charset="2"/>
              <a:buNone/>
            </a:pPr>
            <a:r>
              <a:rPr lang="en-US" sz="2400"/>
              <a:t>	Chương 3: Các nội dung cơ bản của Quản lý dự án</a:t>
            </a:r>
          </a:p>
          <a:p>
            <a:pPr algn="just" eaLnBrk="1" hangingPunct="1">
              <a:lnSpc>
                <a:spcPct val="80000"/>
              </a:lnSpc>
              <a:buFont typeface="Wingdings" panose="05000000000000000000" pitchFamily="2" charset="2"/>
              <a:buNone/>
            </a:pPr>
            <a:r>
              <a:rPr lang="en-US" sz="2400"/>
              <a:t>	Chương 4: Yêu cầu hệ thống.</a:t>
            </a:r>
          </a:p>
          <a:p>
            <a:pPr algn="just" eaLnBrk="1" hangingPunct="1">
              <a:lnSpc>
                <a:spcPct val="80000"/>
              </a:lnSpc>
              <a:buFont typeface="Wingdings" panose="05000000000000000000" pitchFamily="2" charset="2"/>
              <a:buNone/>
            </a:pPr>
            <a:r>
              <a:rPr lang="en-US" sz="2400"/>
              <a:t>	Chương 5: Quy trình xác định yêu cầu</a:t>
            </a:r>
          </a:p>
          <a:p>
            <a:pPr algn="just" eaLnBrk="1" hangingPunct="1">
              <a:lnSpc>
                <a:spcPct val="80000"/>
              </a:lnSpc>
              <a:buFont typeface="Wingdings" panose="05000000000000000000" pitchFamily="2" charset="2"/>
              <a:buNone/>
            </a:pPr>
            <a:r>
              <a:rPr lang="en-US" sz="2400"/>
              <a:t>	Chương 6: Pha đặc tả hay còn gọi là pha phân tích</a:t>
            </a:r>
          </a:p>
          <a:p>
            <a:pPr algn="just" eaLnBrk="1" hangingPunct="1">
              <a:lnSpc>
                <a:spcPct val="80000"/>
              </a:lnSpc>
              <a:buFont typeface="Wingdings" panose="05000000000000000000" pitchFamily="2" charset="2"/>
              <a:buNone/>
            </a:pPr>
            <a:r>
              <a:rPr lang="en-US" sz="2400"/>
              <a:t>	Chương 7: Pha thiết kế</a:t>
            </a:r>
          </a:p>
          <a:p>
            <a:pPr algn="just" eaLnBrk="1" hangingPunct="1">
              <a:lnSpc>
                <a:spcPct val="80000"/>
              </a:lnSpc>
              <a:buFont typeface="Wingdings" panose="05000000000000000000" pitchFamily="2" charset="2"/>
              <a:buNone/>
            </a:pPr>
            <a:r>
              <a:rPr lang="en-US" sz="2400"/>
              <a:t>	Chương 8: Pha cài đặt và tích hợp.</a:t>
            </a:r>
          </a:p>
          <a:p>
            <a:pPr algn="just" eaLnBrk="1" hangingPunct="1">
              <a:lnSpc>
                <a:spcPct val="80000"/>
              </a:lnSpc>
              <a:buFont typeface="Wingdings" panose="05000000000000000000" pitchFamily="2" charset="2"/>
              <a:buNone/>
            </a:pPr>
            <a:r>
              <a:rPr lang="en-US" sz="2400"/>
              <a:t>	Chương 9: Bảo trì và cải tiến phần mềm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19A90EB7-486D-4D5A-B23D-1A7E6BC876E0}" type="slidenum">
              <a:rPr lang="en-US" altLang="en-US"/>
              <a:pPr/>
              <a:t>60</a:t>
            </a:fld>
            <a:endParaRPr lang="en-US" altLang="en-US"/>
          </a:p>
        </p:txBody>
      </p:sp>
      <p:sp>
        <p:nvSpPr>
          <p:cNvPr id="100355" name="Rectangle 2"/>
          <p:cNvSpPr>
            <a:spLocks noGrp="1" noChangeArrowheads="1"/>
          </p:cNvSpPr>
          <p:nvPr>
            <p:ph type="title"/>
          </p:nvPr>
        </p:nvSpPr>
        <p:spPr/>
        <p:txBody>
          <a:bodyPr/>
          <a:lstStyle/>
          <a:p>
            <a:pPr eaLnBrk="1" hangingPunct="1"/>
            <a:r>
              <a:rPr lang="en-US"/>
              <a:t>1- Yêu cầu hệ thống </a:t>
            </a:r>
            <a:br>
              <a:rPr lang="en-US"/>
            </a:br>
            <a:r>
              <a:rPr lang="en-US" i="1"/>
              <a:t>Yêu cầu phi chức năng – tiếp</a:t>
            </a:r>
          </a:p>
        </p:txBody>
      </p:sp>
      <p:sp>
        <p:nvSpPr>
          <p:cNvPr id="100356" name="Rectangle 3"/>
          <p:cNvSpPr>
            <a:spLocks noGrp="1" noChangeArrowheads="1"/>
          </p:cNvSpPr>
          <p:nvPr>
            <p:ph type="body" idx="1"/>
          </p:nvPr>
        </p:nvSpPr>
        <p:spPr/>
        <p:txBody>
          <a:bodyPr/>
          <a:lstStyle/>
          <a:p>
            <a:pPr marL="52388" indent="-52388" algn="just" eaLnBrk="1" hangingPunct="1">
              <a:lnSpc>
                <a:spcPct val="90000"/>
              </a:lnSpc>
            </a:pPr>
            <a:r>
              <a:rPr lang="en-US" sz="2600" i="1"/>
              <a:t>Ví dụ các mục tiêu và yêu cầu phi chức năng có thể thẩm định được của LIBSYS </a:t>
            </a:r>
          </a:p>
          <a:p>
            <a:pPr marL="52388" indent="-52388" algn="just" eaLnBrk="1" hangingPunct="1">
              <a:lnSpc>
                <a:spcPct val="90000"/>
              </a:lnSpc>
              <a:buFont typeface="Wingdings" panose="05000000000000000000" pitchFamily="2" charset="2"/>
              <a:buNone/>
            </a:pPr>
            <a:r>
              <a:rPr lang="en-US" sz="2600" i="1"/>
              <a:t>- Mục tiêu của hệ thống là dễ sử dụng đối với những người sử dụng có kinh nghiệm và được tổ chức để sao cho tối thiểu hoá được lỗi. </a:t>
            </a:r>
          </a:p>
          <a:p>
            <a:pPr marL="52388" indent="-52388" algn="just" eaLnBrk="1" hangingPunct="1">
              <a:lnSpc>
                <a:spcPct val="90000"/>
              </a:lnSpc>
              <a:buFont typeface="Wingdings" panose="05000000000000000000" pitchFamily="2" charset="2"/>
              <a:buNone/>
            </a:pPr>
            <a:r>
              <a:rPr lang="en-US" sz="2600" i="1"/>
              <a:t>- Các yêu cầu phi chức năng có thể thẩm định được: Những người sử dụng có kinh nghiệm có thể sử dụng được tất cả các chức năng của hệ thống chỉ sau hai tiếng tập huấn. Sau khoá huấn luyện này, số lỗi chương trình gây ra bởi người sử dụng là không quá hai lỗi một ngày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11151A5E-EE38-4D3F-9559-77EAD77773D4}" type="slidenum">
              <a:rPr lang="en-US" altLang="en-US"/>
              <a:pPr/>
              <a:t>61</a:t>
            </a:fld>
            <a:endParaRPr lang="en-US" altLang="en-US"/>
          </a:p>
        </p:txBody>
      </p:sp>
      <p:sp>
        <p:nvSpPr>
          <p:cNvPr id="101379" name="Rectangle 2"/>
          <p:cNvSpPr>
            <a:spLocks noGrp="1" noChangeArrowheads="1"/>
          </p:cNvSpPr>
          <p:nvPr>
            <p:ph type="title"/>
          </p:nvPr>
        </p:nvSpPr>
        <p:spPr/>
        <p:txBody>
          <a:bodyPr/>
          <a:lstStyle/>
          <a:p>
            <a:pPr eaLnBrk="1" hangingPunct="1"/>
            <a:r>
              <a:rPr lang="en-US"/>
              <a:t>1- Yêu cầu hệ thống </a:t>
            </a:r>
            <a:br>
              <a:rPr lang="en-US" i="1"/>
            </a:br>
            <a:r>
              <a:rPr lang="en-US" i="1"/>
              <a:t>Yêu cầu miền ứng dụng </a:t>
            </a:r>
          </a:p>
        </p:txBody>
      </p:sp>
      <p:sp>
        <p:nvSpPr>
          <p:cNvPr id="101380" name="Rectangle 3"/>
          <p:cNvSpPr>
            <a:spLocks noGrp="1" noChangeArrowheads="1"/>
          </p:cNvSpPr>
          <p:nvPr>
            <p:ph type="body" idx="1"/>
          </p:nvPr>
        </p:nvSpPr>
        <p:spPr>
          <a:xfrm>
            <a:off x="457200" y="1719263"/>
            <a:ext cx="8229600" cy="4910137"/>
          </a:xfrm>
        </p:spPr>
        <p:txBody>
          <a:bodyPr/>
          <a:lstStyle/>
          <a:p>
            <a:pPr algn="just" eaLnBrk="1" hangingPunct="1">
              <a:lnSpc>
                <a:spcPct val="80000"/>
              </a:lnSpc>
            </a:pPr>
            <a:r>
              <a:rPr lang="en-US" sz="2600"/>
              <a:t>Được xác định từ miền ứng dụng của hệ thống và phản ánh các thuộc tính và ràng buộc của miền ứng dụng. Nó có thể là yêu cầu chức năng hoặc phi chức năng.</a:t>
            </a:r>
          </a:p>
          <a:p>
            <a:pPr algn="just" eaLnBrk="1" hangingPunct="1">
              <a:lnSpc>
                <a:spcPct val="80000"/>
              </a:lnSpc>
            </a:pPr>
            <a:r>
              <a:rPr lang="en-US" sz="2600"/>
              <a:t>Nếu yêu cầu miền ứng dụng không được thoả mãn thì có thể hệ thống sẽ không làm việc được.</a:t>
            </a:r>
          </a:p>
          <a:p>
            <a:pPr algn="just" eaLnBrk="1" hangingPunct="1">
              <a:lnSpc>
                <a:spcPct val="80000"/>
              </a:lnSpc>
            </a:pPr>
            <a:r>
              <a:rPr lang="en-US" sz="2600"/>
              <a:t>Một số vấn đề liên quan đến yêu cầu miền ứng dụng:</a:t>
            </a:r>
          </a:p>
          <a:p>
            <a:pPr algn="just" eaLnBrk="1" hangingPunct="1">
              <a:lnSpc>
                <a:spcPct val="80000"/>
              </a:lnSpc>
              <a:buFont typeface="Wingdings" panose="05000000000000000000" pitchFamily="2" charset="2"/>
              <a:buNone/>
            </a:pPr>
            <a:r>
              <a:rPr lang="en-US" sz="2600"/>
              <a:t>- Khả năng có thể hiểu được: các yêu cầu được biểu diễn dưới ngôn ngữ của lĩnh vực ứng dụng.</a:t>
            </a:r>
          </a:p>
          <a:p>
            <a:pPr algn="just" eaLnBrk="1" hangingPunct="1">
              <a:lnSpc>
                <a:spcPct val="80000"/>
              </a:lnSpc>
              <a:buFont typeface="Wingdings" panose="05000000000000000000" pitchFamily="2" charset="2"/>
              <a:buNone/>
            </a:pPr>
            <a:r>
              <a:rPr lang="en-US" sz="2600"/>
              <a:t>- Ẩn ý: Các chuyên gia có hiểu biết về lĩnh vực của họ nhưng họ không biết cách xây dựng những yêu cầu miền ứng dụng một cách rõ ràng, mang tính kỹ thuật.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51C973DA-0DB5-4D3B-BB6D-7B84B26D9FCA}" type="slidenum">
              <a:rPr lang="en-US" altLang="en-US"/>
              <a:pPr/>
              <a:t>62</a:t>
            </a:fld>
            <a:endParaRPr lang="en-US" altLang="en-US"/>
          </a:p>
        </p:txBody>
      </p:sp>
      <p:sp>
        <p:nvSpPr>
          <p:cNvPr id="102403" name="Rectangle 2"/>
          <p:cNvSpPr>
            <a:spLocks noGrp="1" noChangeArrowheads="1"/>
          </p:cNvSpPr>
          <p:nvPr>
            <p:ph type="title"/>
          </p:nvPr>
        </p:nvSpPr>
        <p:spPr/>
        <p:txBody>
          <a:bodyPr/>
          <a:lstStyle/>
          <a:p>
            <a:pPr eaLnBrk="1" hangingPunct="1"/>
            <a:r>
              <a:rPr lang="en-US"/>
              <a:t>1- Yêu cầu hệ thống </a:t>
            </a:r>
            <a:br>
              <a:rPr lang="en-US" i="1"/>
            </a:br>
            <a:r>
              <a:rPr lang="en-US" i="1"/>
              <a:t>Yêu cầu miền ứng dụng – tiếp</a:t>
            </a:r>
          </a:p>
        </p:txBody>
      </p:sp>
      <p:sp>
        <p:nvSpPr>
          <p:cNvPr id="102404" name="Rectangle 3"/>
          <p:cNvSpPr>
            <a:spLocks noGrp="1" noChangeArrowheads="1"/>
          </p:cNvSpPr>
          <p:nvPr>
            <p:ph type="body" idx="1"/>
          </p:nvPr>
        </p:nvSpPr>
        <p:spPr/>
        <p:txBody>
          <a:bodyPr/>
          <a:lstStyle/>
          <a:p>
            <a:pPr algn="just" eaLnBrk="1" hangingPunct="1"/>
            <a:r>
              <a:rPr lang="en-US" sz="2600"/>
              <a:t>Ví </a:t>
            </a:r>
            <a:r>
              <a:rPr lang="en-US" sz="2600" i="1"/>
              <a:t>dụ:Yêu cầu về miền ứng dụng của LIBSYS </a:t>
            </a:r>
          </a:p>
          <a:p>
            <a:pPr algn="just" eaLnBrk="1" hangingPunct="1">
              <a:buFont typeface="Wingdings" panose="05000000000000000000" pitchFamily="2" charset="2"/>
              <a:buNone/>
            </a:pPr>
            <a:r>
              <a:rPr lang="en-US" sz="2600" i="1"/>
              <a:t>- Giao diện người dùng chuẩn cho tất cả các CSDL đều dựa trên chuẩn Z39.50.</a:t>
            </a:r>
          </a:p>
          <a:p>
            <a:pPr algn="just" eaLnBrk="1" hangingPunct="1">
              <a:buFont typeface="Wingdings" panose="05000000000000000000" pitchFamily="2" charset="2"/>
              <a:buNone/>
            </a:pPr>
            <a:r>
              <a:rPr lang="en-US" sz="2600" i="1"/>
              <a:t>- Vì vấn đề bản quyền nên một số tài liệu phải xoá ngay khi vừa chuyển đến.</a:t>
            </a:r>
          </a:p>
          <a:p>
            <a:pPr algn="just" eaLnBrk="1" hangingPunct="1">
              <a:buFont typeface="Wingdings" panose="05000000000000000000" pitchFamily="2" charset="2"/>
              <a:buNone/>
            </a:pPr>
            <a:r>
              <a:rPr lang="en-US" sz="2600" i="1"/>
              <a:t>- Phụ thuộc vào yêu cầu của người sử dụng, những tài liệu đó có thể được in ngay trên server và chuyển đến cho người sử dụng hoặc gửi đến cho máy in mạng</a:t>
            </a:r>
            <a:r>
              <a:rPr lang="en-US" sz="2600"/>
              <a: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D513FFA8-BB6F-4DAD-AAC5-D9B1781F8522}" type="slidenum">
              <a:rPr lang="en-US" altLang="en-US"/>
              <a:pPr/>
              <a:t>63</a:t>
            </a:fld>
            <a:endParaRPr lang="en-US" altLang="en-US"/>
          </a:p>
        </p:txBody>
      </p:sp>
      <p:sp>
        <p:nvSpPr>
          <p:cNvPr id="103427" name="Rectangle 2"/>
          <p:cNvSpPr>
            <a:spLocks noGrp="1" noChangeArrowheads="1"/>
          </p:cNvSpPr>
          <p:nvPr>
            <p:ph type="title"/>
          </p:nvPr>
        </p:nvSpPr>
        <p:spPr/>
        <p:txBody>
          <a:bodyPr/>
          <a:lstStyle/>
          <a:p>
            <a:pPr eaLnBrk="1" hangingPunct="1"/>
            <a:r>
              <a:rPr lang="en-US" sz="3500"/>
              <a:t>1- Yêu cầu hệ thống </a:t>
            </a:r>
            <a:br>
              <a:rPr lang="en-US" sz="3500"/>
            </a:br>
            <a:r>
              <a:rPr lang="en-US" sz="3000" i="1"/>
              <a:t>Một số kỹ thuật đặc tả yêu cầu hệ thống </a:t>
            </a:r>
          </a:p>
        </p:txBody>
      </p:sp>
      <p:sp>
        <p:nvSpPr>
          <p:cNvPr id="103428" name="Rectangle 3"/>
          <p:cNvSpPr>
            <a:spLocks noGrp="1" noChangeArrowheads="1"/>
          </p:cNvSpPr>
          <p:nvPr>
            <p:ph type="body" idx="1"/>
          </p:nvPr>
        </p:nvSpPr>
        <p:spPr>
          <a:xfrm>
            <a:off x="457200" y="1617663"/>
            <a:ext cx="8458200" cy="5367337"/>
          </a:xfrm>
        </p:spPr>
        <p:txBody>
          <a:bodyPr/>
          <a:lstStyle/>
          <a:p>
            <a:pPr algn="just" eaLnBrk="1" hangingPunct="1">
              <a:lnSpc>
                <a:spcPct val="80000"/>
              </a:lnSpc>
            </a:pPr>
            <a:r>
              <a:rPr lang="en-US" sz="2600"/>
              <a:t>Ngôn ngữ tự nhiên thường được sử dụng để viết đặc tả yêu cầu hệ thống cũng như yêu cầu của người sử dụng. </a:t>
            </a:r>
          </a:p>
          <a:p>
            <a:pPr algn="just" eaLnBrk="1" hangingPunct="1">
              <a:lnSpc>
                <a:spcPct val="80000"/>
              </a:lnSpc>
            </a:pPr>
            <a:r>
              <a:rPr lang="en-US" sz="2600"/>
              <a:t>Tuy nhiên, yêu cầu hệ thống thường chi tiết hơn yêu cầu của người sử dụng nên đặc tả bằng ngôn ngữ tự nhiên thường gặp một số vấn đề sau:</a:t>
            </a:r>
          </a:p>
          <a:p>
            <a:pPr algn="just" eaLnBrk="1" hangingPunct="1">
              <a:lnSpc>
                <a:spcPct val="80000"/>
              </a:lnSpc>
              <a:buFont typeface="Wingdings" panose="05000000000000000000" pitchFamily="2" charset="2"/>
              <a:buNone/>
            </a:pPr>
            <a:r>
              <a:rPr lang="en-US" sz="2600"/>
              <a:t>- Không rõ ràng: Người đọc và người viết yêu cầu phải giải thích các từ theo cùng một nghĩa. Ngôn ngữ tự nhiên có bản chất là mập mờ nên để đạt được yêu cầu trên là rất khó khăn.</a:t>
            </a:r>
          </a:p>
          <a:p>
            <a:pPr algn="just" eaLnBrk="1" hangingPunct="1">
              <a:lnSpc>
                <a:spcPct val="80000"/>
              </a:lnSpc>
              <a:buFont typeface="Wingdings" panose="05000000000000000000" pitchFamily="2" charset="2"/>
              <a:buNone/>
            </a:pPr>
            <a:r>
              <a:rPr lang="en-US" sz="2600"/>
              <a:t>- Quá mềm dẻo: với cùng một vấn đề nhưng có nhiều cách khác nhau để đặc tả.</a:t>
            </a:r>
          </a:p>
          <a:p>
            <a:pPr algn="just" eaLnBrk="1" hangingPunct="1">
              <a:lnSpc>
                <a:spcPct val="80000"/>
              </a:lnSpc>
              <a:buFont typeface="Wingdings" panose="05000000000000000000" pitchFamily="2" charset="2"/>
              <a:buNone/>
            </a:pPr>
            <a:r>
              <a:rPr lang="en-US" sz="2600"/>
              <a:t>- Thiếu khả năng mô-đun hoá: cấu trúc của ngôn ngữ tự nhiên không tương xứng với cấu trúc của các yêu cầu hệ thống.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D3983F8D-5040-4F5D-99C9-956DC234250D}" type="slidenum">
              <a:rPr lang="en-US" altLang="en-US"/>
              <a:pPr/>
              <a:t>64</a:t>
            </a:fld>
            <a:endParaRPr lang="en-US" altLang="en-US"/>
          </a:p>
        </p:txBody>
      </p:sp>
      <p:sp>
        <p:nvSpPr>
          <p:cNvPr id="104451" name="Rectangle 2"/>
          <p:cNvSpPr>
            <a:spLocks noGrp="1" noChangeArrowheads="1"/>
          </p:cNvSpPr>
          <p:nvPr>
            <p:ph type="title"/>
          </p:nvPr>
        </p:nvSpPr>
        <p:spPr>
          <a:xfrm>
            <a:off x="457200" y="381000"/>
            <a:ext cx="7543800" cy="1295400"/>
          </a:xfrm>
        </p:spPr>
        <p:txBody>
          <a:bodyPr/>
          <a:lstStyle/>
          <a:p>
            <a:pPr eaLnBrk="1" hangingPunct="1"/>
            <a:r>
              <a:rPr lang="en-US" sz="3500"/>
              <a:t>1- Yêu cầu hệ thống </a:t>
            </a:r>
            <a:br>
              <a:rPr lang="en-US" sz="3500"/>
            </a:br>
            <a:r>
              <a:rPr lang="en-US" sz="2600" i="1"/>
              <a:t>Một số kỹ thuật đặc tả yêu cầu hệ thống – tiếp</a:t>
            </a:r>
            <a:br>
              <a:rPr lang="en-US" sz="2600" i="1"/>
            </a:br>
            <a:r>
              <a:rPr lang="en-US" sz="3500" b="0" i="1"/>
              <a:t>Một số phương pháp đặc tả</a:t>
            </a:r>
            <a:r>
              <a:rPr lang="en-US" sz="3500"/>
              <a:t> </a:t>
            </a:r>
          </a:p>
        </p:txBody>
      </p:sp>
      <p:sp>
        <p:nvSpPr>
          <p:cNvPr id="104452" name="Rectangle 3"/>
          <p:cNvSpPr>
            <a:spLocks noGrp="1" noChangeArrowheads="1"/>
          </p:cNvSpPr>
          <p:nvPr>
            <p:ph type="body" idx="1"/>
          </p:nvPr>
        </p:nvSpPr>
        <p:spPr>
          <a:xfrm>
            <a:off x="457200" y="2141538"/>
            <a:ext cx="8229600" cy="4411662"/>
          </a:xfrm>
        </p:spPr>
        <p:txBody>
          <a:bodyPr/>
          <a:lstStyle/>
          <a:p>
            <a:pPr marL="52388" indent="-52388" eaLnBrk="1" hangingPunct="1">
              <a:lnSpc>
                <a:spcPct val="90000"/>
              </a:lnSpc>
            </a:pPr>
            <a:r>
              <a:rPr lang="en-US"/>
              <a:t>Đặc tả bằng ngôn ngữ hướng cấu trúc </a:t>
            </a:r>
          </a:p>
          <a:p>
            <a:pPr marL="52388" indent="-52388" algn="just" eaLnBrk="1" hangingPunct="1">
              <a:lnSpc>
                <a:spcPct val="90000"/>
              </a:lnSpc>
              <a:buFont typeface="Wingdings" panose="05000000000000000000" pitchFamily="2" charset="2"/>
              <a:buNone/>
            </a:pPr>
            <a:r>
              <a:rPr lang="en-US"/>
              <a:t>Sử dụng ngôn ngữ hướng cấu trúc sẽ yêu cầu người viết đặc tả tuân theo những mẫu được định nghĩa trước. Tất cả các yêu cầu đều được viết theo chuẩn và các thuật ngữ được sử dụng có thể bị hạn chế.</a:t>
            </a:r>
          </a:p>
          <a:p>
            <a:pPr marL="52388" indent="-52388" algn="just" eaLnBrk="1" hangingPunct="1">
              <a:lnSpc>
                <a:spcPct val="90000"/>
              </a:lnSpc>
              <a:buFont typeface="Wingdings" panose="05000000000000000000" pitchFamily="2" charset="2"/>
              <a:buNone/>
            </a:pPr>
            <a:r>
              <a:rPr lang="en-US"/>
              <a:t>Ưu điểm của phương pháp này là đạt được mức độ diễn tả cao nhất của ngôn ngữ tự nhiên nhưng mức độ đồng nhất lại bị lạm dụng trong các đặc tả.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B0AA8FA9-FA91-4D4F-B3EC-ABF6A52C27DE}" type="slidenum">
              <a:rPr lang="en-US" altLang="en-US"/>
              <a:pPr/>
              <a:t>65</a:t>
            </a:fld>
            <a:endParaRPr lang="en-US" altLang="en-US"/>
          </a:p>
        </p:txBody>
      </p:sp>
      <p:sp>
        <p:nvSpPr>
          <p:cNvPr id="105475" name="Rectangle 2"/>
          <p:cNvSpPr>
            <a:spLocks noGrp="1" noChangeArrowheads="1"/>
          </p:cNvSpPr>
          <p:nvPr>
            <p:ph type="title"/>
          </p:nvPr>
        </p:nvSpPr>
        <p:spPr>
          <a:xfrm>
            <a:off x="457200" y="304800"/>
            <a:ext cx="7543800" cy="1295400"/>
          </a:xfrm>
        </p:spPr>
        <p:txBody>
          <a:bodyPr/>
          <a:lstStyle/>
          <a:p>
            <a:pPr eaLnBrk="1" hangingPunct="1"/>
            <a:r>
              <a:rPr lang="en-US" sz="3500"/>
              <a:t>1- Yêu cầu hệ thống </a:t>
            </a:r>
            <a:br>
              <a:rPr lang="en-US" sz="3500"/>
            </a:br>
            <a:r>
              <a:rPr lang="en-US" sz="2600" i="1"/>
              <a:t>Một số kỹ thuật đặc tả yêu cầu hệ thống – tiếp</a:t>
            </a:r>
            <a:br>
              <a:rPr lang="en-US" sz="2600" i="1"/>
            </a:br>
            <a:r>
              <a:rPr lang="en-US" sz="3500" b="0" i="1"/>
              <a:t>Một số phương pháp đặc tả</a:t>
            </a:r>
            <a:r>
              <a:rPr lang="en-US" sz="3500"/>
              <a:t> </a:t>
            </a:r>
          </a:p>
        </p:txBody>
      </p:sp>
      <p:sp>
        <p:nvSpPr>
          <p:cNvPr id="105476" name="Rectangle 3"/>
          <p:cNvSpPr>
            <a:spLocks noGrp="1" noChangeArrowheads="1"/>
          </p:cNvSpPr>
          <p:nvPr>
            <p:ph type="body" idx="1"/>
          </p:nvPr>
        </p:nvSpPr>
        <p:spPr/>
        <p:txBody>
          <a:bodyPr/>
          <a:lstStyle/>
          <a:p>
            <a:pPr marL="52388" indent="-52388" eaLnBrk="1" hangingPunct="1"/>
            <a:r>
              <a:rPr lang="en-US"/>
              <a:t>Đặc tả dựa biểu mẫu (Form-based) </a:t>
            </a:r>
          </a:p>
          <a:p>
            <a:pPr marL="52388" indent="-52388" algn="just" eaLnBrk="1" hangingPunct="1">
              <a:buFont typeface="Wingdings" panose="05000000000000000000" pitchFamily="2" charset="2"/>
              <a:buNone/>
            </a:pPr>
            <a:r>
              <a:rPr lang="en-US"/>
              <a:t>Đặc tả dựa biểu mẫu định nghĩa các chức năng hoặc thực thể, mô tả đầu vào và nơi xuất phát của nó, mô tả đầu ra và nơi nó sẽ đến. Đặc tả dựa biểu mẫu chỉ rõ những thực thể cần thiết, các điều kiện trước và sau (nếu thích hợp), các ảnh hưởng của chức năng.</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2C5F994B-7AAB-47B8-9146-EFB09557B491}" type="slidenum">
              <a:rPr lang="en-US" altLang="en-US"/>
              <a:pPr/>
              <a:t>66</a:t>
            </a:fld>
            <a:endParaRPr lang="en-US" altLang="en-US"/>
          </a:p>
        </p:txBody>
      </p:sp>
      <p:sp>
        <p:nvSpPr>
          <p:cNvPr id="106499" name="Rectangle 2"/>
          <p:cNvSpPr>
            <a:spLocks noGrp="1" noChangeArrowheads="1"/>
          </p:cNvSpPr>
          <p:nvPr>
            <p:ph type="title"/>
          </p:nvPr>
        </p:nvSpPr>
        <p:spPr>
          <a:xfrm>
            <a:off x="457200" y="300038"/>
            <a:ext cx="7543800" cy="1295400"/>
          </a:xfrm>
        </p:spPr>
        <p:txBody>
          <a:bodyPr/>
          <a:lstStyle/>
          <a:p>
            <a:pPr eaLnBrk="1" hangingPunct="1"/>
            <a:r>
              <a:rPr lang="en-US" sz="3500"/>
              <a:t>1- Yêu cầu hệ thống </a:t>
            </a:r>
            <a:br>
              <a:rPr lang="en-US" sz="3500"/>
            </a:br>
            <a:r>
              <a:rPr lang="en-US" sz="2600" i="1"/>
              <a:t>Một số kỹ thuật đặc tả yêu cầu hệ thống – tiếp</a:t>
            </a:r>
            <a:br>
              <a:rPr lang="en-US" sz="2600" i="1"/>
            </a:br>
            <a:r>
              <a:rPr lang="en-US" sz="2600" b="0" i="1"/>
              <a:t> </a:t>
            </a:r>
            <a:r>
              <a:rPr lang="en-US" sz="3500" b="0" i="1"/>
              <a:t>Biểu đồ trình tự </a:t>
            </a:r>
          </a:p>
        </p:txBody>
      </p:sp>
      <p:sp>
        <p:nvSpPr>
          <p:cNvPr id="106500" name="Rectangle 3"/>
          <p:cNvSpPr>
            <a:spLocks noGrp="1" noChangeArrowheads="1"/>
          </p:cNvSpPr>
          <p:nvPr>
            <p:ph type="body" idx="1"/>
          </p:nvPr>
        </p:nvSpPr>
        <p:spPr/>
        <p:txBody>
          <a:bodyPr/>
          <a:lstStyle/>
          <a:p>
            <a:pPr eaLnBrk="1" hangingPunct="1"/>
            <a:endParaRPr lang="en-US"/>
          </a:p>
          <a:p>
            <a:pPr algn="just" eaLnBrk="1" hangingPunct="1"/>
            <a:r>
              <a:rPr lang="en-US"/>
              <a:t>Biểu đồ trình tự biểu diễn trình tự các sự kiện xảy ra khi người sử dụng tương tác với hệ thống. Nếu ta đọc biểu đồ này từ đầu đến cuối thì ta sẽ thấy được thứ tự của các hành động được thực hiện.</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6E73B2EF-4A3C-4125-91A1-1EE5A48CB6B6}" type="slidenum">
              <a:rPr lang="en-US" altLang="en-US"/>
              <a:pPr/>
              <a:t>67</a:t>
            </a:fld>
            <a:endParaRPr lang="en-US" altLang="en-US"/>
          </a:p>
        </p:txBody>
      </p:sp>
      <p:sp>
        <p:nvSpPr>
          <p:cNvPr id="107523" name="Rectangle 2"/>
          <p:cNvSpPr>
            <a:spLocks noGrp="1" noChangeArrowheads="1"/>
          </p:cNvSpPr>
          <p:nvPr>
            <p:ph type="title"/>
          </p:nvPr>
        </p:nvSpPr>
        <p:spPr/>
        <p:txBody>
          <a:bodyPr/>
          <a:lstStyle/>
          <a:p>
            <a:pPr eaLnBrk="1" hangingPunct="1"/>
            <a:r>
              <a:rPr lang="en-US"/>
              <a:t>2- Yêu cầu của người sử dụng </a:t>
            </a:r>
          </a:p>
        </p:txBody>
      </p:sp>
      <p:sp>
        <p:nvSpPr>
          <p:cNvPr id="107524" name="Rectangle 3"/>
          <p:cNvSpPr>
            <a:spLocks noGrp="1" noChangeArrowheads="1"/>
          </p:cNvSpPr>
          <p:nvPr>
            <p:ph type="body" idx="1"/>
          </p:nvPr>
        </p:nvSpPr>
        <p:spPr>
          <a:xfrm>
            <a:off x="304800" y="1719263"/>
            <a:ext cx="8610600" cy="5138737"/>
          </a:xfrm>
        </p:spPr>
        <p:txBody>
          <a:bodyPr/>
          <a:lstStyle/>
          <a:p>
            <a:pPr algn="just" eaLnBrk="1" hangingPunct="1">
              <a:lnSpc>
                <a:spcPct val="90000"/>
              </a:lnSpc>
            </a:pPr>
            <a:r>
              <a:rPr lang="en-US" sz="2100"/>
              <a:t>Yêu cầu của người sử dụng nên mô tả những yêu cầu chức năng và phi chức năng để người sử dụng có thể hiểu được chúng mà không cần phải có những kiến thức về công nghệ một cách chi tiết.</a:t>
            </a:r>
          </a:p>
          <a:p>
            <a:pPr algn="just" eaLnBrk="1" hangingPunct="1">
              <a:lnSpc>
                <a:spcPct val="90000"/>
              </a:lnSpc>
            </a:pPr>
            <a:r>
              <a:rPr lang="en-US" sz="2100"/>
              <a:t>Yêu cầu của người sử dụng được định nghĩa bằng cách sử dụng ngôn ngữ tự nhiên, bảng hoặc biểu đồ đơn giản. Tuy nhiên, chúng ta sẽ gặp phải một số khó khăn khi sử dụng ngôn ngữ tự nhiên:</a:t>
            </a:r>
          </a:p>
          <a:p>
            <a:pPr algn="just" eaLnBrk="1" hangingPunct="1">
              <a:lnSpc>
                <a:spcPct val="90000"/>
              </a:lnSpc>
              <a:buFont typeface="Wingdings" panose="05000000000000000000" pitchFamily="2" charset="2"/>
              <a:buNone/>
            </a:pPr>
            <a:r>
              <a:rPr lang="en-US" sz="2100"/>
              <a:t>- Không rõ ràng: </a:t>
            </a:r>
            <a:r>
              <a:rPr lang="en-US" sz="1800"/>
              <a:t>Tính chính xác rất khó đạt được nếu tài liệu khó đọc.</a:t>
            </a:r>
          </a:p>
          <a:p>
            <a:pPr algn="just" eaLnBrk="1" hangingPunct="1">
              <a:lnSpc>
                <a:spcPct val="90000"/>
              </a:lnSpc>
              <a:buFont typeface="Wingdings" panose="05000000000000000000" pitchFamily="2" charset="2"/>
              <a:buNone/>
            </a:pPr>
            <a:r>
              <a:rPr lang="en-US" sz="2100"/>
              <a:t>- Yêu cầu lộn xộn: </a:t>
            </a:r>
            <a:r>
              <a:rPr lang="en-US" sz="1800"/>
              <a:t>các yêu cầu chức năng và phi chức năng không rõ ràng.</a:t>
            </a:r>
          </a:p>
          <a:p>
            <a:pPr algn="just" eaLnBrk="1" hangingPunct="1">
              <a:lnSpc>
                <a:spcPct val="90000"/>
              </a:lnSpc>
              <a:buFont typeface="Wingdings" panose="05000000000000000000" pitchFamily="2" charset="2"/>
              <a:buNone/>
            </a:pPr>
            <a:r>
              <a:rPr lang="en-US" sz="2100"/>
              <a:t>- Lẫn lộn giữa các yêu cầu: </a:t>
            </a:r>
            <a:r>
              <a:rPr lang="en-US" sz="1800"/>
              <a:t>các yêu cầu khác nhau có thể được diễn tả cùng với nhau.</a:t>
            </a:r>
          </a:p>
          <a:p>
            <a:pPr algn="just" eaLnBrk="1" hangingPunct="1">
              <a:lnSpc>
                <a:spcPct val="90000"/>
              </a:lnSpc>
            </a:pPr>
            <a:r>
              <a:rPr lang="en-US" sz="2000"/>
              <a:t>Để viết yêu cầu của người sử dụng ta nên áp dụng một số quy tắc sau:</a:t>
            </a:r>
          </a:p>
          <a:p>
            <a:pPr algn="just" eaLnBrk="1" hangingPunct="1">
              <a:lnSpc>
                <a:spcPct val="90000"/>
              </a:lnSpc>
              <a:buFont typeface="Wingdings" panose="05000000000000000000" pitchFamily="2" charset="2"/>
              <a:buNone/>
            </a:pPr>
            <a:r>
              <a:rPr lang="en-US" sz="2100"/>
              <a:t>- Đưa ra một định dạng chuẩn và áp dụng nó cho tất cả các yêu cầu.</a:t>
            </a:r>
          </a:p>
          <a:p>
            <a:pPr algn="just" eaLnBrk="1" hangingPunct="1">
              <a:lnSpc>
                <a:spcPct val="90000"/>
              </a:lnSpc>
              <a:buFont typeface="Wingdings" panose="05000000000000000000" pitchFamily="2" charset="2"/>
              <a:buNone/>
            </a:pPr>
            <a:r>
              <a:rPr lang="en-US" sz="2100"/>
              <a:t>- Bắt buộc sử dụng ngôn ngữ một cách thống nhất</a:t>
            </a:r>
          </a:p>
          <a:p>
            <a:pPr algn="just" eaLnBrk="1" hangingPunct="1">
              <a:lnSpc>
                <a:spcPct val="90000"/>
              </a:lnSpc>
              <a:buFont typeface="Wingdings" panose="05000000000000000000" pitchFamily="2" charset="2"/>
              <a:buNone/>
            </a:pPr>
            <a:r>
              <a:rPr lang="en-US" sz="2100"/>
              <a:t>- Đánh dấu những phần quan trọng trong các yêu cầu.</a:t>
            </a:r>
          </a:p>
          <a:p>
            <a:pPr algn="just" eaLnBrk="1" hangingPunct="1">
              <a:lnSpc>
                <a:spcPct val="90000"/>
              </a:lnSpc>
              <a:buFont typeface="Wingdings" panose="05000000000000000000" pitchFamily="2" charset="2"/>
              <a:buNone/>
            </a:pPr>
            <a:r>
              <a:rPr lang="en-US" sz="2100"/>
              <a:t>- Tránh sử dụng những từ ngữ mang tính chuyên môn, kỹ thuật.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E84B9292-F46C-41D5-9562-155F6BC3AE5A}" type="slidenum">
              <a:rPr lang="en-US" altLang="en-US"/>
              <a:pPr/>
              <a:t>68</a:t>
            </a:fld>
            <a:endParaRPr lang="en-US" altLang="en-US"/>
          </a:p>
        </p:txBody>
      </p:sp>
      <p:sp>
        <p:nvSpPr>
          <p:cNvPr id="108547" name="Rectangle 2"/>
          <p:cNvSpPr>
            <a:spLocks noGrp="1" noChangeArrowheads="1"/>
          </p:cNvSpPr>
          <p:nvPr>
            <p:ph type="title"/>
          </p:nvPr>
        </p:nvSpPr>
        <p:spPr/>
        <p:txBody>
          <a:bodyPr/>
          <a:lstStyle/>
          <a:p>
            <a:pPr eaLnBrk="1" hangingPunct="1"/>
            <a:r>
              <a:rPr lang="en-US"/>
              <a:t>3- Tài liệu đặc tả yêu cầu </a:t>
            </a:r>
          </a:p>
        </p:txBody>
      </p:sp>
      <p:sp>
        <p:nvSpPr>
          <p:cNvPr id="108548" name="Rectangle 3"/>
          <p:cNvSpPr>
            <a:spLocks noGrp="1" noChangeArrowheads="1"/>
          </p:cNvSpPr>
          <p:nvPr>
            <p:ph type="body" idx="1"/>
          </p:nvPr>
        </p:nvSpPr>
        <p:spPr/>
        <p:txBody>
          <a:bodyPr/>
          <a:lstStyle/>
          <a:p>
            <a:pPr algn="just" eaLnBrk="1" hangingPunct="1">
              <a:lnSpc>
                <a:spcPct val="90000"/>
              </a:lnSpc>
            </a:pPr>
            <a:r>
              <a:rPr lang="en-US"/>
              <a:t>Tài liệu đặc tả yêu cầu là những yêu cầu chính thức về những gì cần phải thực hiện bởi đội phát triển hệ thống.</a:t>
            </a:r>
          </a:p>
          <a:p>
            <a:pPr algn="just" eaLnBrk="1" hangingPunct="1">
              <a:lnSpc>
                <a:spcPct val="90000"/>
              </a:lnSpc>
            </a:pPr>
            <a:r>
              <a:rPr lang="en-US"/>
              <a:t>Tài liệu đặc tả yêu cầu nên bao gồm cả các định nghĩa về yêu cầu của người sử dụng và đặc tả yêu cầu hệ thống.</a:t>
            </a:r>
          </a:p>
          <a:p>
            <a:pPr algn="just" eaLnBrk="1" hangingPunct="1">
              <a:lnSpc>
                <a:spcPct val="90000"/>
              </a:lnSpc>
            </a:pPr>
            <a:r>
              <a:rPr lang="en-US"/>
              <a:t>Tài liệu đặc tả yêu cầu không phải là tài liệu thiết kế hệ thống. Nó chỉ thiết lập những gì hệ thống phải làm, chứ không phải mô tả rõ làm như thế nào.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80EC3072-041C-4C1A-915B-B2CE50B61324}" type="slidenum">
              <a:rPr lang="en-US" altLang="en-US"/>
              <a:pPr/>
              <a:t>69</a:t>
            </a:fld>
            <a:endParaRPr lang="en-US" altLang="en-US"/>
          </a:p>
        </p:txBody>
      </p:sp>
      <p:sp>
        <p:nvSpPr>
          <p:cNvPr id="109571" name="Rectangle 2"/>
          <p:cNvSpPr>
            <a:spLocks noGrp="1" noChangeArrowheads="1"/>
          </p:cNvSpPr>
          <p:nvPr>
            <p:ph type="title"/>
          </p:nvPr>
        </p:nvSpPr>
        <p:spPr/>
        <p:txBody>
          <a:bodyPr/>
          <a:lstStyle/>
          <a:p>
            <a:pPr eaLnBrk="1" hangingPunct="1"/>
            <a:r>
              <a:rPr lang="en-US"/>
              <a:t>3- Tài liệu đặc tả yêu cầu – tiếp</a:t>
            </a:r>
          </a:p>
        </p:txBody>
      </p:sp>
      <p:pic>
        <p:nvPicPr>
          <p:cNvPr id="1095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00200"/>
            <a:ext cx="7046913"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3" name="Rectangle 5"/>
          <p:cNvSpPr>
            <a:spLocks noChangeArrowheads="1"/>
          </p:cNvSpPr>
          <p:nvPr/>
        </p:nvSpPr>
        <p:spPr bwMode="auto">
          <a:xfrm>
            <a:off x="2133600" y="6172200"/>
            <a:ext cx="4781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t>Tài liệu đặc tả yêu cầu dựa theo chuẩn IEEE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8C378D20-3A09-4656-B40C-B6C4859624E1}" type="slidenum">
              <a:rPr lang="en-US">
                <a:solidFill>
                  <a:schemeClr val="bg1"/>
                </a:solidFill>
              </a:rPr>
              <a:pPr/>
              <a:t>7</a:t>
            </a:fld>
            <a:endParaRPr lang="en-US">
              <a:solidFill>
                <a:schemeClr val="bg1"/>
              </a:solidFill>
            </a:endParaRPr>
          </a:p>
        </p:txBody>
      </p:sp>
      <p:sp>
        <p:nvSpPr>
          <p:cNvPr id="25603" name="AutoShape 2"/>
          <p:cNvSpPr>
            <a:spLocks noGrp="1" noChangeArrowheads="1"/>
          </p:cNvSpPr>
          <p:nvPr>
            <p:ph type="title"/>
          </p:nvPr>
        </p:nvSpPr>
        <p:spPr/>
        <p:txBody>
          <a:bodyPr/>
          <a:lstStyle/>
          <a:p>
            <a:pPr eaLnBrk="1" hangingPunct="1"/>
            <a:r>
              <a:rPr lang="en-US"/>
              <a:t>Giới thiệu-Tài liệu tham khảo</a:t>
            </a:r>
          </a:p>
        </p:txBody>
      </p:sp>
      <p:sp>
        <p:nvSpPr>
          <p:cNvPr id="25604" name="Rectangle 3"/>
          <p:cNvSpPr>
            <a:spLocks noGrp="1" noChangeArrowheads="1"/>
          </p:cNvSpPr>
          <p:nvPr>
            <p:ph type="body" idx="1"/>
          </p:nvPr>
        </p:nvSpPr>
        <p:spPr/>
        <p:txBody>
          <a:bodyPr/>
          <a:lstStyle/>
          <a:p>
            <a:pPr algn="just" eaLnBrk="1" hangingPunct="1"/>
            <a:r>
              <a:rPr lang="en-US"/>
              <a:t>Software Engineering 8thEd</a:t>
            </a:r>
          </a:p>
          <a:p>
            <a:pPr algn="just" eaLnBrk="1" hangingPunct="1"/>
            <a:r>
              <a:rPr lang="en-US"/>
              <a:t>An Introduction to Software Architecture</a:t>
            </a:r>
          </a:p>
          <a:p>
            <a:pPr algn="just" eaLnBrk="1" hangingPunct="1"/>
            <a:r>
              <a:rPr lang="en-US"/>
              <a:t>Giáo trình CNPM- Đại học Sư phạm Hà Nội</a:t>
            </a:r>
          </a:p>
          <a:p>
            <a:pPr algn="just" eaLnBrk="1" hangingPunct="1"/>
            <a:r>
              <a:rPr lang="en-US"/>
              <a:t>Bài giảng CNPM trong xây dựng</a:t>
            </a:r>
          </a:p>
          <a:p>
            <a:pPr algn="just" eaLnBrk="1" hangingPunct="1"/>
            <a:r>
              <a:rPr lang="en-US"/>
              <a:t>Công nghệ phần mềm – Wikipedia tiếng Việt</a:t>
            </a:r>
          </a:p>
          <a:p>
            <a:pPr algn="just" eaLnBrk="1" hangingPunct="1"/>
            <a:r>
              <a:rPr lang="en-US"/>
              <a:t>Bài giảng CNPM – TS Lê Đăng Cầu</a:t>
            </a:r>
          </a:p>
          <a:p>
            <a:pPr algn="just" eaLnBrk="1" hangingPunct="1"/>
            <a:r>
              <a:rPr lang="en-US"/>
              <a: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ctrTitle"/>
          </p:nvPr>
        </p:nvSpPr>
        <p:spPr>
          <a:xfrm>
            <a:off x="533400" y="533400"/>
            <a:ext cx="8229600" cy="1295400"/>
          </a:xfrm>
        </p:spPr>
        <p:txBody>
          <a:bodyPr/>
          <a:lstStyle/>
          <a:p>
            <a:pPr eaLnBrk="1" hangingPunct="1"/>
            <a:r>
              <a:rPr lang="en-US" sz="4000"/>
              <a:t>Chương 5: </a:t>
            </a:r>
            <a:br>
              <a:rPr lang="en-US" sz="4000"/>
            </a:br>
            <a:r>
              <a:rPr lang="en-US" sz="4000"/>
              <a:t>QUY TRÌNH XÁC ĐỊNH YÊU CẦU </a:t>
            </a:r>
          </a:p>
        </p:txBody>
      </p:sp>
      <p:sp>
        <p:nvSpPr>
          <p:cNvPr id="110595" name="Rectangle 5"/>
          <p:cNvSpPr>
            <a:spLocks noGrp="1" noChangeArrowheads="1"/>
          </p:cNvSpPr>
          <p:nvPr>
            <p:ph type="subTitle" idx="1"/>
          </p:nvPr>
        </p:nvSpPr>
        <p:spPr>
          <a:xfrm>
            <a:off x="685800" y="2133600"/>
            <a:ext cx="7772400" cy="3124200"/>
          </a:xfrm>
        </p:spPr>
        <p:txBody>
          <a:bodyPr/>
          <a:lstStyle/>
          <a:p>
            <a:pPr marL="609600" indent="-609600" eaLnBrk="1" hangingPunct="1"/>
            <a:r>
              <a:rPr lang="en-US"/>
              <a:t>1.Phân tích khả thi </a:t>
            </a:r>
          </a:p>
          <a:p>
            <a:pPr marL="609600" indent="-609600" eaLnBrk="1" hangingPunct="1"/>
            <a:r>
              <a:rPr lang="en-US"/>
              <a:t>2.Nắm bắt yêu cầu – Phát hiện và phân tích yêu cầu </a:t>
            </a:r>
          </a:p>
          <a:p>
            <a:pPr marL="609600" indent="-609600" eaLnBrk="1" hangingPunct="1"/>
            <a:r>
              <a:rPr lang="en-US"/>
              <a:t>3. Đánh giá yêu cầu </a:t>
            </a:r>
          </a:p>
          <a:p>
            <a:pPr marL="609600" indent="-609600" eaLnBrk="1" hangingPunct="1"/>
            <a:r>
              <a:rPr lang="en-US"/>
              <a:t>4. Lập kế hoạch quản lý yêu cầu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B1B1EF74-2A57-443B-AD04-B44F2951D0B0}" type="slidenum">
              <a:rPr lang="en-US"/>
              <a:pPr/>
              <a:t>71</a:t>
            </a:fld>
            <a:endParaRPr lang="en-US"/>
          </a:p>
        </p:txBody>
      </p:sp>
      <p:sp>
        <p:nvSpPr>
          <p:cNvPr id="111619" name="Rectangle 2"/>
          <p:cNvSpPr>
            <a:spLocks noGrp="1" noChangeArrowheads="1"/>
          </p:cNvSpPr>
          <p:nvPr>
            <p:ph type="title"/>
          </p:nvPr>
        </p:nvSpPr>
        <p:spPr/>
        <p:txBody>
          <a:bodyPr/>
          <a:lstStyle/>
          <a:p>
            <a:pPr eaLnBrk="1" hangingPunct="1"/>
            <a:r>
              <a:rPr lang="en-US" sz="3400"/>
              <a:t>Chương 5: </a:t>
            </a:r>
            <a:br>
              <a:rPr lang="en-US" sz="3400"/>
            </a:br>
            <a:r>
              <a:rPr lang="en-US" sz="3400"/>
              <a:t>QUY TRÌNH XÁC ĐỊNH YÊU CẦU</a:t>
            </a:r>
          </a:p>
        </p:txBody>
      </p:sp>
      <p:sp>
        <p:nvSpPr>
          <p:cNvPr id="111620" name="Rectangle 3"/>
          <p:cNvSpPr>
            <a:spLocks noGrp="1" noChangeArrowheads="1"/>
          </p:cNvSpPr>
          <p:nvPr>
            <p:ph type="body" idx="1"/>
          </p:nvPr>
        </p:nvSpPr>
        <p:spPr/>
        <p:txBody>
          <a:bodyPr/>
          <a:lstStyle/>
          <a:p>
            <a:pPr algn="just" eaLnBrk="1" hangingPunct="1">
              <a:lnSpc>
                <a:spcPct val="90000"/>
              </a:lnSpc>
            </a:pPr>
            <a:r>
              <a:rPr lang="en-US" sz="3000"/>
              <a:t>Mục tiêu của quy trình xác định yêu cầu là đưa ra các tài liệu yêu cầu của hệ thống</a:t>
            </a:r>
          </a:p>
          <a:p>
            <a:pPr algn="just" eaLnBrk="1" hangingPunct="1">
              <a:lnSpc>
                <a:spcPct val="90000"/>
              </a:lnSpc>
            </a:pPr>
            <a:r>
              <a:rPr lang="en-US" sz="3000"/>
              <a:t>Quy trình xác định yêu cầu biến đổi phụ thuộc vào miền ứng dụng, con người và tổ chức xây dựng yêu cầu. </a:t>
            </a:r>
          </a:p>
          <a:p>
            <a:pPr algn="just" eaLnBrk="1" hangingPunct="1">
              <a:lnSpc>
                <a:spcPct val="90000"/>
              </a:lnSpc>
            </a:pPr>
            <a:r>
              <a:rPr lang="en-US" sz="3000"/>
              <a:t>Trong thực tế, các yêu cầu luôn luôn thay đổi, thậm chí ngay cả khi đang xây dựng hệ thống. Vì vậy, người ta thường sử dụng mô hình xoắn ốc để xác định các yêu cầu. Mô hình này cho phép việc xác định yêu cầu và cài đặt hệ thống được thực hiện cùng lúc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F7EE7EE0-9C9D-498A-A54C-CF88DACF0A6B}" type="slidenum">
              <a:rPr lang="en-US"/>
              <a:pPr/>
              <a:t>72</a:t>
            </a:fld>
            <a:endParaRPr lang="en-US"/>
          </a:p>
        </p:txBody>
      </p:sp>
      <p:sp>
        <p:nvSpPr>
          <p:cNvPr id="112643" name="Rectangle 2"/>
          <p:cNvSpPr>
            <a:spLocks noGrp="1" noChangeArrowheads="1"/>
          </p:cNvSpPr>
          <p:nvPr>
            <p:ph type="title"/>
          </p:nvPr>
        </p:nvSpPr>
        <p:spPr/>
        <p:txBody>
          <a:bodyPr/>
          <a:lstStyle/>
          <a:p>
            <a:pPr eaLnBrk="1" hangingPunct="1"/>
            <a:r>
              <a:rPr lang="en-US"/>
              <a:t>Phân tích khả thi </a:t>
            </a:r>
          </a:p>
        </p:txBody>
      </p:sp>
      <p:sp>
        <p:nvSpPr>
          <p:cNvPr id="112644" name="Rectangle 3"/>
          <p:cNvSpPr>
            <a:spLocks noGrp="1" noChangeArrowheads="1"/>
          </p:cNvSpPr>
          <p:nvPr>
            <p:ph type="body" idx="1"/>
          </p:nvPr>
        </p:nvSpPr>
        <p:spPr/>
        <p:txBody>
          <a:bodyPr/>
          <a:lstStyle/>
          <a:p>
            <a:pPr algn="just" eaLnBrk="1" hangingPunct="1">
              <a:lnSpc>
                <a:spcPct val="90000"/>
              </a:lnSpc>
            </a:pPr>
            <a:r>
              <a:rPr lang="en-US"/>
              <a:t>Đối với tất cả các hệ thống mới, quy trình xác định yêu cầu thường bắt đầu bằng việc phân tích khả thi </a:t>
            </a:r>
          </a:p>
          <a:p>
            <a:pPr algn="just" eaLnBrk="1" hangingPunct="1">
              <a:lnSpc>
                <a:spcPct val="90000"/>
              </a:lnSpc>
            </a:pPr>
            <a:r>
              <a:rPr lang="en-US"/>
              <a:t>Thông tin đầu vào để phân tích khả thi là các yêu cầu nghiệp vụ, mô tả sơ bộ về hệ thống, cách thức hệ thống hỗ trợ các yêu cầu nghiệp vụ </a:t>
            </a:r>
          </a:p>
          <a:p>
            <a:pPr algn="just" eaLnBrk="1" hangingPunct="1">
              <a:lnSpc>
                <a:spcPct val="90000"/>
              </a:lnSpc>
            </a:pPr>
            <a:r>
              <a:rPr lang="en-US"/>
              <a:t>Kết quả của việc phân tích khả thi là một báo cáo để quyết định có nên xây dựng hệ thống đề xuất hay không </a:t>
            </a:r>
          </a:p>
          <a:p>
            <a:pPr eaLnBrk="1" hangingPunct="1">
              <a:lnSpc>
                <a:spcPct val="90000"/>
              </a:lnSpc>
            </a:pPr>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4604A968-DAE8-4491-98E1-3D267C71CD4E}" type="slidenum">
              <a:rPr lang="en-US"/>
              <a:pPr/>
              <a:t>73</a:t>
            </a:fld>
            <a:endParaRPr lang="en-US"/>
          </a:p>
        </p:txBody>
      </p:sp>
      <p:sp>
        <p:nvSpPr>
          <p:cNvPr id="113667" name="Rectangle 2"/>
          <p:cNvSpPr>
            <a:spLocks noGrp="1" noChangeArrowheads="1"/>
          </p:cNvSpPr>
          <p:nvPr>
            <p:ph type="title"/>
          </p:nvPr>
        </p:nvSpPr>
        <p:spPr/>
        <p:txBody>
          <a:bodyPr/>
          <a:lstStyle/>
          <a:p>
            <a:pPr eaLnBrk="1" hangingPunct="1"/>
            <a:r>
              <a:rPr lang="en-US"/>
              <a:t>Phân tích khả thi – tiếp</a:t>
            </a:r>
          </a:p>
        </p:txBody>
      </p:sp>
      <p:sp>
        <p:nvSpPr>
          <p:cNvPr id="113668" name="Rectangle 3"/>
          <p:cNvSpPr>
            <a:spLocks noGrp="1" noChangeArrowheads="1"/>
          </p:cNvSpPr>
          <p:nvPr>
            <p:ph type="body" idx="1"/>
          </p:nvPr>
        </p:nvSpPr>
        <p:spPr/>
        <p:txBody>
          <a:bodyPr/>
          <a:lstStyle/>
          <a:p>
            <a:pPr marL="225425" indent="-225425" eaLnBrk="1" hangingPunct="1">
              <a:lnSpc>
                <a:spcPct val="90000"/>
              </a:lnSpc>
            </a:pPr>
            <a:r>
              <a:rPr lang="en-US"/>
              <a:t>Phân tích khả thi thường tập trung vào:</a:t>
            </a:r>
          </a:p>
          <a:p>
            <a:pPr marL="225425" indent="-225425" algn="just" eaLnBrk="1" hangingPunct="1">
              <a:lnSpc>
                <a:spcPct val="90000"/>
              </a:lnSpc>
              <a:buFont typeface="Wingdings" panose="05000000000000000000" pitchFamily="2" charset="2"/>
              <a:buNone/>
            </a:pPr>
            <a:r>
              <a:rPr lang="en-US"/>
              <a:t>- Xác định hệ thống có đóng góp vào mục tiêu của tổ chức hay không</a:t>
            </a:r>
          </a:p>
          <a:p>
            <a:pPr marL="225425" indent="-225425" algn="just" eaLnBrk="1" hangingPunct="1">
              <a:lnSpc>
                <a:spcPct val="90000"/>
              </a:lnSpc>
              <a:buFont typeface="Wingdings" panose="05000000000000000000" pitchFamily="2" charset="2"/>
              <a:buNone/>
            </a:pPr>
            <a:r>
              <a:rPr lang="en-US"/>
              <a:t>- Kiểm tra xem hệ thống có thể được xây dựng bằng cách sử dụng công nghệ hiện tại và ngân sách cho phép.</a:t>
            </a:r>
          </a:p>
          <a:p>
            <a:pPr marL="225425" indent="-225425" algn="just" eaLnBrk="1" hangingPunct="1">
              <a:lnSpc>
                <a:spcPct val="90000"/>
              </a:lnSpc>
              <a:buFont typeface="Wingdings" panose="05000000000000000000" pitchFamily="2" charset="2"/>
              <a:buNone/>
            </a:pPr>
            <a:r>
              <a:rPr lang="en-US"/>
              <a:t>- Kiểm tra xem liệu hệ thống có được tích hợp với các hệ thống khác đang sử dụng hay không.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F95DE8E4-2EC6-4FF3-8BC7-59E1AA30F4D2}" type="slidenum">
              <a:rPr lang="en-US"/>
              <a:pPr/>
              <a:t>74</a:t>
            </a:fld>
            <a:endParaRPr lang="en-US"/>
          </a:p>
        </p:txBody>
      </p:sp>
      <p:sp>
        <p:nvSpPr>
          <p:cNvPr id="114691" name="Rectangle 2"/>
          <p:cNvSpPr>
            <a:spLocks noGrp="1" noChangeArrowheads="1"/>
          </p:cNvSpPr>
          <p:nvPr>
            <p:ph type="title"/>
          </p:nvPr>
        </p:nvSpPr>
        <p:spPr/>
        <p:txBody>
          <a:bodyPr/>
          <a:lstStyle/>
          <a:p>
            <a:pPr eaLnBrk="1" hangingPunct="1"/>
            <a:r>
              <a:rPr lang="en-US"/>
              <a:t> Phân tích khả thi – tiếp.</a:t>
            </a:r>
          </a:p>
        </p:txBody>
      </p:sp>
      <p:sp>
        <p:nvSpPr>
          <p:cNvPr id="114692" name="Rectangle 3"/>
          <p:cNvSpPr>
            <a:spLocks noGrp="1" noChangeArrowheads="1"/>
          </p:cNvSpPr>
          <p:nvPr>
            <p:ph type="body" idx="1"/>
          </p:nvPr>
        </p:nvSpPr>
        <p:spPr/>
        <p:txBody>
          <a:bodyPr/>
          <a:lstStyle/>
          <a:p>
            <a:pPr eaLnBrk="1" hangingPunct="1"/>
            <a:r>
              <a:rPr lang="en-US"/>
              <a:t>Những câu hỏi thường được đặt ra để phân tích khả thi:</a:t>
            </a:r>
          </a:p>
          <a:p>
            <a:pPr eaLnBrk="1" hangingPunct="1">
              <a:buFont typeface="Wingdings" panose="05000000000000000000" pitchFamily="2" charset="2"/>
              <a:buNone/>
            </a:pPr>
            <a:r>
              <a:rPr lang="en-US"/>
              <a:t>- Nếu hệ thống không được cài đặt thì sao?</a:t>
            </a:r>
          </a:p>
          <a:p>
            <a:pPr eaLnBrk="1" hangingPunct="1">
              <a:buFont typeface="Wingdings" panose="05000000000000000000" pitchFamily="2" charset="2"/>
              <a:buNone/>
            </a:pPr>
            <a:r>
              <a:rPr lang="en-US"/>
              <a:t>- Vấn đề xử lý hiện tại như thế nào?</a:t>
            </a:r>
          </a:p>
          <a:p>
            <a:pPr eaLnBrk="1" hangingPunct="1">
              <a:buFont typeface="Wingdings" panose="05000000000000000000" pitchFamily="2" charset="2"/>
              <a:buNone/>
            </a:pPr>
            <a:r>
              <a:rPr lang="en-US"/>
              <a:t>- Hệ thống đề xuất giúp đỡ được gì?</a:t>
            </a:r>
          </a:p>
          <a:p>
            <a:pPr eaLnBrk="1" hangingPunct="1">
              <a:buFont typeface="Wingdings" panose="05000000000000000000" pitchFamily="2" charset="2"/>
              <a:buNone/>
            </a:pPr>
            <a:r>
              <a:rPr lang="en-US"/>
              <a:t>- Vấn đề về tích hợp là gì?</a:t>
            </a:r>
          </a:p>
          <a:p>
            <a:pPr eaLnBrk="1" hangingPunct="1">
              <a:buFont typeface="Wingdings" panose="05000000000000000000" pitchFamily="2" charset="2"/>
              <a:buNone/>
            </a:pPr>
            <a:r>
              <a:rPr lang="en-US"/>
              <a:t>- Công nghệ mới cần dùng là gì? Cần có những kỹ năng gì?</a:t>
            </a:r>
          </a:p>
          <a:p>
            <a:pPr eaLnBrk="1" hangingPunct="1">
              <a:buFont typeface="Wingdings" panose="05000000000000000000" pitchFamily="2" charset="2"/>
              <a:buNone/>
            </a:pPr>
            <a:r>
              <a:rPr lang="en-US"/>
              <a:t>- Những lợi ích mà hệ thống mang lại?</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DC78C1B4-3A18-4650-9F4D-6DE0442660F0}" type="slidenum">
              <a:rPr lang="en-US"/>
              <a:pPr/>
              <a:t>75</a:t>
            </a:fld>
            <a:endParaRPr lang="en-US"/>
          </a:p>
        </p:txBody>
      </p:sp>
      <p:sp>
        <p:nvSpPr>
          <p:cNvPr id="115715" name="Rectangle 2"/>
          <p:cNvSpPr>
            <a:spLocks noGrp="1" noChangeArrowheads="1"/>
          </p:cNvSpPr>
          <p:nvPr>
            <p:ph type="title"/>
          </p:nvPr>
        </p:nvSpPr>
        <p:spPr/>
        <p:txBody>
          <a:bodyPr/>
          <a:lstStyle/>
          <a:p>
            <a:pPr eaLnBrk="1" hangingPunct="1"/>
            <a:r>
              <a:rPr lang="en-US" sz="3400"/>
              <a:t>Nắm bắt yêu cầu – Phát hiện và phân tích yêu cầu </a:t>
            </a:r>
          </a:p>
        </p:txBody>
      </p:sp>
      <p:sp>
        <p:nvSpPr>
          <p:cNvPr id="115716" name="Rectangle 3"/>
          <p:cNvSpPr>
            <a:spLocks noGrp="1" noChangeArrowheads="1"/>
          </p:cNvSpPr>
          <p:nvPr>
            <p:ph type="body" idx="1"/>
          </p:nvPr>
        </p:nvSpPr>
        <p:spPr>
          <a:xfrm>
            <a:off x="457200" y="1600200"/>
            <a:ext cx="8229600" cy="5105400"/>
          </a:xfrm>
        </p:spPr>
        <p:txBody>
          <a:bodyPr/>
          <a:lstStyle/>
          <a:p>
            <a:pPr algn="just" eaLnBrk="1" hangingPunct="1">
              <a:lnSpc>
                <a:spcPct val="80000"/>
              </a:lnSpc>
            </a:pPr>
            <a:r>
              <a:rPr lang="en-US" sz="2400"/>
              <a:t>Quá trình khám phá các yêu cầu của khách hàng được gọi là sự nắm bắt yêu cầu (requirements capture), hoặc sự gợi mở yêu cầu (requirements elictation) hay tìm hiểu vấn đề (concept exploration)</a:t>
            </a:r>
          </a:p>
          <a:p>
            <a:pPr algn="just" eaLnBrk="1" hangingPunct="1">
              <a:lnSpc>
                <a:spcPct val="80000"/>
              </a:lnSpc>
            </a:pPr>
            <a:r>
              <a:rPr lang="en-US" sz="2400"/>
              <a:t>Sau khi các yêu cầu được xác định thì chúng được xem xét để điều chỉnh, lược bỏ bớt hoặc mở rộng. Quá trình này được gọi là phân tích yêu cầu (requirements analysis) </a:t>
            </a:r>
          </a:p>
          <a:p>
            <a:pPr algn="just" eaLnBrk="1" hangingPunct="1">
              <a:lnSpc>
                <a:spcPct val="80000"/>
              </a:lnSpc>
            </a:pPr>
            <a:r>
              <a:rPr lang="en-US" sz="2400"/>
              <a:t>Pha yêu cầu thường được bắt đầu bằng việc gặp gỡ trao đổi giữa một vài thành viên của nhóm yêu cầu và một vài thành viên đại diện cho công ty khách hàng để cùng nhau xác định xem sản phẩm phần mềm cần những gì =&gt; nhiệm vụ đầu tiên của nhóm yêu cầu chính là tìm hiểu và làm quen với lĩnh vực ứng dụng của phần mềm mà khách hàng mong muốn có (xây dựng từ vựng)</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78D10605-B10F-4AED-8891-29C7BC70FFC2}" type="slidenum">
              <a:rPr lang="en-US"/>
              <a:pPr/>
              <a:t>76</a:t>
            </a:fld>
            <a:endParaRPr lang="en-US"/>
          </a:p>
        </p:txBody>
      </p:sp>
      <p:sp>
        <p:nvSpPr>
          <p:cNvPr id="116739" name="Rectangle 2"/>
          <p:cNvSpPr>
            <a:spLocks noGrp="1" noChangeArrowheads="1"/>
          </p:cNvSpPr>
          <p:nvPr>
            <p:ph type="title"/>
          </p:nvPr>
        </p:nvSpPr>
        <p:spPr>
          <a:xfrm>
            <a:off x="457200" y="350838"/>
            <a:ext cx="8458200" cy="1143000"/>
          </a:xfrm>
        </p:spPr>
        <p:txBody>
          <a:bodyPr/>
          <a:lstStyle/>
          <a:p>
            <a:pPr eaLnBrk="1" hangingPunct="1"/>
            <a:r>
              <a:rPr lang="en-US" sz="3400"/>
              <a:t>Nắm bắt yêu cầu – Phát hiện và phân tích yêu cầu(tiếp)</a:t>
            </a:r>
            <a:br>
              <a:rPr lang="en-US" sz="3400"/>
            </a:br>
            <a:r>
              <a:rPr lang="en-US" sz="3400" i="1"/>
              <a:t>Các cách thu thập thông tin</a:t>
            </a:r>
            <a:endParaRPr lang="en-US" sz="3400"/>
          </a:p>
        </p:txBody>
      </p:sp>
      <p:sp>
        <p:nvSpPr>
          <p:cNvPr id="116740" name="Rectangle 3"/>
          <p:cNvSpPr>
            <a:spLocks noGrp="1" noChangeArrowheads="1"/>
          </p:cNvSpPr>
          <p:nvPr>
            <p:ph type="body" idx="1"/>
          </p:nvPr>
        </p:nvSpPr>
        <p:spPr>
          <a:xfrm>
            <a:off x="457200" y="1828800"/>
            <a:ext cx="8229600" cy="4530725"/>
          </a:xfrm>
        </p:spPr>
        <p:txBody>
          <a:bodyPr/>
          <a:lstStyle/>
          <a:p>
            <a:pPr eaLnBrk="1" hangingPunct="1">
              <a:lnSpc>
                <a:spcPct val="90000"/>
              </a:lnSpc>
            </a:pPr>
            <a:r>
              <a:rPr lang="en-US"/>
              <a:t>Phỏng vấn khách hàng </a:t>
            </a:r>
          </a:p>
          <a:p>
            <a:pPr eaLnBrk="1" hangingPunct="1">
              <a:lnSpc>
                <a:spcPct val="90000"/>
              </a:lnSpc>
            </a:pPr>
            <a:r>
              <a:rPr lang="en-US"/>
              <a:t>Kịch bản: là một kỹ thuật được sử dụng để phân tích yêu cầu. Kịch bản là mô tả các thao tác cần thực hiện trên phầm mềm cần xây dựng để hoàn thành một công việc nào đó(trong các công việc mà phần mềm cung cấp). </a:t>
            </a:r>
          </a:p>
          <a:p>
            <a:pPr eaLnBrk="1" hangingPunct="1">
              <a:lnSpc>
                <a:spcPct val="90000"/>
              </a:lnSpc>
            </a:pPr>
            <a:r>
              <a:rPr lang="en-US"/>
              <a:t>Bảng câu hỏi (Phiếu hỏi)</a:t>
            </a:r>
          </a:p>
          <a:p>
            <a:pPr eaLnBrk="1" hangingPunct="1">
              <a:lnSpc>
                <a:spcPct val="90000"/>
              </a:lnSpc>
            </a:pPr>
            <a:r>
              <a:rPr lang="en-US"/>
              <a:t>Thu thập biểu mẫu </a:t>
            </a:r>
          </a:p>
          <a:p>
            <a:pPr eaLnBrk="1" hangingPunct="1">
              <a:lnSpc>
                <a:spcPct val="90000"/>
              </a:lnSpc>
            </a:pPr>
            <a:r>
              <a:rPr lang="en-US"/>
              <a:t>Quay bảng video cảnh làm việc ở công ty khách hàng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82B37D39-1C4C-42E4-8B28-F58A187EE39E}" type="slidenum">
              <a:rPr lang="en-US"/>
              <a:pPr/>
              <a:t>77</a:t>
            </a:fld>
            <a:endParaRPr lang="en-US"/>
          </a:p>
        </p:txBody>
      </p:sp>
      <p:sp>
        <p:nvSpPr>
          <p:cNvPr id="117763" name="Rectangle 2"/>
          <p:cNvSpPr>
            <a:spLocks noGrp="1" noChangeArrowheads="1"/>
          </p:cNvSpPr>
          <p:nvPr>
            <p:ph type="title"/>
          </p:nvPr>
        </p:nvSpPr>
        <p:spPr>
          <a:xfrm>
            <a:off x="457200" y="609600"/>
            <a:ext cx="8229600" cy="1143000"/>
          </a:xfrm>
        </p:spPr>
        <p:txBody>
          <a:bodyPr/>
          <a:lstStyle/>
          <a:p>
            <a:pPr eaLnBrk="1" hangingPunct="1"/>
            <a:r>
              <a:rPr lang="en-US" sz="3400"/>
              <a:t>Nắm bắt yêu cầu – Phát hiện và phân tích yêu cầu(tiếp).</a:t>
            </a:r>
            <a:br>
              <a:rPr lang="en-US" sz="3400"/>
            </a:br>
            <a:r>
              <a:rPr lang="en-US" sz="3400" i="1"/>
              <a:t> Phân tích yêu cầu</a:t>
            </a:r>
          </a:p>
        </p:txBody>
      </p:sp>
      <p:sp>
        <p:nvSpPr>
          <p:cNvPr id="117764" name="Rectangle 3"/>
          <p:cNvSpPr>
            <a:spLocks noGrp="1" noChangeArrowheads="1"/>
          </p:cNvSpPr>
          <p:nvPr>
            <p:ph type="body" idx="1"/>
          </p:nvPr>
        </p:nvSpPr>
        <p:spPr>
          <a:xfrm>
            <a:off x="457200" y="2057400"/>
            <a:ext cx="8229600" cy="4530725"/>
          </a:xfrm>
        </p:spPr>
        <p:txBody>
          <a:bodyPr/>
          <a:lstStyle/>
          <a:p>
            <a:pPr algn="just" eaLnBrk="1" hangingPunct="1">
              <a:lnSpc>
                <a:spcPct val="90000"/>
              </a:lnSpc>
            </a:pPr>
            <a:r>
              <a:rPr lang="en-US"/>
              <a:t>Rút ra những thông tin cơ bản nhất có thể giúp ích cho việc xây dựng phần mềm</a:t>
            </a:r>
          </a:p>
          <a:p>
            <a:pPr algn="just" eaLnBrk="1" hangingPunct="1">
              <a:lnSpc>
                <a:spcPct val="90000"/>
              </a:lnSpc>
            </a:pPr>
            <a:r>
              <a:rPr lang="en-US"/>
              <a:t>Tất cả các yêu cầu thu thập được ban đầu đều được đưa cho khách hàng xem xét. Họ sẽ sắp xếp các mục yêu cầu theo thứ tự quan trọng, phát hiện và điều chỉnh những điều không chính xác, hoặc bỏ đi các mục không cần thiết...</a:t>
            </a:r>
          </a:p>
          <a:p>
            <a:pPr algn="just" eaLnBrk="1" hangingPunct="1">
              <a:lnSpc>
                <a:spcPct val="90000"/>
              </a:lnSpc>
            </a:pPr>
            <a:r>
              <a:rPr lang="en-US"/>
              <a:t>Tiếp theo nhóm yêu cầu sẽ thảo luận với những khách hàng đã được phỏng vấn và xem xét lại các vấn đề một cách kỹ càng, xem có điều gì còn thiếu sót không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8E6E7BD1-3A50-41C8-810C-3EBD481D8860}" type="slidenum">
              <a:rPr lang="en-US"/>
              <a:pPr/>
              <a:t>78</a:t>
            </a:fld>
            <a:endParaRPr lang="en-US"/>
          </a:p>
        </p:txBody>
      </p:sp>
      <p:sp>
        <p:nvSpPr>
          <p:cNvPr id="118787" name="Rectangle 2"/>
          <p:cNvSpPr>
            <a:spLocks noGrp="1" noChangeArrowheads="1"/>
          </p:cNvSpPr>
          <p:nvPr>
            <p:ph type="title"/>
          </p:nvPr>
        </p:nvSpPr>
        <p:spPr/>
        <p:txBody>
          <a:bodyPr/>
          <a:lstStyle/>
          <a:p>
            <a:pPr eaLnBrk="1" hangingPunct="1"/>
            <a:r>
              <a:rPr lang="en-US"/>
              <a:t>Đánh giá yêu cầu </a:t>
            </a:r>
          </a:p>
        </p:txBody>
      </p:sp>
      <p:sp>
        <p:nvSpPr>
          <p:cNvPr id="118788" name="Rectangle 3"/>
          <p:cNvSpPr>
            <a:spLocks noGrp="1" noChangeArrowheads="1"/>
          </p:cNvSpPr>
          <p:nvPr>
            <p:ph type="body" idx="1"/>
          </p:nvPr>
        </p:nvSpPr>
        <p:spPr>
          <a:xfrm>
            <a:off x="457200" y="1219200"/>
            <a:ext cx="8229600" cy="5334000"/>
          </a:xfrm>
        </p:spPr>
        <p:txBody>
          <a:bodyPr/>
          <a:lstStyle/>
          <a:p>
            <a:pPr algn="just" eaLnBrk="1" hangingPunct="1">
              <a:lnSpc>
                <a:spcPct val="90000"/>
              </a:lnSpc>
            </a:pPr>
            <a:r>
              <a:rPr lang="en-US" sz="2400"/>
              <a:t>Liên quan đến việc giải thích các yêu cầu đã được định nghĩa trong hệ thống. (</a:t>
            </a:r>
            <a:r>
              <a:rPr lang="en-US" sz="2400" i="1"/>
              <a:t>Vì chi phí cho việc giải quyết các lỗi có liên quan tới yêu cầu sẽ rất cao nên việc đánh giá yêu cầu là vô cùng quan trọng</a:t>
            </a:r>
            <a:r>
              <a:rPr lang="en-US" sz="2400"/>
              <a:t>)</a:t>
            </a:r>
          </a:p>
          <a:p>
            <a:pPr algn="just" eaLnBrk="1" hangingPunct="1">
              <a:lnSpc>
                <a:spcPct val="90000"/>
              </a:lnSpc>
            </a:pPr>
            <a:r>
              <a:rPr lang="en-US" sz="2400"/>
              <a:t>Trong quá trình đánh giá yêu cầu, chúng ta phải kiểm tra các yêu cầu ở những khía cạnh sau: </a:t>
            </a:r>
          </a:p>
          <a:p>
            <a:pPr algn="just" eaLnBrk="1" hangingPunct="1">
              <a:lnSpc>
                <a:spcPct val="90000"/>
              </a:lnSpc>
              <a:buFont typeface="Wingdings" panose="05000000000000000000" pitchFamily="2" charset="2"/>
              <a:buNone/>
            </a:pPr>
            <a:r>
              <a:rPr lang="en-US" sz="2400"/>
              <a:t>- Hợp lệ: Hệ thống có cung cấp các chức năng mà hỗ trợ tốt nhất cho các yêu cầu của người sử dụng hay không?</a:t>
            </a:r>
          </a:p>
          <a:p>
            <a:pPr algn="just" eaLnBrk="1" hangingPunct="1">
              <a:lnSpc>
                <a:spcPct val="90000"/>
              </a:lnSpc>
              <a:buFont typeface="Wingdings" panose="05000000000000000000" pitchFamily="2" charset="2"/>
              <a:buNone/>
            </a:pPr>
            <a:r>
              <a:rPr lang="en-US" sz="2400"/>
              <a:t>- Nhất quán: có yêu cầu nào xung đột nhau hay không?</a:t>
            </a:r>
          </a:p>
          <a:p>
            <a:pPr algn="just" eaLnBrk="1" hangingPunct="1">
              <a:lnSpc>
                <a:spcPct val="90000"/>
              </a:lnSpc>
              <a:buFont typeface="Wingdings" panose="05000000000000000000" pitchFamily="2" charset="2"/>
              <a:buNone/>
            </a:pPr>
            <a:r>
              <a:rPr lang="en-US" sz="2400"/>
              <a:t>- Hoàn thiện: tất cả các yêu cầu của khách hàng đã được xác định đầy đủ chưa?</a:t>
            </a:r>
          </a:p>
          <a:p>
            <a:pPr algn="just" eaLnBrk="1" hangingPunct="1">
              <a:lnSpc>
                <a:spcPct val="90000"/>
              </a:lnSpc>
              <a:buFont typeface="Wingdings" panose="05000000000000000000" pitchFamily="2" charset="2"/>
              <a:buNone/>
            </a:pPr>
            <a:r>
              <a:rPr lang="en-US" sz="2400"/>
              <a:t>- Hiện thực: các yêu cầu có thể được cài đặt với một ngân sách và công nghệ cho trước?</a:t>
            </a:r>
          </a:p>
          <a:p>
            <a:pPr algn="just" eaLnBrk="1" hangingPunct="1">
              <a:lnSpc>
                <a:spcPct val="90000"/>
              </a:lnSpc>
              <a:buFont typeface="Wingdings" panose="05000000000000000000" pitchFamily="2" charset="2"/>
              <a:buNone/>
            </a:pPr>
            <a:r>
              <a:rPr lang="en-US" sz="2400"/>
              <a:t>- Xác thực: các yêu cầu có thể được kiểm tra hay không?</a:t>
            </a:r>
          </a:p>
          <a:p>
            <a:pPr algn="just" eaLnBrk="1" hangingPunct="1">
              <a:lnSpc>
                <a:spcPct val="90000"/>
              </a:lnSpc>
              <a:buFont typeface="Wingdings" panose="05000000000000000000" pitchFamily="2" charset="2"/>
              <a:buNone/>
            </a:pPr>
            <a:endParaRPr lang="en-US" sz="24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855EF921-15A2-43DF-AB20-137983D7606E}" type="slidenum">
              <a:rPr lang="en-US"/>
              <a:pPr/>
              <a:t>79</a:t>
            </a:fld>
            <a:endParaRPr lang="en-US"/>
          </a:p>
        </p:txBody>
      </p:sp>
      <p:sp>
        <p:nvSpPr>
          <p:cNvPr id="119811" name="Rectangle 2"/>
          <p:cNvSpPr>
            <a:spLocks noGrp="1" noChangeArrowheads="1"/>
          </p:cNvSpPr>
          <p:nvPr>
            <p:ph type="title"/>
          </p:nvPr>
        </p:nvSpPr>
        <p:spPr/>
        <p:txBody>
          <a:bodyPr/>
          <a:lstStyle/>
          <a:p>
            <a:pPr eaLnBrk="1" hangingPunct="1"/>
            <a:r>
              <a:rPr lang="en-US"/>
              <a:t>Lập kế hoạch quản lý yêu cầu </a:t>
            </a:r>
          </a:p>
        </p:txBody>
      </p:sp>
      <p:sp>
        <p:nvSpPr>
          <p:cNvPr id="119812" name="Rectangle 3"/>
          <p:cNvSpPr>
            <a:spLocks noGrp="1" noChangeArrowheads="1"/>
          </p:cNvSpPr>
          <p:nvPr>
            <p:ph type="body" idx="1"/>
          </p:nvPr>
        </p:nvSpPr>
        <p:spPr>
          <a:xfrm>
            <a:off x="457200" y="1600200"/>
            <a:ext cx="8229600" cy="5029200"/>
          </a:xfrm>
        </p:spPr>
        <p:txBody>
          <a:bodyPr/>
          <a:lstStyle/>
          <a:p>
            <a:pPr algn="just" eaLnBrk="1" hangingPunct="1">
              <a:lnSpc>
                <a:spcPct val="80000"/>
              </a:lnSpc>
            </a:pPr>
            <a:r>
              <a:rPr lang="en-US" sz="2400"/>
              <a:t>Quản lý yêu cầu là quy trình quản lý sự thay đổi của các yêu cầu trong quá trình phát hiện yêu cầu và phát triển hệ thống </a:t>
            </a:r>
          </a:p>
          <a:p>
            <a:pPr algn="just" eaLnBrk="1" hangingPunct="1">
              <a:lnSpc>
                <a:spcPct val="80000"/>
              </a:lnSpc>
            </a:pPr>
            <a:r>
              <a:rPr lang="en-US" sz="2400"/>
              <a:t>Các yêu cầu thường không đầy đủ và không đồng nhất. Do một số nguyên nhân sau:</a:t>
            </a:r>
          </a:p>
          <a:p>
            <a:pPr algn="just" eaLnBrk="1" hangingPunct="1">
              <a:lnSpc>
                <a:spcPct val="80000"/>
              </a:lnSpc>
              <a:buFont typeface="Wingdings" panose="05000000000000000000" pitchFamily="2" charset="2"/>
              <a:buNone/>
            </a:pPr>
            <a:r>
              <a:rPr lang="en-US" sz="2400"/>
              <a:t>- Những yêu cầu mới xuất hiện trong quy trình khi các yêu cầu nghiệp vụ thay đổi và khi chúng ta có hiểu biết sâu hơn về hệ thống sẽ xây dựng. </a:t>
            </a:r>
          </a:p>
          <a:p>
            <a:pPr algn="just" eaLnBrk="1" hangingPunct="1">
              <a:lnSpc>
                <a:spcPct val="80000"/>
              </a:lnSpc>
              <a:buFont typeface="Wingdings" panose="05000000000000000000" pitchFamily="2" charset="2"/>
              <a:buNone/>
            </a:pPr>
            <a:r>
              <a:rPr lang="en-US" sz="2400"/>
              <a:t>- Ở các khung nhìn khác nhau sẽ có các yêu cầu khác nhau và do đó thường xuất hiện các mâu thuẫn.</a:t>
            </a:r>
          </a:p>
          <a:p>
            <a:pPr algn="just" eaLnBrk="1" hangingPunct="1">
              <a:lnSpc>
                <a:spcPct val="80000"/>
              </a:lnSpc>
              <a:buFont typeface="Wingdings" panose="05000000000000000000" pitchFamily="2" charset="2"/>
              <a:buNone/>
            </a:pPr>
            <a:r>
              <a:rPr lang="en-US" sz="2400"/>
              <a:t>- Thứ tự ưu tiên từ các khung nhìn khác nhau cũng thay đổi trong suốt quá trình phát triển hệ thống.</a:t>
            </a:r>
          </a:p>
          <a:p>
            <a:pPr algn="just" eaLnBrk="1" hangingPunct="1">
              <a:lnSpc>
                <a:spcPct val="80000"/>
              </a:lnSpc>
              <a:buFont typeface="Wingdings" panose="05000000000000000000" pitchFamily="2" charset="2"/>
              <a:buNone/>
            </a:pPr>
            <a:r>
              <a:rPr lang="en-US" sz="2400"/>
              <a:t>- Môi trường nghiệp vụ và môi trường kỹ thuật của hệ thống cũng thay đổi trong quá trình xây dựng.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E7731AE1-AF55-4CC5-A2F1-8C92DBB8CCD3}" type="slidenum">
              <a:rPr lang="en-US">
                <a:solidFill>
                  <a:schemeClr val="bg1"/>
                </a:solidFill>
              </a:rPr>
              <a:pPr/>
              <a:t>8</a:t>
            </a:fld>
            <a:endParaRPr lang="en-US">
              <a:solidFill>
                <a:schemeClr val="bg1"/>
              </a:solidFill>
            </a:endParaRPr>
          </a:p>
        </p:txBody>
      </p:sp>
      <p:sp>
        <p:nvSpPr>
          <p:cNvPr id="26627" name="AutoShape 2"/>
          <p:cNvSpPr>
            <a:spLocks noGrp="1" noChangeArrowheads="1"/>
          </p:cNvSpPr>
          <p:nvPr>
            <p:ph type="title"/>
          </p:nvPr>
        </p:nvSpPr>
        <p:spPr/>
        <p:txBody>
          <a:bodyPr/>
          <a:lstStyle/>
          <a:p>
            <a:pPr eaLnBrk="1" hangingPunct="1"/>
            <a:r>
              <a:rPr lang="en-US"/>
              <a:t>Giới thiệu – Q &amp; A</a:t>
            </a:r>
          </a:p>
        </p:txBody>
      </p:sp>
      <p:sp>
        <p:nvSpPr>
          <p:cNvPr id="26628" name="Rectangle 3"/>
          <p:cNvSpPr>
            <a:spLocks noGrp="1" noChangeArrowheads="1"/>
          </p:cNvSpPr>
          <p:nvPr>
            <p:ph type="body" idx="1"/>
          </p:nvPr>
        </p:nvSpPr>
        <p:spPr/>
        <p:txBody>
          <a:bodyPr/>
          <a:lstStyle/>
          <a:p>
            <a:pPr eaLnBrk="1" hangingPunct="1"/>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F1702F7F-2BA1-4BC4-9FFD-E796E0583C02}" type="slidenum">
              <a:rPr lang="en-US"/>
              <a:pPr/>
              <a:t>80</a:t>
            </a:fld>
            <a:endParaRPr lang="en-US"/>
          </a:p>
        </p:txBody>
      </p:sp>
      <p:sp>
        <p:nvSpPr>
          <p:cNvPr id="120835" name="Rectangle 2"/>
          <p:cNvSpPr>
            <a:spLocks noGrp="1" noChangeArrowheads="1"/>
          </p:cNvSpPr>
          <p:nvPr>
            <p:ph type="title"/>
          </p:nvPr>
        </p:nvSpPr>
        <p:spPr/>
        <p:txBody>
          <a:bodyPr/>
          <a:lstStyle/>
          <a:p>
            <a:pPr eaLnBrk="1" hangingPunct="1"/>
            <a:r>
              <a:rPr lang="en-US"/>
              <a:t>Lập kế hoạch quản lý yêu cầu(tiếp)</a:t>
            </a:r>
          </a:p>
        </p:txBody>
      </p:sp>
      <p:sp>
        <p:nvSpPr>
          <p:cNvPr id="120836" name="Rectangle 3"/>
          <p:cNvSpPr>
            <a:spLocks noGrp="1" noChangeArrowheads="1"/>
          </p:cNvSpPr>
          <p:nvPr>
            <p:ph type="body" idx="1"/>
          </p:nvPr>
        </p:nvSpPr>
        <p:spPr>
          <a:xfrm>
            <a:off x="457200" y="1371600"/>
            <a:ext cx="8382000" cy="5105400"/>
          </a:xfrm>
        </p:spPr>
        <p:txBody>
          <a:bodyPr/>
          <a:lstStyle/>
          <a:p>
            <a:pPr marL="173038" indent="-173038" eaLnBrk="1" hangingPunct="1">
              <a:lnSpc>
                <a:spcPct val="80000"/>
              </a:lnSpc>
            </a:pPr>
            <a:r>
              <a:rPr lang="en-US" sz="2400"/>
              <a:t>Quy trình lập kế hoạch quản lý yêu cầu </a:t>
            </a:r>
          </a:p>
          <a:p>
            <a:pPr marL="173038" indent="-173038" algn="just" eaLnBrk="1" hangingPunct="1">
              <a:lnSpc>
                <a:spcPct val="80000"/>
              </a:lnSpc>
              <a:buFont typeface="Wingdings" panose="05000000000000000000" pitchFamily="2" charset="2"/>
              <a:buNone/>
            </a:pPr>
            <a:r>
              <a:rPr lang="en-US" sz="2400"/>
              <a:t>- Xác định yêu cầu: cách xác định từng yêu cầu</a:t>
            </a:r>
          </a:p>
          <a:p>
            <a:pPr marL="173038" indent="-173038" algn="just" eaLnBrk="1" hangingPunct="1">
              <a:lnSpc>
                <a:spcPct val="80000"/>
              </a:lnSpc>
              <a:buFont typeface="Wingdings" panose="05000000000000000000" pitchFamily="2" charset="2"/>
              <a:buNone/>
            </a:pPr>
            <a:r>
              <a:rPr lang="en-US" sz="2400"/>
              <a:t>- Quản lý thay đổi: xác định các hoạt động tiếp theo khi yêu cầu thay đổi.</a:t>
            </a:r>
          </a:p>
          <a:p>
            <a:pPr marL="173038" indent="-173038" algn="just" eaLnBrk="1" hangingPunct="1">
              <a:lnSpc>
                <a:spcPct val="80000"/>
              </a:lnSpc>
              <a:buFont typeface="Wingdings" panose="05000000000000000000" pitchFamily="2" charset="2"/>
              <a:buNone/>
            </a:pPr>
            <a:r>
              <a:rPr lang="en-US" sz="2400"/>
              <a:t>- Các chính sách tìm vết: lượng thông tin về mối quan hệ giữa các yêu cầu cần phải được lưu giữ. </a:t>
            </a:r>
          </a:p>
          <a:p>
            <a:pPr marL="173038" indent="-173038" algn="just" eaLnBrk="1" hangingPunct="1">
              <a:lnSpc>
                <a:spcPct val="80000"/>
              </a:lnSpc>
              <a:buFont typeface="Wingdings" panose="05000000000000000000" pitchFamily="2" charset="2"/>
              <a:buNone/>
            </a:pPr>
            <a:r>
              <a:rPr lang="en-US" sz="2400"/>
              <a:t>* Tìm vết nguồn: là những liên kết từ các yêu cầu tới người sử dụng cuối, người quản lý, kỹ sư, chuyên gia lĩnh vực... đưa ra những yêu cầu đó.</a:t>
            </a:r>
          </a:p>
          <a:p>
            <a:pPr marL="173038" indent="-173038" algn="just" eaLnBrk="1" hangingPunct="1">
              <a:lnSpc>
                <a:spcPct val="80000"/>
              </a:lnSpc>
              <a:buFont typeface="Wingdings" panose="05000000000000000000" pitchFamily="2" charset="2"/>
              <a:buNone/>
            </a:pPr>
            <a:r>
              <a:rPr lang="en-US" sz="2400"/>
              <a:t>* Tìm vết yêu cầu: là mối liên hệ giữa các yêu cầu độc lập nhau.</a:t>
            </a:r>
          </a:p>
          <a:p>
            <a:pPr marL="173038" indent="-173038" algn="just" eaLnBrk="1" hangingPunct="1">
              <a:lnSpc>
                <a:spcPct val="80000"/>
              </a:lnSpc>
              <a:buFont typeface="Wingdings" panose="05000000000000000000" pitchFamily="2" charset="2"/>
              <a:buNone/>
            </a:pPr>
            <a:r>
              <a:rPr lang="en-US" sz="2400"/>
              <a:t>* Tìm vết thiết kế: là những liên kết từ yêu cầu cho tới thiết kế.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A8DD16E4-091C-48E7-B61D-47004C382A84}" type="slidenum">
              <a:rPr lang="en-US"/>
              <a:pPr/>
              <a:t>81</a:t>
            </a:fld>
            <a:endParaRPr lang="en-US"/>
          </a:p>
        </p:txBody>
      </p:sp>
      <p:sp>
        <p:nvSpPr>
          <p:cNvPr id="121859" name="Rectangle 2"/>
          <p:cNvSpPr>
            <a:spLocks noGrp="1" noChangeArrowheads="1"/>
          </p:cNvSpPr>
          <p:nvPr>
            <p:ph type="title"/>
          </p:nvPr>
        </p:nvSpPr>
        <p:spPr/>
        <p:txBody>
          <a:bodyPr/>
          <a:lstStyle/>
          <a:p>
            <a:pPr eaLnBrk="1" hangingPunct="1"/>
            <a:r>
              <a:rPr lang="en-US"/>
              <a:t>Lập kế hoạch quản lý yêu cầu(tiếp).</a:t>
            </a:r>
          </a:p>
        </p:txBody>
      </p:sp>
      <p:sp>
        <p:nvSpPr>
          <p:cNvPr id="121860" name="Rectangle 3"/>
          <p:cNvSpPr>
            <a:spLocks noGrp="1" noChangeArrowheads="1"/>
          </p:cNvSpPr>
          <p:nvPr>
            <p:ph type="body" idx="1"/>
          </p:nvPr>
        </p:nvSpPr>
        <p:spPr/>
        <p:txBody>
          <a:bodyPr/>
          <a:lstStyle/>
          <a:p>
            <a:pPr algn="just" eaLnBrk="1" hangingPunct="1">
              <a:lnSpc>
                <a:spcPct val="80000"/>
              </a:lnSpc>
            </a:pPr>
            <a:r>
              <a:rPr lang="en-US"/>
              <a:t>CASE tool: sử dụng các công cụ để hỗ trợ quản lý yêu cầu thay đổi. CASE tool thường hỗ trợ những chức năng như: </a:t>
            </a:r>
          </a:p>
          <a:p>
            <a:pPr algn="just" eaLnBrk="1" hangingPunct="1">
              <a:lnSpc>
                <a:spcPct val="80000"/>
              </a:lnSpc>
              <a:buFont typeface="Wingdings" panose="05000000000000000000" pitchFamily="2" charset="2"/>
              <a:buNone/>
            </a:pPr>
            <a:r>
              <a:rPr lang="en-US"/>
              <a:t>* Lưu trữ yêu cầu: các yêu cầu được quản lý một cách bảo mật và được lưu trong kho dữ liệu.</a:t>
            </a:r>
          </a:p>
          <a:p>
            <a:pPr algn="just" eaLnBrk="1" hangingPunct="1">
              <a:lnSpc>
                <a:spcPct val="80000"/>
              </a:lnSpc>
              <a:buFont typeface="Wingdings" panose="05000000000000000000" pitchFamily="2" charset="2"/>
              <a:buNone/>
            </a:pPr>
            <a:r>
              <a:rPr lang="en-US"/>
              <a:t>* Quản lý thay đổi: quy trình quản lý thay đổi là quy trình luồng công việc mà các trạng thái có thể được định nghĩa và luồng thông tin giữa các trạng thái là tự động.</a:t>
            </a:r>
          </a:p>
          <a:p>
            <a:pPr algn="just" eaLnBrk="1" hangingPunct="1">
              <a:lnSpc>
                <a:spcPct val="80000"/>
              </a:lnSpc>
              <a:buFont typeface="Wingdings" panose="05000000000000000000" pitchFamily="2" charset="2"/>
              <a:buNone/>
            </a:pPr>
            <a:r>
              <a:rPr lang="en-US"/>
              <a:t>* Quản lý vết - tự động tìm kiếm mối liên kết giữa các yêu cầu.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1D3EBAA8-132D-46DC-BF29-D015A0C1B79B}" type="slidenum">
              <a:rPr lang="en-US">
                <a:latin typeface="Arial Black" panose="020B0A04020102020204" pitchFamily="34" charset="0"/>
              </a:rPr>
              <a:pPr/>
              <a:t>82</a:t>
            </a:fld>
            <a:endParaRPr lang="en-US">
              <a:latin typeface="Arial Black" panose="020B0A04020102020204" pitchFamily="34" charset="0"/>
            </a:endParaRPr>
          </a:p>
        </p:txBody>
      </p:sp>
      <p:sp>
        <p:nvSpPr>
          <p:cNvPr id="122883" name="Rectangle 2"/>
          <p:cNvSpPr>
            <a:spLocks noGrp="1" noChangeArrowheads="1"/>
          </p:cNvSpPr>
          <p:nvPr>
            <p:ph type="title"/>
          </p:nvPr>
        </p:nvSpPr>
        <p:spPr/>
        <p:txBody>
          <a:bodyPr/>
          <a:lstStyle/>
          <a:p>
            <a:pPr eaLnBrk="1" hangingPunct="1"/>
            <a:r>
              <a:rPr lang="en-US"/>
              <a:t>Chương 6: PHA ĐẶC TẢ </a:t>
            </a:r>
          </a:p>
        </p:txBody>
      </p:sp>
      <p:sp>
        <p:nvSpPr>
          <p:cNvPr id="122884" name="Rectangle 3"/>
          <p:cNvSpPr>
            <a:spLocks noGrp="1" noChangeArrowheads="1"/>
          </p:cNvSpPr>
          <p:nvPr>
            <p:ph type="body" idx="1"/>
          </p:nvPr>
        </p:nvSpPr>
        <p:spPr/>
        <p:txBody>
          <a:bodyPr/>
          <a:lstStyle/>
          <a:p>
            <a:pPr eaLnBrk="1" hangingPunct="1"/>
            <a:r>
              <a:rPr lang="en-US"/>
              <a:t>Mở đầu</a:t>
            </a:r>
          </a:p>
          <a:p>
            <a:pPr eaLnBrk="1" hangingPunct="1"/>
            <a:r>
              <a:rPr lang="en-US"/>
              <a:t>Đặc tả có cấu trúc</a:t>
            </a:r>
          </a:p>
          <a:p>
            <a:pPr eaLnBrk="1" hangingPunct="1"/>
            <a:r>
              <a:rPr lang="en-US"/>
              <a:t>Đặc tả hướng đối tượng</a:t>
            </a:r>
          </a:p>
          <a:p>
            <a:pPr eaLnBrk="1" hangingPunct="1"/>
            <a:r>
              <a:rPr lang="en-US"/>
              <a:t>Một số vấn đề chú ý trong pha đặc tả</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972648C0-28E3-43ED-B2BC-AB4F07A0E6F8}" type="slidenum">
              <a:rPr lang="en-US">
                <a:latin typeface="Arial Black" panose="020B0A04020102020204" pitchFamily="34" charset="0"/>
              </a:rPr>
              <a:pPr/>
              <a:t>83</a:t>
            </a:fld>
            <a:endParaRPr lang="en-US">
              <a:latin typeface="Arial Black" panose="020B0A04020102020204" pitchFamily="34" charset="0"/>
            </a:endParaRPr>
          </a:p>
        </p:txBody>
      </p:sp>
      <p:sp>
        <p:nvSpPr>
          <p:cNvPr id="123907" name="Rectangle 2"/>
          <p:cNvSpPr>
            <a:spLocks noGrp="1" noChangeArrowheads="1"/>
          </p:cNvSpPr>
          <p:nvPr>
            <p:ph type="title"/>
          </p:nvPr>
        </p:nvSpPr>
        <p:spPr>
          <a:xfrm>
            <a:off x="457200" y="571500"/>
            <a:ext cx="8229600" cy="1371600"/>
          </a:xfrm>
        </p:spPr>
        <p:txBody>
          <a:bodyPr/>
          <a:lstStyle/>
          <a:p>
            <a:pPr eaLnBrk="1" hangingPunct="1"/>
            <a:r>
              <a:rPr lang="en-US" sz="4000"/>
              <a:t>Chương 6: PHA ĐẶC TẢ</a:t>
            </a:r>
            <a:br>
              <a:rPr lang="en-US" sz="4000"/>
            </a:br>
            <a:r>
              <a:rPr lang="en-US" sz="4000" i="1"/>
              <a:t>Mở đầu</a:t>
            </a:r>
            <a:br>
              <a:rPr lang="en-US" sz="4000" i="1"/>
            </a:br>
            <a:endParaRPr lang="en-US" sz="4000" i="1"/>
          </a:p>
        </p:txBody>
      </p:sp>
      <p:sp>
        <p:nvSpPr>
          <p:cNvPr id="123908" name="Rectangle 3"/>
          <p:cNvSpPr>
            <a:spLocks noGrp="1" noChangeArrowheads="1"/>
          </p:cNvSpPr>
          <p:nvPr>
            <p:ph type="body" idx="1"/>
          </p:nvPr>
        </p:nvSpPr>
        <p:spPr>
          <a:xfrm>
            <a:off x="457200" y="1981200"/>
            <a:ext cx="8229600" cy="4419600"/>
          </a:xfrm>
        </p:spPr>
        <p:txBody>
          <a:bodyPr/>
          <a:lstStyle/>
          <a:p>
            <a:pPr algn="just" eaLnBrk="1" hangingPunct="1">
              <a:lnSpc>
                <a:spcPct val="80000"/>
              </a:lnSpc>
            </a:pPr>
            <a:r>
              <a:rPr lang="en-US" sz="2400"/>
              <a:t>Pha đặc tả hay còn được gọi là pha phân tích, là pha tiếp theo pha yêu cầu </a:t>
            </a:r>
          </a:p>
          <a:p>
            <a:pPr algn="just" eaLnBrk="1" hangingPunct="1">
              <a:lnSpc>
                <a:spcPct val="80000"/>
              </a:lnSpc>
            </a:pPr>
            <a:r>
              <a:rPr lang="en-US" sz="2400"/>
              <a:t>Tài liệu báo cáo của pha này phải thoả mãn hai yêu cầu trái ngược nhau. Một mặt, tài liệu phải rõ ràng, dễ hiểu đối với khách hàng, thường là những người không phải là chuyên gia máy tính. Mặt khác, tài liệu đặc tả lại phải đầy đủ và chi tiết, bởi vì đây gần như là nguồn duy nhất để soạn thảo thiết kế </a:t>
            </a:r>
          </a:p>
          <a:p>
            <a:pPr algn="just" eaLnBrk="1" hangingPunct="1">
              <a:lnSpc>
                <a:spcPct val="80000"/>
              </a:lnSpc>
              <a:buFont typeface="Wingdings" panose="05000000000000000000" pitchFamily="2" charset="2"/>
              <a:buNone/>
            </a:pPr>
            <a:r>
              <a:rPr lang="en-US" sz="2400"/>
              <a:t>=&gt; Như vậy tài liệu đặc tả là mô tả sản phẩm trong một khuân dạng không mang tính kỹ thuật quá, sao cho có thể dễ hiểu đối với khách hàng,nhưng đồng thời cũng phải đầy đủ chính xác sao cho căn cứ vào đó có thể xây dựng được phần mềm không có lỗi và đúng như yêu cầu của khách hàng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8DA705C1-04D4-4215-9152-A61103463844}" type="slidenum">
              <a:rPr lang="en-US">
                <a:latin typeface="Arial Black" panose="020B0A04020102020204" pitchFamily="34" charset="0"/>
              </a:rPr>
              <a:pPr/>
              <a:t>84</a:t>
            </a:fld>
            <a:endParaRPr lang="en-US">
              <a:latin typeface="Arial Black" panose="020B0A04020102020204" pitchFamily="34" charset="0"/>
            </a:endParaRPr>
          </a:p>
        </p:txBody>
      </p:sp>
      <p:sp>
        <p:nvSpPr>
          <p:cNvPr id="124931" name="Rectangle 2"/>
          <p:cNvSpPr>
            <a:spLocks noGrp="1" noChangeArrowheads="1"/>
          </p:cNvSpPr>
          <p:nvPr>
            <p:ph type="title"/>
          </p:nvPr>
        </p:nvSpPr>
        <p:spPr/>
        <p:txBody>
          <a:bodyPr/>
          <a:lstStyle/>
          <a:p>
            <a:pPr eaLnBrk="1" hangingPunct="1"/>
            <a:r>
              <a:rPr lang="en-US" sz="4000"/>
              <a:t>6.1 Pha đặc tả có cấu trúc (phân tích hướng chức năng) </a:t>
            </a:r>
          </a:p>
        </p:txBody>
      </p:sp>
      <p:sp>
        <p:nvSpPr>
          <p:cNvPr id="124932" name="Rectangle 3"/>
          <p:cNvSpPr>
            <a:spLocks noGrp="1" noChangeArrowheads="1"/>
          </p:cNvSpPr>
          <p:nvPr>
            <p:ph type="body" idx="1"/>
          </p:nvPr>
        </p:nvSpPr>
        <p:spPr>
          <a:xfrm>
            <a:off x="457200" y="1905000"/>
            <a:ext cx="8229600" cy="3886200"/>
          </a:xfrm>
        </p:spPr>
        <p:txBody>
          <a:bodyPr/>
          <a:lstStyle/>
          <a:p>
            <a:pPr algn="just" eaLnBrk="1" hangingPunct="1">
              <a:lnSpc>
                <a:spcPct val="80000"/>
              </a:lnSpc>
            </a:pPr>
            <a:r>
              <a:rPr lang="en-US" sz="2500"/>
              <a:t>Phương pháp phân tích có cấu trúc (structured anlysis ,SA) do DeMarco và cộng sự đề xuất vào những năm 70 của thế kỷ XIX </a:t>
            </a:r>
          </a:p>
          <a:p>
            <a:pPr algn="just" eaLnBrk="1" hangingPunct="1">
              <a:lnSpc>
                <a:spcPct val="80000"/>
              </a:lnSpc>
            </a:pPr>
            <a:r>
              <a:rPr lang="en-US" sz="2500"/>
              <a:t>Vẫn là nền tảng của một số phần mềm trợ giúp phân tích và thiết kế nổi tiếng, như designer 2000 của oracle</a:t>
            </a:r>
          </a:p>
          <a:p>
            <a:pPr algn="just" eaLnBrk="1" hangingPunct="1">
              <a:lnSpc>
                <a:spcPct val="80000"/>
              </a:lnSpc>
            </a:pPr>
            <a:r>
              <a:rPr lang="en-US" sz="2500"/>
              <a:t>Đặc điểm của phương pháp này là đơn giản, dễ thực hiện nhưng không quá sơ lược </a:t>
            </a:r>
          </a:p>
          <a:p>
            <a:pPr algn="just" eaLnBrk="1" hangingPunct="1">
              <a:lnSpc>
                <a:spcPct val="80000"/>
              </a:lnSpc>
            </a:pPr>
            <a:r>
              <a:rPr lang="en-US" sz="2500"/>
              <a:t>Công cụ chính được sử dụng là biểu đồ luồng dữ liệu (data flow diagram, DFD) </a:t>
            </a:r>
          </a:p>
          <a:p>
            <a:pPr algn="just" eaLnBrk="1" hangingPunct="1">
              <a:lnSpc>
                <a:spcPct val="80000"/>
              </a:lnSpc>
            </a:pPr>
            <a:endParaRPr lang="en-US"/>
          </a:p>
          <a:p>
            <a:pPr algn="just" eaLnBrk="1" hangingPunct="1">
              <a:lnSpc>
                <a:spcPct val="80000"/>
              </a:lnSpc>
            </a:pPr>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4DCA7D86-2859-44E9-B860-DCE08C77926F}" type="slidenum">
              <a:rPr lang="en-US">
                <a:latin typeface="Arial Black" panose="020B0A04020102020204" pitchFamily="34" charset="0"/>
              </a:rPr>
              <a:pPr/>
              <a:t>85</a:t>
            </a:fld>
            <a:endParaRPr lang="en-US">
              <a:latin typeface="Arial Black" panose="020B0A04020102020204" pitchFamily="34" charset="0"/>
            </a:endParaRPr>
          </a:p>
        </p:txBody>
      </p:sp>
      <p:sp>
        <p:nvSpPr>
          <p:cNvPr id="125955" name="Rectangle 2"/>
          <p:cNvSpPr>
            <a:spLocks noGrp="1" noChangeArrowheads="1"/>
          </p:cNvSpPr>
          <p:nvPr>
            <p:ph type="title"/>
          </p:nvPr>
        </p:nvSpPr>
        <p:spPr>
          <a:xfrm>
            <a:off x="457200" y="533400"/>
            <a:ext cx="8229600" cy="1371600"/>
          </a:xfrm>
        </p:spPr>
        <p:txBody>
          <a:bodyPr/>
          <a:lstStyle/>
          <a:p>
            <a:pPr eaLnBrk="1" hangingPunct="1"/>
            <a:r>
              <a:rPr lang="en-US" sz="4000"/>
              <a:t>Pha đặc tả có cấu trúc (phân tích hướng chức năng) – tiếp</a:t>
            </a:r>
            <a:br>
              <a:rPr lang="en-US" sz="4000"/>
            </a:br>
            <a:r>
              <a:rPr lang="en-US" sz="4000" i="1"/>
              <a:t>Một số biểu đồ thường sử dụng </a:t>
            </a:r>
          </a:p>
        </p:txBody>
      </p:sp>
      <p:sp>
        <p:nvSpPr>
          <p:cNvPr id="125956" name="Rectangle 3"/>
          <p:cNvSpPr>
            <a:spLocks noGrp="1" noChangeArrowheads="1"/>
          </p:cNvSpPr>
          <p:nvPr>
            <p:ph type="body" idx="1"/>
          </p:nvPr>
        </p:nvSpPr>
        <p:spPr>
          <a:xfrm>
            <a:off x="457200" y="2209800"/>
            <a:ext cx="8229600" cy="3886200"/>
          </a:xfrm>
        </p:spPr>
        <p:txBody>
          <a:bodyPr/>
          <a:lstStyle/>
          <a:p>
            <a:pPr algn="just" eaLnBrk="1" hangingPunct="1">
              <a:lnSpc>
                <a:spcPct val="90000"/>
              </a:lnSpc>
            </a:pPr>
            <a:r>
              <a:rPr lang="en-US" sz="2400"/>
              <a:t>Việc dùng đồ hoạ để biểu diễn các vấn đề được sử dụng từ khá lâu và tỏ ra khá hiệu quả, không chỉ riêng trong lĩnh vực công nghệ phần mềm </a:t>
            </a:r>
          </a:p>
          <a:p>
            <a:pPr algn="just" eaLnBrk="1" hangingPunct="1">
              <a:lnSpc>
                <a:spcPct val="90000"/>
              </a:lnSpc>
            </a:pPr>
            <a:r>
              <a:rPr lang="en-US" sz="2400"/>
              <a:t>Biểu diễn đồ hoạ cho chúng ta một hình ảnh khá trực quan, dễ nắm bắt hơn là viết hoặc sử dụng lời nói </a:t>
            </a:r>
          </a:p>
          <a:p>
            <a:pPr algn="just" eaLnBrk="1" hangingPunct="1">
              <a:lnSpc>
                <a:spcPct val="90000"/>
              </a:lnSpc>
            </a:pPr>
            <a:r>
              <a:rPr lang="en-US" sz="2400"/>
              <a:t>Trong công nghệ phần mềm, kỹ thuật này chủ yếu được dùng từ pha đặc tả, nhưng đôi khi được sử dụng cả trong pha yêu cầu để làm cho vấn đề được rõ ràng hơn. Ví dụ trong pha yêu cầu có thể dùng sơ đồ biểu diễn tổ chức một cơ quan, sự trao đổi thông tin giữa các bộ phận... </a:t>
            </a:r>
          </a:p>
          <a:p>
            <a:pPr algn="just" eaLnBrk="1" hangingPunct="1">
              <a:lnSpc>
                <a:spcPct val="90000"/>
              </a:lnSpc>
            </a:pPr>
            <a:endParaRPr lang="en-US" sz="24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11BBFCC9-D00A-40E6-A7C8-7C8A816AA2A6}" type="slidenum">
              <a:rPr lang="en-US">
                <a:latin typeface="Arial Black" panose="020B0A04020102020204" pitchFamily="34" charset="0"/>
              </a:rPr>
              <a:pPr/>
              <a:t>86</a:t>
            </a:fld>
            <a:endParaRPr lang="en-US">
              <a:latin typeface="Arial Black" panose="020B0A04020102020204" pitchFamily="34" charset="0"/>
            </a:endParaRPr>
          </a:p>
        </p:txBody>
      </p:sp>
      <p:sp>
        <p:nvSpPr>
          <p:cNvPr id="126979" name="Rectangle 2"/>
          <p:cNvSpPr>
            <a:spLocks noGrp="1" noChangeArrowheads="1"/>
          </p:cNvSpPr>
          <p:nvPr>
            <p:ph type="title"/>
          </p:nvPr>
        </p:nvSpPr>
        <p:spPr/>
        <p:txBody>
          <a:bodyPr/>
          <a:lstStyle/>
          <a:p>
            <a:pPr eaLnBrk="1" hangingPunct="1"/>
            <a:r>
              <a:rPr lang="en-US" sz="4000"/>
              <a:t>Pha đặc tả có cấu trúc (phân tích hướng chức năng) – tiếp</a:t>
            </a:r>
            <a:br>
              <a:rPr lang="en-US" sz="4000"/>
            </a:br>
            <a:r>
              <a:rPr lang="en-US" sz="4000" i="1"/>
              <a:t>Một số biểu đồ thường sử dụng</a:t>
            </a:r>
          </a:p>
        </p:txBody>
      </p:sp>
      <p:sp>
        <p:nvSpPr>
          <p:cNvPr id="126980" name="Rectangle 3"/>
          <p:cNvSpPr>
            <a:spLocks noGrp="1" noChangeArrowheads="1"/>
          </p:cNvSpPr>
          <p:nvPr>
            <p:ph type="body" idx="1"/>
          </p:nvPr>
        </p:nvSpPr>
        <p:spPr>
          <a:xfrm>
            <a:off x="457200" y="2247900"/>
            <a:ext cx="8229600" cy="3886200"/>
          </a:xfrm>
        </p:spPr>
        <p:txBody>
          <a:bodyPr/>
          <a:lstStyle/>
          <a:p>
            <a:pPr eaLnBrk="1" hangingPunct="1"/>
            <a:r>
              <a:rPr lang="en-US">
                <a:hlinkClick r:id="rId2" action="ppaction://hlinksldjump"/>
              </a:rPr>
              <a:t>Biểu đồ phân cấp chức năng (FD; BFD)</a:t>
            </a:r>
            <a:endParaRPr lang="en-US"/>
          </a:p>
          <a:p>
            <a:pPr eaLnBrk="1" hangingPunct="1"/>
            <a:r>
              <a:rPr lang="en-US">
                <a:hlinkClick r:id="rId3" action="ppaction://hlinksldjump"/>
              </a:rPr>
              <a:t>Các lưu đồ hệ thống (SD) </a:t>
            </a:r>
            <a:endParaRPr lang="en-US"/>
          </a:p>
          <a:p>
            <a:pPr eaLnBrk="1" hangingPunct="1"/>
            <a:r>
              <a:rPr lang="en-US">
                <a:hlinkClick r:id="rId4" action="ppaction://hlinksldjump"/>
              </a:rPr>
              <a:t>Biểu đồ luồng dữ liệu(DFD) </a:t>
            </a:r>
            <a:endParaRPr lang="en-US"/>
          </a:p>
          <a:p>
            <a:pPr eaLnBrk="1" hangingPunct="1"/>
            <a:r>
              <a:rPr lang="en-US"/>
              <a:t>Một số dạng biểu đồ khác: biểu đồ MERISE, biểu đồ tự tạo...</a:t>
            </a:r>
          </a:p>
          <a:p>
            <a:pPr eaLnBrk="1" hangingPunct="1"/>
            <a:endParaRPr lang="en-US"/>
          </a:p>
        </p:txBody>
      </p:sp>
      <p:sp>
        <p:nvSpPr>
          <p:cNvPr id="126981" name="AutoShape 4">
            <a:hlinkClick r:id="rId5" action="ppaction://hlinksldjump" highlightClick="1"/>
          </p:cNvPr>
          <p:cNvSpPr>
            <a:spLocks noChangeArrowheads="1"/>
          </p:cNvSpPr>
          <p:nvPr/>
        </p:nvSpPr>
        <p:spPr bwMode="auto">
          <a:xfrm>
            <a:off x="7315200" y="5791200"/>
            <a:ext cx="1143000" cy="533400"/>
          </a:xfrm>
          <a:prstGeom prst="actionButtonForwardNex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8EE9AFFF-F424-455F-BC42-97520D45D21F}" type="slidenum">
              <a:rPr lang="en-US">
                <a:latin typeface="Arial Black" panose="020B0A04020102020204" pitchFamily="34" charset="0"/>
              </a:rPr>
              <a:pPr/>
              <a:t>87</a:t>
            </a:fld>
            <a:endParaRPr lang="en-US">
              <a:latin typeface="Arial Black" panose="020B0A04020102020204" pitchFamily="34" charset="0"/>
            </a:endParaRPr>
          </a:p>
        </p:txBody>
      </p:sp>
      <p:sp>
        <p:nvSpPr>
          <p:cNvPr id="128003" name="Rectangle 2"/>
          <p:cNvSpPr>
            <a:spLocks noGrp="1" noChangeArrowheads="1"/>
          </p:cNvSpPr>
          <p:nvPr>
            <p:ph type="title"/>
          </p:nvPr>
        </p:nvSpPr>
        <p:spPr>
          <a:xfrm>
            <a:off x="304800" y="457200"/>
            <a:ext cx="8686800" cy="1371600"/>
          </a:xfrm>
        </p:spPr>
        <p:txBody>
          <a:bodyPr/>
          <a:lstStyle/>
          <a:p>
            <a:pPr eaLnBrk="1" hangingPunct="1"/>
            <a:r>
              <a:rPr lang="en-US" sz="4200"/>
              <a:t>Biểu đồ phân cấp chức năng (FD; BFD)</a:t>
            </a:r>
          </a:p>
        </p:txBody>
      </p:sp>
      <p:sp>
        <p:nvSpPr>
          <p:cNvPr id="128004" name="Rectangle 3"/>
          <p:cNvSpPr>
            <a:spLocks noGrp="1" noChangeArrowheads="1"/>
          </p:cNvSpPr>
          <p:nvPr>
            <p:ph type="body" idx="1"/>
          </p:nvPr>
        </p:nvSpPr>
        <p:spPr>
          <a:xfrm>
            <a:off x="457200" y="1981200"/>
            <a:ext cx="8229600" cy="4191000"/>
          </a:xfrm>
        </p:spPr>
        <p:txBody>
          <a:bodyPr/>
          <a:lstStyle/>
          <a:p>
            <a:pPr algn="just" eaLnBrk="1" hangingPunct="1">
              <a:lnSpc>
                <a:spcPct val="90000"/>
              </a:lnSpc>
            </a:pPr>
            <a:r>
              <a:rPr lang="en-US" sz="2400"/>
              <a:t>Là loại biểu đồ có cấu trúc cây diễn tả sự phân rã dần dần các chức năng từ đại thể đến chi tiết. </a:t>
            </a:r>
          </a:p>
          <a:p>
            <a:pPr algn="just" eaLnBrk="1" hangingPunct="1">
              <a:lnSpc>
                <a:spcPct val="90000"/>
              </a:lnSpc>
            </a:pPr>
            <a:r>
              <a:rPr lang="en-US" sz="2400"/>
              <a:t>Mỗi nút trong biểu đồ là một chức năng, và quan hệ duy nhất giữa các nút là quan hệ bao hàm: chức năng trong nút bao gồm các chức năng trong các nút con</a:t>
            </a:r>
          </a:p>
          <a:p>
            <a:pPr eaLnBrk="1" hangingPunct="1">
              <a:lnSpc>
                <a:spcPct val="90000"/>
              </a:lnSpc>
            </a:pPr>
            <a:r>
              <a:rPr lang="en-US" sz="2400"/>
              <a:t>Đặc điểm của biểu đồ chức năng là:</a:t>
            </a:r>
          </a:p>
          <a:p>
            <a:pPr eaLnBrk="1" hangingPunct="1">
              <a:lnSpc>
                <a:spcPct val="90000"/>
              </a:lnSpc>
              <a:buFont typeface="Wingdings" panose="05000000000000000000" pitchFamily="2" charset="2"/>
              <a:buNone/>
            </a:pPr>
            <a:r>
              <a:rPr lang="en-US" sz="2400"/>
              <a:t>- Cho một cách nhìn khái quát, từ đại thể đến chi tiết về các chức năng, nhiệm vụ cần thực hiện.</a:t>
            </a:r>
          </a:p>
          <a:p>
            <a:pPr eaLnBrk="1" hangingPunct="1">
              <a:lnSpc>
                <a:spcPct val="90000"/>
              </a:lnSpc>
              <a:buFont typeface="Wingdings" panose="05000000000000000000" pitchFamily="2" charset="2"/>
              <a:buNone/>
            </a:pPr>
            <a:r>
              <a:rPr lang="en-US" sz="2400"/>
              <a:t> - Dễ xây dựng, bằng cách phân rã dần từ các chức năng từ trên xuống.</a:t>
            </a:r>
          </a:p>
          <a:p>
            <a:pPr eaLnBrk="1" hangingPunct="1">
              <a:lnSpc>
                <a:spcPct val="90000"/>
              </a:lnSpc>
              <a:buFont typeface="Wingdings" panose="05000000000000000000" pitchFamily="2" charset="2"/>
              <a:buNone/>
            </a:pPr>
            <a:r>
              <a:rPr lang="en-US" sz="2400"/>
              <a:t> - Thiếu sự trao đổi giữa các chức năng.  </a:t>
            </a:r>
          </a:p>
        </p:txBody>
      </p:sp>
      <p:sp>
        <p:nvSpPr>
          <p:cNvPr id="128005" name="AutoShape 4">
            <a:hlinkClick r:id="" action="ppaction://hlinkshowjump?jump=previousslide" highlightClick="1"/>
          </p:cNvPr>
          <p:cNvSpPr>
            <a:spLocks noChangeArrowheads="1"/>
          </p:cNvSpPr>
          <p:nvPr/>
        </p:nvSpPr>
        <p:spPr bwMode="auto">
          <a:xfrm>
            <a:off x="7315200" y="6172200"/>
            <a:ext cx="1143000" cy="457200"/>
          </a:xfrm>
          <a:prstGeom prst="actionButtonBackPreviou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5CC6E91E-8705-48B5-BC4F-9AE528DE7672}" type="slidenum">
              <a:rPr lang="en-US">
                <a:latin typeface="Arial Black" panose="020B0A04020102020204" pitchFamily="34" charset="0"/>
              </a:rPr>
              <a:pPr/>
              <a:t>88</a:t>
            </a:fld>
            <a:endParaRPr lang="en-US">
              <a:latin typeface="Arial Black" panose="020B0A04020102020204" pitchFamily="34" charset="0"/>
            </a:endParaRPr>
          </a:p>
        </p:txBody>
      </p:sp>
      <p:sp>
        <p:nvSpPr>
          <p:cNvPr id="129027" name="Rectangle 2"/>
          <p:cNvSpPr>
            <a:spLocks noGrp="1" noChangeArrowheads="1"/>
          </p:cNvSpPr>
          <p:nvPr>
            <p:ph type="title"/>
          </p:nvPr>
        </p:nvSpPr>
        <p:spPr/>
        <p:txBody>
          <a:bodyPr/>
          <a:lstStyle/>
          <a:p>
            <a:pPr eaLnBrk="1" hangingPunct="1"/>
            <a:r>
              <a:rPr lang="en-US" sz="4000"/>
              <a:t>Các lưu đồ hệ thống (SD- systematic diagram )</a:t>
            </a:r>
          </a:p>
        </p:txBody>
      </p:sp>
      <p:sp>
        <p:nvSpPr>
          <p:cNvPr id="129028" name="Rectangle 3"/>
          <p:cNvSpPr>
            <a:spLocks noGrp="1" noChangeArrowheads="1"/>
          </p:cNvSpPr>
          <p:nvPr>
            <p:ph type="body" idx="1"/>
          </p:nvPr>
        </p:nvSpPr>
        <p:spPr>
          <a:xfrm>
            <a:off x="457200" y="1828800"/>
            <a:ext cx="8229600" cy="5334000"/>
          </a:xfrm>
        </p:spPr>
        <p:txBody>
          <a:bodyPr/>
          <a:lstStyle/>
          <a:p>
            <a:pPr eaLnBrk="1" hangingPunct="1">
              <a:lnSpc>
                <a:spcPct val="80000"/>
              </a:lnSpc>
            </a:pPr>
            <a:r>
              <a:rPr lang="en-US" sz="2200"/>
              <a:t>Do IBM đề xuất. </a:t>
            </a:r>
          </a:p>
          <a:p>
            <a:pPr algn="just" eaLnBrk="1" hangingPunct="1">
              <a:lnSpc>
                <a:spcPct val="80000"/>
              </a:lnSpc>
            </a:pPr>
            <a:r>
              <a:rPr lang="en-US" sz="2200"/>
              <a:t>Được sử dụng nhiều vào những năm 60-70 của thế kỷ trước. Chúng thường sử dụng ở giai đoạn khảo sát hệ thống cũ hoặc ở giai đoạn thiết kế. Ngày nay các phương tiện xử lý và lưu trữ thông tin khá đa dạng, nên việc xây dựng biểu đồ trở nên khá phức tạp và bị hạn chế trong ứng dụng, do đó sẽ làm cho biểu đồ trở nên quá phức tạp và bị hạn chế trong ứng dụng, do đó người ta ít sử dụng. </a:t>
            </a:r>
          </a:p>
          <a:p>
            <a:pPr algn="just" eaLnBrk="1" hangingPunct="1">
              <a:lnSpc>
                <a:spcPct val="80000"/>
              </a:lnSpc>
            </a:pPr>
            <a:r>
              <a:rPr lang="en-US" sz="2200"/>
              <a:t>Là một loại biểu đồ được sử dụng để diễn tả quá trình xử lý thông tin của một hệ thống với các đặc điểm sau:</a:t>
            </a:r>
          </a:p>
          <a:p>
            <a:pPr eaLnBrk="1" hangingPunct="1">
              <a:lnSpc>
                <a:spcPct val="80000"/>
              </a:lnSpc>
              <a:buFont typeface="Wingdings" panose="05000000000000000000" pitchFamily="2" charset="2"/>
              <a:buNone/>
            </a:pPr>
            <a:r>
              <a:rPr lang="en-US" sz="2200"/>
              <a:t>- Sự diễn tả là ở mức vật lý, nghĩa là chỉ rõ cả phương tiện xử lý, ví dụ đưa thông tin ra trên giấy hay băng từ, đĩa từ...</a:t>
            </a:r>
          </a:p>
          <a:p>
            <a:pPr eaLnBrk="1" hangingPunct="1">
              <a:lnSpc>
                <a:spcPct val="80000"/>
              </a:lnSpc>
              <a:buFont typeface="Wingdings" panose="05000000000000000000" pitchFamily="2" charset="2"/>
              <a:buNone/>
            </a:pPr>
            <a:r>
              <a:rPr lang="en-US" sz="2200"/>
              <a:t>- Chỉ rõ các công việc cần thực hiện.</a:t>
            </a:r>
          </a:p>
          <a:p>
            <a:pPr eaLnBrk="1" hangingPunct="1">
              <a:lnSpc>
                <a:spcPct val="80000"/>
              </a:lnSpc>
              <a:buFont typeface="Wingdings" panose="05000000000000000000" pitchFamily="2" charset="2"/>
              <a:buNone/>
            </a:pPr>
            <a:r>
              <a:rPr lang="en-US" sz="2200"/>
              <a:t>- Chỉ rõ các trình tự công việc và các thông tin được chuyển giao giữa các công việc đó </a:t>
            </a:r>
          </a:p>
        </p:txBody>
      </p:sp>
      <p:sp>
        <p:nvSpPr>
          <p:cNvPr id="129029" name="AutoShape 4">
            <a:hlinkClick r:id="rId2" action="ppaction://hlinksldjump" highlightClick="1"/>
          </p:cNvPr>
          <p:cNvSpPr>
            <a:spLocks noChangeArrowheads="1"/>
          </p:cNvSpPr>
          <p:nvPr/>
        </p:nvSpPr>
        <p:spPr bwMode="auto">
          <a:xfrm>
            <a:off x="7239000" y="6172200"/>
            <a:ext cx="1143000" cy="457200"/>
          </a:xfrm>
          <a:prstGeom prst="actionButtonBackPreviou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A5F780DE-9C44-4130-AA87-0F07290D21D4}" type="slidenum">
              <a:rPr lang="en-US">
                <a:latin typeface="Arial Black" panose="020B0A04020102020204" pitchFamily="34" charset="0"/>
              </a:rPr>
              <a:pPr/>
              <a:t>89</a:t>
            </a:fld>
            <a:endParaRPr lang="en-US">
              <a:latin typeface="Arial Black" panose="020B0A04020102020204" pitchFamily="34" charset="0"/>
            </a:endParaRPr>
          </a:p>
        </p:txBody>
      </p:sp>
      <p:sp>
        <p:nvSpPr>
          <p:cNvPr id="130051" name="Rectangle 2"/>
          <p:cNvSpPr>
            <a:spLocks noGrp="1" noChangeArrowheads="1"/>
          </p:cNvSpPr>
          <p:nvPr>
            <p:ph type="title"/>
          </p:nvPr>
        </p:nvSpPr>
        <p:spPr/>
        <p:txBody>
          <a:bodyPr/>
          <a:lstStyle/>
          <a:p>
            <a:pPr eaLnBrk="1" hangingPunct="1"/>
            <a:r>
              <a:rPr lang="en-US"/>
              <a:t>Biểu đồ luồng dữ liệu(DFD)</a:t>
            </a:r>
          </a:p>
        </p:txBody>
      </p:sp>
      <p:sp>
        <p:nvSpPr>
          <p:cNvPr id="130052" name="Rectangle 3"/>
          <p:cNvSpPr>
            <a:spLocks noGrp="1" noChangeArrowheads="1"/>
          </p:cNvSpPr>
          <p:nvPr>
            <p:ph type="body" idx="1"/>
          </p:nvPr>
        </p:nvSpPr>
        <p:spPr>
          <a:xfrm>
            <a:off x="381000" y="1981200"/>
            <a:ext cx="8305800" cy="4572000"/>
          </a:xfrm>
        </p:spPr>
        <p:txBody>
          <a:bodyPr/>
          <a:lstStyle/>
          <a:p>
            <a:pPr algn="just" eaLnBrk="1" hangingPunct="1">
              <a:lnSpc>
                <a:spcPct val="90000"/>
              </a:lnSpc>
            </a:pPr>
            <a:r>
              <a:rPr lang="en-US" sz="3000"/>
              <a:t>Là một loại biểu đồ được sử dụng để diễn tả quá trình xử lý thông tin của một hệ thống với các đặc điểm sau:</a:t>
            </a:r>
          </a:p>
          <a:p>
            <a:pPr algn="just" eaLnBrk="1" hangingPunct="1">
              <a:lnSpc>
                <a:spcPct val="90000"/>
              </a:lnSpc>
              <a:buFont typeface="Wingdings" panose="05000000000000000000" pitchFamily="2" charset="2"/>
              <a:buNone/>
            </a:pPr>
            <a:r>
              <a:rPr lang="en-US" sz="3000"/>
              <a:t>- Sự diễn tả ở mức logic (nghĩa là không chỉ rõ phương tiện xử lý và lưu trữ thông tin).</a:t>
            </a:r>
          </a:p>
          <a:p>
            <a:pPr algn="just" eaLnBrk="1" hangingPunct="1">
              <a:lnSpc>
                <a:spcPct val="90000"/>
              </a:lnSpc>
              <a:buFont typeface="Wingdings" panose="05000000000000000000" pitchFamily="2" charset="2"/>
              <a:buNone/>
            </a:pPr>
            <a:r>
              <a:rPr lang="en-US" sz="3000"/>
              <a:t>- Chỉ rõ các công việc cần thực hiện.</a:t>
            </a:r>
          </a:p>
          <a:p>
            <a:pPr algn="just" eaLnBrk="1" hangingPunct="1">
              <a:lnSpc>
                <a:spcPct val="90000"/>
              </a:lnSpc>
              <a:buFont typeface="Wingdings" panose="05000000000000000000" pitchFamily="2" charset="2"/>
              <a:buNone/>
            </a:pPr>
            <a:r>
              <a:rPr lang="en-US" sz="3000"/>
              <a:t>- Chỉ rõ các trình tự công việc và các thông tin chuyển giao giữa các công việc đó </a:t>
            </a:r>
          </a:p>
          <a:p>
            <a:pPr algn="just" eaLnBrk="1" hangingPunct="1">
              <a:lnSpc>
                <a:spcPct val="90000"/>
              </a:lnSpc>
            </a:pPr>
            <a:r>
              <a:rPr lang="en-US" sz="3000"/>
              <a:t>Các thành phần: tác nhân, luồng, kho, quá trình (chức năng)</a:t>
            </a:r>
          </a:p>
          <a:p>
            <a:pPr algn="just" eaLnBrk="1" hangingPunct="1">
              <a:lnSpc>
                <a:spcPct val="90000"/>
              </a:lnSpc>
              <a:buFont typeface="Wingdings" panose="05000000000000000000" pitchFamily="2" charset="2"/>
              <a:buNone/>
            </a:pPr>
            <a:endParaRPr lang="en-US"/>
          </a:p>
        </p:txBody>
      </p:sp>
      <p:sp>
        <p:nvSpPr>
          <p:cNvPr id="130053" name="AutoShape 4">
            <a:hlinkClick r:id="rId2" action="ppaction://hlinksldjump" highlightClick="1"/>
          </p:cNvPr>
          <p:cNvSpPr>
            <a:spLocks noChangeArrowheads="1"/>
          </p:cNvSpPr>
          <p:nvPr/>
        </p:nvSpPr>
        <p:spPr bwMode="auto">
          <a:xfrm>
            <a:off x="7315200" y="6248400"/>
            <a:ext cx="1143000" cy="457200"/>
          </a:xfrm>
          <a:prstGeom prst="actionButtonBackPreviou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FC11129B-4F8A-4312-BC84-7FB1B0ACD5FB}" type="slidenum">
              <a:rPr lang="en-US"/>
              <a:pPr/>
              <a:t>9</a:t>
            </a:fld>
            <a:endParaRPr lang="en-US"/>
          </a:p>
        </p:txBody>
      </p:sp>
      <p:sp>
        <p:nvSpPr>
          <p:cNvPr id="27651" name="Rectangle 7"/>
          <p:cNvSpPr>
            <a:spLocks noGrp="1" noChangeArrowheads="1"/>
          </p:cNvSpPr>
          <p:nvPr>
            <p:ph type="ctrTitle" idx="4294967295"/>
          </p:nvPr>
        </p:nvSpPr>
        <p:spPr>
          <a:xfrm>
            <a:off x="838200" y="2286000"/>
            <a:ext cx="7772400" cy="1470025"/>
          </a:xfrm>
        </p:spPr>
        <p:txBody>
          <a:bodyPr/>
          <a:lstStyle/>
          <a:p>
            <a:pPr algn="ctr" eaLnBrk="1" hangingPunct="1"/>
            <a:r>
              <a:rPr lang="en-US" sz="5400"/>
              <a:t>NỘI DUNG CHI TIẾT</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1BF6AA89-7EC5-43ED-83A0-A74764E1AC09}" type="slidenum">
              <a:rPr lang="en-US">
                <a:latin typeface="Arial Black" panose="020B0A04020102020204" pitchFamily="34" charset="0"/>
              </a:rPr>
              <a:pPr/>
              <a:t>90</a:t>
            </a:fld>
            <a:endParaRPr lang="en-US">
              <a:latin typeface="Arial Black" panose="020B0A04020102020204" pitchFamily="34" charset="0"/>
            </a:endParaRPr>
          </a:p>
        </p:txBody>
      </p:sp>
      <p:sp>
        <p:nvSpPr>
          <p:cNvPr id="131075" name="Rectangle 2"/>
          <p:cNvSpPr>
            <a:spLocks noGrp="1" noChangeArrowheads="1"/>
          </p:cNvSpPr>
          <p:nvPr>
            <p:ph type="title"/>
          </p:nvPr>
        </p:nvSpPr>
        <p:spPr/>
        <p:txBody>
          <a:bodyPr/>
          <a:lstStyle/>
          <a:p>
            <a:pPr eaLnBrk="1" hangingPunct="1"/>
            <a:r>
              <a:rPr lang="en-US" sz="4000"/>
              <a:t>Pha đặc tả có cấu trúc (phân tích hướng chức năng) – tiếp. </a:t>
            </a:r>
            <a:br>
              <a:rPr lang="en-US" sz="4000"/>
            </a:br>
            <a:r>
              <a:rPr lang="en-US" sz="4000" i="1"/>
              <a:t>Phân tích hệ thống dữ liệu</a:t>
            </a:r>
            <a:r>
              <a:rPr lang="en-US" sz="4000"/>
              <a:t> </a:t>
            </a:r>
          </a:p>
        </p:txBody>
      </p:sp>
      <p:sp>
        <p:nvSpPr>
          <p:cNvPr id="131076" name="Rectangle 3"/>
          <p:cNvSpPr>
            <a:spLocks noGrp="1" noChangeArrowheads="1"/>
          </p:cNvSpPr>
          <p:nvPr>
            <p:ph type="body" idx="1"/>
          </p:nvPr>
        </p:nvSpPr>
        <p:spPr>
          <a:xfrm>
            <a:off x="457200" y="2108200"/>
            <a:ext cx="8229600" cy="3886200"/>
          </a:xfrm>
        </p:spPr>
        <p:txBody>
          <a:bodyPr/>
          <a:lstStyle/>
          <a:p>
            <a:pPr algn="just" eaLnBrk="1" hangingPunct="1">
              <a:lnSpc>
                <a:spcPct val="80000"/>
              </a:lnSpc>
            </a:pPr>
            <a:r>
              <a:rPr lang="en-US" sz="3000"/>
              <a:t>Mục đích của phân tích hệ thống về dữ liệu là lập lược đồ khái niệm về dữ liệu, làm căn cứ cho việc thiết kế cơ sở dữ liệu của hệ thống sau này. Lược đồ khái niệm về dữ liệu được thành lập theo mô hình thực thể - liên kết (entity – relationship modeling, ERM) rồi được hoàn chỉnh theo mô hình quan hệ.</a:t>
            </a:r>
          </a:p>
          <a:p>
            <a:pPr algn="just" eaLnBrk="1" hangingPunct="1">
              <a:lnSpc>
                <a:spcPct val="80000"/>
              </a:lnSpc>
            </a:pPr>
            <a:r>
              <a:rPr lang="en-US" sz="3000"/>
              <a:t>Trong phân tích hệ thống dữ liệu ta quan tâm đến các khái niệm như: thực thể, thuộc tính, mối liên hệ, mô hình cơ sở dữ liệu...</a:t>
            </a:r>
            <a:r>
              <a:rPr lang="en-US"/>
              <a:t> </a:t>
            </a:r>
          </a:p>
        </p:txBody>
      </p:sp>
      <p:sp>
        <p:nvSpPr>
          <p:cNvPr id="131077" name="AutoShape 4">
            <a:hlinkClick r:id="rId2" action="ppaction://hlinksldjump" highlightClick="1"/>
          </p:cNvPr>
          <p:cNvSpPr>
            <a:spLocks noChangeArrowheads="1"/>
          </p:cNvSpPr>
          <p:nvPr/>
        </p:nvSpPr>
        <p:spPr bwMode="auto">
          <a:xfrm>
            <a:off x="7721600" y="6172200"/>
            <a:ext cx="1143000" cy="533400"/>
          </a:xfrm>
          <a:prstGeom prst="actionButtonBackPreviou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C5A83950-7DF0-4AF3-9283-AB232252EA9F}" type="slidenum">
              <a:rPr lang="en-US">
                <a:latin typeface="Arial Black" panose="020B0A04020102020204" pitchFamily="34" charset="0"/>
              </a:rPr>
              <a:pPr/>
              <a:t>91</a:t>
            </a:fld>
            <a:endParaRPr lang="en-US">
              <a:latin typeface="Arial Black" panose="020B0A04020102020204" pitchFamily="34" charset="0"/>
            </a:endParaRPr>
          </a:p>
        </p:txBody>
      </p:sp>
      <p:sp>
        <p:nvSpPr>
          <p:cNvPr id="132099" name="Rectangle 2"/>
          <p:cNvSpPr>
            <a:spLocks noGrp="1" noChangeArrowheads="1"/>
          </p:cNvSpPr>
          <p:nvPr>
            <p:ph type="title"/>
          </p:nvPr>
        </p:nvSpPr>
        <p:spPr/>
        <p:txBody>
          <a:bodyPr/>
          <a:lstStyle/>
          <a:p>
            <a:pPr marL="838200" indent="-838200" eaLnBrk="1" hangingPunct="1"/>
            <a:r>
              <a:rPr lang="en-US" sz="4000"/>
              <a:t>6.2 </a:t>
            </a:r>
            <a:r>
              <a:rPr lang="en-US" sz="4000" b="1"/>
              <a:t>Pha đặc tả hướng đối tượng (Phân tích hướng đối tượng)</a:t>
            </a:r>
          </a:p>
        </p:txBody>
      </p:sp>
      <p:sp>
        <p:nvSpPr>
          <p:cNvPr id="132100" name="Rectangle 3"/>
          <p:cNvSpPr>
            <a:spLocks noGrp="1" noChangeArrowheads="1"/>
          </p:cNvSpPr>
          <p:nvPr>
            <p:ph type="body" idx="1"/>
          </p:nvPr>
        </p:nvSpPr>
        <p:spPr/>
        <p:txBody>
          <a:bodyPr/>
          <a:lstStyle/>
          <a:p>
            <a:pPr marL="52388" indent="-52388" algn="just" eaLnBrk="1" hangingPunct="1"/>
            <a:r>
              <a:rPr lang="en-US"/>
              <a:t> Phân tích thiết kế hướng đối tượng (OOA) bao gồm ba bước:</a:t>
            </a:r>
          </a:p>
          <a:p>
            <a:pPr marL="52388" indent="-52388" algn="just" eaLnBrk="1" hangingPunct="1">
              <a:buFont typeface="Wingdings" panose="05000000000000000000" pitchFamily="2" charset="2"/>
              <a:buNone/>
            </a:pPr>
            <a:r>
              <a:rPr lang="en-US"/>
              <a:t>- Xây dựng mô hình use-case</a:t>
            </a:r>
            <a:r>
              <a:rPr lang="en-US" b="1"/>
              <a:t> </a:t>
            </a:r>
            <a:r>
              <a:rPr lang="en-US"/>
              <a:t>(use-case modeling) </a:t>
            </a:r>
          </a:p>
          <a:p>
            <a:pPr marL="52388" indent="-52388" algn="just" eaLnBrk="1" hangingPunct="1">
              <a:buFont typeface="Wingdings" panose="05000000000000000000" pitchFamily="2" charset="2"/>
              <a:buNone/>
            </a:pPr>
            <a:r>
              <a:rPr lang="en-US"/>
              <a:t>- Xây dựng mô hình lớp (class modeling) </a:t>
            </a:r>
          </a:p>
          <a:p>
            <a:pPr marL="52388" indent="-52388" algn="just" eaLnBrk="1" hangingPunct="1">
              <a:buFontTx/>
              <a:buChar char="-"/>
            </a:pPr>
            <a:r>
              <a:rPr lang="en-US"/>
              <a:t> Xây dựng mô hình động</a:t>
            </a:r>
            <a:r>
              <a:rPr lang="en-US" b="1"/>
              <a:t> </a:t>
            </a:r>
            <a:r>
              <a:rPr lang="en-US"/>
              <a:t>(dynamic modeling) </a:t>
            </a:r>
          </a:p>
          <a:p>
            <a:pPr marL="52388" indent="-52388" algn="just" eaLnBrk="1" hangingPunct="1">
              <a:buFontTx/>
              <a:buNone/>
            </a:pPr>
            <a:r>
              <a:rPr lang="en-US"/>
              <a:t>Ba bước trên đây không phải bao giờ cũng được thực hiện lần lượt theo thứ tự </a:t>
            </a:r>
          </a:p>
        </p:txBody>
      </p:sp>
      <p:sp>
        <p:nvSpPr>
          <p:cNvPr id="132101" name="AutoShape 4">
            <a:hlinkClick r:id="rId2" action="ppaction://hlinksldjump" highlightClick="1"/>
          </p:cNvPr>
          <p:cNvSpPr>
            <a:spLocks noChangeArrowheads="1"/>
          </p:cNvSpPr>
          <p:nvPr/>
        </p:nvSpPr>
        <p:spPr bwMode="auto">
          <a:xfrm>
            <a:off x="7772400" y="6172200"/>
            <a:ext cx="990600" cy="457200"/>
          </a:xfrm>
          <a:prstGeom prst="actionButtonForwardNex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54C48937-BFF2-4631-9245-A08FBCEA5DCE}" type="slidenum">
              <a:rPr lang="en-US">
                <a:latin typeface="Arial Black" panose="020B0A04020102020204" pitchFamily="34" charset="0"/>
              </a:rPr>
              <a:pPr/>
              <a:t>92</a:t>
            </a:fld>
            <a:endParaRPr lang="en-US">
              <a:latin typeface="Arial Black" panose="020B0A04020102020204" pitchFamily="34" charset="0"/>
            </a:endParaRPr>
          </a:p>
        </p:txBody>
      </p:sp>
      <p:sp>
        <p:nvSpPr>
          <p:cNvPr id="133123" name="Rectangle 2"/>
          <p:cNvSpPr>
            <a:spLocks noGrp="1" noChangeArrowheads="1"/>
          </p:cNvSpPr>
          <p:nvPr>
            <p:ph type="title"/>
          </p:nvPr>
        </p:nvSpPr>
        <p:spPr/>
        <p:txBody>
          <a:bodyPr/>
          <a:lstStyle/>
          <a:p>
            <a:pPr eaLnBrk="1" hangingPunct="1"/>
            <a:r>
              <a:rPr lang="en-US" sz="4000"/>
              <a:t>Xây dựng mô hình use-case</a:t>
            </a:r>
            <a:r>
              <a:rPr lang="en-US" sz="4000" b="1"/>
              <a:t> </a:t>
            </a:r>
            <a:r>
              <a:rPr lang="en-US" sz="4000"/>
              <a:t>(use-case modeling)</a:t>
            </a:r>
          </a:p>
        </p:txBody>
      </p:sp>
      <p:sp>
        <p:nvSpPr>
          <p:cNvPr id="133124" name="Rectangle 3"/>
          <p:cNvSpPr>
            <a:spLocks noGrp="1" noChangeArrowheads="1"/>
          </p:cNvSpPr>
          <p:nvPr>
            <p:ph type="body" idx="1"/>
          </p:nvPr>
        </p:nvSpPr>
        <p:spPr/>
        <p:txBody>
          <a:bodyPr/>
          <a:lstStyle/>
          <a:p>
            <a:pPr algn="just" eaLnBrk="1" hangingPunct="1">
              <a:lnSpc>
                <a:spcPct val="90000"/>
              </a:lnSpc>
            </a:pPr>
            <a:r>
              <a:rPr lang="en-US" sz="2400"/>
              <a:t>Xác định xem kết qủa gì được tính toán bởi hệ thống (chưa cần để ý đến cách thức và trình tự tính toán).</a:t>
            </a:r>
          </a:p>
          <a:p>
            <a:pPr algn="just" eaLnBrk="1" hangingPunct="1">
              <a:lnSpc>
                <a:spcPct val="90000"/>
              </a:lnSpc>
            </a:pPr>
            <a:r>
              <a:rPr lang="en-US" sz="2400"/>
              <a:t>Thực chất là xác định các use-case trong hệ thống và xây dựng các biểu đồ use-case trong cùng các kịch bản kèm theo (kịch bản là một thể hiện cụ thể của use-case).</a:t>
            </a:r>
          </a:p>
          <a:p>
            <a:pPr algn="just" eaLnBrk="1" hangingPunct="1">
              <a:lnSpc>
                <a:spcPct val="90000"/>
              </a:lnSpc>
            </a:pPr>
            <a:r>
              <a:rPr lang="en-US" sz="2400"/>
              <a:t> Bước này còn được gọi là mô hình hoá chức năng (functional madeling), mà phần lớn là hướng hành động (action oriented). Như vậy có thể nói rằng (cho phép rằng) phân tích trong giai đoạn này là</a:t>
            </a:r>
            <a:r>
              <a:rPr lang="en-US" sz="2400" i="1"/>
              <a:t> phân tích hướng chức năng</a:t>
            </a:r>
            <a:r>
              <a:rPr lang="en-US" sz="2400"/>
              <a:t> </a:t>
            </a:r>
          </a:p>
        </p:txBody>
      </p:sp>
      <p:sp>
        <p:nvSpPr>
          <p:cNvPr id="133125" name="AutoShape 4">
            <a:hlinkClick r:id="" action="ppaction://hlinkshowjump?jump=previousslide" highlightClick="1"/>
          </p:cNvPr>
          <p:cNvSpPr>
            <a:spLocks noChangeArrowheads="1"/>
          </p:cNvSpPr>
          <p:nvPr/>
        </p:nvSpPr>
        <p:spPr bwMode="auto">
          <a:xfrm>
            <a:off x="7620000" y="6096000"/>
            <a:ext cx="990600" cy="381000"/>
          </a:xfrm>
          <a:prstGeom prst="actionButtonBackPreviou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5F3A89A5-BCE6-48C8-A0B2-8D470BDD57A3}" type="slidenum">
              <a:rPr lang="en-US">
                <a:latin typeface="Arial Black" panose="020B0A04020102020204" pitchFamily="34" charset="0"/>
              </a:rPr>
              <a:pPr/>
              <a:t>93</a:t>
            </a:fld>
            <a:endParaRPr lang="en-US">
              <a:latin typeface="Arial Black" panose="020B0A04020102020204" pitchFamily="34" charset="0"/>
            </a:endParaRPr>
          </a:p>
        </p:txBody>
      </p:sp>
      <p:sp>
        <p:nvSpPr>
          <p:cNvPr id="134147" name="Rectangle 2"/>
          <p:cNvSpPr>
            <a:spLocks noGrp="1" noChangeArrowheads="1"/>
          </p:cNvSpPr>
          <p:nvPr>
            <p:ph type="title"/>
          </p:nvPr>
        </p:nvSpPr>
        <p:spPr/>
        <p:txBody>
          <a:bodyPr/>
          <a:lstStyle/>
          <a:p>
            <a:pPr eaLnBrk="1" hangingPunct="1"/>
            <a:r>
              <a:rPr lang="en-US" sz="4000"/>
              <a:t>Xây dựng mô hình lớp (class modeling)</a:t>
            </a:r>
          </a:p>
        </p:txBody>
      </p:sp>
      <p:sp>
        <p:nvSpPr>
          <p:cNvPr id="134148" name="Rectangle 3"/>
          <p:cNvSpPr>
            <a:spLocks noGrp="1" noChangeArrowheads="1"/>
          </p:cNvSpPr>
          <p:nvPr>
            <p:ph type="body" idx="1"/>
          </p:nvPr>
        </p:nvSpPr>
        <p:spPr/>
        <p:txBody>
          <a:bodyPr/>
          <a:lstStyle/>
          <a:p>
            <a:pPr algn="just" eaLnBrk="1" hangingPunct="1">
              <a:lnSpc>
                <a:spcPct val="90000"/>
              </a:lnSpc>
            </a:pPr>
            <a:r>
              <a:rPr lang="en-US"/>
              <a:t>Xác định các lớp và các thuộc tính của chúng. Sau đó xác định mối quan hệ và tác động qua lại giữa các lớp. </a:t>
            </a:r>
          </a:p>
          <a:p>
            <a:pPr algn="just" eaLnBrk="1" hangingPunct="1">
              <a:lnSpc>
                <a:spcPct val="90000"/>
              </a:lnSpc>
            </a:pPr>
            <a:r>
              <a:rPr lang="en-US"/>
              <a:t>Các thông tin dưới dạng biểu đồ trông giống như biểu đồ thực thể quan hệ và được gọi là biểu đồ lớp.</a:t>
            </a:r>
          </a:p>
          <a:p>
            <a:pPr algn="just" eaLnBrk="1" hangingPunct="1">
              <a:lnSpc>
                <a:spcPct val="90000"/>
              </a:lnSpc>
            </a:pPr>
            <a:r>
              <a:rPr lang="en-US"/>
              <a:t>Bước này phần lớn là </a:t>
            </a:r>
            <a:r>
              <a:rPr lang="en-US" b="1"/>
              <a:t>định hướng dữ liệu</a:t>
            </a:r>
            <a:r>
              <a:rPr lang="en-US"/>
              <a:t> (data oriented). </a:t>
            </a:r>
          </a:p>
        </p:txBody>
      </p:sp>
      <p:sp>
        <p:nvSpPr>
          <p:cNvPr id="134149" name="AutoShape 4">
            <a:hlinkClick r:id="rId2" action="ppaction://hlinksldjump" highlightClick="1"/>
          </p:cNvPr>
          <p:cNvSpPr>
            <a:spLocks noChangeArrowheads="1"/>
          </p:cNvSpPr>
          <p:nvPr/>
        </p:nvSpPr>
        <p:spPr bwMode="auto">
          <a:xfrm>
            <a:off x="7239000" y="6172200"/>
            <a:ext cx="990600" cy="381000"/>
          </a:xfrm>
          <a:prstGeom prst="actionButtonBackPreviou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2F537A91-1B92-4555-8B19-882D181E5FE2}" type="slidenum">
              <a:rPr lang="en-US">
                <a:latin typeface="Arial Black" panose="020B0A04020102020204" pitchFamily="34" charset="0"/>
              </a:rPr>
              <a:pPr/>
              <a:t>94</a:t>
            </a:fld>
            <a:endParaRPr lang="en-US">
              <a:latin typeface="Arial Black" panose="020B0A04020102020204" pitchFamily="34" charset="0"/>
            </a:endParaRPr>
          </a:p>
        </p:txBody>
      </p:sp>
      <p:sp>
        <p:nvSpPr>
          <p:cNvPr id="135171" name="Rectangle 2"/>
          <p:cNvSpPr>
            <a:spLocks noGrp="1" noChangeArrowheads="1"/>
          </p:cNvSpPr>
          <p:nvPr>
            <p:ph type="title"/>
          </p:nvPr>
        </p:nvSpPr>
        <p:spPr/>
        <p:txBody>
          <a:bodyPr/>
          <a:lstStyle/>
          <a:p>
            <a:pPr eaLnBrk="1" hangingPunct="1"/>
            <a:r>
              <a:rPr lang="en-US" sz="4000"/>
              <a:t>Xây dựng mô hình động</a:t>
            </a:r>
            <a:r>
              <a:rPr lang="en-US" sz="4000" b="1"/>
              <a:t> </a:t>
            </a:r>
            <a:r>
              <a:rPr lang="en-US" sz="4000"/>
              <a:t>(dynamic modeling)</a:t>
            </a:r>
          </a:p>
        </p:txBody>
      </p:sp>
      <p:sp>
        <p:nvSpPr>
          <p:cNvPr id="135172" name="Rectangle 3"/>
          <p:cNvSpPr>
            <a:spLocks noGrp="1" noChangeArrowheads="1"/>
          </p:cNvSpPr>
          <p:nvPr>
            <p:ph type="body" idx="1"/>
          </p:nvPr>
        </p:nvSpPr>
        <p:spPr/>
        <p:txBody>
          <a:bodyPr/>
          <a:lstStyle/>
          <a:p>
            <a:pPr algn="just" eaLnBrk="1" hangingPunct="1"/>
            <a:r>
              <a:rPr lang="en-US"/>
              <a:t>Xác định các hành động được thực hiện bởi (tới) các lớp hoặc các lớp con. </a:t>
            </a:r>
          </a:p>
          <a:p>
            <a:pPr algn="just" eaLnBrk="1" hangingPunct="1"/>
            <a:r>
              <a:rPr lang="en-US"/>
              <a:t>Biểu diễn các thông tin này trong dạng biểu đồ giống với các biểu đồ các máy hữu hạn trạng thái và gọi là </a:t>
            </a:r>
            <a:r>
              <a:rPr lang="en-US" i="1"/>
              <a:t>biểu đồ trạng thái. </a:t>
            </a:r>
            <a:r>
              <a:rPr lang="en-US"/>
              <a:t>Bước này là </a:t>
            </a:r>
            <a:r>
              <a:rPr lang="en-US" b="1"/>
              <a:t>hướng hành động</a:t>
            </a:r>
            <a:r>
              <a:rPr lang="en-US"/>
              <a:t> (Action oriented). </a:t>
            </a:r>
          </a:p>
        </p:txBody>
      </p:sp>
      <p:sp>
        <p:nvSpPr>
          <p:cNvPr id="135173" name="AutoShape 4">
            <a:hlinkClick r:id="rId2" action="ppaction://hlinksldjump" highlightClick="1"/>
          </p:cNvPr>
          <p:cNvSpPr>
            <a:spLocks noChangeArrowheads="1"/>
          </p:cNvSpPr>
          <p:nvPr/>
        </p:nvSpPr>
        <p:spPr bwMode="auto">
          <a:xfrm>
            <a:off x="7239000" y="6172200"/>
            <a:ext cx="990600" cy="381000"/>
          </a:xfrm>
          <a:prstGeom prst="actionButtonBackPreviou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BE767F11-6B7C-4D8C-9CC7-67978470136A}" type="slidenum">
              <a:rPr lang="en-US">
                <a:latin typeface="Arial Black" panose="020B0A04020102020204" pitchFamily="34" charset="0"/>
              </a:rPr>
              <a:pPr/>
              <a:t>95</a:t>
            </a:fld>
            <a:endParaRPr lang="en-US">
              <a:latin typeface="Arial Black" panose="020B0A04020102020204" pitchFamily="34" charset="0"/>
            </a:endParaRPr>
          </a:p>
        </p:txBody>
      </p:sp>
      <p:sp>
        <p:nvSpPr>
          <p:cNvPr id="136195" name="Rectangle 2"/>
          <p:cNvSpPr>
            <a:spLocks noGrp="1" noChangeArrowheads="1"/>
          </p:cNvSpPr>
          <p:nvPr>
            <p:ph type="title"/>
          </p:nvPr>
        </p:nvSpPr>
        <p:spPr/>
        <p:txBody>
          <a:bodyPr/>
          <a:lstStyle/>
          <a:p>
            <a:pPr eaLnBrk="1" hangingPunct="1"/>
            <a:r>
              <a:rPr lang="en-US" sz="4000"/>
              <a:t>6.3 Một số vấn đề chú ý trong pha phân tích </a:t>
            </a:r>
          </a:p>
        </p:txBody>
      </p:sp>
      <p:sp>
        <p:nvSpPr>
          <p:cNvPr id="136196" name="Rectangle 3"/>
          <p:cNvSpPr>
            <a:spLocks noGrp="1" noChangeArrowheads="1"/>
          </p:cNvSpPr>
          <p:nvPr>
            <p:ph type="body" idx="1"/>
          </p:nvPr>
        </p:nvSpPr>
        <p:spPr>
          <a:xfrm>
            <a:off x="457200" y="1981200"/>
            <a:ext cx="8229600" cy="4495800"/>
          </a:xfrm>
        </p:spPr>
        <p:txBody>
          <a:bodyPr/>
          <a:lstStyle/>
          <a:p>
            <a:pPr algn="just" eaLnBrk="1" hangingPunct="1">
              <a:lnSpc>
                <a:spcPct val="90000"/>
              </a:lnSpc>
            </a:pPr>
            <a:r>
              <a:rPr lang="en-US" sz="2400"/>
              <a:t>Tài liệu trong pha đặc tả là phải ít có tính hình thức nhưng đảm bảo tính chính xác và chặt chẽ =&gt; các nhà phát triển phải biết cân đối, xác định vị trí thích hợp nhất giữa “vỏ dưa và vỏ dừa”  </a:t>
            </a:r>
          </a:p>
          <a:p>
            <a:pPr algn="just" eaLnBrk="1" hangingPunct="1">
              <a:lnSpc>
                <a:spcPct val="90000"/>
              </a:lnSpc>
            </a:pPr>
            <a:r>
              <a:rPr lang="en-US" sz="2400"/>
              <a:t>Đường ranh giới giữa pha đặc tả (“làm gì ?”) và pha thiết kế (“làm như thế nào ?”) rất khó phân định (tài liệu đặc tả chỉ </a:t>
            </a:r>
            <a:r>
              <a:rPr lang="en-US" sz="2400" i="1"/>
              <a:t>nêu những ràng buộc</a:t>
            </a:r>
            <a:r>
              <a:rPr lang="en-US" sz="2400"/>
              <a:t>, mà </a:t>
            </a:r>
            <a:r>
              <a:rPr lang="en-US" sz="2400" i="1"/>
              <a:t>không nói rõ </a:t>
            </a:r>
            <a:r>
              <a:rPr lang="en-US" sz="2400"/>
              <a:t>các ràng buộc đó được</a:t>
            </a:r>
            <a:r>
              <a:rPr lang="en-US" sz="2400" i="1"/>
              <a:t> thực hiện như thế nào</a:t>
            </a:r>
            <a:r>
              <a:rPr lang="en-US" sz="2400"/>
              <a:t>. </a:t>
            </a:r>
            <a:r>
              <a:rPr lang="en-US" sz="2400" i="1"/>
              <a:t>Ví dụ: nếu khách hàng đòi hỏi một tính toán nào đó phải thực hiện trong thời gian không lớn hơn 0,05s, thì trong tài liệu đặc tả chỉ nêu chính xác yêu cầu này, không nói gì thêm về việc sử dụng thuật toán gì để đạt được điều này</a:t>
            </a:r>
            <a:r>
              <a:rPr lang="en-US" sz="2400"/>
              <a:t>)</a:t>
            </a:r>
          </a:p>
          <a:p>
            <a:pPr eaLnBrk="1" hangingPunct="1">
              <a:lnSpc>
                <a:spcPct val="90000"/>
              </a:lnSpc>
            </a:pPr>
            <a:endParaRPr lang="en-US" sz="2400"/>
          </a:p>
        </p:txBody>
      </p:sp>
      <p:sp>
        <p:nvSpPr>
          <p:cNvPr id="136197" name="AutoShape 5">
            <a:hlinkClick r:id="rId2" action="ppaction://hlinksldjump" highlightClick="1"/>
          </p:cNvPr>
          <p:cNvSpPr>
            <a:spLocks noChangeArrowheads="1"/>
          </p:cNvSpPr>
          <p:nvPr/>
        </p:nvSpPr>
        <p:spPr bwMode="auto">
          <a:xfrm>
            <a:off x="7239000" y="6172200"/>
            <a:ext cx="990600" cy="381000"/>
          </a:xfrm>
          <a:prstGeom prst="actionButtonBackPreviou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01D03987-23A6-4F9D-8082-4FE1FBF9696B}" type="slidenum">
              <a:rPr lang="en-US">
                <a:latin typeface="Verdana" panose="020B0604030504040204" pitchFamily="34" charset="0"/>
              </a:rPr>
              <a:pPr/>
              <a:t>96</a:t>
            </a:fld>
            <a:endParaRPr lang="en-US">
              <a:latin typeface="Verdana" panose="020B0604030504040204" pitchFamily="34" charset="0"/>
            </a:endParaRPr>
          </a:p>
        </p:txBody>
      </p:sp>
      <p:sp>
        <p:nvSpPr>
          <p:cNvPr id="137219" name="Rectangle 2"/>
          <p:cNvSpPr>
            <a:spLocks noGrp="1" noChangeArrowheads="1"/>
          </p:cNvSpPr>
          <p:nvPr>
            <p:ph type="title"/>
          </p:nvPr>
        </p:nvSpPr>
        <p:spPr/>
        <p:txBody>
          <a:bodyPr/>
          <a:lstStyle/>
          <a:p>
            <a:pPr eaLnBrk="1" hangingPunct="1"/>
            <a:r>
              <a:rPr lang="en-US"/>
              <a:t>Chương 7: THIẾT KẾ</a:t>
            </a:r>
          </a:p>
        </p:txBody>
      </p:sp>
      <p:sp>
        <p:nvSpPr>
          <p:cNvPr id="137220" name="Rectangle 3"/>
          <p:cNvSpPr>
            <a:spLocks noGrp="1" noChangeArrowheads="1"/>
          </p:cNvSpPr>
          <p:nvPr>
            <p:ph type="body" idx="1"/>
          </p:nvPr>
        </p:nvSpPr>
        <p:spPr/>
        <p:txBody>
          <a:bodyPr/>
          <a:lstStyle/>
          <a:p>
            <a:pPr eaLnBrk="1" hangingPunct="1"/>
            <a:r>
              <a:rPr lang="en-US"/>
              <a:t>Thiết kế tổng thể</a:t>
            </a:r>
          </a:p>
          <a:p>
            <a:pPr eaLnBrk="1" hangingPunct="1"/>
            <a:r>
              <a:rPr lang="en-US"/>
              <a:t>Tổ chức hệ thống</a:t>
            </a:r>
          </a:p>
          <a:p>
            <a:pPr eaLnBrk="1" hangingPunct="1"/>
            <a:r>
              <a:rPr lang="en-US"/>
              <a:t>Phân rã hệ thống</a:t>
            </a:r>
          </a:p>
          <a:p>
            <a:pPr eaLnBrk="1" hangingPunct="1"/>
            <a:r>
              <a:rPr lang="en-US"/>
              <a:t>Các chiến lược điều khiển</a:t>
            </a:r>
          </a:p>
          <a:p>
            <a:pPr eaLnBrk="1" hangingPunct="1"/>
            <a:r>
              <a:rPr lang="en-US"/>
              <a:t>Các kiến trúc tham chiếu</a:t>
            </a:r>
          </a:p>
          <a:p>
            <a:pPr eaLnBrk="1" hangingPunct="1"/>
            <a:r>
              <a:rPr lang="en-US"/>
              <a:t>Một số kỹ thuật thiết kế thường sử dụng</a:t>
            </a:r>
          </a:p>
          <a:p>
            <a:pPr eaLnBrk="1" hangingPunct="1"/>
            <a:r>
              <a:rPr lang="en-US"/>
              <a:t>Thiết kế giao diện người dùng</a:t>
            </a:r>
          </a:p>
          <a:p>
            <a:pPr eaLnBrk="1" hangingPunct="1"/>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DD34E835-75FE-419F-9EC5-A52710EDCE2F}" type="slidenum">
              <a:rPr lang="en-US">
                <a:latin typeface="Verdana" panose="020B0604030504040204" pitchFamily="34" charset="0"/>
              </a:rPr>
              <a:pPr/>
              <a:t>97</a:t>
            </a:fld>
            <a:endParaRPr lang="en-US">
              <a:latin typeface="Verdana" panose="020B0604030504040204" pitchFamily="34" charset="0"/>
            </a:endParaRPr>
          </a:p>
        </p:txBody>
      </p:sp>
      <p:sp>
        <p:nvSpPr>
          <p:cNvPr id="138243" name="Rectangle 2"/>
          <p:cNvSpPr>
            <a:spLocks noGrp="1" noChangeArrowheads="1"/>
          </p:cNvSpPr>
          <p:nvPr>
            <p:ph type="title"/>
          </p:nvPr>
        </p:nvSpPr>
        <p:spPr/>
        <p:txBody>
          <a:bodyPr/>
          <a:lstStyle/>
          <a:p>
            <a:pPr eaLnBrk="1" hangingPunct="1"/>
            <a:r>
              <a:rPr lang="en-US"/>
              <a:t>Mở đầu</a:t>
            </a:r>
          </a:p>
        </p:txBody>
      </p:sp>
      <p:sp>
        <p:nvSpPr>
          <p:cNvPr id="138244" name="Rectangle 3"/>
          <p:cNvSpPr>
            <a:spLocks noGrp="1" noChangeArrowheads="1"/>
          </p:cNvSpPr>
          <p:nvPr>
            <p:ph type="body" idx="1"/>
          </p:nvPr>
        </p:nvSpPr>
        <p:spPr>
          <a:xfrm>
            <a:off x="457200" y="1981200"/>
            <a:ext cx="8229600" cy="4648200"/>
          </a:xfrm>
        </p:spPr>
        <p:txBody>
          <a:bodyPr/>
          <a:lstStyle/>
          <a:p>
            <a:pPr algn="just" eaLnBrk="1" hangingPunct="1">
              <a:lnSpc>
                <a:spcPct val="80000"/>
              </a:lnSpc>
            </a:pPr>
            <a:r>
              <a:rPr lang="en-US" sz="1800"/>
              <a:t>Trong vòng hơn ba thập kỷ qua đã có hàng trăm phương pháp thiết kế ra đời. Trong số đó cũng có một số còn để lại dáng dấp trong các phương pháp hiện đang dùng. Có những phương pháp được hàng chục ngàn kỹ sư phần mềm sử dụng, nhưng có những phương pháp chỉ được tác giả của chúng sử dụng</a:t>
            </a:r>
          </a:p>
          <a:p>
            <a:pPr algn="just" eaLnBrk="1" hangingPunct="1">
              <a:lnSpc>
                <a:spcPct val="80000"/>
              </a:lnSpc>
            </a:pPr>
            <a:r>
              <a:rPr lang="en-US" sz="1800"/>
              <a:t>Một sản phẩm phần mềm thường được tạo nên bởi hai loại thành phần: dữ liệu và các thao tác trên dữ liệu. Bởi vậy có 2 cách cơ bản để thiết kế một sản phẩm phần mềm là thiết kế hướng hành động hay cũng còn gọi là thiết kế hướng chức năng, và thiết kế hướng dữ liệu. </a:t>
            </a:r>
          </a:p>
          <a:p>
            <a:pPr algn="just" eaLnBrk="1" hangingPunct="1">
              <a:lnSpc>
                <a:spcPct val="80000"/>
              </a:lnSpc>
            </a:pPr>
            <a:r>
              <a:rPr lang="en-US" sz="1800"/>
              <a:t>Thiết kế một sản phẩm phần mềm gồm ba công việc: thiết kế tổng thể (general design), thiết kế chi tiết (detailed design) và kiểm thử thiết kế (design testing). </a:t>
            </a:r>
          </a:p>
          <a:p>
            <a:pPr algn="just" eaLnBrk="1" hangingPunct="1">
              <a:lnSpc>
                <a:spcPct val="80000"/>
              </a:lnSpc>
            </a:pPr>
            <a:r>
              <a:rPr lang="en-US" sz="1800"/>
              <a:t>Đầu vào của pha thiết kế là tài liệu đặc tả, mô tả hệ thống làm gì. Đầu ra của pha thiết kế là tài liệu thiết kế, mô tả hệ thống thực hiện những điều nêu ra trong bản đặc tả như thế nào </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DD3990A3-08B9-43E1-80D0-28FF115B99EF}" type="slidenum">
              <a:rPr lang="en-US">
                <a:latin typeface="Verdana" panose="020B0604030504040204" pitchFamily="34" charset="0"/>
              </a:rPr>
              <a:pPr/>
              <a:t>98</a:t>
            </a:fld>
            <a:endParaRPr lang="en-US">
              <a:latin typeface="Verdana" panose="020B0604030504040204" pitchFamily="34" charset="0"/>
            </a:endParaRPr>
          </a:p>
        </p:txBody>
      </p:sp>
      <p:sp>
        <p:nvSpPr>
          <p:cNvPr id="139267" name="Rectangle 2"/>
          <p:cNvSpPr>
            <a:spLocks noGrp="1" noChangeArrowheads="1"/>
          </p:cNvSpPr>
          <p:nvPr>
            <p:ph type="title"/>
          </p:nvPr>
        </p:nvSpPr>
        <p:spPr/>
        <p:txBody>
          <a:bodyPr/>
          <a:lstStyle/>
          <a:p>
            <a:pPr eaLnBrk="1" hangingPunct="1"/>
            <a:r>
              <a:rPr lang="en-US"/>
              <a:t>7.1 Thiết kế tổng thể</a:t>
            </a:r>
          </a:p>
        </p:txBody>
      </p:sp>
      <p:sp>
        <p:nvSpPr>
          <p:cNvPr id="139268" name="Rectangle 3"/>
          <p:cNvSpPr>
            <a:spLocks noGrp="1" noChangeArrowheads="1"/>
          </p:cNvSpPr>
          <p:nvPr>
            <p:ph type="body" idx="1"/>
          </p:nvPr>
        </p:nvSpPr>
        <p:spPr/>
        <p:txBody>
          <a:bodyPr/>
          <a:lstStyle/>
          <a:p>
            <a:pPr algn="just" eaLnBrk="1" hangingPunct="1">
              <a:lnSpc>
                <a:spcPct val="90000"/>
              </a:lnSpc>
            </a:pPr>
            <a:r>
              <a:rPr lang="en-US" sz="2400"/>
              <a:t>Thiết kế tổng thể còn có tên gọi khác là thiết kế kiến trúc, thiết kế logic, hoặc thiết kế ở mức cao </a:t>
            </a:r>
          </a:p>
          <a:p>
            <a:pPr algn="just" eaLnBrk="1" hangingPunct="1">
              <a:lnSpc>
                <a:spcPct val="90000"/>
              </a:lnSpc>
            </a:pPr>
            <a:r>
              <a:rPr lang="en-US" sz="2400"/>
              <a:t>Quy trình thiết kế nhằm xác định các hệ thống con cấu tạo nên hệ thống đề xuất và framework giúp điều khiển các hệ thống con và giao tiếp giữa chúng được gọi là quy trình thiết kế kiến trúc. Kết quả của quy trình thiết kế này là bản đặc tả về kiến trúc phần mềm.</a:t>
            </a:r>
          </a:p>
          <a:p>
            <a:pPr algn="just" eaLnBrk="1" hangingPunct="1">
              <a:lnSpc>
                <a:spcPct val="90000"/>
              </a:lnSpc>
            </a:pPr>
            <a:r>
              <a:rPr lang="en-US" sz="2400"/>
              <a:t>Thiết kế kiến trúc là pha sớm nhất trong quy trình thiết kế hệ thống. Thiết kế kiến trúc thường được thực hiện song song với một số hành động đặc tả. Nó bao gồm có việc phát hiện các thành phần chính của hệ thống và giao tiếp giữa chúng. </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2E7736E4-5754-4529-B4CB-EF86323E9C06}" type="slidenum">
              <a:rPr lang="en-US">
                <a:latin typeface="Verdana" panose="020B0604030504040204" pitchFamily="34" charset="0"/>
              </a:rPr>
              <a:pPr/>
              <a:t>99</a:t>
            </a:fld>
            <a:endParaRPr lang="en-US">
              <a:latin typeface="Verdana" panose="020B0604030504040204" pitchFamily="34" charset="0"/>
            </a:endParaRPr>
          </a:p>
        </p:txBody>
      </p:sp>
      <p:sp>
        <p:nvSpPr>
          <p:cNvPr id="140291" name="Rectangle 2"/>
          <p:cNvSpPr>
            <a:spLocks noGrp="1" noChangeArrowheads="1"/>
          </p:cNvSpPr>
          <p:nvPr>
            <p:ph type="title"/>
          </p:nvPr>
        </p:nvSpPr>
        <p:spPr/>
        <p:txBody>
          <a:bodyPr/>
          <a:lstStyle/>
          <a:p>
            <a:pPr eaLnBrk="1" hangingPunct="1"/>
            <a:r>
              <a:rPr lang="en-US"/>
              <a:t>7.1 Thiết kế tổng thể - tiếp</a:t>
            </a:r>
          </a:p>
        </p:txBody>
      </p:sp>
      <p:sp>
        <p:nvSpPr>
          <p:cNvPr id="140292" name="Rectangle 3"/>
          <p:cNvSpPr>
            <a:spLocks noGrp="1" noChangeArrowheads="1"/>
          </p:cNvSpPr>
          <p:nvPr>
            <p:ph type="body" idx="1"/>
          </p:nvPr>
        </p:nvSpPr>
        <p:spPr/>
        <p:txBody>
          <a:bodyPr/>
          <a:lstStyle/>
          <a:p>
            <a:pPr marL="0" indent="0" eaLnBrk="1" hangingPunct="1">
              <a:lnSpc>
                <a:spcPct val="80000"/>
              </a:lnSpc>
            </a:pPr>
            <a:r>
              <a:rPr lang="en-US"/>
              <a:t> Ưu điểm của thiết kế kiến trúc:</a:t>
            </a:r>
          </a:p>
          <a:p>
            <a:pPr marL="0" indent="0" algn="just" eaLnBrk="1" hangingPunct="1">
              <a:lnSpc>
                <a:spcPct val="80000"/>
              </a:lnSpc>
              <a:buFont typeface="Wingdings" panose="05000000000000000000" pitchFamily="2" charset="2"/>
              <a:buNone/>
            </a:pPr>
            <a:r>
              <a:rPr lang="en-US"/>
              <a:t>- Giao tiếp giữa các những người tham dự vào dự án xây dựng hệ thống: kiến trúc hệ thống thường được sử dụng làm tâm điểm của các buổi thảo luận giữa các họ.</a:t>
            </a:r>
          </a:p>
          <a:p>
            <a:pPr marL="0" indent="0" algn="just" eaLnBrk="1" hangingPunct="1">
              <a:lnSpc>
                <a:spcPct val="80000"/>
              </a:lnSpc>
              <a:buFont typeface="Wingdings" panose="05000000000000000000" pitchFamily="2" charset="2"/>
              <a:buNone/>
            </a:pPr>
            <a:r>
              <a:rPr lang="en-US"/>
              <a:t>- Phân tích hệ thống: tức là phân tích để xác định liệu hệ thống có thoả mãn các yêu cầu phi chức năng của nó hay không.</a:t>
            </a:r>
          </a:p>
          <a:p>
            <a:pPr marL="0" indent="0" algn="just" eaLnBrk="1" hangingPunct="1">
              <a:lnSpc>
                <a:spcPct val="80000"/>
              </a:lnSpc>
              <a:buFont typeface="Wingdings" panose="05000000000000000000" pitchFamily="2" charset="2"/>
              <a:buNone/>
            </a:pPr>
            <a:r>
              <a:rPr lang="en-US"/>
              <a:t>- Tái sử dụng với quy mô lớn: kiến trúc có thể được tái sử dụng trong nhiều hệ thống.</a:t>
            </a:r>
          </a:p>
        </p:txBody>
      </p:sp>
    </p:spTree>
  </p:cSld>
  <p:clrMapOvr>
    <a:masterClrMapping/>
  </p:clrMapOvr>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Quadrant">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yers">
  <a:themeElements>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Layers">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Balloon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1465</TotalTime>
  <Words>17544</Words>
  <Application>Microsoft Office PowerPoint</Application>
  <PresentationFormat>On-screen Show (4:3)</PresentationFormat>
  <Paragraphs>960</Paragraphs>
  <Slides>151</Slides>
  <Notes>2</Notes>
  <HiddenSlides>0</HiddenSlides>
  <MMClips>0</MMClips>
  <ScaleCrop>false</ScaleCrop>
  <HeadingPairs>
    <vt:vector size="8" baseType="variant">
      <vt:variant>
        <vt:lpstr>Fonts Used</vt:lpstr>
      </vt:variant>
      <vt:variant>
        <vt:i4>6</vt:i4>
      </vt:variant>
      <vt:variant>
        <vt:lpstr>Theme</vt:lpstr>
      </vt:variant>
      <vt:variant>
        <vt:i4>8</vt:i4>
      </vt:variant>
      <vt:variant>
        <vt:lpstr>Embedded OLE Servers</vt:lpstr>
      </vt:variant>
      <vt:variant>
        <vt:i4>1</vt:i4>
      </vt:variant>
      <vt:variant>
        <vt:lpstr>Slide Titles</vt:lpstr>
      </vt:variant>
      <vt:variant>
        <vt:i4>151</vt:i4>
      </vt:variant>
    </vt:vector>
  </HeadingPairs>
  <TitlesOfParts>
    <vt:vector size="166" baseType="lpstr">
      <vt:lpstr>Arial</vt:lpstr>
      <vt:lpstr>Arial Black</vt:lpstr>
      <vt:lpstr>Garamond</vt:lpstr>
      <vt:lpstr>Times New Roman</vt:lpstr>
      <vt:lpstr>Verdana</vt:lpstr>
      <vt:lpstr>Wingdings</vt:lpstr>
      <vt:lpstr>Capsules</vt:lpstr>
      <vt:lpstr>Quadrant</vt:lpstr>
      <vt:lpstr>Layers</vt:lpstr>
      <vt:lpstr>Pixel</vt:lpstr>
      <vt:lpstr>Network</vt:lpstr>
      <vt:lpstr>Watermark</vt:lpstr>
      <vt:lpstr>Balloons</vt:lpstr>
      <vt:lpstr>Level</vt:lpstr>
      <vt:lpstr>Bitmap Image</vt:lpstr>
      <vt:lpstr>Bài giảng           CÔNG NGHỆ PHẦN MỀM</vt:lpstr>
      <vt:lpstr>Giới thiệu</vt:lpstr>
      <vt:lpstr>Giới thiệu-Vị trí môn học</vt:lpstr>
      <vt:lpstr>Giới thiệu-Điều kiện tiên quyết</vt:lpstr>
      <vt:lpstr>Giới thiệu - Mục tiêu học phần</vt:lpstr>
      <vt:lpstr>Giới thiệu- Khối lượng kiến thức</vt:lpstr>
      <vt:lpstr>Giới thiệu-Tài liệu tham khảo</vt:lpstr>
      <vt:lpstr>Giới thiệu – Q &amp; A</vt:lpstr>
      <vt:lpstr>NỘI DUNG CHI TIẾT</vt:lpstr>
      <vt:lpstr>Chương 1 TỔNG QUAN VỀ CÔNG NGHỆ PHẦN MỀM </vt:lpstr>
      <vt:lpstr>1-Thuật ngữ Công nghệ phần mềm (CNPM)</vt:lpstr>
      <vt:lpstr>2 - Các định nghĩa và thuật ngữ liên quan đến CNPM </vt:lpstr>
      <vt:lpstr>2 - Các định nghĩa và thuật ngữ liên quan đến CNPM (tiếp)</vt:lpstr>
      <vt:lpstr>2 - Các định nghĩa và thuật ngữ liên quan đến CNPM (tiếp)</vt:lpstr>
      <vt:lpstr>3- Phạm vi của công nghệ phần mềm </vt:lpstr>
      <vt:lpstr>3- Phạm vi của công nghệ phần mềm (tiếp)</vt:lpstr>
      <vt:lpstr>4-Các nguyên tắc xây dựng phần mềm </vt:lpstr>
      <vt:lpstr>5-Phân biệt CNPM với KHMT, Công nghệ hệ thống </vt:lpstr>
      <vt:lpstr>6-Quy trình làm phần mềm Và...</vt:lpstr>
      <vt:lpstr>6-  ...Và Mô hình quy trình phát triển phần mềm </vt:lpstr>
      <vt:lpstr>7-Các chi phí trong CNPM </vt:lpstr>
      <vt:lpstr>7-Các chi phí trong CNPM (tiếp)</vt:lpstr>
      <vt:lpstr>8-Các phương pháp CNPM </vt:lpstr>
      <vt:lpstr>9-Thế nào là một phần mềm tốt </vt:lpstr>
      <vt:lpstr>10-Thách thức đối với CNPM </vt:lpstr>
      <vt:lpstr>11-Yêu cầu căn bản đối với kỹ sư phần mềm </vt:lpstr>
      <vt:lpstr>Bộ luật về Đạo đức và Hành động của KSPM </vt:lpstr>
      <vt:lpstr>Chương 2   QUY TRÌNH XÂY DỰNG PHẦN MỀM </vt:lpstr>
      <vt:lpstr>1- Nhắc lại khái niệm</vt:lpstr>
      <vt:lpstr>2-Một số mô hình phát triển phần mềm  (Mô hình thác nước – Waterfall model) </vt:lpstr>
      <vt:lpstr>2-Một số mô hình phát triển phần mềm  (Mô hình thác nước – Waterfall model)-tiếp</vt:lpstr>
      <vt:lpstr>2-Một số mô hình phát triển phần mềm Mô hình xây dựng tiến triển – (wikipedia: mô hình phát triển tiến hóa) </vt:lpstr>
      <vt:lpstr>2-Một số mô hình phát triển phần mềm Mô hình xây dựng tiến triển – (wikipedia: mô hình phát triển tiến hóa) </vt:lpstr>
      <vt:lpstr>2-Một số mô hình phát triển phần mềm  Công nghệ phần mềm dựa thành phần </vt:lpstr>
      <vt:lpstr>2-Một số mô hình phát triển phần mềm  Công nghệ phần mềm dựa thành phần- tiếp</vt:lpstr>
      <vt:lpstr>2-Một số mô hình phát triển phần mềm  Mô hình phát triển lặp lại, tăng thêm </vt:lpstr>
      <vt:lpstr>2-Một số mô hình phát triển phần mềm  Mô hình phát triển lặp lại, tăng thêm- tiếp</vt:lpstr>
      <vt:lpstr>2-Một số mô hình phát triển phần mềm Mô hình xoắn ốc – spiral model (Mô hình xoắn ốc Boehm) </vt:lpstr>
      <vt:lpstr>2-Một số mô hình phát triển phần mềm Mô hình xoắn ốc – (Mô hình xoắn ốc Boehm)- tiếp</vt:lpstr>
      <vt:lpstr>2-Một số mô hình phát triển phần mềm Mô hình xoắn ốc – (Mô hình xoắn ốc Boehm) – tiếp</vt:lpstr>
      <vt:lpstr>2-Một số mô hình phát triển phần mềm Một số mô hình khác</vt:lpstr>
      <vt:lpstr>3-Các hoạt động trong quy trình phần mềm </vt:lpstr>
      <vt:lpstr>3-Các hoạt động trong quy trình phần mềm Đặc tả phần mềm </vt:lpstr>
      <vt:lpstr>3-Các hoạt động trong quy trình phần mềm Đặc tả phần mềm – tiếp</vt:lpstr>
      <vt:lpstr>3-Các hoạt động trong quy trình phần mềm Thiết kế phần mềm và cài đặt </vt:lpstr>
      <vt:lpstr>3-Các hoạt động trong quy trình phần mềm Thiết kế phần mềm và cài đặt – tiếp </vt:lpstr>
      <vt:lpstr>3-Các hoạt động trong quy trình phần mềm Thiết kế phần mềm và cài đặt – tiếp</vt:lpstr>
      <vt:lpstr>3-Các hoạt động trong quy trình phần mềm Đánh giá phần mềm </vt:lpstr>
      <vt:lpstr>3-Các hoạt động trong quy trình phần mềm Đánh giá phần mềm – tiếp</vt:lpstr>
      <vt:lpstr>3-Các hoạt động trong quy trình phần mềm Đánh giá phần mềm – tiếp</vt:lpstr>
      <vt:lpstr>3-Các hoạt động trong quy trình phần mềm Cải tiến phần mềm </vt:lpstr>
      <vt:lpstr>Chương 3: QUẢN LÝ DỰ ÁN </vt:lpstr>
      <vt:lpstr>Chương 4:  YÊU CẦU HỆ THỐNG </vt:lpstr>
      <vt:lpstr>1- Yêu cầu hệ thống </vt:lpstr>
      <vt:lpstr>1- Yêu cầu hệ thống  Yêu cầu chức năng </vt:lpstr>
      <vt:lpstr>1- Yêu cầu hệ thống  Yêu cầu phi chức năng </vt:lpstr>
      <vt:lpstr>1- Yêu cầu hệ thống  Yêu cầu phi chức năng – tiếp</vt:lpstr>
      <vt:lpstr>1- Yêu cầu hệ thống  Yêu cầu phi chức năng – tiếp</vt:lpstr>
      <vt:lpstr>1- Yêu cầu hệ thống  Yêu cầu phi chức năng – tiếp</vt:lpstr>
      <vt:lpstr>1- Yêu cầu hệ thống  Yêu cầu phi chức năng – tiếp</vt:lpstr>
      <vt:lpstr>1- Yêu cầu hệ thống  Yêu cầu miền ứng dụng </vt:lpstr>
      <vt:lpstr>1- Yêu cầu hệ thống  Yêu cầu miền ứng dụng – tiếp</vt:lpstr>
      <vt:lpstr>1- Yêu cầu hệ thống  Một số kỹ thuật đặc tả yêu cầu hệ thống </vt:lpstr>
      <vt:lpstr>1- Yêu cầu hệ thống  Một số kỹ thuật đặc tả yêu cầu hệ thống – tiếp Một số phương pháp đặc tả </vt:lpstr>
      <vt:lpstr>1- Yêu cầu hệ thống  Một số kỹ thuật đặc tả yêu cầu hệ thống – tiếp Một số phương pháp đặc tả </vt:lpstr>
      <vt:lpstr>1- Yêu cầu hệ thống  Một số kỹ thuật đặc tả yêu cầu hệ thống – tiếp  Biểu đồ trình tự </vt:lpstr>
      <vt:lpstr>2- Yêu cầu của người sử dụng </vt:lpstr>
      <vt:lpstr>3- Tài liệu đặc tả yêu cầu </vt:lpstr>
      <vt:lpstr>3- Tài liệu đặc tả yêu cầu – tiếp</vt:lpstr>
      <vt:lpstr>Chương 5:  QUY TRÌNH XÁC ĐỊNH YÊU CẦU </vt:lpstr>
      <vt:lpstr>Chương 5:  QUY TRÌNH XÁC ĐỊNH YÊU CẦU</vt:lpstr>
      <vt:lpstr>Phân tích khả thi </vt:lpstr>
      <vt:lpstr>Phân tích khả thi – tiếp</vt:lpstr>
      <vt:lpstr> Phân tích khả thi – tiếp.</vt:lpstr>
      <vt:lpstr>Nắm bắt yêu cầu – Phát hiện và phân tích yêu cầu </vt:lpstr>
      <vt:lpstr>Nắm bắt yêu cầu – Phát hiện và phân tích yêu cầu(tiếp) Các cách thu thập thông tin</vt:lpstr>
      <vt:lpstr>Nắm bắt yêu cầu – Phát hiện và phân tích yêu cầu(tiếp).  Phân tích yêu cầu</vt:lpstr>
      <vt:lpstr>Đánh giá yêu cầu </vt:lpstr>
      <vt:lpstr>Lập kế hoạch quản lý yêu cầu </vt:lpstr>
      <vt:lpstr>Lập kế hoạch quản lý yêu cầu(tiếp)</vt:lpstr>
      <vt:lpstr>Lập kế hoạch quản lý yêu cầu(tiếp).</vt:lpstr>
      <vt:lpstr>Chương 6: PHA ĐẶC TẢ </vt:lpstr>
      <vt:lpstr>Chương 6: PHA ĐẶC TẢ Mở đầu </vt:lpstr>
      <vt:lpstr>6.1 Pha đặc tả có cấu trúc (phân tích hướng chức năng) </vt:lpstr>
      <vt:lpstr>Pha đặc tả có cấu trúc (phân tích hướng chức năng) – tiếp Một số biểu đồ thường sử dụng </vt:lpstr>
      <vt:lpstr>Pha đặc tả có cấu trúc (phân tích hướng chức năng) – tiếp Một số biểu đồ thường sử dụng</vt:lpstr>
      <vt:lpstr>Biểu đồ phân cấp chức năng (FD; BFD)</vt:lpstr>
      <vt:lpstr>Các lưu đồ hệ thống (SD- systematic diagram )</vt:lpstr>
      <vt:lpstr>Biểu đồ luồng dữ liệu(DFD)</vt:lpstr>
      <vt:lpstr>Pha đặc tả có cấu trúc (phân tích hướng chức năng) – tiếp.  Phân tích hệ thống dữ liệu </vt:lpstr>
      <vt:lpstr>6.2 Pha đặc tả hướng đối tượng (Phân tích hướng đối tượng)</vt:lpstr>
      <vt:lpstr>Xây dựng mô hình use-case (use-case modeling)</vt:lpstr>
      <vt:lpstr>Xây dựng mô hình lớp (class modeling)</vt:lpstr>
      <vt:lpstr>Xây dựng mô hình động (dynamic modeling)</vt:lpstr>
      <vt:lpstr>6.3 Một số vấn đề chú ý trong pha phân tích </vt:lpstr>
      <vt:lpstr>Chương 7: THIẾT KẾ</vt:lpstr>
      <vt:lpstr>Mở đầu</vt:lpstr>
      <vt:lpstr>7.1 Thiết kế tổng thể</vt:lpstr>
      <vt:lpstr>7.1 Thiết kế tổng thể - tiếp</vt:lpstr>
      <vt:lpstr>7.1 Thiết kế tổng thể - tiếp</vt:lpstr>
      <vt:lpstr>7.1 Thiết kế tổng thể - tiếp</vt:lpstr>
      <vt:lpstr>7.1 Thiết kế tổng thể - tiếp.</vt:lpstr>
      <vt:lpstr>7.2 Tổ chức hệ thống </vt:lpstr>
      <vt:lpstr>7.2 Tổ chức hệ thống – tiếp Kho dữ liệu dùng chung</vt:lpstr>
      <vt:lpstr>7.2 Tổ chức hệ thống – tiếp  Mô hình client – server </vt:lpstr>
      <vt:lpstr>7.2 Tổ chức hệ thống – tiếp  Mô hình client – server </vt:lpstr>
      <vt:lpstr>7.2 Tổ chức hệ thống – tiếp. Mô hình phân lớp </vt:lpstr>
      <vt:lpstr>7.3 Phân rã hệ thống</vt:lpstr>
      <vt:lpstr>7.4 Các chiến lược điều khiển </vt:lpstr>
      <vt:lpstr>7.4 Các chiến lược điều khiển – tiếp Điều khiển tập trung </vt:lpstr>
      <vt:lpstr>Mô hình gọi - trả lời (call-return)</vt:lpstr>
      <vt:lpstr>Mô hình quản lý</vt:lpstr>
      <vt:lpstr>7.4 Các chiến lược điều khiển – tiếp. Điều khiển hướng sự kiện </vt:lpstr>
      <vt:lpstr>Mô hình lan truyền (Broadcast)</vt:lpstr>
      <vt:lpstr>Mô hình hướng ngắt (Interrupt-driven)</vt:lpstr>
      <vt:lpstr>7.5 Các kiến trúc tham chiếu </vt:lpstr>
      <vt:lpstr>7.6 Một số kỹ thuật thiết kế thường sử dụng </vt:lpstr>
      <vt:lpstr>Thiết kế hướng hành động</vt:lpstr>
      <vt:lpstr>Phân tích dòng dữ liệu  </vt:lpstr>
      <vt:lpstr>Thiết kế hướng đối tượng</vt:lpstr>
      <vt:lpstr>7.7 Thiết kế giao diện người dùng </vt:lpstr>
      <vt:lpstr>7.7 Thiết kế giao diện người dùng –tiếp</vt:lpstr>
      <vt:lpstr>7.7 Thiết kế giao diện người dùng – tiếp</vt:lpstr>
      <vt:lpstr>Chương 8: CÀI ĐẶT VÀ TÍCH HỢP</vt:lpstr>
      <vt:lpstr>Mở đầu</vt:lpstr>
      <vt:lpstr>8.1 Lựa chọn ngôn ngữ lập trình </vt:lpstr>
      <vt:lpstr>8.2 Các phương pháp cài đặt và tích hợp </vt:lpstr>
      <vt:lpstr>8.2 Các phương pháp cài đặt và tích hợp  - tiếp</vt:lpstr>
      <vt:lpstr>8.2 Các phương pháp cài đặt và tích hợp  - tiếp Cài đặt và tích hợp từ trên xuống(top-down)</vt:lpstr>
      <vt:lpstr>8.2 Các phương pháp cài đặt và tích hợp  - tiếp.  Cài đặt và tích hợp từ dưới lên(bottom-up) </vt:lpstr>
      <vt:lpstr>8.3 Kiểm thử sản phẩm phần mềm </vt:lpstr>
      <vt:lpstr>8.3 Kiểm thử sản phẩm phần mềm Quy trình kiểm thử </vt:lpstr>
      <vt:lpstr>8.3 Kiểm thử sản phẩm phần mềm Kiểm thử hệ thống </vt:lpstr>
      <vt:lpstr>8.3 Kiểm thử sản phẩm phần mềm  Kiểm thử thành phần </vt:lpstr>
      <vt:lpstr>8.3 Kiểm thử sản phẩm phần mềm  Thiết kế các trường hợp kiểm thử </vt:lpstr>
      <vt:lpstr>Kiểm thử dựa trên các yêu cầu </vt:lpstr>
      <vt:lpstr>Kiểm thử phân hoạch </vt:lpstr>
      <vt:lpstr>Kiểm thử hướng cấu trúc (hoặc kiểm thử hộp trắng) </vt:lpstr>
      <vt:lpstr>Kiểm thử đường đi</vt:lpstr>
      <vt:lpstr>8.3 Kiểm thử sản phẩm phần mềm. Tự động kiểm thử </vt:lpstr>
      <vt:lpstr>Chương 9:  BẢO TRÌ VÀ CẢI TIẾN PHẦN MỀM</vt:lpstr>
      <vt:lpstr>Mở đầu</vt:lpstr>
      <vt:lpstr>9.1 Bảo trì phần mềm </vt:lpstr>
      <vt:lpstr>9.1 Bảo trì phần mềm – tiếp</vt:lpstr>
      <vt:lpstr>9.1 Bảo trì phần mềm – tiếp.</vt:lpstr>
      <vt:lpstr>9.2 Các quy trình cải tiến phần mềm</vt:lpstr>
      <vt:lpstr>9.2 Các quy trình cải tiến phần mềm  Khái quát các quy trình cải tiến hệ thống </vt:lpstr>
      <vt:lpstr>9.3 Tái kỹ nghệ hệ thống</vt:lpstr>
      <vt:lpstr>9.3 Tái kỹ nghệ hệ thống – tiếp</vt:lpstr>
      <vt:lpstr>9.3 Tái kỹ nghệ hệ thống – tiếp.</vt:lpstr>
      <vt:lpstr>TỔNG KẾT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Sunny</dc:creator>
  <cp:lastModifiedBy>Hiếu</cp:lastModifiedBy>
  <cp:revision>236</cp:revision>
  <cp:lastPrinted>1601-01-01T00:00:00Z</cp:lastPrinted>
  <dcterms:created xsi:type="dcterms:W3CDTF">1601-01-01T00:00:00Z</dcterms:created>
  <dcterms:modified xsi:type="dcterms:W3CDTF">2023-01-03T10:23:22Z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