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67" r:id="rId14"/>
    <p:sldId id="269" r:id="rId15"/>
    <p:sldId id="268" r:id="rId16"/>
    <p:sldId id="273" r:id="rId17"/>
    <p:sldId id="274" r:id="rId18"/>
    <p:sldId id="276" r:id="rId19"/>
    <p:sldId id="275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CFE68-A3F3-4FC6-A8CE-2AD1D8A1DB05}" v="4" dt="2022-11-21T14:06:42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 Rabb" userId="3edf06299a4717ec" providerId="LiveId" clId="{B4CCFE68-A3F3-4FC6-A8CE-2AD1D8A1DB05}"/>
    <pc:docChg chg="undo custSel addSld modSld">
      <pc:chgData name="Kal Rabb" userId="3edf06299a4717ec" providerId="LiveId" clId="{B4CCFE68-A3F3-4FC6-A8CE-2AD1D8A1DB05}" dt="2022-11-21T19:32:30.848" v="634" actId="20577"/>
      <pc:docMkLst>
        <pc:docMk/>
      </pc:docMkLst>
      <pc:sldChg chg="modSp mod">
        <pc:chgData name="Kal Rabb" userId="3edf06299a4717ec" providerId="LiveId" clId="{B4CCFE68-A3F3-4FC6-A8CE-2AD1D8A1DB05}" dt="2022-04-04T22:02:55.747" v="4" actId="20577"/>
        <pc:sldMkLst>
          <pc:docMk/>
          <pc:sldMk cId="405053258" sldId="259"/>
        </pc:sldMkLst>
        <pc:spChg chg="mod">
          <ac:chgData name="Kal Rabb" userId="3edf06299a4717ec" providerId="LiveId" clId="{B4CCFE68-A3F3-4FC6-A8CE-2AD1D8A1DB05}" dt="2022-04-04T22:02:55.747" v="4" actId="20577"/>
          <ac:spMkLst>
            <pc:docMk/>
            <pc:sldMk cId="405053258" sldId="259"/>
            <ac:spMk id="5" creationId="{FE55E3E2-0E27-4BA0-B49C-D8B9E0B7DDD0}"/>
          </ac:spMkLst>
        </pc:spChg>
      </pc:sldChg>
      <pc:sldChg chg="modSp mod">
        <pc:chgData name="Kal Rabb" userId="3edf06299a4717ec" providerId="LiveId" clId="{B4CCFE68-A3F3-4FC6-A8CE-2AD1D8A1DB05}" dt="2022-04-04T22:04:09.597" v="5" actId="14100"/>
        <pc:sldMkLst>
          <pc:docMk/>
          <pc:sldMk cId="3275674871" sldId="268"/>
        </pc:sldMkLst>
        <pc:spChg chg="mod">
          <ac:chgData name="Kal Rabb" userId="3edf06299a4717ec" providerId="LiveId" clId="{B4CCFE68-A3F3-4FC6-A8CE-2AD1D8A1DB05}" dt="2022-04-04T22:04:09.597" v="5" actId="14100"/>
          <ac:spMkLst>
            <pc:docMk/>
            <pc:sldMk cId="3275674871" sldId="268"/>
            <ac:spMk id="3" creationId="{511D4028-D378-42D0-964E-50E1E6A8F1FF}"/>
          </ac:spMkLst>
        </pc:spChg>
      </pc:sldChg>
      <pc:sldChg chg="modSp mod">
        <pc:chgData name="Kal Rabb" userId="3edf06299a4717ec" providerId="LiveId" clId="{B4CCFE68-A3F3-4FC6-A8CE-2AD1D8A1DB05}" dt="2022-11-21T19:32:30.848" v="634" actId="20577"/>
        <pc:sldMkLst>
          <pc:docMk/>
          <pc:sldMk cId="3694302385" sldId="274"/>
        </pc:sldMkLst>
        <pc:spChg chg="mod">
          <ac:chgData name="Kal Rabb" userId="3edf06299a4717ec" providerId="LiveId" clId="{B4CCFE68-A3F3-4FC6-A8CE-2AD1D8A1DB05}" dt="2022-11-21T19:32:30.848" v="634" actId="20577"/>
          <ac:spMkLst>
            <pc:docMk/>
            <pc:sldMk cId="3694302385" sldId="274"/>
            <ac:spMk id="3" creationId="{BBF05927-22F3-4624-AC41-D07891847725}"/>
          </ac:spMkLst>
        </pc:spChg>
      </pc:sldChg>
      <pc:sldChg chg="addSp modSp new mod modAnim">
        <pc:chgData name="Kal Rabb" userId="3edf06299a4717ec" providerId="LiveId" clId="{B4CCFE68-A3F3-4FC6-A8CE-2AD1D8A1DB05}" dt="2022-11-21T14:06:42.625" v="599"/>
        <pc:sldMkLst>
          <pc:docMk/>
          <pc:sldMk cId="881647393" sldId="276"/>
        </pc:sldMkLst>
        <pc:spChg chg="mod">
          <ac:chgData name="Kal Rabb" userId="3edf06299a4717ec" providerId="LiveId" clId="{B4CCFE68-A3F3-4FC6-A8CE-2AD1D8A1DB05}" dt="2022-11-21T13:56:43.819" v="23" actId="313"/>
          <ac:spMkLst>
            <pc:docMk/>
            <pc:sldMk cId="881647393" sldId="276"/>
            <ac:spMk id="2" creationId="{7A748769-5A85-1A71-2598-A7188F62A662}"/>
          </ac:spMkLst>
        </pc:spChg>
        <pc:spChg chg="mod">
          <ac:chgData name="Kal Rabb" userId="3edf06299a4717ec" providerId="LiveId" clId="{B4CCFE68-A3F3-4FC6-A8CE-2AD1D8A1DB05}" dt="2022-11-21T14:02:37.309" v="519" actId="1076"/>
          <ac:spMkLst>
            <pc:docMk/>
            <pc:sldMk cId="881647393" sldId="276"/>
            <ac:spMk id="3" creationId="{5B3399CB-3B4E-D89B-5775-09451C5CF69B}"/>
          </ac:spMkLst>
        </pc:spChg>
        <pc:spChg chg="mod">
          <ac:chgData name="Kal Rabb" userId="3edf06299a4717ec" providerId="LiveId" clId="{B4CCFE68-A3F3-4FC6-A8CE-2AD1D8A1DB05}" dt="2022-11-21T14:05:46.941" v="565" actId="14100"/>
          <ac:spMkLst>
            <pc:docMk/>
            <pc:sldMk cId="881647393" sldId="276"/>
            <ac:spMk id="4" creationId="{D47333FE-A856-D702-2F0F-B9637E89298C}"/>
          </ac:spMkLst>
        </pc:spChg>
        <pc:spChg chg="add mod">
          <ac:chgData name="Kal Rabb" userId="3edf06299a4717ec" providerId="LiveId" clId="{B4CCFE68-A3F3-4FC6-A8CE-2AD1D8A1DB05}" dt="2022-11-21T14:04:44.689" v="563" actId="20577"/>
          <ac:spMkLst>
            <pc:docMk/>
            <pc:sldMk cId="881647393" sldId="276"/>
            <ac:spMk id="6" creationId="{CBEA26AF-F048-2691-3FC6-0A44BE3F03CA}"/>
          </ac:spMkLst>
        </pc:spChg>
        <pc:spChg chg="add mod">
          <ac:chgData name="Kal Rabb" userId="3edf06299a4717ec" providerId="LiveId" clId="{B4CCFE68-A3F3-4FC6-A8CE-2AD1D8A1DB05}" dt="2022-11-21T14:06:06.039" v="572" actId="14100"/>
          <ac:spMkLst>
            <pc:docMk/>
            <pc:sldMk cId="881647393" sldId="276"/>
            <ac:spMk id="7" creationId="{BB4079F7-B9E7-6EFB-DE15-3131009355FE}"/>
          </ac:spMkLst>
        </pc:spChg>
        <pc:spChg chg="add mod">
          <ac:chgData name="Kal Rabb" userId="3edf06299a4717ec" providerId="LiveId" clId="{B4CCFE68-A3F3-4FC6-A8CE-2AD1D8A1DB05}" dt="2022-11-21T14:06:20.409" v="597" actId="20577"/>
          <ac:spMkLst>
            <pc:docMk/>
            <pc:sldMk cId="881647393" sldId="276"/>
            <ac:spMk id="8" creationId="{D0998EAA-B92F-8966-644F-63E0CA4DF4AD}"/>
          </ac:spMkLst>
        </pc:spChg>
      </pc:sldChg>
    </pc:docChg>
  </pc:docChgLst>
  <pc:docChgLst>
    <pc:chgData name="Kal Rabb" userId="3edf06299a4717ec" providerId="LiveId" clId="{83178188-95BA-415A-B5F9-06CEC7F0E5CB}"/>
    <pc:docChg chg="undo custSel addSld modSld">
      <pc:chgData name="Kal Rabb" userId="3edf06299a4717ec" providerId="LiveId" clId="{83178188-95BA-415A-B5F9-06CEC7F0E5CB}" dt="2021-04-19T19:00:22.845" v="868" actId="13822"/>
      <pc:docMkLst>
        <pc:docMk/>
      </pc:docMkLst>
      <pc:sldChg chg="addSp delSp modSp mod setBg modClrScheme chgLayout">
        <pc:chgData name="Kal Rabb" userId="3edf06299a4717ec" providerId="LiveId" clId="{83178188-95BA-415A-B5F9-06CEC7F0E5CB}" dt="2021-04-17T00:13:50.102" v="54" actId="115"/>
        <pc:sldMkLst>
          <pc:docMk/>
          <pc:sldMk cId="405053258" sldId="259"/>
        </pc:sldMkLst>
        <pc:spChg chg="mod ord">
          <ac:chgData name="Kal Rabb" userId="3edf06299a4717ec" providerId="LiveId" clId="{83178188-95BA-415A-B5F9-06CEC7F0E5CB}" dt="2021-04-17T00:10:50.190" v="22" actId="700"/>
          <ac:spMkLst>
            <pc:docMk/>
            <pc:sldMk cId="405053258" sldId="259"/>
            <ac:spMk id="2" creationId="{5654EDCA-6DF5-433C-B77A-364D67B8DA5A}"/>
          </ac:spMkLst>
        </pc:spChg>
        <pc:spChg chg="mod ord">
          <ac:chgData name="Kal Rabb" userId="3edf06299a4717ec" providerId="LiveId" clId="{83178188-95BA-415A-B5F9-06CEC7F0E5CB}" dt="2021-04-17T00:11:58.023" v="41" actId="27636"/>
          <ac:spMkLst>
            <pc:docMk/>
            <pc:sldMk cId="405053258" sldId="259"/>
            <ac:spMk id="3" creationId="{C586FBE4-63D0-4833-ADEA-D6789C65C663}"/>
          </ac:spMkLst>
        </pc:spChg>
        <pc:spChg chg="add del">
          <ac:chgData name="Kal Rabb" userId="3edf06299a4717ec" providerId="LiveId" clId="{83178188-95BA-415A-B5F9-06CEC7F0E5CB}" dt="2021-04-17T00:10:37.177" v="20"/>
          <ac:spMkLst>
            <pc:docMk/>
            <pc:sldMk cId="405053258" sldId="259"/>
            <ac:spMk id="4" creationId="{F43AAE6B-4116-43B1-A3E1-30E2AC03AFDA}"/>
          </ac:spMkLst>
        </pc:spChg>
        <pc:spChg chg="add mod ord">
          <ac:chgData name="Kal Rabb" userId="3edf06299a4717ec" providerId="LiveId" clId="{83178188-95BA-415A-B5F9-06CEC7F0E5CB}" dt="2021-04-17T00:13:50.102" v="54" actId="115"/>
          <ac:spMkLst>
            <pc:docMk/>
            <pc:sldMk cId="405053258" sldId="259"/>
            <ac:spMk id="5" creationId="{FE55E3E2-0E27-4BA0-B49C-D8B9E0B7DDD0}"/>
          </ac:spMkLst>
        </pc:spChg>
      </pc:sldChg>
      <pc:sldChg chg="modSp mod">
        <pc:chgData name="Kal Rabb" userId="3edf06299a4717ec" providerId="LiveId" clId="{83178188-95BA-415A-B5F9-06CEC7F0E5CB}" dt="2021-04-17T00:16:32.056" v="92" actId="14100"/>
        <pc:sldMkLst>
          <pc:docMk/>
          <pc:sldMk cId="2048057357" sldId="260"/>
        </pc:sldMkLst>
        <pc:spChg chg="mod">
          <ac:chgData name="Kal Rabb" userId="3edf06299a4717ec" providerId="LiveId" clId="{83178188-95BA-415A-B5F9-06CEC7F0E5CB}" dt="2021-04-17T00:15:16.448" v="74" actId="20577"/>
          <ac:spMkLst>
            <pc:docMk/>
            <pc:sldMk cId="2048057357" sldId="260"/>
            <ac:spMk id="4" creationId="{C68F7FB1-FA2E-4E10-93C5-80C62C2BC792}"/>
          </ac:spMkLst>
        </pc:spChg>
        <pc:spChg chg="mod">
          <ac:chgData name="Kal Rabb" userId="3edf06299a4717ec" providerId="LiveId" clId="{83178188-95BA-415A-B5F9-06CEC7F0E5CB}" dt="2021-04-17T00:16:26.927" v="91" actId="14100"/>
          <ac:spMkLst>
            <pc:docMk/>
            <pc:sldMk cId="2048057357" sldId="260"/>
            <ac:spMk id="5" creationId="{8DEB41B0-FAEA-4DD9-AD22-FCDE39F5081F}"/>
          </ac:spMkLst>
        </pc:spChg>
        <pc:spChg chg="mod">
          <ac:chgData name="Kal Rabb" userId="3edf06299a4717ec" providerId="LiveId" clId="{83178188-95BA-415A-B5F9-06CEC7F0E5CB}" dt="2021-04-17T00:16:32.056" v="92" actId="14100"/>
          <ac:spMkLst>
            <pc:docMk/>
            <pc:sldMk cId="2048057357" sldId="260"/>
            <ac:spMk id="6" creationId="{4636C008-6B50-4B59-A4A7-6E707D2670D1}"/>
          </ac:spMkLst>
        </pc:spChg>
      </pc:sldChg>
      <pc:sldChg chg="modSp mod">
        <pc:chgData name="Kal Rabb" userId="3edf06299a4717ec" providerId="LiveId" clId="{83178188-95BA-415A-B5F9-06CEC7F0E5CB}" dt="2021-04-19T17:51:00.492" v="360" actId="20577"/>
        <pc:sldMkLst>
          <pc:docMk/>
          <pc:sldMk cId="1285658261" sldId="265"/>
        </pc:sldMkLst>
        <pc:spChg chg="mod">
          <ac:chgData name="Kal Rabb" userId="3edf06299a4717ec" providerId="LiveId" clId="{83178188-95BA-415A-B5F9-06CEC7F0E5CB}" dt="2021-04-19T17:51:00.492" v="360" actId="20577"/>
          <ac:spMkLst>
            <pc:docMk/>
            <pc:sldMk cId="1285658261" sldId="265"/>
            <ac:spMk id="3" creationId="{972C0FB9-9F3C-4F1C-9408-4B7178B7B00E}"/>
          </ac:spMkLst>
        </pc:spChg>
      </pc:sldChg>
      <pc:sldChg chg="modSp mod">
        <pc:chgData name="Kal Rabb" userId="3edf06299a4717ec" providerId="LiveId" clId="{83178188-95BA-415A-B5F9-06CEC7F0E5CB}" dt="2021-04-19T17:49:10.640" v="195" actId="20577"/>
        <pc:sldMkLst>
          <pc:docMk/>
          <pc:sldMk cId="4031737906" sldId="270"/>
        </pc:sldMkLst>
        <pc:spChg chg="mod">
          <ac:chgData name="Kal Rabb" userId="3edf06299a4717ec" providerId="LiveId" clId="{83178188-95BA-415A-B5F9-06CEC7F0E5CB}" dt="2021-04-19T17:49:10.640" v="195" actId="20577"/>
          <ac:spMkLst>
            <pc:docMk/>
            <pc:sldMk cId="4031737906" sldId="270"/>
            <ac:spMk id="3" creationId="{AE907E9A-9A95-4EBD-BE97-B3FD1FA126A2}"/>
          </ac:spMkLst>
        </pc:spChg>
      </pc:sldChg>
      <pc:sldChg chg="modSp mod">
        <pc:chgData name="Kal Rabb" userId="3edf06299a4717ec" providerId="LiveId" clId="{83178188-95BA-415A-B5F9-06CEC7F0E5CB}" dt="2021-04-19T17:51:28.474" v="362" actId="6549"/>
        <pc:sldMkLst>
          <pc:docMk/>
          <pc:sldMk cId="3042765492" sldId="271"/>
        </pc:sldMkLst>
        <pc:spChg chg="mod">
          <ac:chgData name="Kal Rabb" userId="3edf06299a4717ec" providerId="LiveId" clId="{83178188-95BA-415A-B5F9-06CEC7F0E5CB}" dt="2021-04-19T17:51:28.474" v="362" actId="6549"/>
          <ac:spMkLst>
            <pc:docMk/>
            <pc:sldMk cId="3042765492" sldId="271"/>
            <ac:spMk id="3" creationId="{27EEA98E-20A0-4AB4-8E0B-D36C087B3D1B}"/>
          </ac:spMkLst>
        </pc:spChg>
      </pc:sldChg>
      <pc:sldChg chg="modSp new mod">
        <pc:chgData name="Kal Rabb" userId="3edf06299a4717ec" providerId="LiveId" clId="{83178188-95BA-415A-B5F9-06CEC7F0E5CB}" dt="2021-04-19T19:00:22.845" v="868" actId="13822"/>
        <pc:sldMkLst>
          <pc:docMk/>
          <pc:sldMk cId="3710014992" sldId="273"/>
        </pc:sldMkLst>
        <pc:spChg chg="mod">
          <ac:chgData name="Kal Rabb" userId="3edf06299a4717ec" providerId="LiveId" clId="{83178188-95BA-415A-B5F9-06CEC7F0E5CB}" dt="2021-04-19T18:52:06.478" v="761" actId="14100"/>
          <ac:spMkLst>
            <pc:docMk/>
            <pc:sldMk cId="3710014992" sldId="273"/>
            <ac:spMk id="2" creationId="{DFD88986-6DEC-44E5-9C35-A0C4D34DEEFB}"/>
          </ac:spMkLst>
        </pc:spChg>
        <pc:spChg chg="mod">
          <ac:chgData name="Kal Rabb" userId="3edf06299a4717ec" providerId="LiveId" clId="{83178188-95BA-415A-B5F9-06CEC7F0E5CB}" dt="2021-04-19T19:00:22.845" v="868" actId="13822"/>
          <ac:spMkLst>
            <pc:docMk/>
            <pc:sldMk cId="3710014992" sldId="273"/>
            <ac:spMk id="3" creationId="{BBF05927-22F3-4624-AC41-D07891847725}"/>
          </ac:spMkLst>
        </pc:spChg>
        <pc:spChg chg="mod">
          <ac:chgData name="Kal Rabb" userId="3edf06299a4717ec" providerId="LiveId" clId="{83178188-95BA-415A-B5F9-06CEC7F0E5CB}" dt="2021-04-19T18:57:29.483" v="850" actId="14100"/>
          <ac:spMkLst>
            <pc:docMk/>
            <pc:sldMk cId="3710014992" sldId="273"/>
            <ac:spMk id="4" creationId="{E87328F5-DB17-40A9-9906-4ACB3F884CEF}"/>
          </ac:spMkLst>
        </pc:spChg>
      </pc:sldChg>
      <pc:sldChg chg="addSp modSp add mod modAnim">
        <pc:chgData name="Kal Rabb" userId="3edf06299a4717ec" providerId="LiveId" clId="{83178188-95BA-415A-B5F9-06CEC7F0E5CB}" dt="2021-04-19T19:00:14.129" v="867" actId="13822"/>
        <pc:sldMkLst>
          <pc:docMk/>
          <pc:sldMk cId="3694302385" sldId="274"/>
        </pc:sldMkLst>
        <pc:spChg chg="mod">
          <ac:chgData name="Kal Rabb" userId="3edf06299a4717ec" providerId="LiveId" clId="{83178188-95BA-415A-B5F9-06CEC7F0E5CB}" dt="2021-04-19T19:00:14.129" v="867" actId="13822"/>
          <ac:spMkLst>
            <pc:docMk/>
            <pc:sldMk cId="3694302385" sldId="274"/>
            <ac:spMk id="3" creationId="{BBF05927-22F3-4624-AC41-D07891847725}"/>
          </ac:spMkLst>
        </pc:spChg>
        <pc:spChg chg="mod">
          <ac:chgData name="Kal Rabb" userId="3edf06299a4717ec" providerId="LiveId" clId="{83178188-95BA-415A-B5F9-06CEC7F0E5CB}" dt="2021-04-19T19:00:02.648" v="866" actId="13822"/>
          <ac:spMkLst>
            <pc:docMk/>
            <pc:sldMk cId="3694302385" sldId="274"/>
            <ac:spMk id="4" creationId="{E87328F5-DB17-40A9-9906-4ACB3F884CEF}"/>
          </ac:spMkLst>
        </pc:spChg>
        <pc:spChg chg="add mod">
          <ac:chgData name="Kal Rabb" userId="3edf06299a4717ec" providerId="LiveId" clId="{83178188-95BA-415A-B5F9-06CEC7F0E5CB}" dt="2021-04-19T18:52:50.252" v="783" actId="13822"/>
          <ac:spMkLst>
            <pc:docMk/>
            <pc:sldMk cId="3694302385" sldId="274"/>
            <ac:spMk id="5" creationId="{CA9FFE12-D654-4C32-A40C-4F312C23A9E5}"/>
          </ac:spMkLst>
        </pc:spChg>
        <pc:spChg chg="add mod">
          <ac:chgData name="Kal Rabb" userId="3edf06299a4717ec" providerId="LiveId" clId="{83178188-95BA-415A-B5F9-06CEC7F0E5CB}" dt="2021-04-19T18:57:16.939" v="848" actId="1076"/>
          <ac:spMkLst>
            <pc:docMk/>
            <pc:sldMk cId="3694302385" sldId="274"/>
            <ac:spMk id="6" creationId="{77E1B462-8C44-4277-8AE1-FDCFC161E3CE}"/>
          </ac:spMkLst>
        </pc:spChg>
      </pc:sldChg>
      <pc:sldChg chg="addSp delSp modSp new mod modClrScheme chgLayout">
        <pc:chgData name="Kal Rabb" userId="3edf06299a4717ec" providerId="LiveId" clId="{83178188-95BA-415A-B5F9-06CEC7F0E5CB}" dt="2021-04-19T18:58:05.231" v="862" actId="5793"/>
        <pc:sldMkLst>
          <pc:docMk/>
          <pc:sldMk cId="1793634697" sldId="275"/>
        </pc:sldMkLst>
        <pc:spChg chg="del mod ord">
          <ac:chgData name="Kal Rabb" userId="3edf06299a4717ec" providerId="LiveId" clId="{83178188-95BA-415A-B5F9-06CEC7F0E5CB}" dt="2021-04-19T18:58:00.970" v="853" actId="700"/>
          <ac:spMkLst>
            <pc:docMk/>
            <pc:sldMk cId="1793634697" sldId="275"/>
            <ac:spMk id="2" creationId="{27200AF6-7145-49DF-85A1-C3A7EFE7484B}"/>
          </ac:spMkLst>
        </pc:spChg>
        <pc:spChg chg="del mod ord">
          <ac:chgData name="Kal Rabb" userId="3edf06299a4717ec" providerId="LiveId" clId="{83178188-95BA-415A-B5F9-06CEC7F0E5CB}" dt="2021-04-19T18:58:00.970" v="853" actId="700"/>
          <ac:spMkLst>
            <pc:docMk/>
            <pc:sldMk cId="1793634697" sldId="275"/>
            <ac:spMk id="3" creationId="{88E86318-CDDE-4999-92AB-CA553213D773}"/>
          </ac:spMkLst>
        </pc:spChg>
        <pc:spChg chg="del">
          <ac:chgData name="Kal Rabb" userId="3edf06299a4717ec" providerId="LiveId" clId="{83178188-95BA-415A-B5F9-06CEC7F0E5CB}" dt="2021-04-19T18:58:00.970" v="853" actId="700"/>
          <ac:spMkLst>
            <pc:docMk/>
            <pc:sldMk cId="1793634697" sldId="275"/>
            <ac:spMk id="4" creationId="{CCAAA42B-54E9-4896-A666-2EA714ED75D5}"/>
          </ac:spMkLst>
        </pc:spChg>
        <pc:spChg chg="add mod ord">
          <ac:chgData name="Kal Rabb" userId="3edf06299a4717ec" providerId="LiveId" clId="{83178188-95BA-415A-B5F9-06CEC7F0E5CB}" dt="2021-04-19T18:58:05.231" v="862" actId="5793"/>
          <ac:spMkLst>
            <pc:docMk/>
            <pc:sldMk cId="1793634697" sldId="275"/>
            <ac:spMk id="5" creationId="{A52F89AA-454A-4000-ACA6-F063F35E85DE}"/>
          </ac:spMkLst>
        </pc:spChg>
        <pc:spChg chg="add mod ord">
          <ac:chgData name="Kal Rabb" userId="3edf06299a4717ec" providerId="LiveId" clId="{83178188-95BA-415A-B5F9-06CEC7F0E5CB}" dt="2021-04-19T18:58:00.970" v="853" actId="700"/>
          <ac:spMkLst>
            <pc:docMk/>
            <pc:sldMk cId="1793634697" sldId="275"/>
            <ac:spMk id="6" creationId="{617A94DB-D22C-4738-8AC4-9E688EE5E0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1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4E4207-C567-4E32-A7DF-BF9C2A54C7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330144-32BB-482D-86FE-232B3FF02C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4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strap.github.io/compon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strap.github.io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strap.github.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E490-16A4-4C28-B0CB-E171FDDD1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and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E0818-690B-459E-AEAE-A13A270A4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8EE-2C86-4DD2-B35A-644CD8F7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Visually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46C85-7089-401C-AF05-3DB657E82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3892"/>
            <a:ext cx="10058400" cy="2907466"/>
          </a:xfrm>
        </p:spPr>
      </p:pic>
    </p:spTree>
    <p:extLst>
      <p:ext uri="{BB962C8B-B14F-4D97-AF65-F5344CB8AC3E}">
        <p14:creationId xmlns:p14="http://schemas.microsoft.com/office/powerpoint/2010/main" val="94351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374-7B96-4E2B-81FC-F6A7CF0F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Reactstrap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0FB9-9F3C-4F1C-9408-4B7178B7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port of Bootstrap to React</a:t>
            </a:r>
          </a:p>
          <a:p>
            <a:r>
              <a:rPr lang="en-US" dirty="0"/>
              <a:t>jQuery removed</a:t>
            </a:r>
          </a:p>
          <a:p>
            <a:r>
              <a:rPr lang="en-US" dirty="0"/>
              <a:t>Rewritten for React components</a:t>
            </a:r>
          </a:p>
          <a:p>
            <a:r>
              <a:rPr lang="en-US" dirty="0"/>
              <a:t>Concepts like layout using 12 column grid retained</a:t>
            </a:r>
          </a:p>
          <a:p>
            <a:r>
              <a:rPr lang="en-US" dirty="0"/>
              <a:t>Most class names are now Component names</a:t>
            </a:r>
          </a:p>
          <a:p>
            <a:pPr lvl="1"/>
            <a:r>
              <a:rPr lang="en-US" dirty="0"/>
              <a:t>E.g. instead of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=“container”, </a:t>
            </a:r>
            <a:r>
              <a:rPr lang="en-US" dirty="0"/>
              <a:t>you just do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&lt;Container&gt;&lt;/Container&gt;</a:t>
            </a:r>
          </a:p>
          <a:p>
            <a:pPr lvl="2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hlinkClick r:id="rId2"/>
              </a:rPr>
              <a:t>https://reactstrap.github.io/components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You can still use </a:t>
            </a:r>
            <a:r>
              <a:rPr lang="en-US" sz="2000" dirty="0" err="1"/>
              <a:t>className</a:t>
            </a:r>
            <a:r>
              <a:rPr lang="en-US" sz="2000" dirty="0"/>
              <a:t> for lower-level styling (colors, margins, …) if not supported by the objects properties (try to use props first)</a:t>
            </a:r>
          </a:p>
        </p:txBody>
      </p:sp>
    </p:spTree>
    <p:extLst>
      <p:ext uri="{BB962C8B-B14F-4D97-AF65-F5344CB8AC3E}">
        <p14:creationId xmlns:p14="http://schemas.microsoft.com/office/powerpoint/2010/main" val="128565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6BD8-0667-49EF-AA61-93888201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Reactstrap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7E9A-9A95-4EBD-BE97-B3FD1FA1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 sure you include: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'bootstrap/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/bootstrap.min.css’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At the top of index.js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…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reactstrap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example: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reactstrap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3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6B11A-E2CF-449F-A229-476232BE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Reactstrap</a:t>
            </a:r>
            <a:r>
              <a:rPr lang="en-US" dirty="0"/>
              <a:t>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A7D4B-C526-424C-845E-A81AAF8D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88" y="1845734"/>
            <a:ext cx="6937299" cy="4023360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"danger"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15CF5E-61E1-40AF-868D-62DFAA74F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6087" y="2833869"/>
            <a:ext cx="4937125" cy="5951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802EF-16C8-4DA0-9D27-E654CA236A89}"/>
              </a:ext>
            </a:extLst>
          </p:cNvPr>
          <p:cNvSpPr txBox="1"/>
          <p:nvPr/>
        </p:nvSpPr>
        <p:spPr>
          <a:xfrm>
            <a:off x="6729327" y="4418337"/>
            <a:ext cx="421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standard color scheme naming (primary, secondary, success, …)</a:t>
            </a:r>
          </a:p>
        </p:txBody>
      </p:sp>
    </p:spTree>
    <p:extLst>
      <p:ext uri="{BB962C8B-B14F-4D97-AF65-F5344CB8AC3E}">
        <p14:creationId xmlns:p14="http://schemas.microsoft.com/office/powerpoint/2010/main" val="152976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A73D-E486-45CD-BDEA-D3F81C92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725-B1C2-4E09-ADA3-F99FA940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444" y="1845734"/>
            <a:ext cx="6294895" cy="402336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"m-4"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"unselected"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"unselected"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of 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"unselected"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 of 3 (wider)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"unselected"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 of 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"unselected"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of 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"unselected"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 of 3 (wider)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"unselected"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 of 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1192CE-6776-45F6-8E66-C20F746B4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0339" y="2932279"/>
            <a:ext cx="4937125" cy="62419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C8C7C-7B77-6B2A-2DF8-C92D37E25016}"/>
              </a:ext>
            </a:extLst>
          </p:cNvPr>
          <p:cNvSpPr txBox="1"/>
          <p:nvPr/>
        </p:nvSpPr>
        <p:spPr>
          <a:xfrm>
            <a:off x="7012593" y="4920656"/>
            <a:ext cx="433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xs</a:t>
            </a:r>
            <a:r>
              <a:rPr lang="en-US" dirty="0"/>
              <a:t>}=6 says it will take up 6 of the 12 grid columns on an XS size device (or any larger device)</a:t>
            </a:r>
            <a:br>
              <a:rPr lang="en-US" dirty="0"/>
            </a:br>
            <a:r>
              <a:rPr lang="en-US" dirty="0"/>
              <a:t>The remaining columns are distributed by </a:t>
            </a:r>
            <a:r>
              <a:rPr lang="en-US" dirty="0" err="1"/>
              <a:t>reactstrap</a:t>
            </a:r>
            <a:r>
              <a:rPr lang="en-US" dirty="0"/>
              <a:t>/ bootstrap</a:t>
            </a:r>
          </a:p>
        </p:txBody>
      </p:sp>
    </p:spTree>
    <p:extLst>
      <p:ext uri="{BB962C8B-B14F-4D97-AF65-F5344CB8AC3E}">
        <p14:creationId xmlns:p14="http://schemas.microsoft.com/office/powerpoint/2010/main" val="27172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2E8F-A10B-4992-B5C7-010D759F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49" y="834148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4028-D378-42D0-964E-50E1E6A8F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297" y="1845734"/>
            <a:ext cx="6009674" cy="402336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"m-4"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CardHeader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'Twas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Brilling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and the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slithy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did gyre and gimble in the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wabe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 mimsy were the borogroves, And the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raths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outgrabe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 “Beware the ...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CardText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Snicker Snack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CardBody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FCDCBD-FBCC-4C27-BADE-174E2D1E9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740" y="3004974"/>
            <a:ext cx="5430187" cy="2193278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186D1AB-4686-4A90-BF28-A3A1A258C21E}"/>
              </a:ext>
            </a:extLst>
          </p:cNvPr>
          <p:cNvSpPr/>
          <p:nvPr/>
        </p:nvSpPr>
        <p:spPr>
          <a:xfrm>
            <a:off x="5430733" y="1329622"/>
            <a:ext cx="1215182" cy="580397"/>
          </a:xfrm>
          <a:prstGeom prst="wedgeRectCallout">
            <a:avLst>
              <a:gd name="adj1" fmla="val -251984"/>
              <a:gd name="adj2" fmla="val 615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margin 4 all around</a:t>
            </a:r>
          </a:p>
        </p:txBody>
      </p:sp>
    </p:spTree>
    <p:extLst>
      <p:ext uri="{BB962C8B-B14F-4D97-AF65-F5344CB8AC3E}">
        <p14:creationId xmlns:p14="http://schemas.microsoft.com/office/powerpoint/2010/main" val="327567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8986-6DEC-44E5-9C35-A0C4D34D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05" y="286603"/>
            <a:ext cx="10946275" cy="1228089"/>
          </a:xfrm>
        </p:spPr>
        <p:txBody>
          <a:bodyPr>
            <a:noAutofit/>
          </a:bodyPr>
          <a:lstStyle/>
          <a:p>
            <a:r>
              <a:rPr lang="en-US" sz="2800" dirty="0"/>
              <a:t>Modals: </a:t>
            </a:r>
            <a:br>
              <a:rPr lang="en-US" sz="2800" dirty="0"/>
            </a:br>
            <a:r>
              <a:rPr lang="en-US" sz="2800" dirty="0"/>
              <a:t>In Single Page Applications (SPA), using Modals is common to show extra data or gather extra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5927-22F3-4624-AC41-D07891847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405" y="1845734"/>
            <a:ext cx="7175597" cy="44713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ModalHeader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Student Name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 name"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updateStudentName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updateEmail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Favourite Colour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"Colour"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updateFav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ModalFooter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saveChanges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ModalFooter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dirty="0">
                <a:latin typeface="Consolas" panose="020B0609020204030204" pitchFamily="49" charset="0"/>
              </a:rPr>
              <a:t>&lt;/Modal&gt;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28F5-DB17-40A9-9906-4ACB3F88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5545" y="1845735"/>
            <a:ext cx="4537099" cy="4023360"/>
          </a:xfrm>
        </p:spPr>
        <p:txBody>
          <a:bodyPr>
            <a:normAutofit/>
          </a:bodyPr>
          <a:lstStyle/>
          <a:p>
            <a:r>
              <a:rPr lang="en-US" dirty="0"/>
              <a:t>But .. How to capture the data entered?</a:t>
            </a:r>
          </a:p>
          <a:p>
            <a:r>
              <a:rPr lang="en-US" dirty="0"/>
              <a:t>Answer – using events and state, of course!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8986-6DEC-44E5-9C35-A0C4D34D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05" y="286603"/>
            <a:ext cx="10946275" cy="1228089"/>
          </a:xfrm>
        </p:spPr>
        <p:txBody>
          <a:bodyPr>
            <a:noAutofit/>
          </a:bodyPr>
          <a:lstStyle/>
          <a:p>
            <a:r>
              <a:rPr lang="en-US" sz="2800" dirty="0"/>
              <a:t>Modals: </a:t>
            </a:r>
            <a:br>
              <a:rPr lang="en-US" sz="2800" dirty="0"/>
            </a:br>
            <a:r>
              <a:rPr lang="en-US" sz="2800" dirty="0"/>
              <a:t>In Single Page Applications (SPA), using Modals is common to show extra data or gather extra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5927-22F3-4624-AC41-D07891847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405" y="1845734"/>
            <a:ext cx="6079713" cy="44713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ModalHeader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Student Name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 name"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updateStudentName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value={this.state.studentInfo.name}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updateEmail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Favourite Colour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"Colour"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updateFav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InputGroup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ModalFooter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saveChanges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ModalFooter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200" dirty="0">
                <a:latin typeface="Consolas" panose="020B0609020204030204" pitchFamily="49" charset="0"/>
              </a:rPr>
              <a:t>&lt;/Modal&gt;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28F5-DB17-40A9-9906-4ACB3F88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7383" y="1845735"/>
            <a:ext cx="5535261" cy="402336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modal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studentInfo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{};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modal: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modal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200"/>
              </a:spcBef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updateStudentName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studentInfo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studentInfo: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studentInfo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//Update the text data in state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CA9FFE12-D654-4C32-A40C-4F312C23A9E5}"/>
              </a:ext>
            </a:extLst>
          </p:cNvPr>
          <p:cNvSpPr/>
          <p:nvPr/>
        </p:nvSpPr>
        <p:spPr>
          <a:xfrm>
            <a:off x="4879127" y="1172666"/>
            <a:ext cx="1758998" cy="495590"/>
          </a:xfrm>
          <a:prstGeom prst="borderCallout1">
            <a:avLst>
              <a:gd name="adj1" fmla="val 18750"/>
              <a:gd name="adj2" fmla="val -8333"/>
              <a:gd name="adj3" fmla="val 140669"/>
              <a:gd name="adj4" fmla="val -510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Open/ Close modal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77E1B462-8C44-4277-8AE1-FDCFC161E3CE}"/>
              </a:ext>
            </a:extLst>
          </p:cNvPr>
          <p:cNvSpPr/>
          <p:nvPr/>
        </p:nvSpPr>
        <p:spPr>
          <a:xfrm>
            <a:off x="4530120" y="3671514"/>
            <a:ext cx="1758998" cy="495590"/>
          </a:xfrm>
          <a:prstGeom prst="borderCallout1">
            <a:avLst>
              <a:gd name="adj1" fmla="val -9419"/>
              <a:gd name="adj2" fmla="val 34921"/>
              <a:gd name="adj3" fmla="val -143838"/>
              <a:gd name="adj4" fmla="val 410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text as it is typed</a:t>
            </a:r>
          </a:p>
        </p:txBody>
      </p:sp>
    </p:spTree>
    <p:extLst>
      <p:ext uri="{BB962C8B-B14F-4D97-AF65-F5344CB8AC3E}">
        <p14:creationId xmlns:p14="http://schemas.microsoft.com/office/powerpoint/2010/main" val="36943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8769-5A85-1A71-2598-A7188F62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‘gotchas’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99CB-3B4E-D89B-5775-09451C5CF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447" y="1902386"/>
            <a:ext cx="4937760" cy="4023360"/>
          </a:xfrm>
        </p:spPr>
        <p:txBody>
          <a:bodyPr>
            <a:normAutofit lnSpcReduction="10000"/>
          </a:bodyPr>
          <a:lstStyle/>
          <a:p>
            <a:pPr marL="341313" indent="-230188">
              <a:buFont typeface="Arial" panose="020B0604020202020204" pitchFamily="34" charset="0"/>
              <a:buChar char="•"/>
            </a:pPr>
            <a:r>
              <a:rPr lang="en-US" dirty="0"/>
              <a:t>Modals are only constructed ONCE, when the page is first initialized.</a:t>
            </a:r>
          </a:p>
          <a:p>
            <a:pPr marL="341313" indent="-230188">
              <a:buFont typeface="Arial" panose="020B0604020202020204" pitchFamily="34" charset="0"/>
              <a:buChar char="•"/>
            </a:pPr>
            <a:r>
              <a:rPr lang="en-US" dirty="0"/>
              <a:t>This means that if you open the modal more than once, all the OLD state data is still sitting there.  This can play havoc with your state data updates</a:t>
            </a:r>
          </a:p>
          <a:p>
            <a:r>
              <a:rPr lang="en-US" dirty="0"/>
              <a:t>Recommendation:</a:t>
            </a:r>
          </a:p>
          <a:p>
            <a:r>
              <a:rPr lang="en-US" dirty="0"/>
              <a:t>Separate the data inputs from the main body of the modal.  This will ensure a fresh constructor and hence fresh state is created</a:t>
            </a:r>
          </a:p>
          <a:p>
            <a:r>
              <a:rPr lang="en-US" dirty="0"/>
              <a:t>e.g.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33FE-A856-D702-2F0F-B9637E89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393" y="75452"/>
            <a:ext cx="5833740" cy="309908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editModal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toggleEdit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ModalHeader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toggleEdit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 Data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ModalHeader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currentEditId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getNewData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ItemData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A26AF-F048-2691-3FC6-0A44BE3F03CA}"/>
              </a:ext>
            </a:extLst>
          </p:cNvPr>
          <p:cNvSpPr txBox="1"/>
          <p:nvPr/>
        </p:nvSpPr>
        <p:spPr>
          <a:xfrm>
            <a:off x="5124588" y="3683467"/>
            <a:ext cx="6941546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CardHeader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CardHeader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"field1"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updateName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"field2"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updateLoc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B4079F7-B9E7-6EFB-DE15-3131009355FE}"/>
              </a:ext>
            </a:extLst>
          </p:cNvPr>
          <p:cNvSpPr/>
          <p:nvPr/>
        </p:nvSpPr>
        <p:spPr>
          <a:xfrm>
            <a:off x="4519373" y="447332"/>
            <a:ext cx="1576627" cy="6512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0998EAA-B92F-8966-644F-63E0CA4DF4AD}"/>
              </a:ext>
            </a:extLst>
          </p:cNvPr>
          <p:cNvSpPr/>
          <p:nvPr/>
        </p:nvSpPr>
        <p:spPr>
          <a:xfrm>
            <a:off x="3377360" y="3481079"/>
            <a:ext cx="1576627" cy="6512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2F89AA-454A-4000-ACA6-F063F35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7A94DB-D22C-4738-8AC4-9E688EE5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055E-954F-422E-B21C-FFEC29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2FC4-18C1-427C-A29B-8B58940E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Bootstrap is a powerful front-end framework for faster and easier web development. </a:t>
            </a:r>
          </a:p>
          <a:p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It includes HTML and CSS based design templates for creating common user interface components like</a:t>
            </a:r>
          </a:p>
          <a:p>
            <a:pPr marL="344488" indent="-174625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 forms</a:t>
            </a:r>
          </a:p>
          <a:p>
            <a:pPr marL="344488" indent="-174625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Buttons</a:t>
            </a:r>
          </a:p>
          <a:p>
            <a:pPr marL="344488" indent="-174625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Navigations</a:t>
            </a:r>
          </a:p>
          <a:p>
            <a:pPr marL="344488" indent="-174625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Dropdowns</a:t>
            </a:r>
          </a:p>
          <a:p>
            <a:pPr marL="344488" indent="-174625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Alerts</a:t>
            </a:r>
          </a:p>
          <a:p>
            <a:pPr marL="344488" indent="-174625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modals, tabs, accordions, carousels, tooltips,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607-6538-4B44-90D4-EE2FE777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A98E-20A0-4AB4-8E0B-D36C087B3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reactstrap</a:t>
            </a:r>
            <a:r>
              <a:rPr lang="en-US" dirty="0"/>
              <a:t> webpage has a lot of material on it, including a list of components and examples of how to use those components.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https://reactstrap.github.io/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should try some of these out in your own </a:t>
            </a:r>
            <a:r>
              <a:rPr lang="en-US" dirty="0" err="1"/>
              <a:t>reactapp</a:t>
            </a:r>
            <a:r>
              <a:rPr lang="en-US" dirty="0"/>
              <a:t>. Make a practice project and just paste these in. </a:t>
            </a:r>
          </a:p>
        </p:txBody>
      </p:sp>
    </p:spTree>
    <p:extLst>
      <p:ext uri="{BB962C8B-B14F-4D97-AF65-F5344CB8AC3E}">
        <p14:creationId xmlns:p14="http://schemas.microsoft.com/office/powerpoint/2010/main" val="304276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128D-C74D-473E-9B8C-121C4EE7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87B5-9842-4B36-BD7A-EA2146A5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 err="1"/>
              <a:t>Reactstrap</a:t>
            </a:r>
            <a:r>
              <a:rPr lang="en-US" dirty="0"/>
              <a:t> is the combination of react and bootstrap; allowing you to use bootstrap like you would react components. This makes it easy to implement things like bootstrap’s grid or various div classes supported by bootstrap– for example, Jumbotron.</a:t>
            </a:r>
          </a:p>
          <a:p>
            <a:endParaRPr lang="en-US" dirty="0"/>
          </a:p>
          <a:p>
            <a:r>
              <a:rPr lang="en-US" dirty="0"/>
              <a:t>It is a good idea to try other components out on your own; modify their properties and styling to see what you can do.</a:t>
            </a:r>
          </a:p>
        </p:txBody>
      </p:sp>
    </p:spTree>
    <p:extLst>
      <p:ext uri="{BB962C8B-B14F-4D97-AF65-F5344CB8AC3E}">
        <p14:creationId xmlns:p14="http://schemas.microsoft.com/office/powerpoint/2010/main" val="8098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6CC9-3B98-42A7-BD6C-0F1D174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– and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2873-7B4E-41F9-B8C1-BA1CF6CF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174625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14141"/>
                </a:solidFill>
                <a:latin typeface="-apple-system"/>
              </a:rPr>
              <a:t>Bootstrap gives you ability to create flexible and responsive web layouts with much less efforts.</a:t>
            </a:r>
          </a:p>
          <a:p>
            <a:pPr marL="344488" indent="-174625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14141"/>
                </a:solidFill>
                <a:latin typeface="-apple-system"/>
              </a:rPr>
              <a:t>Bootstrap was originally created by a designer and a developer at Twitter in mid-2010. </a:t>
            </a:r>
          </a:p>
          <a:p>
            <a:pPr marL="344488" indent="-174625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14141"/>
                </a:solidFill>
                <a:latin typeface="-apple-system"/>
              </a:rPr>
              <a:t>Before being an open-sourced framework, Bootstrap was known as Twitter Blueprint.</a:t>
            </a:r>
          </a:p>
          <a:p>
            <a:endParaRPr lang="en-US" dirty="0">
              <a:solidFill>
                <a:srgbClr val="41414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844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EDCA-6DF5-433C-B77A-364D67B8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FBE4-63D0-4833-ADEA-D6789C65C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Original bootstrap based on CSS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Highly compatible (across browsers)	</a:t>
            </a:r>
          </a:p>
          <a:p>
            <a:r>
              <a:rPr lang="en-US" dirty="0"/>
              <a:t>Heavy reliance on jQuery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5E3E2-0E27-4BA0-B49C-D8B9E0B7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9452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https://reactstrap.github.io/</a:t>
            </a:r>
            <a:endParaRPr lang="en-US" dirty="0"/>
          </a:p>
          <a:p>
            <a:r>
              <a:rPr lang="en-US" b="1" u="sng" dirty="0"/>
              <a:t>Adding Bootstrap</a:t>
            </a:r>
          </a:p>
          <a:p>
            <a:r>
              <a:rPr lang="en-US" dirty="0"/>
              <a:t>Install </a:t>
            </a:r>
            <a:r>
              <a:rPr lang="en-US" dirty="0" err="1"/>
              <a:t>reactstrap</a:t>
            </a:r>
            <a:r>
              <a:rPr lang="en-US" dirty="0"/>
              <a:t> and Bootstrap from NPM. </a:t>
            </a:r>
            <a:r>
              <a:rPr lang="en-US" dirty="0" err="1"/>
              <a:t>Reactstrap</a:t>
            </a:r>
            <a:r>
              <a:rPr lang="en-US" dirty="0"/>
              <a:t> does not include Bootstrap CSS so this needs to be installed as well:</a:t>
            </a: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install --save bootstrap</a:t>
            </a: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install --save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reactstrap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react react-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dom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Import Bootstrap CSS in the </a:t>
            </a:r>
            <a:r>
              <a:rPr lang="en-US" dirty="0" err="1"/>
              <a:t>src</a:t>
            </a:r>
            <a:r>
              <a:rPr lang="en-US" dirty="0"/>
              <a:t>/index.js file: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import 'bootstrap/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/bootstrap.min.css';</a:t>
            </a:r>
          </a:p>
          <a:p>
            <a:r>
              <a:rPr lang="en-US" dirty="0"/>
              <a:t>Import required </a:t>
            </a:r>
            <a:r>
              <a:rPr lang="en-US" dirty="0" err="1"/>
              <a:t>reactstrap</a:t>
            </a:r>
            <a:r>
              <a:rPr lang="en-US" dirty="0"/>
              <a:t> components within </a:t>
            </a:r>
            <a:r>
              <a:rPr lang="en-US" dirty="0" err="1"/>
              <a:t>src</a:t>
            </a:r>
            <a:r>
              <a:rPr lang="en-US" dirty="0"/>
              <a:t>/index.js file or your custom component files: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import { Button } from '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reactstrap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0505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8F7FB1-FA2E-4E10-93C5-80C62C2B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page to bootstrap – (HTML)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EB41B0-FAEA-4DD9-AD22-FCDE39F50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95" y="1845734"/>
            <a:ext cx="4560367" cy="402336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width=device-width, initial-scale=1, shrink-to-fit=no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 HTML File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6C008-6B50-4B59-A4A7-6E707D26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5762" y="1845734"/>
            <a:ext cx="7440843" cy="4450363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 initial-scale=1, shrink-to-fit=no"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 Bootstrap Template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Bootstrap CSS file --&gt;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"https://stackpath.bootstrapcdn.com/bootstrap/4.5.0/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 world!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JS files: jQuery first, then Popper.js, then Bootstrap JS --&gt;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"https://code.jquery.com/jquery-3.5.1.min.js"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/popper.js@1.16.0/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/popper.min.js"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"https://stackpath.bootstrapcdn.com/bootstrap/4.5.0/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/bootstrap.min.js"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5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B4B-4CA0-43A4-8D13-BBCECB42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heart of bootstrap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8DFAF-222C-4A47-BA0B-ACEC518E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layout based on a grid/ column model</a:t>
            </a:r>
          </a:p>
          <a:p>
            <a:r>
              <a:rPr lang="en-US" dirty="0"/>
              <a:t>Bootstrap 4 includes predefined grid classes for quickly making grid layouts for different types of devices like cell phones, tablets, laptops and desktops, etc. </a:t>
            </a:r>
          </a:p>
          <a:p>
            <a:r>
              <a:rPr lang="en-US" dirty="0"/>
              <a:t>For example, you can use the .col-* classes to create grid columns for extra small devices mobile phones in portrait mode, </a:t>
            </a:r>
          </a:p>
          <a:p>
            <a:r>
              <a:rPr lang="en-US" dirty="0"/>
              <a:t>Similarly you can use the .col-</a:t>
            </a:r>
            <a:r>
              <a:rPr lang="en-US" dirty="0" err="1"/>
              <a:t>sm</a:t>
            </a:r>
            <a:r>
              <a:rPr lang="en-US" dirty="0"/>
              <a:t>-* classes to create grid columns for small screen devices like mobile phone in landscape mode, </a:t>
            </a:r>
          </a:p>
          <a:p>
            <a:r>
              <a:rPr lang="en-US" dirty="0"/>
              <a:t>The .col-md-* classes for medium screen devices like tablets, the .col-lg-* classes for large devices like desktops, and the .col-xl-* classes for extra large desktop screens.</a:t>
            </a:r>
          </a:p>
        </p:txBody>
      </p:sp>
    </p:spTree>
    <p:extLst>
      <p:ext uri="{BB962C8B-B14F-4D97-AF65-F5344CB8AC3E}">
        <p14:creationId xmlns:p14="http://schemas.microsoft.com/office/powerpoint/2010/main" val="6553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DF95-1307-44CD-9D08-1320384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F406ED-162E-4E61-9EA0-0C7A5DF26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77467"/>
              </p:ext>
            </p:extLst>
          </p:nvPr>
        </p:nvGraphicFramePr>
        <p:xfrm>
          <a:off x="631528" y="1845425"/>
          <a:ext cx="10657155" cy="3604963"/>
        </p:xfrm>
        <a:graphic>
          <a:graphicData uri="http://schemas.openxmlformats.org/drawingml/2006/table">
            <a:tbl>
              <a:tblPr/>
              <a:tblGrid>
                <a:gridCol w="2026153">
                  <a:extLst>
                    <a:ext uri="{9D8B030D-6E8A-4147-A177-3AD203B41FA5}">
                      <a16:colId xmlns:a16="http://schemas.microsoft.com/office/drawing/2014/main" val="672151040"/>
                    </a:ext>
                  </a:extLst>
                </a:gridCol>
                <a:gridCol w="1600717">
                  <a:extLst>
                    <a:ext uri="{9D8B030D-6E8A-4147-A177-3AD203B41FA5}">
                      <a16:colId xmlns:a16="http://schemas.microsoft.com/office/drawing/2014/main" val="3751389163"/>
                    </a:ext>
                  </a:extLst>
                </a:gridCol>
                <a:gridCol w="2008098">
                  <a:extLst>
                    <a:ext uri="{9D8B030D-6E8A-4147-A177-3AD203B41FA5}">
                      <a16:colId xmlns:a16="http://schemas.microsoft.com/office/drawing/2014/main" val="2538055239"/>
                    </a:ext>
                  </a:extLst>
                </a:gridCol>
                <a:gridCol w="1711759">
                  <a:extLst>
                    <a:ext uri="{9D8B030D-6E8A-4147-A177-3AD203B41FA5}">
                      <a16:colId xmlns:a16="http://schemas.microsoft.com/office/drawing/2014/main" val="296200563"/>
                    </a:ext>
                  </a:extLst>
                </a:gridCol>
                <a:gridCol w="1510426">
                  <a:extLst>
                    <a:ext uri="{9D8B030D-6E8A-4147-A177-3AD203B41FA5}">
                      <a16:colId xmlns:a16="http://schemas.microsoft.com/office/drawing/2014/main" val="4276447620"/>
                    </a:ext>
                  </a:extLst>
                </a:gridCol>
                <a:gridCol w="1800002">
                  <a:extLst>
                    <a:ext uri="{9D8B030D-6E8A-4147-A177-3AD203B41FA5}">
                      <a16:colId xmlns:a16="http://schemas.microsoft.com/office/drawing/2014/main" val="4199683536"/>
                    </a:ext>
                  </a:extLst>
                </a:gridCol>
              </a:tblGrid>
              <a:tr h="8146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Features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Bootstrap 4 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Grid System</a:t>
                      </a:r>
                    </a:p>
                  </a:txBody>
                  <a:tcPr marL="9143" marR="9143" marT="10449" marB="10449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Extra small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&lt;576px</a:t>
                      </a:r>
                    </a:p>
                  </a:txBody>
                  <a:tcPr marL="9143" marR="9143" marT="10449" marB="10449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Small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≥576px</a:t>
                      </a:r>
                    </a:p>
                  </a:txBody>
                  <a:tcPr marL="9143" marR="9143" marT="10449" marB="10449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Medium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≥768px</a:t>
                      </a:r>
                    </a:p>
                  </a:txBody>
                  <a:tcPr marL="9143" marR="9143" marT="10449" marB="10449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Large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≥992px</a:t>
                      </a:r>
                    </a:p>
                  </a:txBody>
                  <a:tcPr marL="9143" marR="9143" marT="10449" marB="10449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Extra large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≥1200px</a:t>
                      </a:r>
                    </a:p>
                  </a:txBody>
                  <a:tcPr marL="9143" marR="9143" marT="10449" marB="10449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7912"/>
                  </a:ext>
                </a:extLst>
              </a:tr>
              <a:tr h="80314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effectLst/>
                        </a:rPr>
                        <a:t>Max container </a:t>
                      </a:r>
                    </a:p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effectLst/>
                        </a:rPr>
                        <a:t>width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effectLst/>
                        </a:rPr>
                        <a:t>None (auto)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effectLst/>
                        </a:rPr>
                        <a:t>540px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720px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960px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1140px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38488"/>
                  </a:ext>
                </a:extLst>
              </a:tr>
              <a:tr h="69027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Ideal for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Mobile (Portrait)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Mobile (Landscape)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Tablets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effectLst/>
                        </a:rPr>
                        <a:t>Laptops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Laptops &amp; Desktops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0233"/>
                  </a:ext>
                </a:extLst>
              </a:tr>
              <a:tr h="46453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Class prefix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effectLst/>
                        </a:rPr>
                        <a:t>.col-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.col-sm-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.col-md-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.col-lg-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.col-xl-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57536"/>
                  </a:ext>
                </a:extLst>
              </a:tr>
              <a:tr h="8031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effectLst/>
                        </a:rPr>
                        <a:t>Number of columns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effectLst/>
                        </a:rPr>
                        <a:t>12</a:t>
                      </a:r>
                    </a:p>
                  </a:txBody>
                  <a:tcPr marL="9143" marR="9143" marT="6530" marB="6530">
                    <a:lnL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0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2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479C-D8CA-497F-B5E5-C2425657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B716-4A6A-4915-B9AE-D98B8476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"container-fluid"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 equal width columns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 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 ipsum...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 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-warning"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Sed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perspiciatis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 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 ipsum...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 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-warning"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Sed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perspiciatis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 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 ipsum...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 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-warning"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Sed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perspiciatis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FAF72-5A56-4276-A452-944AA9A78390}"/>
              </a:ext>
            </a:extLst>
          </p:cNvPr>
          <p:cNvSpPr txBox="1"/>
          <p:nvPr/>
        </p:nvSpPr>
        <p:spPr>
          <a:xfrm>
            <a:off x="1221303" y="5499762"/>
            <a:ext cx="98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columns always add to twelve and styles are additive in ‘class’</a:t>
            </a:r>
          </a:p>
        </p:txBody>
      </p:sp>
    </p:spTree>
    <p:extLst>
      <p:ext uri="{BB962C8B-B14F-4D97-AF65-F5344CB8AC3E}">
        <p14:creationId xmlns:p14="http://schemas.microsoft.com/office/powerpoint/2010/main" val="355341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9A92-4907-44FA-B0B9-539706EC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variable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72A-0F94-4501-A857-1B002419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col-md-4 col-lg-3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one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col-md-8 col-lg-6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two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col-md-12 col-lg-3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three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25E2E-4B51-4A0D-B1C8-8C816935906D}"/>
              </a:ext>
            </a:extLst>
          </p:cNvPr>
          <p:cNvSpPr txBox="1"/>
          <p:nvPr/>
        </p:nvSpPr>
        <p:spPr>
          <a:xfrm>
            <a:off x="8662161" y="2010754"/>
            <a:ext cx="3214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column layout on large devices </a:t>
            </a:r>
          </a:p>
          <a:p>
            <a:endParaRPr lang="en-US" dirty="0"/>
          </a:p>
          <a:p>
            <a:r>
              <a:rPr lang="en-US" dirty="0"/>
              <a:t>2 columns on medium devices like tablets in portrait mode (768px ≤ screen width &lt; 992px</a:t>
            </a:r>
          </a:p>
          <a:p>
            <a:endParaRPr lang="en-US" dirty="0"/>
          </a:p>
          <a:p>
            <a:r>
              <a:rPr lang="en-US" dirty="0"/>
              <a:t>third column moves at the bottom of the first two columns.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9B379-8552-C4BD-34AC-A035A72E16C1}"/>
              </a:ext>
            </a:extLst>
          </p:cNvPr>
          <p:cNvSpPr/>
          <p:nvPr/>
        </p:nvSpPr>
        <p:spPr>
          <a:xfrm>
            <a:off x="2749778" y="2723465"/>
            <a:ext cx="1453831" cy="94071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B78F3-7086-B204-7051-60FBB7C16E91}"/>
              </a:ext>
            </a:extLst>
          </p:cNvPr>
          <p:cNvCxnSpPr/>
          <p:nvPr/>
        </p:nvCxnSpPr>
        <p:spPr>
          <a:xfrm flipH="1" flipV="1">
            <a:off x="4249658" y="3124748"/>
            <a:ext cx="4243079" cy="138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</TotalTime>
  <Words>2343</Words>
  <Application>Microsoft Office PowerPoint</Application>
  <PresentationFormat>Widescreen</PresentationFormat>
  <Paragraphs>276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Wingdings</vt:lpstr>
      <vt:lpstr>Retrospect</vt:lpstr>
      <vt:lpstr>Bootstrap and React</vt:lpstr>
      <vt:lpstr>What is bootstrap?</vt:lpstr>
      <vt:lpstr>Responsive – and popular</vt:lpstr>
      <vt:lpstr>Bootstrap bootcamp</vt:lpstr>
      <vt:lpstr>Standard page to bootstrap – (HTML)</vt:lpstr>
      <vt:lpstr>The heart of bootstrap layout</vt:lpstr>
      <vt:lpstr>Grid</vt:lpstr>
      <vt:lpstr>Example</vt:lpstr>
      <vt:lpstr>Example with variable columns</vt:lpstr>
      <vt:lpstr>Visually …</vt:lpstr>
      <vt:lpstr>Reactstrap?</vt:lpstr>
      <vt:lpstr>Using Reactstrap</vt:lpstr>
      <vt:lpstr>Reactstrap Examples</vt:lpstr>
      <vt:lpstr>Container</vt:lpstr>
      <vt:lpstr>Card</vt:lpstr>
      <vt:lpstr>Modals:  In Single Page Applications (SPA), using Modals is common to show extra data or gather extra data</vt:lpstr>
      <vt:lpstr>Modals:  In Single Page Applications (SPA), using Modals is common to show extra data or gather extra data</vt:lpstr>
      <vt:lpstr>Modal ‘gotchas’</vt:lpstr>
      <vt:lpstr>Demo …</vt:lpstr>
      <vt:lpstr>How to find more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Kal Rabb</dc:creator>
  <cp:lastModifiedBy>Kal Rabb</cp:lastModifiedBy>
  <cp:revision>37</cp:revision>
  <dcterms:created xsi:type="dcterms:W3CDTF">2020-11-04T14:30:09Z</dcterms:created>
  <dcterms:modified xsi:type="dcterms:W3CDTF">2022-11-21T19:32:40Z</dcterms:modified>
</cp:coreProperties>
</file>