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682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200E-4522-A323-AF54-B680169B2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50C3E-F891-D697-30B8-0DD7A1A3C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D343E-FA99-4C05-D89D-E0133AFA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5A84-2B54-4606-BC11-4B49E2AC9E9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289AD-15E8-E066-1F8D-017C6EBC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CF7C3-3689-37AB-2480-1CF60CEA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2325-DD7F-4D34-9DD4-EA570353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1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B766-BF22-19CE-5B65-F44F946E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E4705-2611-63C4-9754-FEAB86DEF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C3BAC-F17C-BB10-AF14-A7BD2956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5A84-2B54-4606-BC11-4B49E2AC9E9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149B4-AC00-17C5-7A82-D9DC68A5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3DC4-B254-7A86-2348-5F82353C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2325-DD7F-4D34-9DD4-EA570353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29736-1063-882D-28E3-4C72BC17F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C9177-94C0-4A79-9F1C-AFAC715E9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3550-D191-FEFF-E2D2-7596892E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5A84-2B54-4606-BC11-4B49E2AC9E9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E0492-46AB-5AC2-DFC4-BDFC42C0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5D52-E371-68F5-610D-725FA511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2325-DD7F-4D34-9DD4-EA570353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5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7E85-BA17-6910-6E30-E0005041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D7AA-A75D-30A7-FD33-0C46E7E4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AB05-CF0D-D1A2-7451-C03A7B96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5A84-2B54-4606-BC11-4B49E2AC9E9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EFBD-EC0A-F9D4-2FAD-4F2574B6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B3E42-EC31-E70B-D7E5-14679BF3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2325-DD7F-4D34-9DD4-EA570353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6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D5C9-DABB-1B01-3FB4-E852AADA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67FD-55F8-DE8E-7316-2F9EBB3C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ECBFD-0610-DD6C-2DD7-4519FFFD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5A84-2B54-4606-BC11-4B49E2AC9E9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C7A9-DCE3-875C-36F9-1B9FE6E6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25D3-3AE1-7DD8-AB80-52174199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2325-DD7F-4D34-9DD4-EA570353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0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F667-EB75-D982-FD3C-F1BCB0FA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6F65-9714-0125-4FA4-874CEAC3D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8E3FD-5D2D-5DAC-7961-A4E5D9CEE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F0B37-13AA-6975-6D24-E8E804ED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5A84-2B54-4606-BC11-4B49E2AC9E9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07E5-84E5-0AFE-5FFE-32C7076E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AB743-9B7D-8CAE-D824-BD446CDD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2325-DD7F-4D34-9DD4-EA570353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9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1323-59CE-9067-7915-EAD73199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610F1-8880-C63D-AEAA-F116CB8D4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D7BC8-0EF9-7E2D-9D38-E2A1E06D3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7B5B2-E267-A261-B1C0-E181B4FA7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47CA2-CC08-B84C-A069-D3A6B43E6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6CD88-0DC0-F2C1-5B71-BB981BD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5A84-2B54-4606-BC11-4B49E2AC9E9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626A6-0644-7D40-2343-F6B2CD74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4A3FB-27E6-5F38-84E5-C5E93495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2325-DD7F-4D34-9DD4-EA570353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6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38BB-570E-276B-5D79-9F0E7178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65980-56A0-D36D-5BDF-C8232837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5A84-2B54-4606-BC11-4B49E2AC9E9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A037B-D517-F9FF-2C4F-D21DA394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058FE-34EE-D705-A41A-E9188657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2325-DD7F-4D34-9DD4-EA570353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EDB4E-7B24-B4CB-BC90-677670B9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5A84-2B54-4606-BC11-4B49E2AC9E9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BDFEC-11AB-F572-2C6C-2F0A44DC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FB05F-37EB-BE59-584D-C3F1E32E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2325-DD7F-4D34-9DD4-EA570353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5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3594-9A03-65BE-8F29-FB925F79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4481-90BF-1449-3EF4-ABF60DDF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F2881-C9CA-8A09-4DF6-4F0959446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F0504-3BFD-A145-30DD-85B09487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5A84-2B54-4606-BC11-4B49E2AC9E9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B9D47-56FF-56A2-948A-6ABB4AE5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4C859-6632-005D-1DC4-43F326E2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2325-DD7F-4D34-9DD4-EA570353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6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7813-BAA5-B14D-4A49-F87E3175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76058-1236-A748-82D1-4B0E084C6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E4709-D94E-2B6A-BB12-BBDF4284A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A6DE8-DC52-5199-02C0-1FD4380E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5A84-2B54-4606-BC11-4B49E2AC9E9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96217-1650-B016-527B-8DF5BFF7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7ADA4-8296-818D-A688-3C4857DE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2325-DD7F-4D34-9DD4-EA570353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28C7E-2BAE-7BDA-38FF-C43D645A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B0672-2AA2-9C10-14E7-532E4F2E3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D3BA2-C27D-A236-D0D4-486FB2696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5A84-2B54-4606-BC11-4B49E2AC9E9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2373B-887D-F92E-B5E3-51F782774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2817D-320C-9BFE-7D46-4FC7BD659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2325-DD7F-4D34-9DD4-EA570353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88BE76-D38D-6C44-A7F6-6AD55A860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83047"/>
              </p:ext>
            </p:extLst>
          </p:nvPr>
        </p:nvGraphicFramePr>
        <p:xfrm>
          <a:off x="2031999" y="2307834"/>
          <a:ext cx="81280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05964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674716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496423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25096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704329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026440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706131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Lần</a:t>
                      </a:r>
                      <a:r>
                        <a:rPr lang="en-US" dirty="0"/>
                        <a:t> 1: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9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u,v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(-1,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76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(4,0)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8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4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(1,1)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1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19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(-1,0)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4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(-2,4)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(0,-)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(-1,0)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(-2,4)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97471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ABFE415-67EA-4ECB-8938-6AE7E3877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00223"/>
              </p:ext>
            </p:extLst>
          </p:nvPr>
        </p:nvGraphicFramePr>
        <p:xfrm>
          <a:off x="3235767" y="78911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226602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9334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11088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6200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7153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3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(0, 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∞, 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∞, 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∞, 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∞, -)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4976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30241D-1210-585D-86C1-A5BFCBE31DAF}"/>
              </a:ext>
            </a:extLst>
          </p:cNvPr>
          <p:cNvSpPr txBox="1"/>
          <p:nvPr/>
        </p:nvSpPr>
        <p:spPr>
          <a:xfrm>
            <a:off x="1592161" y="719666"/>
            <a:ext cx="1643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Khởi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tạo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5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731FF1-97A6-D6AB-1985-C97421E7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81846"/>
              </p:ext>
            </p:extLst>
          </p:nvPr>
        </p:nvGraphicFramePr>
        <p:xfrm>
          <a:off x="2031999" y="2307834"/>
          <a:ext cx="81280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05964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674716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496423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25096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704329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026440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706131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Lần</a:t>
                      </a:r>
                      <a:r>
                        <a:rPr lang="en-US" dirty="0"/>
                        <a:t> 1: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9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u,v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(-1,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76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8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(-2,4)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4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1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19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(-1,0)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4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(-2,4)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(0,-)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(-1,0)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(-2,4)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97471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E746DF-2157-2F82-A96E-EBC02305B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93551"/>
              </p:ext>
            </p:extLst>
          </p:nvPr>
        </p:nvGraphicFramePr>
        <p:xfrm>
          <a:off x="3235767" y="78911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226602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9334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11088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6200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7153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3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(0,-)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(-1,0)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(-2,4)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4976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378C6F-EE4D-2ACD-1BEC-E270DE7464F3}"/>
              </a:ext>
            </a:extLst>
          </p:cNvPr>
          <p:cNvSpPr txBox="1"/>
          <p:nvPr/>
        </p:nvSpPr>
        <p:spPr>
          <a:xfrm>
            <a:off x="680333" y="542410"/>
            <a:ext cx="2703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Lấy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kết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quả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của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lần</a:t>
            </a:r>
            <a:r>
              <a:rPr lang="en-US" sz="2800" b="1" dirty="0">
                <a:solidFill>
                  <a:schemeClr val="accent1"/>
                </a:solidFill>
              </a:rPr>
              <a:t> 1 </a:t>
            </a:r>
            <a:r>
              <a:rPr lang="en-US" sz="2800" b="1" dirty="0" err="1">
                <a:solidFill>
                  <a:schemeClr val="accent1"/>
                </a:solidFill>
              </a:rPr>
              <a:t>làm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đầu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vào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cho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lần</a:t>
            </a:r>
            <a:r>
              <a:rPr lang="en-US" sz="2800" b="1" dirty="0">
                <a:solidFill>
                  <a:schemeClr val="accent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58724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239</Words>
  <Application>Microsoft Office PowerPoint</Application>
  <PresentationFormat>Widescreen</PresentationFormat>
  <Paragraphs>98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MANH HIEU</dc:creator>
  <cp:lastModifiedBy>DANG MANH HIEU</cp:lastModifiedBy>
  <cp:revision>2</cp:revision>
  <dcterms:created xsi:type="dcterms:W3CDTF">2022-11-17T02:12:57Z</dcterms:created>
  <dcterms:modified xsi:type="dcterms:W3CDTF">2022-11-17T02:16:32Z</dcterms:modified>
</cp:coreProperties>
</file>