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25-Dec-19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25-Dec-19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25-Dec-19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Thao-Beautiful\Documents\Advanced%20Installer\Projects\Smash_Balloon\H&#432;&#7899;ng%20d&#7851;n%20setup.mp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690827"/>
            <a:ext cx="6815669" cy="1515533"/>
          </a:xfrm>
        </p:spPr>
        <p:txBody>
          <a:bodyPr/>
          <a:lstStyle/>
          <a:p>
            <a:r>
              <a:rPr lang="en-US" sz="4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ĐỒ ÁN LẬP TRÌNH TRỰC QUAN</a:t>
            </a:r>
            <a:endParaRPr lang="en-US" sz="4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Bùi</a:t>
            </a:r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sz="3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Hiếu</a:t>
            </a:r>
            <a:endParaRPr lang="en-US" sz="32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MSSV: 18520731</a:t>
            </a:r>
            <a:endParaRPr 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1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09136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GAME ĐẬP BÓNG BAY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281" y="2522942"/>
            <a:ext cx="6439437" cy="36833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76281" y="1266205"/>
            <a:ext cx="5894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game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417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5747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 CHƠI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691684"/>
            <a:ext cx="9601196" cy="3284111"/>
          </a:xfrm>
        </p:spPr>
        <p:txBody>
          <a:bodyPr>
            <a:normAutofit fontScale="92500" lnSpcReduction="20000"/>
          </a:bodyPr>
          <a:lstStyle/>
          <a:p>
            <a:r>
              <a:rPr lang="vi-VN" dirty="0" smtClean="0">
                <a:latin typeface="+mj-lt"/>
              </a:rPr>
              <a:t>Nhấn Restart-&gt; Here để chơi.</a:t>
            </a:r>
          </a:p>
          <a:p>
            <a:r>
              <a:rPr lang="vi-VN" dirty="0" smtClean="0">
                <a:latin typeface="+mj-lt"/>
              </a:rPr>
              <a:t>Nhanh tay đập thật nhiều quả bóng !!</a:t>
            </a:r>
          </a:p>
          <a:p>
            <a:r>
              <a:rPr lang="vi-VN" dirty="0" smtClean="0">
                <a:latin typeface="+mj-lt"/>
              </a:rPr>
              <a:t>+ </a:t>
            </a:r>
            <a:r>
              <a:rPr lang="vi-VN" dirty="0" smtClean="0">
                <a:solidFill>
                  <a:srgbClr val="FF0000"/>
                </a:solidFill>
                <a:latin typeface="+mj-lt"/>
              </a:rPr>
              <a:t>bóng đỏ : 5đ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</a:t>
            </a:r>
            <a:endParaRPr lang="vi-VN" dirty="0" smtClean="0">
              <a:solidFill>
                <a:srgbClr val="FF0000"/>
              </a:solidFill>
              <a:latin typeface="+mj-lt"/>
            </a:endParaRPr>
          </a:p>
          <a:p>
            <a:r>
              <a:rPr lang="vi-VN" dirty="0" smtClean="0">
                <a:latin typeface="+mj-lt"/>
              </a:rPr>
              <a:t>+ </a:t>
            </a:r>
            <a:r>
              <a:rPr lang="vi-VN" dirty="0" smtClean="0">
                <a:solidFill>
                  <a:srgbClr val="FFC000"/>
                </a:solidFill>
                <a:latin typeface="+mj-lt"/>
              </a:rPr>
              <a:t>bóng vàng : 3đ</a:t>
            </a:r>
          </a:p>
          <a:p>
            <a:r>
              <a:rPr lang="vi-VN" dirty="0" smtClean="0">
                <a:latin typeface="+mj-lt"/>
              </a:rPr>
              <a:t>+ </a:t>
            </a:r>
            <a:r>
              <a:rPr lang="vi-VN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bóng xanh : 1đ</a:t>
            </a:r>
          </a:p>
          <a:p>
            <a:r>
              <a:rPr lang="vi-VN" dirty="0" smtClean="0">
                <a:latin typeface="+mj-lt"/>
              </a:rPr>
              <a:t>Có 4 chế độ : Hard, Normal, Easy, Challenge.</a:t>
            </a:r>
          </a:p>
          <a:p>
            <a:r>
              <a:rPr lang="vi-VN" dirty="0" smtClean="0">
                <a:latin typeface="+mj-lt"/>
              </a:rPr>
              <a:t>+ Hard, Normal, Easy có 25s để đập bóng.</a:t>
            </a:r>
          </a:p>
          <a:p>
            <a:r>
              <a:rPr lang="vi-VN" dirty="0" smtClean="0">
                <a:latin typeface="+mj-lt"/>
              </a:rPr>
              <a:t>+ Challenge sẽ có 120s</a:t>
            </a:r>
            <a:r>
              <a:rPr lang="en-US" dirty="0" smtClean="0">
                <a:latin typeface="+mj-lt"/>
              </a:rPr>
              <a:t> </a:t>
            </a:r>
            <a:r>
              <a:rPr lang="vi-VN" dirty="0" smtClean="0">
                <a:latin typeface="+mj-lt"/>
              </a:rPr>
              <a:t>và tốc độ sẽ tăng dần</a:t>
            </a:r>
            <a:r>
              <a:rPr lang="vi-VN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374" y="3401364"/>
            <a:ext cx="282048" cy="401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671" y="3823176"/>
            <a:ext cx="272871" cy="3536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206" y="4265832"/>
            <a:ext cx="311503" cy="44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291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 CÀI ĐẶT VÀ CÁCH CHƠI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miley Face 2">
            <a:hlinkClick r:id="rId2" action="ppaction://hlinkfile"/>
          </p:cNvPr>
          <p:cNvSpPr/>
          <p:nvPr/>
        </p:nvSpPr>
        <p:spPr>
          <a:xfrm>
            <a:off x="4582732" y="2556932"/>
            <a:ext cx="3026534" cy="283931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Bấm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vô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2000" dirty="0" smtClean="0">
                <a:solidFill>
                  <a:schemeClr val="tx1"/>
                </a:solidFill>
              </a:rPr>
              <a:t>!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3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 CHẾ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update,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99" y="2556931"/>
            <a:ext cx="3336698" cy="312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998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460" y="1217529"/>
            <a:ext cx="9601196" cy="3318936"/>
          </a:xfrm>
        </p:spPr>
        <p:txBody>
          <a:bodyPr/>
          <a:lstStyle/>
          <a:p>
            <a:r>
              <a:rPr lang="en-US" dirty="0"/>
              <a:t>Link </a:t>
            </a:r>
            <a:r>
              <a:rPr lang="en-US" dirty="0" err="1" smtClean="0"/>
              <a:t>tải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70C0"/>
                </a:solidFill>
              </a:rPr>
              <a:t>https://drive.google.com/file/d/1bOKiEfMe2VyHYsdk0KtZJvjy0ry5VroZ/view?usp=sharing </a:t>
            </a:r>
          </a:p>
          <a:p>
            <a:endParaRPr lang="en-US" dirty="0" smtClean="0"/>
          </a:p>
          <a:p>
            <a:r>
              <a:rPr lang="en-US" dirty="0" smtClean="0"/>
              <a:t>Link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https://docs.google.com/forms/d/e/1FAIpQLSdrDSvsj7mLKl87Gi9yGiAX6oylRLnSoea0QdDAbxzUKfoHVg/viewform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6353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502276"/>
            <a:ext cx="11333409" cy="5911404"/>
          </a:xfrm>
        </p:spPr>
      </p:pic>
    </p:spTree>
    <p:extLst>
      <p:ext uri="{BB962C8B-B14F-4D97-AF65-F5344CB8AC3E}">
        <p14:creationId xmlns:p14="http://schemas.microsoft.com/office/powerpoint/2010/main" val="26222219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74</TotalTime>
  <Words>143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Garamond</vt:lpstr>
      <vt:lpstr>Times New Roman</vt:lpstr>
      <vt:lpstr>Organic</vt:lpstr>
      <vt:lpstr>BÁO CÁO ĐỒ ÁN LẬP TRÌNH TRỰC QUAN</vt:lpstr>
      <vt:lpstr>GAME ĐẬP BÓNG BAY</vt:lpstr>
      <vt:lpstr>CÁCH CHƠI</vt:lpstr>
      <vt:lpstr>HƯỚNG DẪN CÀI ĐẶT VÀ CÁCH CHƠI</vt:lpstr>
      <vt:lpstr>HẠN CHẾ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LẬP TRÌNH TRỰC QUAN</dc:title>
  <dc:creator>Thao-Beautiful</dc:creator>
  <cp:lastModifiedBy>Thao-Beautiful</cp:lastModifiedBy>
  <cp:revision>10</cp:revision>
  <dcterms:created xsi:type="dcterms:W3CDTF">2019-12-25T11:57:56Z</dcterms:created>
  <dcterms:modified xsi:type="dcterms:W3CDTF">2019-12-25T15:00:16Z</dcterms:modified>
</cp:coreProperties>
</file>