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A22D-9501-CC41-941B-F8D350354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D0337-C1A2-B85A-FBE8-CCD67CD91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59E45-986D-2AF9-C687-4A7E56C1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311D-CBE5-4019-85DA-8389FBB79A76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9B5CF-3248-C6DC-656E-81405D86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0012-54DD-F05B-AD70-87C78DEC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29A-7FE6-423B-A5D3-6469CAFF8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0AB4-FC0A-495C-DFB9-9E5182C1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7AC87-5010-FB60-0FA8-4ADC5182B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63FB1-7F6C-8B20-C84C-462B8B97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311D-CBE5-4019-85DA-8389FBB79A76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276DA-D42A-AD5F-9163-13BEF4B8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4E3CA-372E-2DFA-5D74-F2A961BB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29A-7FE6-423B-A5D3-6469CAFF8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6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759A4-1096-F082-5B3E-378E33451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21B0A-DF1A-3432-BE7E-C0575A110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64004-F875-3A88-6BAC-DBEA26A7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311D-CBE5-4019-85DA-8389FBB79A76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A66D8-57EA-45AD-6EF6-B0099AEA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2E48B-2066-FB81-224B-BDE8EBCB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29A-7FE6-423B-A5D3-6469CAFF8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5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27E7-321A-1984-1246-FD741116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4EF84-7D47-55E9-FC18-D2B135AC7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B478B-01A4-1BB7-2351-7D0F5BE6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311D-CBE5-4019-85DA-8389FBB79A76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45358-FC92-AFF4-179A-0B25342ED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23DC6-89DD-5966-BBA9-854CA7D4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29A-7FE6-423B-A5D3-6469CAFF8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8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9E31-187A-5D50-25C9-5A8316AA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FB411-90C6-2CA7-A95A-E1DA037FA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1070-2885-282D-0F73-D659A7C5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311D-CBE5-4019-85DA-8389FBB79A76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19897-D7CB-17F4-35BE-0D8A02AE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9BE1B-3D52-2C24-DC76-32A2CB9C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29A-7FE6-423B-A5D3-6469CAFF8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5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8BD2-74DA-9774-97A1-5F69BF80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333E-AA30-8678-F1D3-C9EA23640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7A56B-80DE-4130-8B6A-07D28ABC5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55357-B9E5-40EB-61CF-F6C5B475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311D-CBE5-4019-85DA-8389FBB79A76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6D1D9-8030-AA0F-48CD-42CA2D3C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2A7B4-B2EC-32F2-1A96-1147C2C5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29A-7FE6-423B-A5D3-6469CAFF8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0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B6A7-E05A-114F-52E7-2604B6DA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A6AEC-1A49-56C2-FEA6-ABF9ADB5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42026-B791-F803-5FA9-BC167C3A1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3307A-C6BF-D395-A0EB-91D3E16B6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F6ED9-7DE9-2695-2FF9-677E71565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C2540-46E2-A2E1-EF8B-A5A4486E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311D-CBE5-4019-85DA-8389FBB79A76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F7F98-0F0C-CEB5-51AC-8552E087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D0F65-89C4-AC9B-0D0C-83E84A83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29A-7FE6-423B-A5D3-6469CAFF8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2A2F-3D8A-61F0-4FDA-C6AEAD39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4DE58-5A3D-31C5-3F64-907A2C7B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311D-CBE5-4019-85DA-8389FBB79A76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F454D-830E-4DB7-1A26-B1AF7C45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806D5-AB4F-87B7-B1E2-ED3F0E24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29A-7FE6-423B-A5D3-6469CAFF8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3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40CD8-C892-444D-8405-C6469C86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311D-CBE5-4019-85DA-8389FBB79A76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63642-5466-816F-4E35-167B89AB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B8230-6F81-8F6B-0466-8D509658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29A-7FE6-423B-A5D3-6469CAFF8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7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142C-7B76-E895-122F-11DEA23A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CBB2-3FAC-6ACC-926D-8157A322F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A8A5F-3A7B-3BDE-75F2-1CF43D7CC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3E275-1A65-2E05-A872-5922F3A3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311D-CBE5-4019-85DA-8389FBB79A76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D8F5B-9007-2805-8B96-654F3B39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21B38-0E07-5245-A71B-02B25E0B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29A-7FE6-423B-A5D3-6469CAFF8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2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CEC0-830C-DEA8-0A26-60F11475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BEBE4-8613-6871-7D1F-AB2F96C9D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67611-1477-7492-20B8-D7724678E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3D757-F337-6101-845D-2FB178C5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E311D-CBE5-4019-85DA-8389FBB79A76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EF867-C7E0-B6BF-6C58-DAE1986F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9EAA1-C23C-6AB6-8829-BE2053AB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D29A-7FE6-423B-A5D3-6469CAFF8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0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8D3AE-DC73-F955-CF54-F79ED756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894B6-FE01-A558-30A5-48D8ACAF9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ABE8C-E952-CB82-1152-1DD54E845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5E311D-CBE5-4019-85DA-8389FBB79A76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073BA-7DF6-5A91-A257-8A166DDD1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EF8C8-6205-34E0-F6B8-A43F9980D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88D29A-7FE6-423B-A5D3-6469CAFF8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3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8832-3CB2-01D2-FCD7-DC7A31D11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KHẢO SÁT SỬ DỤNG INTERNET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F6E67-D5E3-53F7-FAB3-681332822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8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KHẢO SÁT SỬ DỤNG INTERNET 2025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Sakura Kinoshita</dc:creator>
  <cp:lastModifiedBy>Sakura Kinoshita</cp:lastModifiedBy>
  <cp:revision>1</cp:revision>
  <dcterms:created xsi:type="dcterms:W3CDTF">2025-10-02T01:34:01Z</dcterms:created>
  <dcterms:modified xsi:type="dcterms:W3CDTF">2025-10-02T01:34:07Z</dcterms:modified>
</cp:coreProperties>
</file>